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24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AE7BB81-5432-478D-A3B8-2BE179631AD6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A35F2B-B08F-44D5-BC77-490DFDF8B3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BB81-5432-478D-A3B8-2BE179631AD6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F2B-B08F-44D5-BC77-490DFDF8B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BB81-5432-478D-A3B8-2BE179631AD6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F2B-B08F-44D5-BC77-490DFDF8B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BB81-5432-478D-A3B8-2BE179631AD6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F2B-B08F-44D5-BC77-490DFDF8B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BB81-5432-478D-A3B8-2BE179631AD6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F2B-B08F-44D5-BC77-490DFDF8B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BB81-5432-478D-A3B8-2BE179631AD6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F2B-B08F-44D5-BC77-490DFDF8B3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BB81-5432-478D-A3B8-2BE179631AD6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F2B-B08F-44D5-BC77-490DFDF8B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BB81-5432-478D-A3B8-2BE179631AD6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F2B-B08F-44D5-BC77-490DFDF8B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BB81-5432-478D-A3B8-2BE179631AD6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F2B-B08F-44D5-BC77-490DFDF8B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BB81-5432-478D-A3B8-2BE179631AD6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F2B-B08F-44D5-BC77-490DFDF8B3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BB81-5432-478D-A3B8-2BE179631AD6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F2B-B08F-44D5-BC77-490DFDF8B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AE7BB81-5432-478D-A3B8-2BE179631AD6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A35F2B-B08F-44D5-BC77-490DFDF8B3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NYC SchoolFood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Are NYC SchoolFood lunches meeting the standards for our students?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987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953" y="324238"/>
            <a:ext cx="7698165" cy="61104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05356" y="1023679"/>
            <a:ext cx="2812292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School</a:t>
            </a:r>
          </a:p>
          <a:p>
            <a:pPr algn="ctr"/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Food Healthy Eating Plate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73052" y="6488668"/>
            <a:ext cx="4818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4 of the PPA:  Examine Existing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92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Healthy Eating Plates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8763863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All SchoolFood Lunches should include fruit, vegetables, a healthy protein, and whole grains </a:t>
            </a:r>
            <a:endParaRPr lang="en-US" dirty="0"/>
          </a:p>
        </p:txBody>
      </p:sp>
      <p:pic>
        <p:nvPicPr>
          <p:cNvPr id="7" name="Content Placeholder 6" descr="Unknown.jpe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865" b="4865"/>
          <a:stretch>
            <a:fillRect/>
          </a:stretch>
        </p:blipFill>
        <p:spPr>
          <a:xfrm>
            <a:off x="1875357" y="3296433"/>
            <a:ext cx="4107639" cy="2554588"/>
          </a:xfrm>
        </p:spPr>
      </p:pic>
      <p:pic>
        <p:nvPicPr>
          <p:cNvPr id="10" name="Picture 9" descr="images-2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0682" y="3333262"/>
            <a:ext cx="3845996" cy="250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8672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54000"/>
            <a:ext cx="4406096" cy="1230923"/>
          </a:xfrm>
        </p:spPr>
        <p:txBody>
          <a:bodyPr/>
          <a:lstStyle/>
          <a:p>
            <a:pPr algn="ctr"/>
            <a:r>
              <a:rPr lang="en-US" dirty="0" smtClean="0"/>
              <a:t>Benefits of a healthy SchoolFood lunch </a:t>
            </a:r>
            <a:endParaRPr lang="en-US" dirty="0"/>
          </a:p>
        </p:txBody>
      </p:sp>
      <p:pic>
        <p:nvPicPr>
          <p:cNvPr id="5" name="Content Placeholder 4" descr="IMG_4798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39" b="313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1504463"/>
            <a:ext cx="4398379" cy="4669692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Free or reduced lunch reduces food insecurity.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Low-income students who eat both school breakfast and lunch significantly better overall diets than students who do not.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Receiving free or reduced school lunches reduces poor health by at least 29%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Meeting students nutritional needs lead to a better learning environment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Students have Increased attendance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Students receive breakfast, lunch and snacks during the school day</a:t>
            </a:r>
          </a:p>
          <a:p>
            <a:pPr marL="628650" lvl="1" indent="-171450">
              <a:buFont typeface="Arial"/>
              <a:buChar char="•"/>
            </a:pP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/>
              <a:t>Frac.org</a:t>
            </a:r>
          </a:p>
          <a:p>
            <a:pPr marL="628650" lvl="1" indent="-17145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1126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336907"/>
            <a:ext cx="4406096" cy="1114384"/>
          </a:xfrm>
        </p:spPr>
        <p:txBody>
          <a:bodyPr/>
          <a:lstStyle/>
          <a:p>
            <a:pPr algn="ctr"/>
            <a:r>
              <a:rPr lang="en-US" dirty="0" smtClean="0"/>
              <a:t>Effects of a unhealthy school lunch</a:t>
            </a:r>
            <a:endParaRPr lang="en-US" dirty="0"/>
          </a:p>
        </p:txBody>
      </p:sp>
      <p:pic>
        <p:nvPicPr>
          <p:cNvPr id="5" name="Content Placeholder 4" descr="Unknown-1.jpe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932" r="2193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1645661"/>
            <a:ext cx="4398379" cy="4009237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Foods that are high in sodium, sugar and fat create obesity and nutrient deficiency in children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Students with deficiencies can have lower attendance and test scores than classmates who eat a balanced diet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Obesity in children can lead to lower self-esteem and create other issues for children in the future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42738" y="6482862"/>
            <a:ext cx="4458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 of the PPA:  Define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7742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can be done to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Start a school garden</a:t>
            </a:r>
          </a:p>
          <a:p>
            <a:pPr lvl="1"/>
            <a:r>
              <a:rPr lang="en-US" dirty="0" smtClean="0"/>
              <a:t>Students who are able to grow their fruits and vegetables have a connection to their food</a:t>
            </a:r>
          </a:p>
          <a:p>
            <a:pPr lvl="1"/>
            <a:r>
              <a:rPr lang="en-US" dirty="0" smtClean="0"/>
              <a:t>Offer healthy cooking classes to parents and families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Ban junk food	</a:t>
            </a:r>
          </a:p>
          <a:p>
            <a:pPr lvl="1"/>
            <a:r>
              <a:rPr lang="en-US" dirty="0" smtClean="0"/>
              <a:t>Create a list of appropriate snacks with the school community</a:t>
            </a:r>
          </a:p>
          <a:p>
            <a:pPr lvl="1"/>
            <a:r>
              <a:rPr lang="en-US" dirty="0" smtClean="0"/>
              <a:t>Taste tests with students</a:t>
            </a:r>
          </a:p>
          <a:p>
            <a:pPr lvl="2"/>
            <a:r>
              <a:rPr lang="en-US" dirty="0" smtClean="0"/>
              <a:t>Introduce new foods for students to try </a:t>
            </a:r>
          </a:p>
          <a:p>
            <a:pPr lvl="2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054055" y="6488668"/>
            <a:ext cx="5137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5 of the PPA:  Develop Policy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9592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1198</TotalTime>
  <Words>232</Words>
  <Application>Microsoft Office PowerPoint</Application>
  <PresentationFormat>Custom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NYC SchoolFood</vt:lpstr>
      <vt:lpstr>Slide 2</vt:lpstr>
      <vt:lpstr>Healthy Eating Plates</vt:lpstr>
      <vt:lpstr>Benefits of a healthy SchoolFood lunch </vt:lpstr>
      <vt:lpstr>Effects of a unhealthy school lunch</vt:lpstr>
      <vt:lpstr>What can be done to help?</vt:lpstr>
    </vt:vector>
  </TitlesOfParts>
  <Company>NYCDOE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Cafeteria  Foods</dc:title>
  <dc:creator>admin</dc:creator>
  <cp:lastModifiedBy>Windows User</cp:lastModifiedBy>
  <cp:revision>15</cp:revision>
  <dcterms:created xsi:type="dcterms:W3CDTF">2018-02-03T18:08:37Z</dcterms:created>
  <dcterms:modified xsi:type="dcterms:W3CDTF">2018-04-28T15:01:50Z</dcterms:modified>
</cp:coreProperties>
</file>