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8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E39F-58A8-744D-8631-85238E4ACB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E39F-58A8-744D-8631-85238E4AC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E39F-58A8-744D-8631-85238E4AC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E39F-58A8-744D-8631-85238E4AC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318E39F-58A8-744D-8631-85238E4ACB2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E39F-58A8-744D-8631-85238E4AC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E39F-58A8-744D-8631-85238E4AC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E39F-58A8-744D-8631-85238E4AC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E39F-58A8-744D-8631-85238E4AC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E39F-58A8-744D-8631-85238E4AC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E39F-58A8-744D-8631-85238E4AC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D8256A5-9D7C-454E-B03C-A9ECE256DA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318E39F-58A8-744D-8631-85238E4ACB2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dingrockets.org/article/helping-children-communication-disorders-schools" TargetMode="External"/><Relationship Id="rId2" Type="http://schemas.openxmlformats.org/officeDocument/2006/relationships/hyperlink" Target="http://www.speakingofspeech.com/uploads/BSHM_Speech_and_Curric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lkc.ohs.acf.hhs.gov/hslc/tta-system/teaching/Disabilities/services%20to%20children%20with%20disabilities/individualization/understandingthe.ht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flippedtips.com/plegal/tips/worksheet2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Importance of Communication and How It Affects the Classroom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Aliza</a:t>
            </a:r>
            <a:r>
              <a:rPr lang="en-US" dirty="0" smtClean="0"/>
              <a:t> Greenstein-Deutsch</a:t>
            </a:r>
          </a:p>
          <a:p>
            <a:r>
              <a:rPr lang="en-US" dirty="0" smtClean="0"/>
              <a:t>August 28, 2014</a:t>
            </a:r>
          </a:p>
          <a:p>
            <a:r>
              <a:rPr lang="en-US" dirty="0" smtClean="0"/>
              <a:t>Ms.Greenstein@inwood52.org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26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PPA Summary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Public Policy Analyst (PPA) is designed to help students to maximize their participation in government as responsible citizens. As a public policy analyst, you and your class will develop the following policy skills, learning how to:</a:t>
            </a:r>
          </a:p>
          <a:p>
            <a:r>
              <a:rPr lang="en-US" dirty="0"/>
              <a:t>Identify the nature of a social problem</a:t>
            </a:r>
          </a:p>
          <a:p>
            <a:r>
              <a:rPr lang="en-US" dirty="0"/>
              <a:t>Gather evidence to support the existence of the problem</a:t>
            </a:r>
          </a:p>
          <a:p>
            <a:r>
              <a:rPr lang="en-US" dirty="0"/>
              <a:t>Determine the causes and factors contributing to the problem</a:t>
            </a:r>
          </a:p>
          <a:p>
            <a:r>
              <a:rPr lang="en-US" dirty="0"/>
              <a:t>Evaluate the existing policy</a:t>
            </a:r>
          </a:p>
          <a:p>
            <a:r>
              <a:rPr lang="en-US" dirty="0"/>
              <a:t>Develop public policy alternatives</a:t>
            </a:r>
          </a:p>
          <a:p>
            <a:r>
              <a:rPr lang="en-US" dirty="0"/>
              <a:t>Determine the best public policy solution to the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00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Power Point will focus on steps one and two of the 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Students will analyze </a:t>
            </a:r>
            <a:r>
              <a:rPr lang="en-US" dirty="0"/>
              <a:t>how communication deficiencies affect </a:t>
            </a:r>
            <a:r>
              <a:rPr lang="en-US" dirty="0" smtClean="0"/>
              <a:t>classroom performance</a:t>
            </a:r>
            <a:endParaRPr lang="en-US" dirty="0"/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016" y="3083168"/>
            <a:ext cx="4617312" cy="3226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6354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en-US" dirty="0" smtClean="0"/>
              <a:t>Defining The Problem: </a:t>
            </a:r>
          </a:p>
          <a:p>
            <a:pPr marL="137160" indent="0" algn="just">
              <a:buNone/>
            </a:pPr>
            <a:r>
              <a:rPr lang="en-US" dirty="0" smtClean="0"/>
              <a:t>Step 1: The problem that we identified is that communication deficiencies can affect classroom achievement</a:t>
            </a:r>
            <a:endParaRPr lang="en-US" dirty="0" smtClean="0"/>
          </a:p>
          <a:p>
            <a:pPr marL="137160" indent="0" algn="just">
              <a:buNone/>
            </a:pPr>
            <a:endParaRPr lang="en-US" dirty="0" smtClean="0"/>
          </a:p>
          <a:p>
            <a:pPr marL="137160" indent="0" algn="just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123" y="3505200"/>
            <a:ext cx="4595446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8851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Gathering the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dirty="0" smtClean="0"/>
              <a:t>Students will use the following articles to gather evidence to assess the problem. </a:t>
            </a:r>
          </a:p>
          <a:p>
            <a:pPr marL="137160" indent="0">
              <a:buNone/>
            </a:pPr>
            <a:r>
              <a:rPr lang="en-US" dirty="0"/>
              <a:t>Articles: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www.speakingofspeech.com/uploads/BSHM_Speech_and_Curric.pdf</a:t>
            </a:r>
            <a:endParaRPr lang="en-US" dirty="0" smtClean="0"/>
          </a:p>
          <a:p>
            <a:pPr marL="13716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www.readingrockets.org/article/helping-children-communication-disorders-schools</a:t>
            </a:r>
            <a:endParaRPr lang="en-US" dirty="0" smtClean="0"/>
          </a:p>
          <a:p>
            <a:pPr marL="137160" indent="0">
              <a:buNone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eclkc.ohs.acf.hhs.gov/hslc/tta-system/teaching/Disabilities/services%20to%20children%20with%20disabilities/individualization/understandingthe.htm</a:t>
            </a:r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6059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Gathering Evidence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</a:t>
            </a:r>
            <a:r>
              <a:rPr lang="en-US" dirty="0"/>
              <a:t>will then use that information to complete the worksheet for gathering evidence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Worksheet 2: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flippedtips.com/plegal/tips/worksheet2.html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278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Feel in the Classroom…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39" y="1582615"/>
            <a:ext cx="3868615" cy="4478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830" y="1770186"/>
            <a:ext cx="4206265" cy="215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830" y="3899387"/>
            <a:ext cx="4180975" cy="2302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43982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104</TotalTime>
  <Words>208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The Importance of Communication and How It Affects the Classroom</vt:lpstr>
      <vt:lpstr>PPA Summary</vt:lpstr>
      <vt:lpstr>This Power Point will focus on steps one and two of the PPA</vt:lpstr>
      <vt:lpstr>Define the Problem</vt:lpstr>
      <vt:lpstr>Gathering the evidence</vt:lpstr>
      <vt:lpstr>Gathering Evidence Continued</vt:lpstr>
      <vt:lpstr>How Do I Feel in the Classroom…</vt:lpstr>
    </vt:vector>
  </TitlesOfParts>
  <Company>NYC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User</dc:creator>
  <cp:lastModifiedBy>admin</cp:lastModifiedBy>
  <cp:revision>12</cp:revision>
  <dcterms:created xsi:type="dcterms:W3CDTF">2014-08-28T15:26:37Z</dcterms:created>
  <dcterms:modified xsi:type="dcterms:W3CDTF">2014-08-28T18:18:18Z</dcterms:modified>
</cp:coreProperties>
</file>