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7" r:id="rId5"/>
    <p:sldId id="268" r:id="rId6"/>
    <p:sldId id="269" r:id="rId7"/>
    <p:sldId id="266" r:id="rId8"/>
    <p:sldId id="257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8256A5-9D7C-454E-B03C-A9ECE256DA9E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18E39F-58A8-744D-8631-85238E4AC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3d5Sg03vpt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cstorm.org/vimages/shared/vnews/stories/52114c2063b04/Choir%20handbook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QftiLGMZ7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Achieving Excellence in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Natasha Bracey</a:t>
            </a:r>
          </a:p>
          <a:p>
            <a:r>
              <a:rPr lang="en-US" dirty="0" smtClean="0"/>
              <a:t>I.S. 52M</a:t>
            </a:r>
          </a:p>
          <a:p>
            <a:r>
              <a:rPr lang="en-US" dirty="0" smtClean="0"/>
              <a:t>Ms.bracey@inwood52.org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8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           defining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performing arts, there is a “pride” that is a part of our core as performers and for the performance.  This pride is necessary to achieve excellent performances.  </a:t>
            </a:r>
          </a:p>
          <a:p>
            <a:r>
              <a:rPr lang="en-US" dirty="0" smtClean="0"/>
              <a:t>Currently, the chorus is not performing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80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                 Gathering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focus of this Power Point is step 2 of the PPA: gathering evidence.</a:t>
            </a:r>
          </a:p>
          <a:p>
            <a:pPr algn="just"/>
            <a:r>
              <a:rPr lang="en-US" dirty="0" smtClean="0"/>
              <a:t>Choral students will work together to gather evidence about quality performances and share the information.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24635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performance? Link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youtu.be/3d5Sg03vpt4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Show choir performance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5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performance Link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www.hpcstorm.org/vimages/shared/vnews/stories/52114c2063b04/Choir%20handbook.pdf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Choir Philosophy and Goals link from High Plains Community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6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performance link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www.youtube.com/watch?v=6QftiLGMZ78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Carmel Middle School performance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07351"/>
          </a:xfrm>
        </p:spPr>
        <p:txBody>
          <a:bodyPr/>
          <a:lstStyle/>
          <a:p>
            <a:r>
              <a:rPr lang="en-US" dirty="0" smtClean="0"/>
              <a:t>Example of our chorus</a:t>
            </a:r>
            <a:endParaRPr lang="en-US" dirty="0"/>
          </a:p>
        </p:txBody>
      </p:sp>
      <p:pic>
        <p:nvPicPr>
          <p:cNvPr id="4" name="Picture 2" descr="C:\Users\Natasha\AppData\Local\Microsoft\Windows\Temporary Internet Files\Content.IE5\NPEK8TMR\phot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35015"/>
            <a:ext cx="6658708" cy="454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723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http://www2.maxwell.syr.edu/plegal/TIPS/worksheet2.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this link for the Worksheet 2: Gathering evidence of the problem and complete the activity in groups.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75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chart listing the good qualities that the chorus should have that will ensure them in performing well.</a:t>
            </a:r>
          </a:p>
          <a:p>
            <a:r>
              <a:rPr lang="en-US" dirty="0" smtClean="0"/>
              <a:t>Share-out with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9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238</TotalTime>
  <Words>200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Achieving Excellence in Performance</vt:lpstr>
      <vt:lpstr>           defining the problem</vt:lpstr>
      <vt:lpstr>                 Gathering Evidence</vt:lpstr>
      <vt:lpstr>What makes a good performance? Link #1</vt:lpstr>
      <vt:lpstr>What makes a good performance Link #2</vt:lpstr>
      <vt:lpstr>What makes a good performance link #3</vt:lpstr>
      <vt:lpstr>Example of our chorus</vt:lpstr>
      <vt:lpstr>Worksheet Activity</vt:lpstr>
      <vt:lpstr>Final Activity</vt:lpstr>
    </vt:vector>
  </TitlesOfParts>
  <Company>NYC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ann nigro</cp:lastModifiedBy>
  <cp:revision>21</cp:revision>
  <dcterms:created xsi:type="dcterms:W3CDTF">2014-08-28T15:26:37Z</dcterms:created>
  <dcterms:modified xsi:type="dcterms:W3CDTF">2014-11-01T02:35:21Z</dcterms:modified>
</cp:coreProperties>
</file>