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0FE2-B79F-4E3B-884D-22DFD2BDFC4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D922-2723-4DE5-8B02-FC1A8684B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922-2723-4DE5-8B02-FC1A8684BC5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F6F6096-639C-4F65-BA51-A66A189BB91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F4BC07-1239-4845-B3E9-FB8FBAC3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2.maxwell.syr.edu/plegal/TIPS/worksheet3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Perceptions of Math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The United States Views Mathematics Education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the words “math is bad” or “math is good” on Google</a:t>
            </a:r>
          </a:p>
          <a:p>
            <a:r>
              <a:rPr lang="en-US" dirty="0" smtClean="0"/>
              <a:t>Pick three separate (and safe) sites to investigate</a:t>
            </a:r>
          </a:p>
          <a:p>
            <a:r>
              <a:rPr lang="en-US" dirty="0" smtClean="0"/>
              <a:t>Look for any points of conversation and any critiques</a:t>
            </a:r>
          </a:p>
          <a:p>
            <a:r>
              <a:rPr lang="en-US" dirty="0" smtClean="0"/>
              <a:t>We will then use the data for the next steps in </a:t>
            </a:r>
            <a:r>
              <a:rPr lang="en-US" smtClean="0"/>
              <a:t>our project!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Innumeracy is still socially acceptable on a national level. This is a problem because math has become more necessary as technology rapidly changes. By comparison, our country has a negative attitude </a:t>
            </a:r>
            <a:r>
              <a:rPr lang="en-US" smtClean="0"/>
              <a:t>towards illiteracy.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the one end, Americans grade math as the most valuable school subject, above English and Science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22985" b="-2298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the other end, scholars like Grant Wiggins, Andrew Hacker, and Nicholson Baker have called for the restructuring of math, specifically Algebra 2 and beyond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-12546" r="-1254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 you and your fellow students feel about math? Is it important? Why or why not?</a:t>
            </a:r>
          </a:p>
          <a:p>
            <a:r>
              <a:rPr lang="en-US" dirty="0" smtClean="0"/>
              <a:t>Survey the class, then your school about this question.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-7178" r="-7178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-12546" r="-125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some causes for how people felt? Ask your fellow classmates to discuss. </a:t>
            </a:r>
          </a:p>
          <a:p>
            <a:r>
              <a:rPr lang="en-US" dirty="0" smtClean="0"/>
              <a:t>If they have a positive experience with math, have them share why too!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-12546" r="-125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the following worksheet to help you identify some of the causes and work them out with your group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http://www2.maxwell.syr.edu/plegal/TIPS/worksheet3.html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causes may include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</a:p>
          <a:p>
            <a:r>
              <a:rPr lang="en-US" dirty="0" smtClean="0"/>
              <a:t>Lack of connections with other subject areas</a:t>
            </a:r>
          </a:p>
          <a:p>
            <a:r>
              <a:rPr lang="en-US" dirty="0" smtClean="0"/>
              <a:t>Some parts of math are too abstract</a:t>
            </a:r>
          </a:p>
          <a:p>
            <a:r>
              <a:rPr lang="en-US" dirty="0" smtClean="0"/>
              <a:t>Rush to get things right and not to gain understanding</a:t>
            </a:r>
          </a:p>
          <a:p>
            <a:r>
              <a:rPr lang="en-US" dirty="0" smtClean="0"/>
              <a:t>Too much testing!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</TotalTime>
  <Words>295</Words>
  <Application>Microsoft Office PowerPoint</Application>
  <PresentationFormat>On-screen Show (4:3)</PresentationFormat>
  <Paragraphs>39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Perceptions of Math</vt:lpstr>
      <vt:lpstr>Define The Problem</vt:lpstr>
      <vt:lpstr>Gather The Evidence</vt:lpstr>
      <vt:lpstr>Gather The Evidence</vt:lpstr>
      <vt:lpstr>What Do You Think?</vt:lpstr>
      <vt:lpstr>Identify the causes</vt:lpstr>
      <vt:lpstr>Causes Discussion</vt:lpstr>
      <vt:lpstr>Causes Discussion</vt:lpstr>
      <vt:lpstr>Some causes may include …</vt:lpstr>
      <vt:lpstr>Homework!</vt:lpstr>
    </vt:vector>
  </TitlesOfParts>
  <Company>NYC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ann nigro</cp:lastModifiedBy>
  <cp:revision>5</cp:revision>
  <dcterms:created xsi:type="dcterms:W3CDTF">2013-10-24T01:24:24Z</dcterms:created>
  <dcterms:modified xsi:type="dcterms:W3CDTF">2013-10-28T13:45:59Z</dcterms:modified>
</cp:coreProperties>
</file>