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76" d="100"/>
          <a:sy n="76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9A4CD-7EA4-4577-8B73-968371B9EDD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5DCF-2377-4D7A-A374-C2024533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5DCF-2377-4D7A-A374-C202453383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DA72CF-78C7-416A-A5B7-EB35663B009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691531-B564-410E-8434-C7D9603DF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elcom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wnyc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LUWyDWEXH8U" TargetMode="External"/><Relationship Id="rId4" Type="http://schemas.openxmlformats.org/officeDocument/2006/relationships/hyperlink" Target="http://www.nycgovparks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2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19200" y="1828800"/>
            <a:ext cx="7772400" cy="1829761"/>
          </a:xfrm>
        </p:spPr>
        <p:txBody>
          <a:bodyPr/>
          <a:lstStyle/>
          <a:p>
            <a:r>
              <a:rPr lang="en-US" dirty="0" smtClean="0"/>
              <a:t>Concrete Jungle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5867400" cy="1199704"/>
          </a:xfrm>
        </p:spPr>
        <p:txBody>
          <a:bodyPr/>
          <a:lstStyle/>
          <a:p>
            <a:r>
              <a:rPr lang="en-US" dirty="0" smtClean="0"/>
              <a:t>Gathering Evidences</a:t>
            </a:r>
          </a:p>
          <a:p>
            <a:r>
              <a:rPr lang="en-US" dirty="0" smtClean="0"/>
              <a:t>Mr. Tejada October 2013</a:t>
            </a:r>
            <a:endParaRPr lang="en-US" dirty="0"/>
          </a:p>
        </p:txBody>
      </p:sp>
      <p:pic>
        <p:nvPicPr>
          <p:cNvPr id="1026" name="Picture 2" descr="C:\Documents and Settings\admin\Desktop\1770219-picture-of-a-skyscraper-being-built-in-downtown-chicag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0"/>
            <a:ext cx="3429000" cy="282892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Desktop\how-to-draw-construction-vehicles-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35918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hlinkClick r:id="rId3"/>
              </a:rPr>
              <a:t>The Public Policy Analyst (PPA) </a:t>
            </a:r>
            <a:r>
              <a:rPr lang="en-US" dirty="0" smtClean="0"/>
              <a:t>is designed to help students to maximize their participation in government as responsible citizens. As a public policy analyst, you and your class will develop the following policy skills, learning how to: 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Identify the nature of a social problem 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Gather evidence to support the existence of the problem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 smtClean="0"/>
              <a:t>the causes and factors contributing to the problem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Evaluate the existing policy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Develop public policy alternatives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Determine the best public policy solution to the problem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have selected to complete their PPA on the lack of greenery in the urban setting.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PowerPoint will focus on step 2 gathering evidences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Greenery in the Urban community.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Define the Problem</a:t>
            </a:r>
            <a:endParaRPr lang="en-US" dirty="0"/>
          </a:p>
        </p:txBody>
      </p:sp>
      <p:pic>
        <p:nvPicPr>
          <p:cNvPr id="2050" name="Picture 2" descr="C:\Documents and Settings\admin\Desktop\12668152-information-growth-with-a-tree-in-the-shape-of-a-question-mark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286000"/>
            <a:ext cx="3662743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gather evidence that supports the claim that there are too few green spaces in urban settings.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Gathering Evidence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Use the following web links to complete the “Gathering Evidence” handout from the PPA website:</a:t>
            </a:r>
          </a:p>
          <a:p>
            <a:endParaRPr lang="en-US" dirty="0"/>
          </a:p>
          <a:p>
            <a:r>
              <a:rPr lang="en-US" dirty="0" smtClean="0"/>
              <a:t>Maps.google.com</a:t>
            </a:r>
          </a:p>
          <a:p>
            <a:r>
              <a:rPr lang="en-US" dirty="0" smtClean="0">
                <a:hlinkClick r:id="rId3"/>
              </a:rPr>
              <a:t>http://www.grownyc.org/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http://www.nycgovparks.org/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http://www.youtube.com/watch?v=LUWyDWEXH8U</a:t>
            </a:r>
            <a:r>
              <a:rPr lang="en-US" dirty="0" smtClean="0"/>
              <a:t> “Earth 2100 Documentary”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Library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following handout to gather evidences from the resource links provided: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http://www2.maxwell.syr.edu/plegal/TIPS/worksheet2.html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Gathering Evidence Worksheet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share their findings from the resource library: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Evidences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7432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244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Concrete Jungle</vt:lpstr>
      <vt:lpstr>Slide 2</vt:lpstr>
      <vt:lpstr>Defining the Problem</vt:lpstr>
      <vt:lpstr>Step 1: Define the Problem</vt:lpstr>
      <vt:lpstr>Step 2: Gathering Evidence</vt:lpstr>
      <vt:lpstr>Resource Library</vt:lpstr>
      <vt:lpstr>Step 2: Gathering Evidence Worksheet</vt:lpstr>
      <vt:lpstr>Sharing Evidences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ann nigro</cp:lastModifiedBy>
  <cp:revision>5</cp:revision>
  <dcterms:created xsi:type="dcterms:W3CDTF">2013-10-24T21:05:33Z</dcterms:created>
  <dcterms:modified xsi:type="dcterms:W3CDTF">2013-10-29T15:23:06Z</dcterms:modified>
</cp:coreProperties>
</file>