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4" r:id="rId4"/>
    <p:sldId id="257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5D134-E70D-4154-8DF7-C9349FCA047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EDD94-1B7F-4DAE-B6E6-7E470FD5B6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1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link and read article.  Then review salient</a:t>
            </a:r>
            <a:r>
              <a:rPr lang="en-US" baseline="0" dirty="0" smtClean="0"/>
              <a:t> points using graphics.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EDD94-1B7F-4DAE-B6E6-7E470FD5B6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Elicit description of the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EDD94-1B7F-4DAE-B6E6-7E470FD5B6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Poll</a:t>
            </a:r>
            <a:r>
              <a:rPr lang="en-US" baseline="0" dirty="0" smtClean="0"/>
              <a:t> the class and use tally marks to chart results…at numbers to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EDD94-1B7F-4DAE-B6E6-7E470FD5B6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33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excuses students give as to why they did not eat a healthy</a:t>
            </a:r>
            <a:r>
              <a:rPr lang="en-US" baseline="0" dirty="0" smtClean="0"/>
              <a:t> breakfast &amp; add to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EDD94-1B7F-4DAE-B6E6-7E470FD5B6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23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Elicit</a:t>
            </a:r>
            <a:r>
              <a:rPr lang="en-US" baseline="0" dirty="0" smtClean="0"/>
              <a:t> what the students know about the existing school lunch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EDD94-1B7F-4DAE-B6E6-7E470FD5B6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1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</a:t>
            </a:r>
            <a:r>
              <a:rPr lang="en-US" baseline="0" dirty="0" smtClean="0"/>
              <a:t> students to come up with what they can do to get more students to eat school breakfast…for example making posters, creating flyers for parents to remind them to come earlier…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EDD94-1B7F-4DAE-B6E6-7E470FD5B6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15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share responses, teacher adds them to this slide…vote for best (</a:t>
            </a:r>
            <a:r>
              <a:rPr lang="en-US" dirty="0" err="1" smtClean="0"/>
              <a:t>feasable</a:t>
            </a:r>
            <a:r>
              <a:rPr lang="en-US" dirty="0" smtClean="0"/>
              <a:t>/effective)</a:t>
            </a:r>
            <a:r>
              <a:rPr lang="en-US" baseline="0" dirty="0" smtClean="0"/>
              <a:t>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EDD94-1B7F-4DAE-B6E6-7E470FD5B6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03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voting on best solution, students put their choice</a:t>
            </a:r>
            <a:r>
              <a:rPr lang="en-US" baseline="0" dirty="0" smtClean="0"/>
              <a:t> into action…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EDD94-1B7F-4DAE-B6E6-7E470FD5B6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6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41D2-7525-47E1-A6AB-8F91E35C9E0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B0C24-CFA3-4ED4-A92F-11E0E5FF8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atocracy.cnn.com/2013/02/27/study-finds-school-breakfast-is-a-key-to-future-succes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2.maxwell.syr.edu/plegal/ppae/step1d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2.maxwell.syr.edu/plegal/ppae/step3e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e/ppae7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2.maxwell.syr.edu/plegal/ppae/step5d.html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2.maxwell.syr.edu/plegal/ppa/intro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humbs.dreamstime.com/z/breakfast-food-menu-19914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304800"/>
            <a:ext cx="8267700" cy="609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755775"/>
          </a:xfrm>
          <a:solidFill>
            <a:srgbClr val="FFFFCC"/>
          </a:solidFill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Breakfast:</a:t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> Take It or Leave It?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5257800"/>
            <a:ext cx="2286000" cy="990600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 algn="l"/>
            <a:r>
              <a:rPr lang="en-US" dirty="0" smtClean="0"/>
              <a:t>Lisa Lloyd</a:t>
            </a:r>
          </a:p>
          <a:p>
            <a:pPr algn="l"/>
            <a:r>
              <a:rPr lang="en-US" dirty="0" smtClean="0"/>
              <a:t>P.S. 98M / Third Grade ICT</a:t>
            </a:r>
          </a:p>
          <a:p>
            <a:pPr algn="l"/>
            <a:r>
              <a:rPr lang="en-US" dirty="0" smtClean="0"/>
              <a:t>Lloyd5009@gmail.com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 pitchFamily="66" charset="0"/>
                <a:hlinkClick r:id="rId3"/>
              </a:rPr>
              <a:t>School breakfast is key to future success.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Better attendance.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908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Higher math scores.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124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More likely to graduate from high school.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5362" name="Picture 2" descr="http://www.theemailadmin.com/wp-content/uploads/2013/01/GFI264-Calend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14800"/>
            <a:ext cx="1981200" cy="1981200"/>
          </a:xfrm>
          <a:prstGeom prst="rect">
            <a:avLst/>
          </a:prstGeom>
          <a:noFill/>
        </p:spPr>
      </p:pic>
      <p:pic>
        <p:nvPicPr>
          <p:cNvPr id="15364" name="Picture 4" descr="http://rhiannal222.files.wordpress.com/2011/03/a-gra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962400"/>
            <a:ext cx="1676399" cy="2094444"/>
          </a:xfrm>
          <a:prstGeom prst="rect">
            <a:avLst/>
          </a:prstGeom>
          <a:noFill/>
        </p:spPr>
      </p:pic>
      <p:pic>
        <p:nvPicPr>
          <p:cNvPr id="15366" name="Picture 6" descr="http://www.oakeschildrenscenter.org/wp-content/uploads/2013/07/graduationbluerg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1" y="4038599"/>
            <a:ext cx="205740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amluqman.files.wordpress.com/2010/12/disunity-question-mark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98955" cy="72002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2819400"/>
            <a:ext cx="78486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Do we have a problem?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257800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Work with your group to complete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worksheet #1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atingfree.com/blog/wp-content/uploads/2012/05/Breakfa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3774777" cy="2514600"/>
          </a:xfrm>
          <a:prstGeom prst="rect">
            <a:avLst/>
          </a:prstGeom>
          <a:noFill/>
        </p:spPr>
      </p:pic>
      <p:pic>
        <p:nvPicPr>
          <p:cNvPr id="1028" name="Picture 4" descr="http://us.123rf.com/400wm/400/400/antikainen/antikainen1106/antikainen110600008/9731400-little-child-sitting-along-at-table-with-empty-pla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676400"/>
            <a:ext cx="2543175" cy="3810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04800" y="1913929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I ate a healthy breakfast.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I skipped breakfast.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5334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Class Poll</a:t>
            </a:r>
            <a:endParaRPr lang="en-U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What’s your excuse?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18434" name="Picture 2" descr="http://www.duperrin.com/english/wp-content/uploads/2013/04/exc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295400"/>
            <a:ext cx="4495800" cy="18954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90600" y="38100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Use worksheet 3.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With your group list at least 3 reasons why students don’t eat a healthy breakfast.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What do you know about school breakfast?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8288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can eat it?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124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is it served?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3434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Is it a healthy breakfast?</a:t>
            </a:r>
            <a:endParaRPr lang="en-US" sz="3600" dirty="0"/>
          </a:p>
        </p:txBody>
      </p:sp>
      <p:pic>
        <p:nvPicPr>
          <p:cNvPr id="1026" name="Picture 2" descr="http://static.freepik.com/free-photo/red-question-mark-circle-clip-art_4283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524000"/>
            <a:ext cx="1219201" cy="1222084"/>
          </a:xfrm>
          <a:prstGeom prst="rect">
            <a:avLst/>
          </a:prstGeom>
          <a:noFill/>
        </p:spPr>
      </p:pic>
      <p:pic>
        <p:nvPicPr>
          <p:cNvPr id="1028" name="Picture 4" descr="http://bestclipartblog.com/clipart-pics/clock-clip-art-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895600"/>
            <a:ext cx="1428224" cy="1520639"/>
          </a:xfrm>
          <a:prstGeom prst="rect">
            <a:avLst/>
          </a:prstGeom>
          <a:noFill/>
        </p:spPr>
      </p:pic>
      <p:pic>
        <p:nvPicPr>
          <p:cNvPr id="1030" name="Picture 6" descr="https://encrypted-tbn3.gstatic.com/images?q=tbn:ANd9GcTE-8lXhdmhM53EIRd7BDQtNbBy-C2Pa9iPX2V0mjTmRKKjdyOSL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572000"/>
            <a:ext cx="1981200" cy="1903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omic Sans MS" pitchFamily="66" charset="0"/>
                <a:hlinkClick r:id="rId3"/>
              </a:rPr>
              <a:t>What can we do to get more students to eat school lunch?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19458" name="Picture 2" descr="http://www.valuesmoneyandme.co.uk/images/thinking-childre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1600200"/>
            <a:ext cx="5715000" cy="35370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54102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Work with your group to complete Worksheet # 5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We could…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2050" name="Picture 2" descr="http://www.mobilebeat.com/wp-content/uploads/2013/06/top-10-l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28956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Let’s do it!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208149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Work with your group to…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www.eventpaloozaevents.com/wp-content/uploads/2012/09/kidscheerin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19200"/>
            <a:ext cx="33337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282</Words>
  <Application>Microsoft Office PowerPoint</Application>
  <PresentationFormat>On-screen Show (4:3)</PresentationFormat>
  <Paragraphs>40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Office Theme</vt:lpstr>
      <vt:lpstr>Breakfast:  Take It or Leave It?</vt:lpstr>
      <vt:lpstr>School breakfast is key to future success.</vt:lpstr>
      <vt:lpstr>PowerPoint Presentation</vt:lpstr>
      <vt:lpstr>PowerPoint Presentation</vt:lpstr>
      <vt:lpstr>What’s your excuse?</vt:lpstr>
      <vt:lpstr>What do you know about school breakfast?</vt:lpstr>
      <vt:lpstr>What can we do to get more students to eat school lunch?</vt:lpstr>
      <vt:lpstr>We could…</vt:lpstr>
      <vt:lpstr>Let’s do it!</vt:lpstr>
    </vt:vector>
  </TitlesOfParts>
  <Company>NYC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Breakfast: Take it or Leave It</dc:title>
  <dc:creator>Admin</dc:creator>
  <cp:lastModifiedBy>Joseph Montecalvo</cp:lastModifiedBy>
  <cp:revision>12</cp:revision>
  <dcterms:created xsi:type="dcterms:W3CDTF">2013-08-27T16:56:52Z</dcterms:created>
  <dcterms:modified xsi:type="dcterms:W3CDTF">2013-09-16T13:59:46Z</dcterms:modified>
</cp:coreProperties>
</file>