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4" r:id="rId11"/>
    <p:sldId id="263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C41F6-A942-4E11-8727-6EB33B131285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1BF4F-511C-4B6F-BD4D-43675B4DB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1BF4F-511C-4B6F-BD4D-43675B4DBA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E6293F-F45E-452A-AA8C-AC144302C26B}" type="datetimeFigureOut">
              <a:rPr lang="en-US" smtClean="0"/>
              <a:pPr/>
              <a:t>1/24/2014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976523-B055-4F3E-8BEC-430A65BB40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  <p:sndAc>
      <p:stSnd>
        <p:snd r:embed="rId13" name="wind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earthguide.ucsd.edu/earthguide/diagrams/greenhous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2.maxwell.syr.edu/plegal/TIPS/worksheet3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Keeping the Air Clean in the USA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Identifying the problem, and coming up with solutions!</a:t>
            </a:r>
          </a:p>
          <a:p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Mr. Arias - October 20, 2013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CO2 pollution </a:t>
            </a:r>
            <a:r>
              <a:rPr lang="en-US" dirty="0" smtClean="0"/>
              <a:t>cause </a:t>
            </a:r>
            <a:r>
              <a:rPr lang="en-US" dirty="0" smtClean="0"/>
              <a:t>the air temperature to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Greenhouse – </a:t>
            </a:r>
            <a:r>
              <a:rPr lang="en-US" dirty="0" err="1" smtClean="0">
                <a:hlinkClick r:id="rId4"/>
              </a:rPr>
              <a:t>Earthguide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 descr="http://www.giantfreakinrobot.com/wp-content/uploads/2013/08/causes-of-global-warm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126031" y="1920875"/>
            <a:ext cx="3082938" cy="4433888"/>
          </a:xfrm>
          <a:prstGeom prst="rect">
            <a:avLst/>
          </a:prstGeom>
          <a:noFill/>
        </p:spPr>
      </p:pic>
      <p:pic>
        <p:nvPicPr>
          <p:cNvPr id="6" name="Picture 5" descr="http://blog.wsd.net/kiirvine/files/2013/01/global-warmin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438400"/>
            <a:ext cx="47625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363697">
            <a:off x="380803" y="455983"/>
            <a:ext cx="8283036" cy="273953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kind of damages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 causing to our environment and why?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pic>
        <p:nvPicPr>
          <p:cNvPr id="5" name="Content Placeholder 4" descr="http://assets.nydailynews.com/polopoly_fs/1.1194053!/img/httpImage/image.jpg_gen/derivatives/landscape_635/hurricane28n-8-copy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7200" y="2423799"/>
            <a:ext cx="4038600" cy="34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http://www.bostonglobe.com/rf/image_r/Boston/2011-2020/2012/10/26/BostonGlobe.com/Metro/Images/2012-10-25T180249Z_01_HAV03_RTRMDNP_3_STORM-SANDY-HURRICANE.r.jpg"/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966460" y="3610515"/>
            <a:ext cx="1402080" cy="10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 people and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businesses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 what can affect the environment and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stop polluting the air, however…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do you think?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some possible reasons why people and business don’t make an effort in reducing, stopping or using alternative resources that are healthy to our environment.</a:t>
            </a:r>
            <a:endParaRPr lang="en-US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dirty="0" smtClean="0"/>
              <a:t>Discuss!</a:t>
            </a:r>
            <a:endParaRPr lang="en-US" dirty="0"/>
          </a:p>
        </p:txBody>
      </p:sp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01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Step 3 of the Public Policy </a:t>
            </a:r>
            <a:r>
              <a:rPr lang="en-US" dirty="0" err="1" smtClean="0"/>
              <a:t>Analyst:</a:t>
            </a:r>
            <a:r>
              <a:rPr lang="en-US" sz="49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hlinkClick r:id="rId4"/>
              </a:rPr>
              <a:t>http</a:t>
            </a:r>
            <a:r>
              <a:rPr lang="en-US" sz="49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hlinkClick r:id="rId4"/>
              </a:rPr>
              <a:t>://www2.maxwell.syr.edu/</a:t>
            </a:r>
            <a:r>
              <a:rPr lang="en-US" sz="49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hlinkClick r:id="rId4"/>
              </a:rPr>
              <a:t>plegal</a:t>
            </a:r>
            <a:r>
              <a:rPr lang="en-US" sz="49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hlinkClick r:id="rId4"/>
              </a:rPr>
              <a:t>/TIPS/worksheet3.html</a:t>
            </a:r>
            <a:r>
              <a:rPr lang="en-US" sz="49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US" sz="49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endParaRPr lang="en-US" sz="49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819399"/>
            <a:ext cx="4038600" cy="3535525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endParaRPr lang="en-US" sz="5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None/>
            </a:pPr>
            <a:endParaRPr lang="en-US" sz="5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None/>
            </a:pPr>
            <a:endParaRPr lang="en-US" sz="5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Policy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  <a:p>
            <a:pPr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Policy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Policy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What public policies solutions do you propose that should be implemented in the U.S to avoid air pollution.</a:t>
            </a:r>
          </a:p>
          <a:p>
            <a:pPr>
              <a:buNone/>
            </a:pPr>
            <a:endParaRPr lang="en-US" sz="5400" dirty="0"/>
          </a:p>
          <a:p>
            <a:pPr>
              <a:buNone/>
            </a:pPr>
            <a:endParaRPr lang="en-US" sz="4800" dirty="0" smtClean="0"/>
          </a:p>
          <a:p>
            <a:endParaRPr lang="en-US" dirty="0"/>
          </a:p>
        </p:txBody>
      </p:sp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Homework!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 the current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clean air act policy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internet.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Think about how effective the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policies are,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changes would you make to make it better?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Students will share their homework which will lead into the completion of Step 4, 5, and 6 of the PPA.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step of the public policy analyst will be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used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identify the problem and come up with the solution that is affecting  our nation.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 will create public policies that will stimulate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solution to a problem that is becoming detrimental to our society.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Today’s lesson will only focus on the first two steps of the Public Policy Analyst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Step 1: Define the Problem!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wrong here?</a:t>
            </a:r>
            <a:endParaRPr lang="en-US" dirty="0"/>
          </a:p>
        </p:txBody>
      </p:sp>
      <p:pic>
        <p:nvPicPr>
          <p:cNvPr id="4" name="Content Placeholder 3" descr="http://depts.washington.edu/mesaair/images/32222088-1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91006" y="1935163"/>
            <a:ext cx="656198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picture describes a healthy air enviroment?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one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 This one</a:t>
            </a:r>
            <a:endParaRPr lang="en-US" dirty="0"/>
          </a:p>
        </p:txBody>
      </p:sp>
      <p:pic>
        <p:nvPicPr>
          <p:cNvPr id="1026" name="Picture 2" descr="http://www.time-science.com/timescience/projects/meteorology/2009CleanAirFli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7620000" cy="32670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Step 2: Gather the Evidence!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a small group, discuss what impressions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pictures left in you</a:t>
            </a:r>
            <a:endParaRPr lang="en-US" sz="3600" dirty="0"/>
          </a:p>
        </p:txBody>
      </p:sp>
      <p:pic>
        <p:nvPicPr>
          <p:cNvPr id="6" name="Content Placeholder 5" descr="http://upload.wikimedia.org/wikipedia/commons/a/aa/AlfedPalmersmokestacks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33400" y="2924161"/>
            <a:ext cx="3886200" cy="24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http://static.ddmcdn.com/gif/air-pollution-cars-1.jpg"/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953000" y="2994819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http://www.citizenceo.com/wp-content/uploads/2008/10/global-warming-temperature.gif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84582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Step 3: Identify the Causes!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325</Words>
  <Application>Microsoft Office PowerPoint</Application>
  <PresentationFormat>On-screen Show (4:3)</PresentationFormat>
  <Paragraphs>54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Keeping the Air Clean in the USA</vt:lpstr>
      <vt:lpstr>Slide 2</vt:lpstr>
      <vt:lpstr>Slide 3</vt:lpstr>
      <vt:lpstr>What is wrong here?</vt:lpstr>
      <vt:lpstr>Which picture describes a healthy air enviroment?</vt:lpstr>
      <vt:lpstr>Slide 6</vt:lpstr>
      <vt:lpstr>In a small group, discuss what impressions these pictures left in you</vt:lpstr>
      <vt:lpstr>Slide 8</vt:lpstr>
      <vt:lpstr>Slide 9</vt:lpstr>
      <vt:lpstr>How does CO2 pollution cause the air temperature to change?</vt:lpstr>
      <vt:lpstr>What kind of damages are we causing to our environment and why? </vt:lpstr>
      <vt:lpstr>Debate</vt:lpstr>
      <vt:lpstr>Complete Step 3 of the Public Policy Analyst:http://www2.maxwell.syr.edu/plegal/TIPS/worksheet3.html </vt:lpstr>
      <vt:lpstr>Homework!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the Air Clean in the USA</dc:title>
  <dc:creator>7 User</dc:creator>
  <cp:lastModifiedBy>Jim Carroll</cp:lastModifiedBy>
  <cp:revision>14</cp:revision>
  <dcterms:created xsi:type="dcterms:W3CDTF">2013-10-24T23:56:59Z</dcterms:created>
  <dcterms:modified xsi:type="dcterms:W3CDTF">2014-01-24T18:19:15Z</dcterms:modified>
</cp:coreProperties>
</file>