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58" r:id="rId3"/>
    <p:sldId id="261" r:id="rId4"/>
    <p:sldId id="259" r:id="rId5"/>
    <p:sldId id="260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417C94-A8CF-4242-B552-6BBB49913E0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676C1DF-A5BD-49AB-BCE6-FA39CC70D27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Getting to know your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own personal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Culture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3C87CD6F-582B-40D3-88BC-4909D325880D}" type="parTrans" cxnId="{F7649E3E-5DD4-4B17-AE9E-1FB6C411560E}">
      <dgm:prSet/>
      <dgm:spPr/>
    </dgm:pt>
    <dgm:pt modelId="{75A09CA6-1FBA-445A-A890-1777E92DBB60}" type="sibTrans" cxnId="{F7649E3E-5DD4-4B17-AE9E-1FB6C411560E}">
      <dgm:prSet/>
      <dgm:spPr/>
    </dgm:pt>
    <dgm:pt modelId="{8E74B7C4-0EE2-4CAF-AF14-2A68A04E6F6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Knowing where you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come from and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the struggles your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family has faced.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3027685D-FA5A-461E-BD84-9FBB21E9DDDF}" type="parTrans" cxnId="{D056822C-D14E-4426-8B03-4ED8F0745FB0}">
      <dgm:prSet/>
      <dgm:spPr/>
    </dgm:pt>
    <dgm:pt modelId="{1315D41B-4022-4B44-83B6-34766F947183}" type="sibTrans" cxnId="{D056822C-D14E-4426-8B03-4ED8F0745FB0}">
      <dgm:prSet/>
      <dgm:spPr/>
    </dgm:pt>
    <dgm:pt modelId="{064B6D83-74E8-461D-B337-301AF56E186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Creating a sense 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pride. 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6FDD5DE-4BBB-454F-9424-5DC9BA776D3A}" type="parTrans" cxnId="{732772D8-3BEF-433F-8EA9-620FD8C8F61C}">
      <dgm:prSet/>
      <dgm:spPr/>
    </dgm:pt>
    <dgm:pt modelId="{C733ADEE-A4D2-439C-9117-3D3EABEC9CAD}" type="sibTrans" cxnId="{732772D8-3BEF-433F-8EA9-620FD8C8F61C}">
      <dgm:prSet/>
      <dgm:spPr/>
    </dgm:pt>
    <dgm:pt modelId="{041570DF-1D0D-48F2-B732-AA55C488CD3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An understanding of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who you are.  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41E40D40-3E90-4534-85D3-CFC41381A4B6}" type="parTrans" cxnId="{292B8ED5-EDE9-4AD6-A852-ECA65A0CA1C0}">
      <dgm:prSet/>
      <dgm:spPr/>
    </dgm:pt>
    <dgm:pt modelId="{770F2AD0-88AA-4EAE-B9ED-7C966FE6F10D}" type="sibTrans" cxnId="{292B8ED5-EDE9-4AD6-A852-ECA65A0CA1C0}">
      <dgm:prSet/>
      <dgm:spPr/>
    </dgm:pt>
    <dgm:pt modelId="{F617E65D-1818-4E36-8ED8-FD6468B6428C}" type="pres">
      <dgm:prSet presAssocID="{0F417C94-A8CF-4242-B552-6BBB49913E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8E4697E-5CDC-4207-85C9-7AB7BBE73E0E}" type="pres">
      <dgm:prSet presAssocID="{1676C1DF-A5BD-49AB-BCE6-FA39CC70D27B}" presName="hierRoot1" presStyleCnt="0">
        <dgm:presLayoutVars>
          <dgm:hierBranch/>
        </dgm:presLayoutVars>
      </dgm:prSet>
      <dgm:spPr/>
    </dgm:pt>
    <dgm:pt modelId="{80BAC481-9E6D-46CC-ACE5-8C43C117AA58}" type="pres">
      <dgm:prSet presAssocID="{1676C1DF-A5BD-49AB-BCE6-FA39CC70D27B}" presName="rootComposite1" presStyleCnt="0"/>
      <dgm:spPr/>
    </dgm:pt>
    <dgm:pt modelId="{4A4AAA1E-513B-4B32-8C16-14FAEAC6DC36}" type="pres">
      <dgm:prSet presAssocID="{1676C1DF-A5BD-49AB-BCE6-FA39CC70D27B}" presName="rootText1" presStyleLbl="node0" presStyleIdx="0" presStyleCnt="1">
        <dgm:presLayoutVars>
          <dgm:chPref val="3"/>
        </dgm:presLayoutVars>
      </dgm:prSet>
      <dgm:spPr/>
    </dgm:pt>
    <dgm:pt modelId="{4929E7FD-F088-4237-8BD0-74B9C3519A52}" type="pres">
      <dgm:prSet presAssocID="{1676C1DF-A5BD-49AB-BCE6-FA39CC70D27B}" presName="rootConnector1" presStyleLbl="node1" presStyleIdx="0" presStyleCnt="0"/>
      <dgm:spPr/>
    </dgm:pt>
    <dgm:pt modelId="{FE04D472-1E9A-46D7-A9A3-2043D13347DC}" type="pres">
      <dgm:prSet presAssocID="{1676C1DF-A5BD-49AB-BCE6-FA39CC70D27B}" presName="hierChild2" presStyleCnt="0"/>
      <dgm:spPr/>
    </dgm:pt>
    <dgm:pt modelId="{D6A10EFF-9852-4198-8212-AC5A54908164}" type="pres">
      <dgm:prSet presAssocID="{3027685D-FA5A-461E-BD84-9FBB21E9DDDF}" presName="Name35" presStyleLbl="parChTrans1D2" presStyleIdx="0" presStyleCnt="3"/>
      <dgm:spPr/>
    </dgm:pt>
    <dgm:pt modelId="{E3A09E79-2A58-4F4B-8623-724F1806D63A}" type="pres">
      <dgm:prSet presAssocID="{8E74B7C4-0EE2-4CAF-AF14-2A68A04E6F61}" presName="hierRoot2" presStyleCnt="0">
        <dgm:presLayoutVars>
          <dgm:hierBranch/>
        </dgm:presLayoutVars>
      </dgm:prSet>
      <dgm:spPr/>
    </dgm:pt>
    <dgm:pt modelId="{88640D3C-FF1F-4877-AA82-53FF9B4496E2}" type="pres">
      <dgm:prSet presAssocID="{8E74B7C4-0EE2-4CAF-AF14-2A68A04E6F61}" presName="rootComposite" presStyleCnt="0"/>
      <dgm:spPr/>
    </dgm:pt>
    <dgm:pt modelId="{DC837EDD-3655-41F5-B519-12BA8510C4E2}" type="pres">
      <dgm:prSet presAssocID="{8E74B7C4-0EE2-4CAF-AF14-2A68A04E6F61}" presName="rootText" presStyleLbl="node2" presStyleIdx="0" presStyleCnt="3">
        <dgm:presLayoutVars>
          <dgm:chPref val="3"/>
        </dgm:presLayoutVars>
      </dgm:prSet>
      <dgm:spPr/>
    </dgm:pt>
    <dgm:pt modelId="{1BF4A4AB-124B-48CF-B72B-0B31EC07BEFD}" type="pres">
      <dgm:prSet presAssocID="{8E74B7C4-0EE2-4CAF-AF14-2A68A04E6F61}" presName="rootConnector" presStyleLbl="node2" presStyleIdx="0" presStyleCnt="3"/>
      <dgm:spPr/>
    </dgm:pt>
    <dgm:pt modelId="{FA19EB7C-2D8F-46A4-8193-9DCDD4A25313}" type="pres">
      <dgm:prSet presAssocID="{8E74B7C4-0EE2-4CAF-AF14-2A68A04E6F61}" presName="hierChild4" presStyleCnt="0"/>
      <dgm:spPr/>
    </dgm:pt>
    <dgm:pt modelId="{B3B2FFE1-E432-438E-BB74-EE6230C30B04}" type="pres">
      <dgm:prSet presAssocID="{8E74B7C4-0EE2-4CAF-AF14-2A68A04E6F61}" presName="hierChild5" presStyleCnt="0"/>
      <dgm:spPr/>
    </dgm:pt>
    <dgm:pt modelId="{075077D6-8A29-4D8D-921C-0BF27C274B38}" type="pres">
      <dgm:prSet presAssocID="{66FDD5DE-4BBB-454F-9424-5DC9BA776D3A}" presName="Name35" presStyleLbl="parChTrans1D2" presStyleIdx="1" presStyleCnt="3"/>
      <dgm:spPr/>
    </dgm:pt>
    <dgm:pt modelId="{75BCEFDF-8515-4684-B2D4-84F5C22512A9}" type="pres">
      <dgm:prSet presAssocID="{064B6D83-74E8-461D-B337-301AF56E1862}" presName="hierRoot2" presStyleCnt="0">
        <dgm:presLayoutVars>
          <dgm:hierBranch/>
        </dgm:presLayoutVars>
      </dgm:prSet>
      <dgm:spPr/>
    </dgm:pt>
    <dgm:pt modelId="{6BB37EBC-2394-41A4-9595-5650F58B91E8}" type="pres">
      <dgm:prSet presAssocID="{064B6D83-74E8-461D-B337-301AF56E1862}" presName="rootComposite" presStyleCnt="0"/>
      <dgm:spPr/>
    </dgm:pt>
    <dgm:pt modelId="{1499A1B3-9B6F-4102-BAD6-0DA3BCD211D2}" type="pres">
      <dgm:prSet presAssocID="{064B6D83-74E8-461D-B337-301AF56E1862}" presName="rootText" presStyleLbl="node2" presStyleIdx="1" presStyleCnt="3">
        <dgm:presLayoutVars>
          <dgm:chPref val="3"/>
        </dgm:presLayoutVars>
      </dgm:prSet>
      <dgm:spPr/>
    </dgm:pt>
    <dgm:pt modelId="{6A171804-6232-4BCB-972B-8B644A2CF709}" type="pres">
      <dgm:prSet presAssocID="{064B6D83-74E8-461D-B337-301AF56E1862}" presName="rootConnector" presStyleLbl="node2" presStyleIdx="1" presStyleCnt="3"/>
      <dgm:spPr/>
    </dgm:pt>
    <dgm:pt modelId="{7DF57C68-06D2-421D-BEA6-7266BE909097}" type="pres">
      <dgm:prSet presAssocID="{064B6D83-74E8-461D-B337-301AF56E1862}" presName="hierChild4" presStyleCnt="0"/>
      <dgm:spPr/>
    </dgm:pt>
    <dgm:pt modelId="{1033B736-E8D4-4CE4-94CB-449D00765207}" type="pres">
      <dgm:prSet presAssocID="{064B6D83-74E8-461D-B337-301AF56E1862}" presName="hierChild5" presStyleCnt="0"/>
      <dgm:spPr/>
    </dgm:pt>
    <dgm:pt modelId="{664A4B8E-D79D-403E-A530-CC43461813C0}" type="pres">
      <dgm:prSet presAssocID="{41E40D40-3E90-4534-85D3-CFC41381A4B6}" presName="Name35" presStyleLbl="parChTrans1D2" presStyleIdx="2" presStyleCnt="3"/>
      <dgm:spPr/>
    </dgm:pt>
    <dgm:pt modelId="{E23794E4-46C1-4F2D-9951-A969FCCD328D}" type="pres">
      <dgm:prSet presAssocID="{041570DF-1D0D-48F2-B732-AA55C488CD37}" presName="hierRoot2" presStyleCnt="0">
        <dgm:presLayoutVars>
          <dgm:hierBranch/>
        </dgm:presLayoutVars>
      </dgm:prSet>
      <dgm:spPr/>
    </dgm:pt>
    <dgm:pt modelId="{ACD54D5A-830B-45FC-A0DA-236416DAC06E}" type="pres">
      <dgm:prSet presAssocID="{041570DF-1D0D-48F2-B732-AA55C488CD37}" presName="rootComposite" presStyleCnt="0"/>
      <dgm:spPr/>
    </dgm:pt>
    <dgm:pt modelId="{A8EF6BAE-9B6F-4D71-8B81-EA55F30A89FA}" type="pres">
      <dgm:prSet presAssocID="{041570DF-1D0D-48F2-B732-AA55C488CD37}" presName="rootText" presStyleLbl="node2" presStyleIdx="2" presStyleCnt="3">
        <dgm:presLayoutVars>
          <dgm:chPref val="3"/>
        </dgm:presLayoutVars>
      </dgm:prSet>
      <dgm:spPr/>
    </dgm:pt>
    <dgm:pt modelId="{12D58C8A-0385-459E-9DA1-216B5DBCF528}" type="pres">
      <dgm:prSet presAssocID="{041570DF-1D0D-48F2-B732-AA55C488CD37}" presName="rootConnector" presStyleLbl="node2" presStyleIdx="2" presStyleCnt="3"/>
      <dgm:spPr/>
    </dgm:pt>
    <dgm:pt modelId="{58FB9BF8-2CA7-4C3F-ACDB-EA8C48EC321C}" type="pres">
      <dgm:prSet presAssocID="{041570DF-1D0D-48F2-B732-AA55C488CD37}" presName="hierChild4" presStyleCnt="0"/>
      <dgm:spPr/>
    </dgm:pt>
    <dgm:pt modelId="{A8416402-379D-4982-A626-46BE49927D95}" type="pres">
      <dgm:prSet presAssocID="{041570DF-1D0D-48F2-B732-AA55C488CD37}" presName="hierChild5" presStyleCnt="0"/>
      <dgm:spPr/>
    </dgm:pt>
    <dgm:pt modelId="{C13A9C0E-493B-4628-AEBA-1C7907FDC815}" type="pres">
      <dgm:prSet presAssocID="{1676C1DF-A5BD-49AB-BCE6-FA39CC70D27B}" presName="hierChild3" presStyleCnt="0"/>
      <dgm:spPr/>
    </dgm:pt>
  </dgm:ptLst>
  <dgm:cxnLst>
    <dgm:cxn modelId="{ABA61FD3-F108-424D-9DCD-EF0B3E4648F2}" type="presOf" srcId="{8E74B7C4-0EE2-4CAF-AF14-2A68A04E6F61}" destId="{DC837EDD-3655-41F5-B519-12BA8510C4E2}" srcOrd="0" destOrd="0" presId="urn:microsoft.com/office/officeart/2005/8/layout/orgChart1"/>
    <dgm:cxn modelId="{67321FB4-601A-460E-9540-003B75F86B76}" type="presOf" srcId="{064B6D83-74E8-461D-B337-301AF56E1862}" destId="{1499A1B3-9B6F-4102-BAD6-0DA3BCD211D2}" srcOrd="0" destOrd="0" presId="urn:microsoft.com/office/officeart/2005/8/layout/orgChart1"/>
    <dgm:cxn modelId="{D056822C-D14E-4426-8B03-4ED8F0745FB0}" srcId="{1676C1DF-A5BD-49AB-BCE6-FA39CC70D27B}" destId="{8E74B7C4-0EE2-4CAF-AF14-2A68A04E6F61}" srcOrd="0" destOrd="0" parTransId="{3027685D-FA5A-461E-BD84-9FBB21E9DDDF}" sibTransId="{1315D41B-4022-4B44-83B6-34766F947183}"/>
    <dgm:cxn modelId="{B96BCA31-D7E8-4A24-82D9-8A882AF77FB2}" type="presOf" srcId="{0F417C94-A8CF-4242-B552-6BBB49913E02}" destId="{F617E65D-1818-4E36-8ED8-FD6468B6428C}" srcOrd="0" destOrd="0" presId="urn:microsoft.com/office/officeart/2005/8/layout/orgChart1"/>
    <dgm:cxn modelId="{7D00B2A5-E3C2-4374-8D73-050A3FBFFB88}" type="presOf" srcId="{1676C1DF-A5BD-49AB-BCE6-FA39CC70D27B}" destId="{4929E7FD-F088-4237-8BD0-74B9C3519A52}" srcOrd="1" destOrd="0" presId="urn:microsoft.com/office/officeart/2005/8/layout/orgChart1"/>
    <dgm:cxn modelId="{34ED480F-4853-46C0-B8B1-82352A23793C}" type="presOf" srcId="{8E74B7C4-0EE2-4CAF-AF14-2A68A04E6F61}" destId="{1BF4A4AB-124B-48CF-B72B-0B31EC07BEFD}" srcOrd="1" destOrd="0" presId="urn:microsoft.com/office/officeart/2005/8/layout/orgChart1"/>
    <dgm:cxn modelId="{F7649E3E-5DD4-4B17-AE9E-1FB6C411560E}" srcId="{0F417C94-A8CF-4242-B552-6BBB49913E02}" destId="{1676C1DF-A5BD-49AB-BCE6-FA39CC70D27B}" srcOrd="0" destOrd="0" parTransId="{3C87CD6F-582B-40D3-88BC-4909D325880D}" sibTransId="{75A09CA6-1FBA-445A-A890-1777E92DBB60}"/>
    <dgm:cxn modelId="{A1F28E16-16D8-41B8-8AA3-4F9CCF9F0F08}" type="presOf" srcId="{1676C1DF-A5BD-49AB-BCE6-FA39CC70D27B}" destId="{4A4AAA1E-513B-4B32-8C16-14FAEAC6DC36}" srcOrd="0" destOrd="0" presId="urn:microsoft.com/office/officeart/2005/8/layout/orgChart1"/>
    <dgm:cxn modelId="{D34759B8-3225-4702-8272-38463A7D85C1}" type="presOf" srcId="{041570DF-1D0D-48F2-B732-AA55C488CD37}" destId="{12D58C8A-0385-459E-9DA1-216B5DBCF528}" srcOrd="1" destOrd="0" presId="urn:microsoft.com/office/officeart/2005/8/layout/orgChart1"/>
    <dgm:cxn modelId="{7E248E0C-AC0B-44A5-A4D7-488D6EACCE26}" type="presOf" srcId="{66FDD5DE-4BBB-454F-9424-5DC9BA776D3A}" destId="{075077D6-8A29-4D8D-921C-0BF27C274B38}" srcOrd="0" destOrd="0" presId="urn:microsoft.com/office/officeart/2005/8/layout/orgChart1"/>
    <dgm:cxn modelId="{2691AC0A-782B-4EAE-A018-99CC282A8480}" type="presOf" srcId="{041570DF-1D0D-48F2-B732-AA55C488CD37}" destId="{A8EF6BAE-9B6F-4D71-8B81-EA55F30A89FA}" srcOrd="0" destOrd="0" presId="urn:microsoft.com/office/officeart/2005/8/layout/orgChart1"/>
    <dgm:cxn modelId="{292B8ED5-EDE9-4AD6-A852-ECA65A0CA1C0}" srcId="{1676C1DF-A5BD-49AB-BCE6-FA39CC70D27B}" destId="{041570DF-1D0D-48F2-B732-AA55C488CD37}" srcOrd="2" destOrd="0" parTransId="{41E40D40-3E90-4534-85D3-CFC41381A4B6}" sibTransId="{770F2AD0-88AA-4EAE-B9ED-7C966FE6F10D}"/>
    <dgm:cxn modelId="{A64EC3C4-03E8-496D-BA4E-A355A97ACB22}" type="presOf" srcId="{064B6D83-74E8-461D-B337-301AF56E1862}" destId="{6A171804-6232-4BCB-972B-8B644A2CF709}" srcOrd="1" destOrd="0" presId="urn:microsoft.com/office/officeart/2005/8/layout/orgChart1"/>
    <dgm:cxn modelId="{EF037D27-84C4-49C8-9E3C-3242927B26BC}" type="presOf" srcId="{41E40D40-3E90-4534-85D3-CFC41381A4B6}" destId="{664A4B8E-D79D-403E-A530-CC43461813C0}" srcOrd="0" destOrd="0" presId="urn:microsoft.com/office/officeart/2005/8/layout/orgChart1"/>
    <dgm:cxn modelId="{732772D8-3BEF-433F-8EA9-620FD8C8F61C}" srcId="{1676C1DF-A5BD-49AB-BCE6-FA39CC70D27B}" destId="{064B6D83-74E8-461D-B337-301AF56E1862}" srcOrd="1" destOrd="0" parTransId="{66FDD5DE-4BBB-454F-9424-5DC9BA776D3A}" sibTransId="{C733ADEE-A4D2-439C-9117-3D3EABEC9CAD}"/>
    <dgm:cxn modelId="{A2981AB4-7E6B-4213-AD9D-ADB6A2DC583F}" type="presOf" srcId="{3027685D-FA5A-461E-BD84-9FBB21E9DDDF}" destId="{D6A10EFF-9852-4198-8212-AC5A54908164}" srcOrd="0" destOrd="0" presId="urn:microsoft.com/office/officeart/2005/8/layout/orgChart1"/>
    <dgm:cxn modelId="{9B6B11D4-F076-4E1E-8EC6-0ACE3D2FD440}" type="presParOf" srcId="{F617E65D-1818-4E36-8ED8-FD6468B6428C}" destId="{A8E4697E-5CDC-4207-85C9-7AB7BBE73E0E}" srcOrd="0" destOrd="0" presId="urn:microsoft.com/office/officeart/2005/8/layout/orgChart1"/>
    <dgm:cxn modelId="{0203F360-BE7A-4411-8AFE-BBFB1D2D78E1}" type="presParOf" srcId="{A8E4697E-5CDC-4207-85C9-7AB7BBE73E0E}" destId="{80BAC481-9E6D-46CC-ACE5-8C43C117AA58}" srcOrd="0" destOrd="0" presId="urn:microsoft.com/office/officeart/2005/8/layout/orgChart1"/>
    <dgm:cxn modelId="{55C9BAFE-4D21-4321-AED6-C65EA5F0C617}" type="presParOf" srcId="{80BAC481-9E6D-46CC-ACE5-8C43C117AA58}" destId="{4A4AAA1E-513B-4B32-8C16-14FAEAC6DC36}" srcOrd="0" destOrd="0" presId="urn:microsoft.com/office/officeart/2005/8/layout/orgChart1"/>
    <dgm:cxn modelId="{D16166EA-4B80-4D78-9E97-2A93CF43B5ED}" type="presParOf" srcId="{80BAC481-9E6D-46CC-ACE5-8C43C117AA58}" destId="{4929E7FD-F088-4237-8BD0-74B9C3519A52}" srcOrd="1" destOrd="0" presId="urn:microsoft.com/office/officeart/2005/8/layout/orgChart1"/>
    <dgm:cxn modelId="{CA419F29-920E-4FB5-A4CB-08CDA7708153}" type="presParOf" srcId="{A8E4697E-5CDC-4207-85C9-7AB7BBE73E0E}" destId="{FE04D472-1E9A-46D7-A9A3-2043D13347DC}" srcOrd="1" destOrd="0" presId="urn:microsoft.com/office/officeart/2005/8/layout/orgChart1"/>
    <dgm:cxn modelId="{868FE09D-4F41-4B56-BF2A-CD0B79DE93B1}" type="presParOf" srcId="{FE04D472-1E9A-46D7-A9A3-2043D13347DC}" destId="{D6A10EFF-9852-4198-8212-AC5A54908164}" srcOrd="0" destOrd="0" presId="urn:microsoft.com/office/officeart/2005/8/layout/orgChart1"/>
    <dgm:cxn modelId="{F27E931C-C046-4860-A617-EFE7EB0F2EF5}" type="presParOf" srcId="{FE04D472-1E9A-46D7-A9A3-2043D13347DC}" destId="{E3A09E79-2A58-4F4B-8623-724F1806D63A}" srcOrd="1" destOrd="0" presId="urn:microsoft.com/office/officeart/2005/8/layout/orgChart1"/>
    <dgm:cxn modelId="{7FC6757B-C4C8-447A-BF39-07D37CD605FD}" type="presParOf" srcId="{E3A09E79-2A58-4F4B-8623-724F1806D63A}" destId="{88640D3C-FF1F-4877-AA82-53FF9B4496E2}" srcOrd="0" destOrd="0" presId="urn:microsoft.com/office/officeart/2005/8/layout/orgChart1"/>
    <dgm:cxn modelId="{DCAFCA4A-77E8-47BB-9F3E-969AD98F3B0C}" type="presParOf" srcId="{88640D3C-FF1F-4877-AA82-53FF9B4496E2}" destId="{DC837EDD-3655-41F5-B519-12BA8510C4E2}" srcOrd="0" destOrd="0" presId="urn:microsoft.com/office/officeart/2005/8/layout/orgChart1"/>
    <dgm:cxn modelId="{4CA2E1F5-A584-43A0-8811-5F6CD9F61505}" type="presParOf" srcId="{88640D3C-FF1F-4877-AA82-53FF9B4496E2}" destId="{1BF4A4AB-124B-48CF-B72B-0B31EC07BEFD}" srcOrd="1" destOrd="0" presId="urn:microsoft.com/office/officeart/2005/8/layout/orgChart1"/>
    <dgm:cxn modelId="{321A1F97-E226-4698-B2AB-D146AF73B7F2}" type="presParOf" srcId="{E3A09E79-2A58-4F4B-8623-724F1806D63A}" destId="{FA19EB7C-2D8F-46A4-8193-9DCDD4A25313}" srcOrd="1" destOrd="0" presId="urn:microsoft.com/office/officeart/2005/8/layout/orgChart1"/>
    <dgm:cxn modelId="{91C6C0D2-6404-4257-A103-E5FEE4A582CC}" type="presParOf" srcId="{E3A09E79-2A58-4F4B-8623-724F1806D63A}" destId="{B3B2FFE1-E432-438E-BB74-EE6230C30B04}" srcOrd="2" destOrd="0" presId="urn:microsoft.com/office/officeart/2005/8/layout/orgChart1"/>
    <dgm:cxn modelId="{3A4902D4-50C7-46D6-AFBA-CB9627E10664}" type="presParOf" srcId="{FE04D472-1E9A-46D7-A9A3-2043D13347DC}" destId="{075077D6-8A29-4D8D-921C-0BF27C274B38}" srcOrd="2" destOrd="0" presId="urn:microsoft.com/office/officeart/2005/8/layout/orgChart1"/>
    <dgm:cxn modelId="{BF487631-D87F-48F4-82F6-2DCE9273ADFA}" type="presParOf" srcId="{FE04D472-1E9A-46D7-A9A3-2043D13347DC}" destId="{75BCEFDF-8515-4684-B2D4-84F5C22512A9}" srcOrd="3" destOrd="0" presId="urn:microsoft.com/office/officeart/2005/8/layout/orgChart1"/>
    <dgm:cxn modelId="{78827390-D46E-40A1-8E3D-4139622F0460}" type="presParOf" srcId="{75BCEFDF-8515-4684-B2D4-84F5C22512A9}" destId="{6BB37EBC-2394-41A4-9595-5650F58B91E8}" srcOrd="0" destOrd="0" presId="urn:microsoft.com/office/officeart/2005/8/layout/orgChart1"/>
    <dgm:cxn modelId="{9866E2DD-1E88-4168-B997-C599796FC61F}" type="presParOf" srcId="{6BB37EBC-2394-41A4-9595-5650F58B91E8}" destId="{1499A1B3-9B6F-4102-BAD6-0DA3BCD211D2}" srcOrd="0" destOrd="0" presId="urn:microsoft.com/office/officeart/2005/8/layout/orgChart1"/>
    <dgm:cxn modelId="{8202ADB9-9957-468C-AC8C-3C1B691829E2}" type="presParOf" srcId="{6BB37EBC-2394-41A4-9595-5650F58B91E8}" destId="{6A171804-6232-4BCB-972B-8B644A2CF709}" srcOrd="1" destOrd="0" presId="urn:microsoft.com/office/officeart/2005/8/layout/orgChart1"/>
    <dgm:cxn modelId="{6B185CC2-7342-42ED-A765-22B5D4FAA4E7}" type="presParOf" srcId="{75BCEFDF-8515-4684-B2D4-84F5C22512A9}" destId="{7DF57C68-06D2-421D-BEA6-7266BE909097}" srcOrd="1" destOrd="0" presId="urn:microsoft.com/office/officeart/2005/8/layout/orgChart1"/>
    <dgm:cxn modelId="{69C7E73B-8D7C-420E-9314-DD8B75BDCFB5}" type="presParOf" srcId="{75BCEFDF-8515-4684-B2D4-84F5C22512A9}" destId="{1033B736-E8D4-4CE4-94CB-449D00765207}" srcOrd="2" destOrd="0" presId="urn:microsoft.com/office/officeart/2005/8/layout/orgChart1"/>
    <dgm:cxn modelId="{6FECE2DC-668B-498D-931A-360E81E01B82}" type="presParOf" srcId="{FE04D472-1E9A-46D7-A9A3-2043D13347DC}" destId="{664A4B8E-D79D-403E-A530-CC43461813C0}" srcOrd="4" destOrd="0" presId="urn:microsoft.com/office/officeart/2005/8/layout/orgChart1"/>
    <dgm:cxn modelId="{E685DDD2-87C4-4C14-A1BD-9B295F62ED91}" type="presParOf" srcId="{FE04D472-1E9A-46D7-A9A3-2043D13347DC}" destId="{E23794E4-46C1-4F2D-9951-A969FCCD328D}" srcOrd="5" destOrd="0" presId="urn:microsoft.com/office/officeart/2005/8/layout/orgChart1"/>
    <dgm:cxn modelId="{D3E03BAF-73FF-46FB-AF5D-B1D83A3B54B3}" type="presParOf" srcId="{E23794E4-46C1-4F2D-9951-A969FCCD328D}" destId="{ACD54D5A-830B-45FC-A0DA-236416DAC06E}" srcOrd="0" destOrd="0" presId="urn:microsoft.com/office/officeart/2005/8/layout/orgChart1"/>
    <dgm:cxn modelId="{151884D5-36DB-4873-B3B3-EB264A20E4C0}" type="presParOf" srcId="{ACD54D5A-830B-45FC-A0DA-236416DAC06E}" destId="{A8EF6BAE-9B6F-4D71-8B81-EA55F30A89FA}" srcOrd="0" destOrd="0" presId="urn:microsoft.com/office/officeart/2005/8/layout/orgChart1"/>
    <dgm:cxn modelId="{D2A925BF-04B3-4E9C-9D34-653947E38213}" type="presParOf" srcId="{ACD54D5A-830B-45FC-A0DA-236416DAC06E}" destId="{12D58C8A-0385-459E-9DA1-216B5DBCF528}" srcOrd="1" destOrd="0" presId="urn:microsoft.com/office/officeart/2005/8/layout/orgChart1"/>
    <dgm:cxn modelId="{20FD9ECE-7E93-4768-B60F-B58886A44EA5}" type="presParOf" srcId="{E23794E4-46C1-4F2D-9951-A969FCCD328D}" destId="{58FB9BF8-2CA7-4C3F-ACDB-EA8C48EC321C}" srcOrd="1" destOrd="0" presId="urn:microsoft.com/office/officeart/2005/8/layout/orgChart1"/>
    <dgm:cxn modelId="{7A622CB6-123B-40A1-9B96-6A9879A04FBF}" type="presParOf" srcId="{E23794E4-46C1-4F2D-9951-A969FCCD328D}" destId="{A8416402-379D-4982-A626-46BE49927D95}" srcOrd="2" destOrd="0" presId="urn:microsoft.com/office/officeart/2005/8/layout/orgChart1"/>
    <dgm:cxn modelId="{28F927CD-122A-4750-9688-BE1447BE2A98}" type="presParOf" srcId="{A8E4697E-5CDC-4207-85C9-7AB7BBE73E0E}" destId="{C13A9C0E-493B-4628-AEBA-1C7907FDC8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6C1F73-1286-4738-88A0-3DA61D265D9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527C40CD-B989-412A-9DA3-9B232725CB8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The importance 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understanding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 different culture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other than your own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42EF428-D4C8-40AE-848C-C7B3344B596B}" type="parTrans" cxnId="{181E77EA-A4B2-40FF-9BD3-090D86E5CEC5}">
      <dgm:prSet/>
      <dgm:spPr/>
    </dgm:pt>
    <dgm:pt modelId="{BEA6AB8C-1C63-42CE-AAA2-65B2D1CBB487}" type="sibTrans" cxnId="{181E77EA-A4B2-40FF-9BD3-090D86E5CEC5}">
      <dgm:prSet/>
      <dgm:spPr/>
    </dgm:pt>
    <dgm:pt modelId="{A965B143-F04B-4847-8591-F9BF7D06429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Creating 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understanding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that there are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different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Cultures and that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Is O.K.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F3FC4BA0-DDB8-47C8-B435-DDC8AE717ED7}" type="parTrans" cxnId="{003F5B5C-517A-4C77-A0AA-8C7293D23A4A}">
      <dgm:prSet/>
      <dgm:spPr/>
    </dgm:pt>
    <dgm:pt modelId="{6E52C073-032D-49D4-BE59-80E4865C346D}" type="sibTrans" cxnId="{003F5B5C-517A-4C77-A0AA-8C7293D23A4A}">
      <dgm:prSet/>
      <dgm:spPr/>
    </dgm:pt>
    <dgm:pt modelId="{D120B97E-DD1D-4932-A178-DC1472A7FC6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Respect for 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culture that is not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yours 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8422E987-A63A-4BA7-B975-C20D64F8EC09}" type="parTrans" cxnId="{F30D1B85-59F7-40B5-9D86-2912F6EDF370}">
      <dgm:prSet/>
      <dgm:spPr/>
    </dgm:pt>
    <dgm:pt modelId="{770420E5-E1EA-49A1-B0E6-5BAF3675267D}" type="sibTrans" cxnId="{F30D1B85-59F7-40B5-9D86-2912F6EDF370}">
      <dgm:prSet/>
      <dgm:spPr/>
    </dgm:pt>
    <dgm:pt modelId="{A8553F1F-D09C-4A75-8046-0FA7CDA90DA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 willingness to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learn about others. 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40728F8C-E494-4E73-AE22-F6068F1303F8}" type="parTrans" cxnId="{8763C14A-BE4C-412B-9515-A59622DE4F85}">
      <dgm:prSet/>
      <dgm:spPr/>
    </dgm:pt>
    <dgm:pt modelId="{5912F87D-C772-4742-98B2-DFE5B64B26F7}" type="sibTrans" cxnId="{8763C14A-BE4C-412B-9515-A59622DE4F85}">
      <dgm:prSet/>
      <dgm:spPr/>
    </dgm:pt>
    <dgm:pt modelId="{A449EA3C-BC9B-4808-B3CA-C5222B44E70A}" type="pres">
      <dgm:prSet presAssocID="{CF6C1F73-1286-4738-88A0-3DA61D265D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8F9ACBB-8089-4D41-90CF-6A9686990B64}" type="pres">
      <dgm:prSet presAssocID="{527C40CD-B989-412A-9DA3-9B232725CB89}" presName="hierRoot1" presStyleCnt="0">
        <dgm:presLayoutVars>
          <dgm:hierBranch/>
        </dgm:presLayoutVars>
      </dgm:prSet>
      <dgm:spPr/>
    </dgm:pt>
    <dgm:pt modelId="{19D6843A-EE2E-4B27-83F6-2F8F7DC3D6C8}" type="pres">
      <dgm:prSet presAssocID="{527C40CD-B989-412A-9DA3-9B232725CB89}" presName="rootComposite1" presStyleCnt="0"/>
      <dgm:spPr/>
    </dgm:pt>
    <dgm:pt modelId="{072E1EC2-D375-4F5B-907D-D7D114BB7593}" type="pres">
      <dgm:prSet presAssocID="{527C40CD-B989-412A-9DA3-9B232725CB89}" presName="rootText1" presStyleLbl="node0" presStyleIdx="0" presStyleCnt="1">
        <dgm:presLayoutVars>
          <dgm:chPref val="3"/>
        </dgm:presLayoutVars>
      </dgm:prSet>
      <dgm:spPr/>
    </dgm:pt>
    <dgm:pt modelId="{9EE9D339-A820-4C9C-9BC8-9D580D05792F}" type="pres">
      <dgm:prSet presAssocID="{527C40CD-B989-412A-9DA3-9B232725CB89}" presName="rootConnector1" presStyleLbl="node1" presStyleIdx="0" presStyleCnt="0"/>
      <dgm:spPr/>
    </dgm:pt>
    <dgm:pt modelId="{99653DC6-D17E-402A-A692-951CF211F5DF}" type="pres">
      <dgm:prSet presAssocID="{527C40CD-B989-412A-9DA3-9B232725CB89}" presName="hierChild2" presStyleCnt="0"/>
      <dgm:spPr/>
    </dgm:pt>
    <dgm:pt modelId="{21260102-CDBD-4B55-87F9-F0B00F82112E}" type="pres">
      <dgm:prSet presAssocID="{F3FC4BA0-DDB8-47C8-B435-DDC8AE717ED7}" presName="Name35" presStyleLbl="parChTrans1D2" presStyleIdx="0" presStyleCnt="3"/>
      <dgm:spPr/>
    </dgm:pt>
    <dgm:pt modelId="{77D27A8B-77A2-4637-9F59-45A901C1D16D}" type="pres">
      <dgm:prSet presAssocID="{A965B143-F04B-4847-8591-F9BF7D06429B}" presName="hierRoot2" presStyleCnt="0">
        <dgm:presLayoutVars>
          <dgm:hierBranch/>
        </dgm:presLayoutVars>
      </dgm:prSet>
      <dgm:spPr/>
    </dgm:pt>
    <dgm:pt modelId="{3ABF6D6B-1661-4C37-90DE-B79EE26D998F}" type="pres">
      <dgm:prSet presAssocID="{A965B143-F04B-4847-8591-F9BF7D06429B}" presName="rootComposite" presStyleCnt="0"/>
      <dgm:spPr/>
    </dgm:pt>
    <dgm:pt modelId="{62410983-07BF-4D16-BAD2-86D00B3EAC21}" type="pres">
      <dgm:prSet presAssocID="{A965B143-F04B-4847-8591-F9BF7D06429B}" presName="rootText" presStyleLbl="node2" presStyleIdx="0" presStyleCnt="3">
        <dgm:presLayoutVars>
          <dgm:chPref val="3"/>
        </dgm:presLayoutVars>
      </dgm:prSet>
      <dgm:spPr/>
    </dgm:pt>
    <dgm:pt modelId="{FAA4605A-30A5-42DF-8C3D-B41A27F6517F}" type="pres">
      <dgm:prSet presAssocID="{A965B143-F04B-4847-8591-F9BF7D06429B}" presName="rootConnector" presStyleLbl="node2" presStyleIdx="0" presStyleCnt="3"/>
      <dgm:spPr/>
    </dgm:pt>
    <dgm:pt modelId="{6D3C266E-2C98-46E0-AA59-C06F8418B3F5}" type="pres">
      <dgm:prSet presAssocID="{A965B143-F04B-4847-8591-F9BF7D06429B}" presName="hierChild4" presStyleCnt="0"/>
      <dgm:spPr/>
    </dgm:pt>
    <dgm:pt modelId="{2D60786E-925A-4043-B4A1-929ACE87E077}" type="pres">
      <dgm:prSet presAssocID="{A965B143-F04B-4847-8591-F9BF7D06429B}" presName="hierChild5" presStyleCnt="0"/>
      <dgm:spPr/>
    </dgm:pt>
    <dgm:pt modelId="{445991FC-EEEC-4A00-83F6-6312993AD43E}" type="pres">
      <dgm:prSet presAssocID="{8422E987-A63A-4BA7-B975-C20D64F8EC09}" presName="Name35" presStyleLbl="parChTrans1D2" presStyleIdx="1" presStyleCnt="3"/>
      <dgm:spPr/>
    </dgm:pt>
    <dgm:pt modelId="{88A6760F-97D2-4C2B-9F6B-6D8929CEE24E}" type="pres">
      <dgm:prSet presAssocID="{D120B97E-DD1D-4932-A178-DC1472A7FC6E}" presName="hierRoot2" presStyleCnt="0">
        <dgm:presLayoutVars>
          <dgm:hierBranch/>
        </dgm:presLayoutVars>
      </dgm:prSet>
      <dgm:spPr/>
    </dgm:pt>
    <dgm:pt modelId="{6ED82C75-ED54-4FA7-8DD7-058534ABDD42}" type="pres">
      <dgm:prSet presAssocID="{D120B97E-DD1D-4932-A178-DC1472A7FC6E}" presName="rootComposite" presStyleCnt="0"/>
      <dgm:spPr/>
    </dgm:pt>
    <dgm:pt modelId="{735BFC67-A811-407F-A908-92654B5B21CC}" type="pres">
      <dgm:prSet presAssocID="{D120B97E-DD1D-4932-A178-DC1472A7FC6E}" presName="rootText" presStyleLbl="node2" presStyleIdx="1" presStyleCnt="3">
        <dgm:presLayoutVars>
          <dgm:chPref val="3"/>
        </dgm:presLayoutVars>
      </dgm:prSet>
      <dgm:spPr/>
    </dgm:pt>
    <dgm:pt modelId="{9CC68845-8DE7-4A47-85FB-41895F187938}" type="pres">
      <dgm:prSet presAssocID="{D120B97E-DD1D-4932-A178-DC1472A7FC6E}" presName="rootConnector" presStyleLbl="node2" presStyleIdx="1" presStyleCnt="3"/>
      <dgm:spPr/>
    </dgm:pt>
    <dgm:pt modelId="{C5CB8E1D-FEF6-4677-81BF-306D6838257E}" type="pres">
      <dgm:prSet presAssocID="{D120B97E-DD1D-4932-A178-DC1472A7FC6E}" presName="hierChild4" presStyleCnt="0"/>
      <dgm:spPr/>
    </dgm:pt>
    <dgm:pt modelId="{AB91C53E-F45C-4114-B929-4E608194B4E3}" type="pres">
      <dgm:prSet presAssocID="{D120B97E-DD1D-4932-A178-DC1472A7FC6E}" presName="hierChild5" presStyleCnt="0"/>
      <dgm:spPr/>
    </dgm:pt>
    <dgm:pt modelId="{B7DDA249-2FC4-49A7-A466-728DE0B8EFCB}" type="pres">
      <dgm:prSet presAssocID="{40728F8C-E494-4E73-AE22-F6068F1303F8}" presName="Name35" presStyleLbl="parChTrans1D2" presStyleIdx="2" presStyleCnt="3"/>
      <dgm:spPr/>
    </dgm:pt>
    <dgm:pt modelId="{21F42D16-CEEF-4B91-AFAD-6B611D91E313}" type="pres">
      <dgm:prSet presAssocID="{A8553F1F-D09C-4A75-8046-0FA7CDA90DA0}" presName="hierRoot2" presStyleCnt="0">
        <dgm:presLayoutVars>
          <dgm:hierBranch/>
        </dgm:presLayoutVars>
      </dgm:prSet>
      <dgm:spPr/>
    </dgm:pt>
    <dgm:pt modelId="{77FF8C57-6694-4C18-8406-31984EAFAE4B}" type="pres">
      <dgm:prSet presAssocID="{A8553F1F-D09C-4A75-8046-0FA7CDA90DA0}" presName="rootComposite" presStyleCnt="0"/>
      <dgm:spPr/>
    </dgm:pt>
    <dgm:pt modelId="{E83908F2-4BDB-406C-AC39-DC1F23956E14}" type="pres">
      <dgm:prSet presAssocID="{A8553F1F-D09C-4A75-8046-0FA7CDA90DA0}" presName="rootText" presStyleLbl="node2" presStyleIdx="2" presStyleCnt="3">
        <dgm:presLayoutVars>
          <dgm:chPref val="3"/>
        </dgm:presLayoutVars>
      </dgm:prSet>
      <dgm:spPr/>
    </dgm:pt>
    <dgm:pt modelId="{E94239C6-2569-48DD-BE81-EAF0395D892A}" type="pres">
      <dgm:prSet presAssocID="{A8553F1F-D09C-4A75-8046-0FA7CDA90DA0}" presName="rootConnector" presStyleLbl="node2" presStyleIdx="2" presStyleCnt="3"/>
      <dgm:spPr/>
    </dgm:pt>
    <dgm:pt modelId="{F168B769-A2FE-42A5-85F0-3D8AA786910B}" type="pres">
      <dgm:prSet presAssocID="{A8553F1F-D09C-4A75-8046-0FA7CDA90DA0}" presName="hierChild4" presStyleCnt="0"/>
      <dgm:spPr/>
    </dgm:pt>
    <dgm:pt modelId="{22439E6A-92FA-4D6D-A622-80B79F214901}" type="pres">
      <dgm:prSet presAssocID="{A8553F1F-D09C-4A75-8046-0FA7CDA90DA0}" presName="hierChild5" presStyleCnt="0"/>
      <dgm:spPr/>
    </dgm:pt>
    <dgm:pt modelId="{6B8990ED-36FB-4D18-8DE7-161C29286462}" type="pres">
      <dgm:prSet presAssocID="{527C40CD-B989-412A-9DA3-9B232725CB89}" presName="hierChild3" presStyleCnt="0"/>
      <dgm:spPr/>
    </dgm:pt>
  </dgm:ptLst>
  <dgm:cxnLst>
    <dgm:cxn modelId="{8BDA6A06-B151-49B9-AE17-EA431BC012A2}" type="presOf" srcId="{A8553F1F-D09C-4A75-8046-0FA7CDA90DA0}" destId="{E83908F2-4BDB-406C-AC39-DC1F23956E14}" srcOrd="0" destOrd="0" presId="urn:microsoft.com/office/officeart/2005/8/layout/orgChart1"/>
    <dgm:cxn modelId="{33D0DFFC-4AAD-4356-A43F-8A06621D9EEC}" type="presOf" srcId="{F3FC4BA0-DDB8-47C8-B435-DDC8AE717ED7}" destId="{21260102-CDBD-4B55-87F9-F0B00F82112E}" srcOrd="0" destOrd="0" presId="urn:microsoft.com/office/officeart/2005/8/layout/orgChart1"/>
    <dgm:cxn modelId="{003F5B5C-517A-4C77-A0AA-8C7293D23A4A}" srcId="{527C40CD-B989-412A-9DA3-9B232725CB89}" destId="{A965B143-F04B-4847-8591-F9BF7D06429B}" srcOrd="0" destOrd="0" parTransId="{F3FC4BA0-DDB8-47C8-B435-DDC8AE717ED7}" sibTransId="{6E52C073-032D-49D4-BE59-80E4865C346D}"/>
    <dgm:cxn modelId="{181E77EA-A4B2-40FF-9BD3-090D86E5CEC5}" srcId="{CF6C1F73-1286-4738-88A0-3DA61D265D9E}" destId="{527C40CD-B989-412A-9DA3-9B232725CB89}" srcOrd="0" destOrd="0" parTransId="{642EF428-D4C8-40AE-848C-C7B3344B596B}" sibTransId="{BEA6AB8C-1C63-42CE-AAA2-65B2D1CBB487}"/>
    <dgm:cxn modelId="{A88AE0B2-E146-44FD-8B88-38301ED33673}" type="presOf" srcId="{CF6C1F73-1286-4738-88A0-3DA61D265D9E}" destId="{A449EA3C-BC9B-4808-B3CA-C5222B44E70A}" srcOrd="0" destOrd="0" presId="urn:microsoft.com/office/officeart/2005/8/layout/orgChart1"/>
    <dgm:cxn modelId="{8DF7FA59-911C-4ABF-83E3-63A75E832BBC}" type="presOf" srcId="{A965B143-F04B-4847-8591-F9BF7D06429B}" destId="{62410983-07BF-4D16-BAD2-86D00B3EAC21}" srcOrd="0" destOrd="0" presId="urn:microsoft.com/office/officeart/2005/8/layout/orgChart1"/>
    <dgm:cxn modelId="{F30D1B85-59F7-40B5-9D86-2912F6EDF370}" srcId="{527C40CD-B989-412A-9DA3-9B232725CB89}" destId="{D120B97E-DD1D-4932-A178-DC1472A7FC6E}" srcOrd="1" destOrd="0" parTransId="{8422E987-A63A-4BA7-B975-C20D64F8EC09}" sibTransId="{770420E5-E1EA-49A1-B0E6-5BAF3675267D}"/>
    <dgm:cxn modelId="{204C3DD5-5E62-4DAD-9C8F-6B993A694386}" type="presOf" srcId="{527C40CD-B989-412A-9DA3-9B232725CB89}" destId="{072E1EC2-D375-4F5B-907D-D7D114BB7593}" srcOrd="0" destOrd="0" presId="urn:microsoft.com/office/officeart/2005/8/layout/orgChart1"/>
    <dgm:cxn modelId="{EB2E624D-F217-4CA6-B0EF-A872684DD532}" type="presOf" srcId="{D120B97E-DD1D-4932-A178-DC1472A7FC6E}" destId="{9CC68845-8DE7-4A47-85FB-41895F187938}" srcOrd="1" destOrd="0" presId="urn:microsoft.com/office/officeart/2005/8/layout/orgChart1"/>
    <dgm:cxn modelId="{8763C14A-BE4C-412B-9515-A59622DE4F85}" srcId="{527C40CD-B989-412A-9DA3-9B232725CB89}" destId="{A8553F1F-D09C-4A75-8046-0FA7CDA90DA0}" srcOrd="2" destOrd="0" parTransId="{40728F8C-E494-4E73-AE22-F6068F1303F8}" sibTransId="{5912F87D-C772-4742-98B2-DFE5B64B26F7}"/>
    <dgm:cxn modelId="{62CFC01D-B770-46DC-B05A-F2F427F9ED56}" type="presOf" srcId="{D120B97E-DD1D-4932-A178-DC1472A7FC6E}" destId="{735BFC67-A811-407F-A908-92654B5B21CC}" srcOrd="0" destOrd="0" presId="urn:microsoft.com/office/officeart/2005/8/layout/orgChart1"/>
    <dgm:cxn modelId="{8B683831-F83F-4800-9FF8-68EC4AB9F41B}" type="presOf" srcId="{40728F8C-E494-4E73-AE22-F6068F1303F8}" destId="{B7DDA249-2FC4-49A7-A466-728DE0B8EFCB}" srcOrd="0" destOrd="0" presId="urn:microsoft.com/office/officeart/2005/8/layout/orgChart1"/>
    <dgm:cxn modelId="{A8CA03D4-73AB-485A-8A60-371EED579E56}" type="presOf" srcId="{8422E987-A63A-4BA7-B975-C20D64F8EC09}" destId="{445991FC-EEEC-4A00-83F6-6312993AD43E}" srcOrd="0" destOrd="0" presId="urn:microsoft.com/office/officeart/2005/8/layout/orgChart1"/>
    <dgm:cxn modelId="{6612D9A2-D18B-4DFD-A601-9A01D508EF8E}" type="presOf" srcId="{A8553F1F-D09C-4A75-8046-0FA7CDA90DA0}" destId="{E94239C6-2569-48DD-BE81-EAF0395D892A}" srcOrd="1" destOrd="0" presId="urn:microsoft.com/office/officeart/2005/8/layout/orgChart1"/>
    <dgm:cxn modelId="{5F0667B8-BBF4-41DC-9642-9E689DD5888D}" type="presOf" srcId="{A965B143-F04B-4847-8591-F9BF7D06429B}" destId="{FAA4605A-30A5-42DF-8C3D-B41A27F6517F}" srcOrd="1" destOrd="0" presId="urn:microsoft.com/office/officeart/2005/8/layout/orgChart1"/>
    <dgm:cxn modelId="{6CA5F79C-A96E-4566-BFC2-987065CF2D90}" type="presOf" srcId="{527C40CD-B989-412A-9DA3-9B232725CB89}" destId="{9EE9D339-A820-4C9C-9BC8-9D580D05792F}" srcOrd="1" destOrd="0" presId="urn:microsoft.com/office/officeart/2005/8/layout/orgChart1"/>
    <dgm:cxn modelId="{D1C52D21-DE3D-463B-B47D-E370D93C1810}" type="presParOf" srcId="{A449EA3C-BC9B-4808-B3CA-C5222B44E70A}" destId="{38F9ACBB-8089-4D41-90CF-6A9686990B64}" srcOrd="0" destOrd="0" presId="urn:microsoft.com/office/officeart/2005/8/layout/orgChart1"/>
    <dgm:cxn modelId="{9F3B81BA-7ACC-4A01-A382-EFEA0CD4361B}" type="presParOf" srcId="{38F9ACBB-8089-4D41-90CF-6A9686990B64}" destId="{19D6843A-EE2E-4B27-83F6-2F8F7DC3D6C8}" srcOrd="0" destOrd="0" presId="urn:microsoft.com/office/officeart/2005/8/layout/orgChart1"/>
    <dgm:cxn modelId="{0F6E83DD-64EA-4D84-93C3-286E44DA876C}" type="presParOf" srcId="{19D6843A-EE2E-4B27-83F6-2F8F7DC3D6C8}" destId="{072E1EC2-D375-4F5B-907D-D7D114BB7593}" srcOrd="0" destOrd="0" presId="urn:microsoft.com/office/officeart/2005/8/layout/orgChart1"/>
    <dgm:cxn modelId="{1B9EC203-3753-4D67-A06D-E780CA8B8563}" type="presParOf" srcId="{19D6843A-EE2E-4B27-83F6-2F8F7DC3D6C8}" destId="{9EE9D339-A820-4C9C-9BC8-9D580D05792F}" srcOrd="1" destOrd="0" presId="urn:microsoft.com/office/officeart/2005/8/layout/orgChart1"/>
    <dgm:cxn modelId="{5FF796BF-43BD-4418-A8D9-6098B0B338E3}" type="presParOf" srcId="{38F9ACBB-8089-4D41-90CF-6A9686990B64}" destId="{99653DC6-D17E-402A-A692-951CF211F5DF}" srcOrd="1" destOrd="0" presId="urn:microsoft.com/office/officeart/2005/8/layout/orgChart1"/>
    <dgm:cxn modelId="{BDB435C7-4DC1-405A-9EB1-1E88E69CC7A0}" type="presParOf" srcId="{99653DC6-D17E-402A-A692-951CF211F5DF}" destId="{21260102-CDBD-4B55-87F9-F0B00F82112E}" srcOrd="0" destOrd="0" presId="urn:microsoft.com/office/officeart/2005/8/layout/orgChart1"/>
    <dgm:cxn modelId="{B4B12958-0AD0-4828-991F-469D2FFE142F}" type="presParOf" srcId="{99653DC6-D17E-402A-A692-951CF211F5DF}" destId="{77D27A8B-77A2-4637-9F59-45A901C1D16D}" srcOrd="1" destOrd="0" presId="urn:microsoft.com/office/officeart/2005/8/layout/orgChart1"/>
    <dgm:cxn modelId="{5BA52F9E-CBE3-4C0E-9768-ECF9498DE9AB}" type="presParOf" srcId="{77D27A8B-77A2-4637-9F59-45A901C1D16D}" destId="{3ABF6D6B-1661-4C37-90DE-B79EE26D998F}" srcOrd="0" destOrd="0" presId="urn:microsoft.com/office/officeart/2005/8/layout/orgChart1"/>
    <dgm:cxn modelId="{11D52BD4-541D-44EF-B204-3CB7D86FCAAC}" type="presParOf" srcId="{3ABF6D6B-1661-4C37-90DE-B79EE26D998F}" destId="{62410983-07BF-4D16-BAD2-86D00B3EAC21}" srcOrd="0" destOrd="0" presId="urn:microsoft.com/office/officeart/2005/8/layout/orgChart1"/>
    <dgm:cxn modelId="{F55E81BA-0541-48EF-90A6-DB60C162D29E}" type="presParOf" srcId="{3ABF6D6B-1661-4C37-90DE-B79EE26D998F}" destId="{FAA4605A-30A5-42DF-8C3D-B41A27F6517F}" srcOrd="1" destOrd="0" presId="urn:microsoft.com/office/officeart/2005/8/layout/orgChart1"/>
    <dgm:cxn modelId="{0FAAFBBB-DF99-40A1-A7E1-2A723ED305D8}" type="presParOf" srcId="{77D27A8B-77A2-4637-9F59-45A901C1D16D}" destId="{6D3C266E-2C98-46E0-AA59-C06F8418B3F5}" srcOrd="1" destOrd="0" presId="urn:microsoft.com/office/officeart/2005/8/layout/orgChart1"/>
    <dgm:cxn modelId="{3CE0B838-807F-48D0-8DDF-61AE6D9811CA}" type="presParOf" srcId="{77D27A8B-77A2-4637-9F59-45A901C1D16D}" destId="{2D60786E-925A-4043-B4A1-929ACE87E077}" srcOrd="2" destOrd="0" presId="urn:microsoft.com/office/officeart/2005/8/layout/orgChart1"/>
    <dgm:cxn modelId="{65F26BB0-AF07-4DC5-8BB7-112A87070A13}" type="presParOf" srcId="{99653DC6-D17E-402A-A692-951CF211F5DF}" destId="{445991FC-EEEC-4A00-83F6-6312993AD43E}" srcOrd="2" destOrd="0" presId="urn:microsoft.com/office/officeart/2005/8/layout/orgChart1"/>
    <dgm:cxn modelId="{8AD79818-B2E1-45E3-A507-11EC17BC07D9}" type="presParOf" srcId="{99653DC6-D17E-402A-A692-951CF211F5DF}" destId="{88A6760F-97D2-4C2B-9F6B-6D8929CEE24E}" srcOrd="3" destOrd="0" presId="urn:microsoft.com/office/officeart/2005/8/layout/orgChart1"/>
    <dgm:cxn modelId="{645170E4-2A5F-490A-B070-FC72ACBA86EC}" type="presParOf" srcId="{88A6760F-97D2-4C2B-9F6B-6D8929CEE24E}" destId="{6ED82C75-ED54-4FA7-8DD7-058534ABDD42}" srcOrd="0" destOrd="0" presId="urn:microsoft.com/office/officeart/2005/8/layout/orgChart1"/>
    <dgm:cxn modelId="{6B26A348-7F38-4298-B09C-8AA52D050CFE}" type="presParOf" srcId="{6ED82C75-ED54-4FA7-8DD7-058534ABDD42}" destId="{735BFC67-A811-407F-A908-92654B5B21CC}" srcOrd="0" destOrd="0" presId="urn:microsoft.com/office/officeart/2005/8/layout/orgChart1"/>
    <dgm:cxn modelId="{818508D2-F19C-412F-8885-13CA593AC004}" type="presParOf" srcId="{6ED82C75-ED54-4FA7-8DD7-058534ABDD42}" destId="{9CC68845-8DE7-4A47-85FB-41895F187938}" srcOrd="1" destOrd="0" presId="urn:microsoft.com/office/officeart/2005/8/layout/orgChart1"/>
    <dgm:cxn modelId="{099790D9-370B-4C38-AEDC-B4545AB1E62C}" type="presParOf" srcId="{88A6760F-97D2-4C2B-9F6B-6D8929CEE24E}" destId="{C5CB8E1D-FEF6-4677-81BF-306D6838257E}" srcOrd="1" destOrd="0" presId="urn:microsoft.com/office/officeart/2005/8/layout/orgChart1"/>
    <dgm:cxn modelId="{7FEAF5FC-EABE-4468-8AB0-CE824B836EE2}" type="presParOf" srcId="{88A6760F-97D2-4C2B-9F6B-6D8929CEE24E}" destId="{AB91C53E-F45C-4114-B929-4E608194B4E3}" srcOrd="2" destOrd="0" presId="urn:microsoft.com/office/officeart/2005/8/layout/orgChart1"/>
    <dgm:cxn modelId="{11A42656-1CFB-45B5-969C-93293BDADD7B}" type="presParOf" srcId="{99653DC6-D17E-402A-A692-951CF211F5DF}" destId="{B7DDA249-2FC4-49A7-A466-728DE0B8EFCB}" srcOrd="4" destOrd="0" presId="urn:microsoft.com/office/officeart/2005/8/layout/orgChart1"/>
    <dgm:cxn modelId="{FDB42AAF-7AFC-41C5-B1CF-236B2DF7DB4D}" type="presParOf" srcId="{99653DC6-D17E-402A-A692-951CF211F5DF}" destId="{21F42D16-CEEF-4B91-AFAD-6B611D91E313}" srcOrd="5" destOrd="0" presId="urn:microsoft.com/office/officeart/2005/8/layout/orgChart1"/>
    <dgm:cxn modelId="{CA709EE2-145E-4091-B990-65D3C302D416}" type="presParOf" srcId="{21F42D16-CEEF-4B91-AFAD-6B611D91E313}" destId="{77FF8C57-6694-4C18-8406-31984EAFAE4B}" srcOrd="0" destOrd="0" presId="urn:microsoft.com/office/officeart/2005/8/layout/orgChart1"/>
    <dgm:cxn modelId="{2BD29BF1-A8C0-4422-B9A5-9358BD55A2A6}" type="presParOf" srcId="{77FF8C57-6694-4C18-8406-31984EAFAE4B}" destId="{E83908F2-4BDB-406C-AC39-DC1F23956E14}" srcOrd="0" destOrd="0" presId="urn:microsoft.com/office/officeart/2005/8/layout/orgChart1"/>
    <dgm:cxn modelId="{10CC1866-BB9A-4E22-941A-0E65DFD8BEB9}" type="presParOf" srcId="{77FF8C57-6694-4C18-8406-31984EAFAE4B}" destId="{E94239C6-2569-48DD-BE81-EAF0395D892A}" srcOrd="1" destOrd="0" presId="urn:microsoft.com/office/officeart/2005/8/layout/orgChart1"/>
    <dgm:cxn modelId="{2A74A253-C61F-49DA-8010-75EDA72A448D}" type="presParOf" srcId="{21F42D16-CEEF-4B91-AFAD-6B611D91E313}" destId="{F168B769-A2FE-42A5-85F0-3D8AA786910B}" srcOrd="1" destOrd="0" presId="urn:microsoft.com/office/officeart/2005/8/layout/orgChart1"/>
    <dgm:cxn modelId="{FA6CF592-FDBF-4EBC-8BA4-7986E204E4ED}" type="presParOf" srcId="{21F42D16-CEEF-4B91-AFAD-6B611D91E313}" destId="{22439E6A-92FA-4D6D-A622-80B79F214901}" srcOrd="2" destOrd="0" presId="urn:microsoft.com/office/officeart/2005/8/layout/orgChart1"/>
    <dgm:cxn modelId="{147E547A-AA3F-4FB5-BCDB-4ECCAF4B6B2C}" type="presParOf" srcId="{38F9ACBB-8089-4D41-90CF-6A9686990B64}" destId="{6B8990ED-36FB-4D18-8DE7-161C292864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59D90-52D6-4A2D-BDF2-4E9765691D35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52585-5FE9-40DF-B678-754265282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52585-5FE9-40DF-B678-754265282A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52585-5FE9-40DF-B678-754265282AE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52585-5FE9-40DF-B678-754265282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52585-5FE9-40DF-B678-754265282AE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52585-5FE9-40DF-B678-754265282AE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52585-5FE9-40DF-B678-754265282AE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52585-5FE9-40DF-B678-754265282AE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E11A-FE57-4603-82E6-8778B6D16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2BE6D-251D-4239-A71A-B4536F98F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8BBAE-4218-4A86-ADEF-5687AFBB6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E7229-2DBF-4D0E-A0CD-FD42B6701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53EB-2463-4C1E-88E6-79AA54FCA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E7199-1C07-4779-9436-FD0211B51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6D6E9-6F1D-4E63-A981-71FA256AC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B5D56-B3EB-4FBE-B3A6-FA9E98352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BC50F-0545-4530-A589-BE053769F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18BB3-0769-48B1-AF4D-F9A2CADCD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009EB-8BDC-49DD-965E-94556FACE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E4EF7-89C1-428F-86CC-7838FC0F1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552A8-8520-489E-BB10-6585AD810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6EC64-C6BF-48EE-BDC4-2A61718E9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A1D08DA-C86A-4BE8-8465-CFD3DB71A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pages/frontline/shows/divided/etc/view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TIPS/worksheet5.do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3" y="228600"/>
            <a:ext cx="93154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" y="1227138"/>
            <a:ext cx="7620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609600" y="4191000"/>
            <a:ext cx="8305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/>
              <a:t>How can we learn to appreciate our similarities and differences through literature? 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304800" y="5486400"/>
            <a:ext cx="548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Teacher:  Julia Serewko		   </a:t>
            </a:r>
          </a:p>
          <a:p>
            <a:r>
              <a:rPr lang="en-US" sz="2400"/>
              <a:t>School:    Our Lady Queen of Martyrs </a:t>
            </a:r>
          </a:p>
          <a:p>
            <a:r>
              <a:rPr lang="en-US" sz="2400"/>
              <a:t>Email:       jserewko@gmail.com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i="1" u="sng" smtClean="0">
                <a:latin typeface="Snap ITC" pitchFamily="82" charset="0"/>
              </a:rPr>
              <a:t>Brainstorm </a:t>
            </a:r>
            <a:r>
              <a:rPr lang="en-US" sz="2400" smtClean="0">
                <a:latin typeface="Snap ITC" pitchFamily="82" charset="0"/>
              </a:rPr>
              <a:t>the definition of the phrase </a:t>
            </a:r>
            <a:br>
              <a:rPr lang="en-US" sz="2400" smtClean="0">
                <a:latin typeface="Snap ITC" pitchFamily="82" charset="0"/>
              </a:rPr>
            </a:br>
            <a:r>
              <a:rPr lang="en-US" sz="2400" smtClean="0">
                <a:latin typeface="Snap ITC" pitchFamily="82" charset="0"/>
              </a:rPr>
              <a:t>“America is a melting pot of heritages”</a:t>
            </a:r>
            <a:r>
              <a:rPr lang="en-US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eaLnBrk="1" hangingPunct="1"/>
            <a:r>
              <a:rPr lang="en-US" smtClean="0"/>
              <a:t>something that is passed down from previous generations</a:t>
            </a:r>
          </a:p>
          <a:p>
            <a:pPr eaLnBrk="1" hangingPunct="1"/>
            <a:r>
              <a:rPr lang="en-US" smtClean="0"/>
              <a:t>a tradition</a:t>
            </a:r>
          </a:p>
          <a:p>
            <a:pPr eaLnBrk="1" hangingPunct="1"/>
            <a:r>
              <a:rPr lang="en-US" smtClean="0"/>
              <a:t> family-members’ culture </a:t>
            </a:r>
          </a:p>
          <a:p>
            <a:pPr eaLnBrk="1" hangingPunct="1"/>
            <a:r>
              <a:rPr lang="en-US" smtClean="0"/>
              <a:t>Where you come from. </a:t>
            </a:r>
          </a:p>
          <a:p>
            <a:pPr eaLnBrk="1" hangingPunct="1"/>
            <a:r>
              <a:rPr lang="en-US" smtClean="0"/>
              <a:t>The way you interact with people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Understanding the problem: What issues come about when people do not understand cultures.</a:t>
            </a:r>
            <a:r>
              <a:rPr lang="en-US" sz="4000" smtClean="0"/>
              <a:t> 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Hate</a:t>
            </a:r>
          </a:p>
          <a:p>
            <a:pPr eaLnBrk="1" hangingPunct="1"/>
            <a:r>
              <a:rPr lang="en-US" sz="2800" smtClean="0"/>
              <a:t>Unequal treatment</a:t>
            </a:r>
          </a:p>
          <a:p>
            <a:pPr eaLnBrk="1" hangingPunct="1"/>
            <a:r>
              <a:rPr lang="en-US" sz="2800" smtClean="0"/>
              <a:t>Hurtful sayings</a:t>
            </a:r>
          </a:p>
          <a:p>
            <a:pPr eaLnBrk="1" hangingPunct="1"/>
            <a:r>
              <a:rPr lang="en-US" sz="2800" smtClean="0"/>
              <a:t>Isolation of a people</a:t>
            </a:r>
          </a:p>
          <a:p>
            <a:pPr eaLnBrk="1" hangingPunct="1"/>
            <a:r>
              <a:rPr lang="en-US" sz="2800" smtClean="0"/>
              <a:t>Stereotyping 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pic>
        <p:nvPicPr>
          <p:cNvPr id="6148" name="Picture 8" descr="discriminati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609850"/>
            <a:ext cx="4038600" cy="2506663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How is understanding one’s culture just as important as knowing about the other cultures of the world?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57200" y="1614488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How is understanding one’s culture just as important as knowing about the other cultures of the world?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57200" y="1614488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A problem we didn’t know existed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		     </a:t>
            </a:r>
            <a:r>
              <a:rPr lang="en-US" smtClean="0">
                <a:hlinkClick r:id="rId3"/>
              </a:rPr>
              <a:t>The Daring Lesson 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	</a:t>
            </a:r>
            <a:r>
              <a:rPr lang="en-US" sz="1200" smtClean="0"/>
              <a:t>( click on the daring lesson to see an example of  students treating each other poorly)  </a:t>
            </a:r>
          </a:p>
          <a:p>
            <a:pPr eaLnBrk="1" hangingPunct="1">
              <a:buFontTx/>
              <a:buNone/>
            </a:pPr>
            <a:r>
              <a:rPr lang="en-US" smtClean="0"/>
              <a:t>How easy was it for the students to turn on each other? </a:t>
            </a:r>
          </a:p>
          <a:p>
            <a:pPr eaLnBrk="1" hangingPunct="1">
              <a:buFontTx/>
              <a:buNone/>
            </a:pPr>
            <a:r>
              <a:rPr lang="en-US" smtClean="0"/>
              <a:t>In what ways is this an example of a social problem?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can we educate? 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Working in your groups identify ways to educate others about the differences in culture.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dirty="0" smtClean="0"/>
              <a:t>Make sure to include: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1. What causes the problems in understanding culture?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2. Is there a policy to understanding culture; if so what changes should be made to that policy to improve and become more effective.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3. </a:t>
            </a:r>
            <a:r>
              <a:rPr lang="en-US" dirty="0" smtClean="0">
                <a:hlinkClick r:id="rId3"/>
              </a:rPr>
              <a:t>Develop different solutions to educating people in culture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Satellite Dish</Template>
  <TotalTime>150</TotalTime>
  <Words>267</Words>
  <Application>Microsoft Office PowerPoint</Application>
  <PresentationFormat>On-screen Show (4:3)</PresentationFormat>
  <Paragraphs>66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Snap ITC</vt:lpstr>
      <vt:lpstr>Default Design</vt:lpstr>
      <vt:lpstr>PowerPoint Presentation</vt:lpstr>
      <vt:lpstr>Brainstorm the definition of the phrase  “America is a melting pot of heritages” </vt:lpstr>
      <vt:lpstr>Understanding the problem: What issues come about when people do not understand cultures. </vt:lpstr>
      <vt:lpstr>How is understanding one’s culture just as important as knowing about the other cultures of the world?</vt:lpstr>
      <vt:lpstr>How is understanding one’s culture just as important as knowing about the other cultures of the world?</vt:lpstr>
      <vt:lpstr>A problem we didn’t know existed </vt:lpstr>
      <vt:lpstr>How can we educate? </vt:lpstr>
    </vt:vector>
  </TitlesOfParts>
  <Company>NYCDOE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Culture</dc:title>
  <dc:creator>NYCDOE</dc:creator>
  <cp:lastModifiedBy>Joe Montecalvo</cp:lastModifiedBy>
  <cp:revision>6</cp:revision>
  <dcterms:created xsi:type="dcterms:W3CDTF">2006-02-21T03:19:51Z</dcterms:created>
  <dcterms:modified xsi:type="dcterms:W3CDTF">2013-05-01T18:19:08Z</dcterms:modified>
</cp:coreProperties>
</file>