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63" r:id="rId4"/>
    <p:sldId id="266" r:id="rId5"/>
    <p:sldId id="268" r:id="rId6"/>
    <p:sldId id="267" r:id="rId7"/>
    <p:sldId id="264" r:id="rId8"/>
    <p:sldId id="265" r:id="rId9"/>
    <p:sldId id="259" r:id="rId10"/>
    <p:sldId id="25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3CDAB-E20E-402C-9483-D5A6FA385924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F75-45B7-4762-8E4E-DE98FD512C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F75-45B7-4762-8E4E-DE98FD512CC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22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27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78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05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05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5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2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97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32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25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44C0-4769-4A38-A7BA-3F8A81B0CA7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F6BA-1B9D-40AD-B802-90FAACDA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8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matassa@scho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children.org/English/family-life/Media/Pages/How-to-Make-a-Family-Media-Use-Plan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healthy-living/childrens-health/in-depth/children-and-tv/art-20047952?p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2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Children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being hurt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developmentally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Ms.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Matassa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smatassa@schools.nyc.gov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Ditmas IS 62</a:t>
            </a:r>
            <a:b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30186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381000"/>
            <a:ext cx="548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PROBLEM</a:t>
            </a:r>
            <a:endParaRPr lang="en-US" sz="5400" b="1" cap="none" spc="300" dirty="0">
              <a:ln w="11430" cmpd="sng">
                <a:solidFill>
                  <a:schemeClr val="accent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5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8952"/>
            <a:ext cx="3048000" cy="21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00587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647" y="609600"/>
            <a:ext cx="598516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problem with using media devices for an extended amount of time? </a:t>
            </a:r>
            <a:b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781" y="4794986"/>
            <a:ext cx="2791509" cy="18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366" y="2518952"/>
            <a:ext cx="2124834" cy="21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2913135" cy="18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751" y="2376835"/>
            <a:ext cx="2759584" cy="224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7" y="0"/>
            <a:ext cx="296423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0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an existing Policy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Check out some ways you can limit your media use by listening and/or reading the article below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How to make a family media use plan 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" t="21825" r="51140" b="53770"/>
          <a:stretch/>
        </p:blipFill>
        <p:spPr bwMode="auto">
          <a:xfrm>
            <a:off x="1447800" y="2895600"/>
            <a:ext cx="6255657" cy="178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Solutions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your group members, develop 3 solutions for fixing this problem. 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9520069"/>
              </p:ext>
            </p:extLst>
          </p:nvPr>
        </p:nvGraphicFramePr>
        <p:xfrm>
          <a:off x="914400" y="3124200"/>
          <a:ext cx="73914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Possible Solutions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2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Select the best solution </a:t>
            </a: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Feasibility vs. Effectiveness)</a:t>
            </a:r>
            <a:b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3" t="22619" r="29723" b="8135"/>
          <a:stretch/>
        </p:blipFill>
        <p:spPr bwMode="auto">
          <a:xfrm>
            <a:off x="1600200" y="1371600"/>
            <a:ext cx="5646058" cy="506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3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Policy Analyst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Gather the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Identify the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Evaluate an existing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Select the best solution (Feasibility vs. Effectiveness)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Gather the evidence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 we know they are being hurt developmentally? </a:t>
            </a:r>
          </a:p>
          <a:p>
            <a:pPr lvl="1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Read the excerpt on the next slide from</a:t>
            </a:r>
          </a:p>
          <a:p>
            <a:pPr lvl="1"/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Within your groups, try to list 5 ways children are being hurt developmentally.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3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49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8" b="8902"/>
          <a:stretch/>
        </p:blipFill>
        <p:spPr bwMode="auto">
          <a:xfrm>
            <a:off x="93519" y="304800"/>
            <a:ext cx="889808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240126"/>
              </p:ext>
            </p:extLst>
          </p:nvPr>
        </p:nvGraphicFramePr>
        <p:xfrm>
          <a:off x="838200" y="533402"/>
          <a:ext cx="7772400" cy="595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9525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Too much screen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time has been linked to …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4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71" r="4100"/>
          <a:stretch/>
        </p:blipFill>
        <p:spPr bwMode="auto">
          <a:xfrm>
            <a:off x="1905000" y="533400"/>
            <a:ext cx="6972366" cy="583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710"/>
          <a:stretch/>
        </p:blipFill>
        <p:spPr bwMode="auto">
          <a:xfrm rot="16200000">
            <a:off x="-673984" y="2502784"/>
            <a:ext cx="3647696" cy="123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51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Identify the causes of the problem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800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you think that media use is causing this problem? 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Before you say no…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Let us review excerpts from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these various sources together. </a:t>
            </a:r>
          </a:p>
        </p:txBody>
      </p:sp>
    </p:spTree>
    <p:extLst>
      <p:ext uri="{BB962C8B-B14F-4D97-AF65-F5344CB8AC3E}">
        <p14:creationId xmlns:p14="http://schemas.microsoft.com/office/powerpoint/2010/main" xmlns="" val="12734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Kids And Screen Time: </a:t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The Research Say?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44805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" t="17519" r="5278" b="10133"/>
          <a:stretch/>
        </p:blipFill>
        <p:spPr bwMode="auto">
          <a:xfrm>
            <a:off x="381000" y="1600200"/>
            <a:ext cx="4970370" cy="21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8" t="18086" r="7513" b="10133"/>
          <a:stretch/>
        </p:blipFill>
        <p:spPr bwMode="auto">
          <a:xfrm>
            <a:off x="3886200" y="4114800"/>
            <a:ext cx="4953000" cy="22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Left Arrow 7"/>
          <p:cNvSpPr/>
          <p:nvPr/>
        </p:nvSpPr>
        <p:spPr>
          <a:xfrm rot="7996826">
            <a:off x="1705693" y="4096730"/>
            <a:ext cx="990600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8291012">
            <a:off x="6544266" y="1855709"/>
            <a:ext cx="990600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1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2" t="7242" r="12462" b="7242"/>
          <a:stretch/>
        </p:blipFill>
        <p:spPr bwMode="auto">
          <a:xfrm>
            <a:off x="152401" y="228600"/>
            <a:ext cx="87630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01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196</Words>
  <Application>Microsoft Office PowerPoint</Application>
  <PresentationFormat>On-screen Show (4:3)</PresentationFormat>
  <Paragraphs>57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Children are being hurt developmentally     Ms. Matassa smatassa@schools.nyc.gov Ditmas IS 62    </vt:lpstr>
      <vt:lpstr>Public Policy Analyst </vt:lpstr>
      <vt:lpstr>Gather the evidence</vt:lpstr>
      <vt:lpstr>Slide 4</vt:lpstr>
      <vt:lpstr>Slide 5</vt:lpstr>
      <vt:lpstr>Slide 6</vt:lpstr>
      <vt:lpstr>Identify the causes of the problem</vt:lpstr>
      <vt:lpstr>Kids And Screen Time:  What Does The Research Say?</vt:lpstr>
      <vt:lpstr>Slide 9</vt:lpstr>
      <vt:lpstr>What is the problem with using media devices for an extended amount of time?  </vt:lpstr>
      <vt:lpstr>Evaluate an existing Policy </vt:lpstr>
      <vt:lpstr>Develop Solutions</vt:lpstr>
      <vt:lpstr>Select the best solution  (Feasibility vs. Effectiveness) 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and Technology</dc:title>
  <dc:creator>Student #12</dc:creator>
  <cp:lastModifiedBy>Jim Carroll</cp:lastModifiedBy>
  <cp:revision>33</cp:revision>
  <dcterms:created xsi:type="dcterms:W3CDTF">2015-02-17T15:02:02Z</dcterms:created>
  <dcterms:modified xsi:type="dcterms:W3CDTF">2015-02-23T02:54:04Z</dcterms:modified>
</cp:coreProperties>
</file>