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9" r:id="rId3"/>
    <p:sldId id="257" r:id="rId4"/>
    <p:sldId id="258" r:id="rId5"/>
    <p:sldId id="263" r:id="rId6"/>
    <p:sldId id="261"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23968DB-49A9-4332-969B-F36D1BE5E031}" type="datetimeFigureOut">
              <a:rPr lang="en-US" smtClean="0"/>
              <a:pPr/>
              <a:t>2/25/2014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5570286-876A-4051-AA52-62F731F91A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23968DB-49A9-4332-969B-F36D1BE5E031}" type="datetimeFigureOut">
              <a:rPr lang="en-US" smtClean="0"/>
              <a:pPr/>
              <a:t>2/25/2014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570286-876A-4051-AA52-62F731F91A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23968DB-49A9-4332-969B-F36D1BE5E031}" type="datetimeFigureOut">
              <a:rPr lang="en-US" smtClean="0"/>
              <a:pPr/>
              <a:t>2/25/2014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5570286-876A-4051-AA52-62F731F91A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23968DB-49A9-4332-969B-F36D1BE5E031}" type="datetimeFigureOut">
              <a:rPr lang="en-US" smtClean="0"/>
              <a:pPr/>
              <a:t>2/25/2014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570286-876A-4051-AA52-62F731F91A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23968DB-49A9-4332-969B-F36D1BE5E031}" type="datetimeFigureOut">
              <a:rPr lang="en-US" smtClean="0"/>
              <a:pPr/>
              <a:t>2/25/2014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D5570286-876A-4051-AA52-62F731F91A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23968DB-49A9-4332-969B-F36D1BE5E031}" type="datetimeFigureOut">
              <a:rPr lang="en-US" smtClean="0"/>
              <a:pPr/>
              <a:t>2/25/2014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570286-876A-4051-AA52-62F731F91A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23968DB-49A9-4332-969B-F36D1BE5E031}" type="datetimeFigureOut">
              <a:rPr lang="en-US" smtClean="0"/>
              <a:pPr/>
              <a:t>2/25/2014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5570286-876A-4051-AA52-62F731F91A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23968DB-49A9-4332-969B-F36D1BE5E031}" type="datetimeFigureOut">
              <a:rPr lang="en-US" smtClean="0"/>
              <a:pPr/>
              <a:t>2/25/2014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5570286-876A-4051-AA52-62F731F91A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23968DB-49A9-4332-969B-F36D1BE5E031}" type="datetimeFigureOut">
              <a:rPr lang="en-US" smtClean="0"/>
              <a:pPr/>
              <a:t>2/25/2014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D5570286-876A-4051-AA52-62F731F91A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23968DB-49A9-4332-969B-F36D1BE5E031}" type="datetimeFigureOut">
              <a:rPr lang="en-US" smtClean="0"/>
              <a:pPr/>
              <a:t>2/25/2014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570286-876A-4051-AA52-62F731F91A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23968DB-49A9-4332-969B-F36D1BE5E031}" type="datetimeFigureOut">
              <a:rPr lang="en-US" smtClean="0"/>
              <a:pPr/>
              <a:t>2/25/2014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570286-876A-4051-AA52-62F731F91AB6}"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23968DB-49A9-4332-969B-F36D1BE5E031}" type="datetimeFigureOut">
              <a:rPr lang="en-US" smtClean="0"/>
              <a:pPr/>
              <a:t>2/25/2014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5570286-876A-4051-AA52-62F731F91A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flippedtips.com/plegal/ppa/intro.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healthyeating.sfgate.com/leading-causes-bad-nutrition-3333.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228600"/>
            <a:ext cx="5105400" cy="3172968"/>
          </a:xfrm>
        </p:spPr>
        <p:txBody>
          <a:bodyPr/>
          <a:lstStyle/>
          <a:p>
            <a:r>
              <a:rPr lang="en-US" dirty="0" smtClean="0"/>
              <a:t>Disadvantages of Poor Nutrition</a:t>
            </a:r>
            <a:endParaRPr lang="en-US" dirty="0"/>
          </a:p>
        </p:txBody>
      </p:sp>
      <p:sp>
        <p:nvSpPr>
          <p:cNvPr id="3" name="Subtitle 2"/>
          <p:cNvSpPr>
            <a:spLocks noGrp="1"/>
          </p:cNvSpPr>
          <p:nvPr>
            <p:ph type="subTitle" idx="1"/>
          </p:nvPr>
        </p:nvSpPr>
        <p:spPr/>
        <p:txBody>
          <a:bodyPr>
            <a:normAutofit fontScale="55000" lnSpcReduction="20000"/>
          </a:bodyPr>
          <a:lstStyle/>
          <a:p>
            <a:r>
              <a:rPr lang="en-US" dirty="0" smtClean="0"/>
              <a:t>Mrs. Somerville</a:t>
            </a:r>
          </a:p>
          <a:p>
            <a:r>
              <a:rPr lang="en-US" dirty="0" smtClean="0"/>
              <a:t>Science Grade 6</a:t>
            </a:r>
          </a:p>
          <a:p>
            <a:r>
              <a:rPr lang="en-US" dirty="0" smtClean="0"/>
              <a:t>I.S. 62</a:t>
            </a:r>
          </a:p>
          <a:p>
            <a:r>
              <a:rPr lang="en-US" dirty="0" smtClean="0"/>
              <a:t>JDonnelly4@schools.nyc.gov</a:t>
            </a:r>
          </a:p>
          <a:p>
            <a:r>
              <a:rPr lang="en-US" dirty="0" smtClean="0"/>
              <a:t> </a:t>
            </a:r>
            <a:endParaRPr lang="en-US" dirty="0"/>
          </a:p>
        </p:txBody>
      </p:sp>
      <p:pic>
        <p:nvPicPr>
          <p:cNvPr id="1026" name="Picture 2" descr="http://static.wix.com/media/4afe46_cb0b4267ad49a9dcd9ade2c8c78076f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228600"/>
            <a:ext cx="2819400" cy="1743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4596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1143000"/>
          </a:xfrm>
        </p:spPr>
        <p:txBody>
          <a:bodyPr>
            <a:normAutofit fontScale="90000"/>
          </a:bodyPr>
          <a:lstStyle/>
          <a:p>
            <a:r>
              <a:rPr lang="en-US" dirty="0" smtClean="0"/>
              <a:t>              </a:t>
            </a:r>
            <a:r>
              <a:rPr lang="en-US" dirty="0" err="1" smtClean="0"/>
              <a:t>Ppa</a:t>
            </a:r>
            <a:r>
              <a:rPr lang="en-US" dirty="0" smtClean="0"/>
              <a:t> </a:t>
            </a:r>
            <a:r>
              <a:rPr lang="en-US" dirty="0"/>
              <a:t>Steps</a:t>
            </a:r>
            <a:br>
              <a:rPr lang="en-US" dirty="0"/>
            </a:br>
            <a:r>
              <a:rPr lang="en-US" sz="2200" dirty="0">
                <a:hlinkClick r:id="rId2"/>
              </a:rPr>
              <a:t>http://</a:t>
            </a:r>
            <a:r>
              <a:rPr lang="en-US" sz="2200" dirty="0" smtClean="0">
                <a:hlinkClick r:id="rId2"/>
              </a:rPr>
              <a:t>flippedtips.com/plegal/ppa/intro.html</a:t>
            </a:r>
            <a:r>
              <a:rPr lang="en-US" sz="2200" dirty="0" smtClean="0"/>
              <a:t/>
            </a:r>
            <a:br>
              <a:rPr lang="en-US" sz="2200" dirty="0" smtClean="0"/>
            </a:br>
            <a:endParaRPr lang="en-US" dirty="0"/>
          </a:p>
        </p:txBody>
      </p:sp>
      <p:sp>
        <p:nvSpPr>
          <p:cNvPr id="3" name="Content Placeholder 2"/>
          <p:cNvSpPr>
            <a:spLocks noGrp="1"/>
          </p:cNvSpPr>
          <p:nvPr>
            <p:ph idx="1"/>
          </p:nvPr>
        </p:nvSpPr>
        <p:spPr>
          <a:xfrm>
            <a:off x="457200" y="1981200"/>
            <a:ext cx="7239000" cy="4474536"/>
          </a:xfrm>
        </p:spPr>
        <p:txBody>
          <a:bodyPr/>
          <a:lstStyle/>
          <a:p>
            <a:r>
              <a:rPr lang="en-US" dirty="0" smtClean="0"/>
              <a:t>1) Define the problem</a:t>
            </a:r>
          </a:p>
          <a:p>
            <a:r>
              <a:rPr lang="en-US" dirty="0" smtClean="0"/>
              <a:t>2) Gather the evidence</a:t>
            </a:r>
          </a:p>
          <a:p>
            <a:r>
              <a:rPr lang="en-US" dirty="0" smtClean="0"/>
              <a:t>3) Identify the causes</a:t>
            </a:r>
          </a:p>
          <a:p>
            <a:r>
              <a:rPr lang="en-US" dirty="0" smtClean="0"/>
              <a:t>4) Evaluate an existing policy</a:t>
            </a:r>
          </a:p>
          <a:p>
            <a:r>
              <a:rPr lang="en-US" dirty="0" smtClean="0"/>
              <a:t>5) Develop solutions</a:t>
            </a:r>
          </a:p>
          <a:p>
            <a:r>
              <a:rPr lang="en-US" dirty="0" smtClean="0"/>
              <a:t>6) Select the best solution</a:t>
            </a:r>
            <a:endParaRPr lang="en-US" dirty="0"/>
          </a:p>
        </p:txBody>
      </p:sp>
    </p:spTree>
    <p:extLst>
      <p:ext uri="{BB962C8B-B14F-4D97-AF65-F5344CB8AC3E}">
        <p14:creationId xmlns:p14="http://schemas.microsoft.com/office/powerpoint/2010/main" xmlns="" val="514751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versus bad nutrition</a:t>
            </a:r>
            <a:endParaRPr lang="en-US" dirty="0"/>
          </a:p>
        </p:txBody>
      </p:sp>
      <p:sp>
        <p:nvSpPr>
          <p:cNvPr id="3" name="Content Placeholder 2"/>
          <p:cNvSpPr>
            <a:spLocks noGrp="1"/>
          </p:cNvSpPr>
          <p:nvPr>
            <p:ph idx="1"/>
          </p:nvPr>
        </p:nvSpPr>
        <p:spPr/>
        <p:txBody>
          <a:bodyPr/>
          <a:lstStyle/>
          <a:p>
            <a:r>
              <a:rPr lang="en-US" dirty="0" smtClean="0"/>
              <a:t>Good nutrition is essential to staying healthy and being active.</a:t>
            </a:r>
          </a:p>
          <a:p>
            <a:r>
              <a:rPr lang="en-US" dirty="0" smtClean="0"/>
              <a:t>Eating healthy foods and drinking enough water can lead to a healthy lifestyle.</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3352800"/>
            <a:ext cx="2647950" cy="2000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5154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nutrition</a:t>
            </a:r>
            <a:endParaRPr lang="en-US" dirty="0"/>
          </a:p>
        </p:txBody>
      </p:sp>
      <p:sp>
        <p:nvSpPr>
          <p:cNvPr id="3" name="Content Placeholder 2"/>
          <p:cNvSpPr>
            <a:spLocks noGrp="1"/>
          </p:cNvSpPr>
          <p:nvPr>
            <p:ph idx="1"/>
          </p:nvPr>
        </p:nvSpPr>
        <p:spPr/>
        <p:txBody>
          <a:bodyPr/>
          <a:lstStyle/>
          <a:p>
            <a:r>
              <a:rPr lang="en-US" dirty="0" smtClean="0"/>
              <a:t>Bad nutrition is when you are overeating or under eating certain foods. </a:t>
            </a:r>
          </a:p>
          <a:p>
            <a:r>
              <a:rPr lang="en-US" dirty="0" smtClean="0"/>
              <a:t>When you eat a good amount of one type of food or drink.</a:t>
            </a:r>
          </a:p>
          <a:p>
            <a:r>
              <a:rPr lang="en-US" dirty="0" smtClean="0"/>
              <a:t>This usually includes foods that are high in fat and sugar.</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4343400"/>
            <a:ext cx="2751138" cy="1819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4152899"/>
            <a:ext cx="2992582" cy="2200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5105400" y="6488668"/>
            <a:ext cx="3054426" cy="369332"/>
          </a:xfrm>
          <a:prstGeom prst="rect">
            <a:avLst/>
          </a:prstGeom>
          <a:noFill/>
        </p:spPr>
        <p:txBody>
          <a:bodyPr wrap="none" rtlCol="0">
            <a:spAutoFit/>
          </a:bodyPr>
          <a:lstStyle/>
          <a:p>
            <a:r>
              <a:rPr lang="en-US" dirty="0" smtClean="0"/>
              <a:t>Step 1:  Define the Problem</a:t>
            </a:r>
            <a:endParaRPr lang="en-US" dirty="0"/>
          </a:p>
        </p:txBody>
      </p:sp>
    </p:spTree>
    <p:extLst>
      <p:ext uri="{BB962C8B-B14F-4D97-AF65-F5344CB8AC3E}">
        <p14:creationId xmlns:p14="http://schemas.microsoft.com/office/powerpoint/2010/main" xmlns="" val="4122806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entry</a:t>
            </a:r>
            <a:endParaRPr lang="en-US" dirty="0"/>
          </a:p>
        </p:txBody>
      </p:sp>
      <p:sp>
        <p:nvSpPr>
          <p:cNvPr id="3" name="Content Placeholder 2"/>
          <p:cNvSpPr>
            <a:spLocks noGrp="1"/>
          </p:cNvSpPr>
          <p:nvPr>
            <p:ph idx="1"/>
          </p:nvPr>
        </p:nvSpPr>
        <p:spPr/>
        <p:txBody>
          <a:bodyPr/>
          <a:lstStyle/>
          <a:p>
            <a:r>
              <a:rPr lang="en-US" dirty="0" smtClean="0"/>
              <a:t>Create a list of the foods you ate yesterday. Next to the food that you ate, draw a happy face for good food and a sad face for bad food. </a:t>
            </a:r>
          </a:p>
          <a:p>
            <a:r>
              <a:rPr lang="en-US" dirty="0" smtClean="0"/>
              <a:t>After the list is created, write a reflection piece on the foods that you ate. Do you consider yourself a healthy eater or a unhealthy eater?</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4495800"/>
            <a:ext cx="2390775" cy="20621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5029200" y="6488668"/>
            <a:ext cx="3174267" cy="369332"/>
          </a:xfrm>
          <a:prstGeom prst="rect">
            <a:avLst/>
          </a:prstGeom>
          <a:noFill/>
        </p:spPr>
        <p:txBody>
          <a:bodyPr wrap="none" rtlCol="0">
            <a:spAutoFit/>
          </a:bodyPr>
          <a:lstStyle/>
          <a:p>
            <a:r>
              <a:rPr lang="en-US" dirty="0" smtClean="0"/>
              <a:t>Step 2:  Gather the Evidence</a:t>
            </a:r>
            <a:endParaRPr lang="en-US" dirty="0"/>
          </a:p>
        </p:txBody>
      </p:sp>
    </p:spTree>
    <p:extLst>
      <p:ext uri="{BB962C8B-B14F-4D97-AF65-F5344CB8AC3E}">
        <p14:creationId xmlns:p14="http://schemas.microsoft.com/office/powerpoint/2010/main" xmlns="" val="3005605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001000" cy="1143000"/>
          </a:xfrm>
        </p:spPr>
        <p:txBody>
          <a:bodyPr>
            <a:normAutofit fontScale="90000"/>
          </a:bodyPr>
          <a:lstStyle/>
          <a:p>
            <a:r>
              <a:rPr lang="en-US" dirty="0" smtClean="0"/>
              <a:t>What are the causes of </a:t>
            </a:r>
            <a:r>
              <a:rPr lang="en-US" dirty="0" smtClean="0"/>
              <a:t>bad nutrition</a:t>
            </a:r>
            <a:r>
              <a:rPr lang="en-US" dirty="0" smtClean="0"/>
              <a:t>?</a:t>
            </a:r>
            <a:endParaRPr lang="en-US" dirty="0"/>
          </a:p>
        </p:txBody>
      </p:sp>
      <p:sp>
        <p:nvSpPr>
          <p:cNvPr id="3" name="Content Placeholder 2"/>
          <p:cNvSpPr>
            <a:spLocks noGrp="1"/>
          </p:cNvSpPr>
          <p:nvPr>
            <p:ph idx="1"/>
          </p:nvPr>
        </p:nvSpPr>
        <p:spPr>
          <a:xfrm>
            <a:off x="457200" y="1981200"/>
            <a:ext cx="7239000" cy="4474536"/>
          </a:xfrm>
        </p:spPr>
        <p:txBody>
          <a:bodyPr/>
          <a:lstStyle/>
          <a:p>
            <a:r>
              <a:rPr lang="en-US" dirty="0" smtClean="0"/>
              <a:t>Click on the following link. In groups discuss the causes of poor nutrition. Pick two that apply to you or someone you know.</a:t>
            </a:r>
          </a:p>
          <a:p>
            <a:r>
              <a:rPr lang="en-US" dirty="0">
                <a:hlinkClick r:id="rId2"/>
              </a:rPr>
              <a:t>http://</a:t>
            </a:r>
            <a:r>
              <a:rPr lang="en-US" dirty="0" smtClean="0">
                <a:hlinkClick r:id="rId2"/>
              </a:rPr>
              <a:t>healthyeating.sfgate.com/leading-causes-bad-nutrition-3333.html</a:t>
            </a:r>
            <a:endParaRPr lang="en-US" dirty="0" smtClean="0"/>
          </a:p>
          <a:p>
            <a:pPr marL="0" indent="0">
              <a:buNone/>
            </a:pPr>
            <a:endParaRPr lang="en-US" dirty="0"/>
          </a:p>
        </p:txBody>
      </p:sp>
      <p:sp>
        <p:nvSpPr>
          <p:cNvPr id="4" name="TextBox 3"/>
          <p:cNvSpPr txBox="1"/>
          <p:nvPr/>
        </p:nvSpPr>
        <p:spPr>
          <a:xfrm>
            <a:off x="5105400" y="6488668"/>
            <a:ext cx="3038011" cy="369332"/>
          </a:xfrm>
          <a:prstGeom prst="rect">
            <a:avLst/>
          </a:prstGeom>
          <a:noFill/>
        </p:spPr>
        <p:txBody>
          <a:bodyPr wrap="none" rtlCol="0">
            <a:spAutoFit/>
          </a:bodyPr>
          <a:lstStyle/>
          <a:p>
            <a:r>
              <a:rPr lang="en-US" dirty="0" smtClean="0"/>
              <a:t>Step 3:  Identify the Causes</a:t>
            </a:r>
            <a:endParaRPr lang="en-US" dirty="0"/>
          </a:p>
        </p:txBody>
      </p:sp>
    </p:spTree>
    <p:extLst>
      <p:ext uri="{BB962C8B-B14F-4D97-AF65-F5344CB8AC3E}">
        <p14:creationId xmlns:p14="http://schemas.microsoft.com/office/powerpoint/2010/main" xmlns="" val="3315150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lstStyle/>
          <a:p>
            <a:r>
              <a:rPr lang="en-US" dirty="0" smtClean="0"/>
              <a:t>BLOOMBERG’S </a:t>
            </a:r>
            <a:r>
              <a:rPr lang="en-US" dirty="0" smtClean="0"/>
              <a:t>SODA POLICY</a:t>
            </a:r>
            <a:endParaRPr lang="en-US" dirty="0"/>
          </a:p>
        </p:txBody>
      </p:sp>
      <p:sp>
        <p:nvSpPr>
          <p:cNvPr id="3" name="Content Placeholder 2"/>
          <p:cNvSpPr>
            <a:spLocks noGrp="1"/>
          </p:cNvSpPr>
          <p:nvPr>
            <p:ph idx="1"/>
          </p:nvPr>
        </p:nvSpPr>
        <p:spPr>
          <a:xfrm>
            <a:off x="457200" y="1371600"/>
            <a:ext cx="7239000" cy="4846320"/>
          </a:xfrm>
        </p:spPr>
        <p:txBody>
          <a:bodyPr/>
          <a:lstStyle/>
          <a:p>
            <a:r>
              <a:rPr lang="en-US" dirty="0"/>
              <a:t>New York City's Board of Health recently approved Mayor Bloomberg's proposal to limit the sizes of sweetened beverages. The regulation restricts the sale of sugary drinks larger than 16 ounces in restaurants, movie theaters, sports arenas </a:t>
            </a:r>
            <a:r>
              <a:rPr lang="en-US" dirty="0" smtClean="0"/>
              <a:t>and delis.</a:t>
            </a:r>
            <a:endParaRPr lang="en-US" dirty="0"/>
          </a:p>
        </p:txBody>
      </p:sp>
      <p:pic>
        <p:nvPicPr>
          <p:cNvPr id="1026" name="Picture 2" descr="http://assets.inhabitots.com/wp-content/uploads/2012/06/harvard_sugar_in_drink_index.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3886200"/>
            <a:ext cx="5257800" cy="226521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419600" y="6488668"/>
            <a:ext cx="3780587" cy="369332"/>
          </a:xfrm>
          <a:prstGeom prst="rect">
            <a:avLst/>
          </a:prstGeom>
          <a:noFill/>
        </p:spPr>
        <p:txBody>
          <a:bodyPr wrap="none" rtlCol="0">
            <a:spAutoFit/>
          </a:bodyPr>
          <a:lstStyle/>
          <a:p>
            <a:r>
              <a:rPr lang="en-US" dirty="0" smtClean="0"/>
              <a:t>Step 4:  Examine an Existing Policy</a:t>
            </a:r>
            <a:endParaRPr lang="en-US" dirty="0"/>
          </a:p>
        </p:txBody>
      </p:sp>
    </p:spTree>
    <p:extLst>
      <p:ext uri="{BB962C8B-B14F-4D97-AF65-F5344CB8AC3E}">
        <p14:creationId xmlns:p14="http://schemas.microsoft.com/office/powerpoint/2010/main" xmlns="" val="1225025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thoughts?</a:t>
            </a:r>
            <a:endParaRPr lang="en-US" dirty="0"/>
          </a:p>
        </p:txBody>
      </p:sp>
      <p:sp>
        <p:nvSpPr>
          <p:cNvPr id="3" name="Content Placeholder 2"/>
          <p:cNvSpPr>
            <a:spLocks noGrp="1"/>
          </p:cNvSpPr>
          <p:nvPr>
            <p:ph idx="1"/>
          </p:nvPr>
        </p:nvSpPr>
        <p:spPr>
          <a:xfrm>
            <a:off x="457200" y="4572000"/>
            <a:ext cx="7239000" cy="1883736"/>
          </a:xfrm>
        </p:spPr>
        <p:txBody>
          <a:bodyPr/>
          <a:lstStyle/>
          <a:p>
            <a:r>
              <a:rPr lang="en-US" dirty="0" smtClean="0"/>
              <a:t>Do you agree or disagree with this policy? </a:t>
            </a:r>
          </a:p>
          <a:p>
            <a:r>
              <a:rPr lang="en-US" dirty="0" smtClean="0"/>
              <a:t>Debate in your groups whether agree or disagree with this policy. </a:t>
            </a:r>
          </a:p>
          <a:p>
            <a:r>
              <a:rPr lang="en-US" dirty="0" smtClean="0"/>
              <a:t>Share their ideas.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2133600"/>
            <a:ext cx="4648200" cy="205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735613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96</TotalTime>
  <Words>320</Words>
  <Application>Microsoft Office PowerPoint</Application>
  <PresentationFormat>On-screen Show (4:3)</PresentationFormat>
  <Paragraphs>36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Opulent</vt:lpstr>
      <vt:lpstr>Disadvantages of Poor Nutrition</vt:lpstr>
      <vt:lpstr>              Ppa Steps http://flippedtips.com/plegal/ppa/intro.html </vt:lpstr>
      <vt:lpstr>Good versus bad nutrition</vt:lpstr>
      <vt:lpstr>Bad nutrition</vt:lpstr>
      <vt:lpstr>Journal entry</vt:lpstr>
      <vt:lpstr>What are the causes of bad nutrition?</vt:lpstr>
      <vt:lpstr>BLOOMBERG’S SODA POLICY</vt:lpstr>
      <vt:lpstr>What are your thoughts?</vt:lpstr>
    </vt:vector>
  </TitlesOfParts>
  <Company>NYCDOE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Disadvantages of Poor Nutrition</dc:title>
  <dc:creator>SEP #26</dc:creator>
  <cp:lastModifiedBy>ann nigro</cp:lastModifiedBy>
  <cp:revision>21</cp:revision>
  <dcterms:created xsi:type="dcterms:W3CDTF">2014-02-19T17:31:13Z</dcterms:created>
  <dcterms:modified xsi:type="dcterms:W3CDTF">2014-02-25T19:31:48Z</dcterms:modified>
</cp:coreProperties>
</file>