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8" r:id="rId4"/>
    <p:sldId id="259" r:id="rId5"/>
    <p:sldId id="262" r:id="rId6"/>
    <p:sldId id="257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2467FD-4F8B-4747-8333-AFF090763EB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31683B-FC1C-4BA6-8ECA-05F956F6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nthetic_rubber" TargetMode="External"/><Relationship Id="rId2" Type="http://schemas.openxmlformats.org/officeDocument/2006/relationships/hyperlink" Target="http://www.nationalww2museum.org/learn/education/for-students/ww2-history/at-a-glance/rubber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lippedtips.com/plegal/ahppae/ppae1.html" TargetMode="External"/><Relationship Id="rId4" Type="http://schemas.openxmlformats.org/officeDocument/2006/relationships/hyperlink" Target="http://www.learnnc.org/lp/editions/ww2-rationing/591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hyperlink" Target="http://flippedtips.com/plegal/ahppae/ppae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</a:t>
            </a:r>
            <a:r>
              <a:rPr lang="en-US" sz="6000" dirty="0" smtClean="0"/>
              <a:t>he rubber problem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29968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/>
              <a:t>American history during </a:t>
            </a:r>
            <a:r>
              <a:rPr lang="en-US" sz="9000" dirty="0" smtClean="0"/>
              <a:t>WW</a:t>
            </a:r>
            <a:r>
              <a:rPr lang="en-US" sz="9000" dirty="0" smtClean="0"/>
              <a:t>2</a:t>
            </a:r>
            <a:endParaRPr lang="en-US" sz="9000" dirty="0" smtClean="0"/>
          </a:p>
          <a:p>
            <a:pPr algn="ctr"/>
            <a:endParaRPr lang="en-US" sz="3900" dirty="0"/>
          </a:p>
          <a:p>
            <a:pPr algn="ctr"/>
            <a:endParaRPr lang="en-US" sz="3900" dirty="0" smtClean="0"/>
          </a:p>
          <a:p>
            <a:pPr algn="ctr"/>
            <a:endParaRPr lang="en-US" sz="3900" dirty="0"/>
          </a:p>
          <a:p>
            <a:pPr algn="ctr"/>
            <a:endParaRPr lang="en-US" sz="3900" dirty="0" smtClean="0"/>
          </a:p>
          <a:p>
            <a:r>
              <a:rPr lang="en-US" sz="4500" dirty="0" smtClean="0"/>
              <a:t>By: </a:t>
            </a:r>
            <a:r>
              <a:rPr lang="en-US" sz="4500" dirty="0" err="1" smtClean="0"/>
              <a:t>Mutty</a:t>
            </a:r>
            <a:r>
              <a:rPr lang="en-US" sz="4500" smtClean="0"/>
              <a:t> </a:t>
            </a:r>
            <a:r>
              <a:rPr lang="en-US" sz="4500" dirty="0" err="1" smtClean="0"/>
              <a:t>S</a:t>
            </a:r>
            <a:r>
              <a:rPr lang="en-US" sz="4500" smtClean="0"/>
              <a:t>olomon</a:t>
            </a:r>
            <a:endParaRPr lang="en-US" sz="4500" dirty="0" smtClean="0"/>
          </a:p>
          <a:p>
            <a:r>
              <a:rPr lang="en-US" sz="4500" dirty="0" err="1" smtClean="0"/>
              <a:t>Marlyn</a:t>
            </a:r>
            <a:r>
              <a:rPr lang="en-US" sz="4500" dirty="0" smtClean="0"/>
              <a:t> David </a:t>
            </a:r>
            <a:r>
              <a:rPr lang="en-US" sz="4500" dirty="0" err="1" smtClean="0"/>
              <a:t>Ivdu</a:t>
            </a:r>
            <a:r>
              <a:rPr lang="en-US" sz="4500" dirty="0" smtClean="0"/>
              <a:t> school for special </a:t>
            </a:r>
            <a:r>
              <a:rPr lang="en-US" sz="4500" dirty="0" err="1" smtClean="0"/>
              <a:t>ed</a:t>
            </a:r>
            <a:endParaRPr lang="en-US" sz="4500" dirty="0" smtClean="0"/>
          </a:p>
          <a:p>
            <a:r>
              <a:rPr lang="en-US" sz="4000" dirty="0" smtClean="0"/>
              <a:t>muttysolomon@gmail.com</a:t>
            </a:r>
            <a:r>
              <a:rPr lang="en-US" sz="4500" dirty="0" smtClean="0"/>
              <a:t> 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xmlns="" val="39371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967335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www.nationalww2museum.org/learn/education/for-students/ww2-history/at-a-glance/rubber.pdf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en.wikipedia.org/wiki/Synthetic_rubber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1336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www.learnnc.org/lp/editions/ww2-rationing/5911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990600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Citation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495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flippedtips.com/plegal/ahppae/ppae1.html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Public Policy Analyst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AHPPA Format</a:t>
            </a:r>
          </a:p>
          <a:p>
            <a:r>
              <a:rPr lang="en-US" dirty="0" smtClean="0"/>
              <a:t>Step </a:t>
            </a:r>
            <a:r>
              <a:rPr lang="en-US" dirty="0"/>
              <a:t>1 – Identify the Problem</a:t>
            </a:r>
          </a:p>
          <a:p>
            <a:r>
              <a:rPr lang="en-US" dirty="0" smtClean="0"/>
              <a:t>Step </a:t>
            </a:r>
            <a:r>
              <a:rPr lang="en-US" dirty="0"/>
              <a:t>2 – Gather the Evidence</a:t>
            </a:r>
          </a:p>
          <a:p>
            <a:r>
              <a:rPr lang="en-US" dirty="0" smtClean="0"/>
              <a:t>Step </a:t>
            </a:r>
            <a:r>
              <a:rPr lang="en-US" dirty="0"/>
              <a:t>3 – Determine the Causes</a:t>
            </a:r>
          </a:p>
          <a:p>
            <a:r>
              <a:rPr lang="en-US" dirty="0" smtClean="0"/>
              <a:t>Step </a:t>
            </a:r>
            <a:r>
              <a:rPr lang="en-US" dirty="0"/>
              <a:t>4 – Evaluate the </a:t>
            </a:r>
            <a:r>
              <a:rPr lang="en-US" dirty="0" smtClean="0"/>
              <a:t>Policy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Click here to check out the format</a:t>
            </a:r>
            <a:endParaRPr lang="en-US" sz="1600" dirty="0"/>
          </a:p>
        </p:txBody>
      </p:sp>
      <p:pic>
        <p:nvPicPr>
          <p:cNvPr id="1026" name="Picture 2" descr="C:\Users\student\AppData\Local\Microsoft\Windows\Temporary Internet Files\Content.IE5\Z091OCNT\MC9000888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76400"/>
            <a:ext cx="1199998" cy="119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AppData\Local\Microsoft\Windows\Temporary Internet Files\Content.IE5\R0ZB2O50\MP90041181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68778"/>
            <a:ext cx="1199998" cy="1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udent\AppData\Local\Microsoft\Windows\Temporary Internet Files\Content.IE5\R0ZB2O50\MC9004343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698" y="3886200"/>
            <a:ext cx="1206500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udent\AppData\Local\Microsoft\Windows\Temporary Internet Files\Content.IE5\C6F3RAYB\MP90043873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952999"/>
            <a:ext cx="119999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\AppData\Local\Microsoft\Windows\Temporary Internet Files\Content.IE5\Z091OCNT\MP90038575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348" y="2057400"/>
            <a:ext cx="636501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tudent\AppData\Local\Microsoft\Windows\Temporary Internet Files\Content.IE5\C6F3RAYB\MP90038575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0338" y="3072689"/>
            <a:ext cx="69051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tudent\AppData\Local\Microsoft\Windows\Temporary Internet Files\Content.IE5\R0ZB2O50\MP90038575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348" y="4056343"/>
            <a:ext cx="636501" cy="59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tudent\AppData\Local\Microsoft\Windows\Temporary Internet Files\Content.IE5\R0ZB2O50\MC90028171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348" y="4952999"/>
            <a:ext cx="636501" cy="68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93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0100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Step 1.</a:t>
            </a:r>
          </a:p>
          <a:p>
            <a:r>
              <a:rPr lang="en-US" sz="4400" dirty="0" smtClean="0"/>
              <a:t>Define the problem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514600"/>
            <a:ext cx="52713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There was a </a:t>
            </a:r>
          </a:p>
          <a:p>
            <a:pPr algn="ctr"/>
            <a:r>
              <a:rPr lang="en-US" sz="3600" dirty="0" smtClean="0"/>
              <a:t>rubber crises </a:t>
            </a:r>
          </a:p>
          <a:p>
            <a:pPr algn="ctr"/>
            <a:r>
              <a:rPr lang="en-US" sz="3600" dirty="0" smtClean="0"/>
              <a:t>during world war two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97332" y="4950767"/>
            <a:ext cx="508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does rubber crises mean?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977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39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Rubber was vital for the production </a:t>
            </a:r>
            <a:r>
              <a:rPr lang="en-US" sz="3200" dirty="0" smtClean="0">
                <a:solidFill>
                  <a:prstClr val="black"/>
                </a:solidFill>
              </a:rPr>
              <a:t>of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>
                <a:solidFill>
                  <a:prstClr val="black"/>
                </a:solidFill>
              </a:rPr>
              <a:t>rafts, 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>
                <a:solidFill>
                  <a:prstClr val="black"/>
                </a:solidFill>
              </a:rPr>
              <a:t>tires, 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>
                <a:solidFill>
                  <a:prstClr val="black"/>
                </a:solidFill>
              </a:rPr>
              <a:t>vehicle 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</a:rPr>
              <a:t>Aircraft parts</a:t>
            </a:r>
            <a:r>
              <a:rPr lang="en-US" sz="3200" dirty="0">
                <a:solidFill>
                  <a:prstClr val="black"/>
                </a:solidFill>
              </a:rPr>
              <a:t>,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>
                <a:solidFill>
                  <a:prstClr val="black"/>
                </a:solidFill>
              </a:rPr>
              <a:t>gas masks, 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3200" dirty="0">
                <a:solidFill>
                  <a:prstClr val="black"/>
                </a:solidFill>
              </a:rPr>
              <a:t>Boots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</a:rPr>
              <a:t>All needed for the army.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87700"/>
            <a:ext cx="3733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50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054"/>
            <a:ext cx="8183880" cy="2881746"/>
          </a:xfrm>
        </p:spPr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/>
              <a:t>there wasn’t enough </a:t>
            </a:r>
            <a:r>
              <a:rPr lang="en-US" dirty="0" smtClean="0"/>
              <a:t>rubber It </a:t>
            </a:r>
            <a:r>
              <a:rPr lang="en-US" dirty="0"/>
              <a:t>was causing the army </a:t>
            </a:r>
            <a:r>
              <a:rPr lang="en-US" dirty="0" smtClean="0"/>
              <a:t>not to be </a:t>
            </a:r>
            <a:r>
              <a:rPr lang="en-US" dirty="0"/>
              <a:t>able </a:t>
            </a:r>
            <a:r>
              <a:rPr lang="en-US" dirty="0" smtClean="0"/>
              <a:t>to make </a:t>
            </a:r>
            <a:r>
              <a:rPr lang="en-US" dirty="0"/>
              <a:t>all </a:t>
            </a:r>
            <a:r>
              <a:rPr lang="en-US" dirty="0" smtClean="0"/>
              <a:t>the important stuff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they needed.</a:t>
            </a:r>
          </a:p>
        </p:txBody>
      </p:sp>
      <p:pic>
        <p:nvPicPr>
          <p:cNvPr id="5122" name="Picture 2" descr="C:\Users\Ditmas22\AppData\Local\Microsoft\Windows\Temporary Internet Files\Content.IE5\70G8IQFT\MC90043381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4473" y="3733800"/>
            <a:ext cx="220979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94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10144" y="1360341"/>
            <a:ext cx="6477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2800" dirty="0" smtClean="0"/>
          </a:p>
          <a:p>
            <a:pPr lvl="0" algn="ctr"/>
            <a:endParaRPr lang="en-US" sz="2800" dirty="0"/>
          </a:p>
          <a:p>
            <a:pPr lvl="0" algn="ctr"/>
            <a:r>
              <a:rPr lang="en-US" sz="2800" dirty="0" smtClean="0"/>
              <a:t>During </a:t>
            </a:r>
            <a:r>
              <a:rPr lang="en-US" sz="2800" dirty="0"/>
              <a:t>World War II, </a:t>
            </a:r>
            <a:r>
              <a:rPr lang="en-US" sz="2800" dirty="0" smtClean="0"/>
              <a:t>Japan</a:t>
            </a:r>
            <a:r>
              <a:rPr lang="en-US" sz="2800" dirty="0"/>
              <a:t> invaded rubber-producing countries as they expanded their sphere of influence in the Pacific Rim.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78082" y="457200"/>
            <a:ext cx="8183880" cy="420624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/>
              <a:t>Step 3. identify the cause 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1205344" y="1004909"/>
            <a:ext cx="6781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dirty="0">
                <a:solidFill>
                  <a:srgbClr val="E3DED1">
                    <a:shade val="25000"/>
                  </a:srgbClr>
                </a:solidFill>
              </a:rPr>
              <a:t>What happened?</a:t>
            </a:r>
          </a:p>
        </p:txBody>
      </p:sp>
      <p:pic>
        <p:nvPicPr>
          <p:cNvPr id="3075" name="Picture 3" descr="C:\Users\Ditmas22\AppData\Local\Microsoft\Windows\Temporary Internet Files\Content.IE5\VD6FWOE5\MC900415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300" y="4419600"/>
            <a:ext cx="5714900" cy="21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30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tmas22\Desktop\ww1645-45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352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676400"/>
          </a:xfrm>
        </p:spPr>
        <p:txBody>
          <a:bodyPr>
            <a:normAutofit fontScale="90000"/>
          </a:bodyPr>
          <a:lstStyle/>
          <a:p>
            <a:pPr marL="571500" indent="-57150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Americas </a:t>
            </a:r>
            <a:r>
              <a:rPr lang="en-US" dirty="0" smtClean="0"/>
              <a:t>solution was</a:t>
            </a:r>
            <a:br>
              <a:rPr lang="en-US" dirty="0" smtClean="0"/>
            </a:br>
            <a:r>
              <a:rPr lang="en-US" dirty="0" smtClean="0"/>
              <a:t>1. control rubber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 descr="C:\Users\Ditmas22\Desktop\asset_upload_file517_70445_thumbn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33675"/>
            <a:ext cx="23812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6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2. make </a:t>
            </a:r>
            <a:r>
              <a:rPr lang="en-US" dirty="0"/>
              <a:t>synthetic rubber </a:t>
            </a:r>
          </a:p>
        </p:txBody>
      </p:sp>
      <p:pic>
        <p:nvPicPr>
          <p:cNvPr id="4098" name="Picture 2" descr="C:\Users\Ditmas22\Desktop\220px--WATCH_FOR_THESE_MARKS-_-_NARA_-_5160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2651760" cy="328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itmas22\Desktop\220px-Sheet_of_synthetic_rubber_coming_off_the_rolling_mill_at_the_plant_of_Goodri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2667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4953000"/>
            <a:ext cx="2667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Sheets of synthetic rubber coming off the rolling mill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smtClean="0"/>
              <a:t>Step 4 evaluate the policy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3276600"/>
            <a:ext cx="195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Was it helpful?</a:t>
            </a:r>
            <a:endParaRPr lang="en-US" dirty="0"/>
          </a:p>
        </p:txBody>
      </p:sp>
      <p:pic>
        <p:nvPicPr>
          <p:cNvPr id="1026" name="Picture 2" descr="C:\Documents and Settings\User\Local Settings\Temporary Internet Files\Content.IE5\0H3XLFQ9\MC90036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343400"/>
            <a:ext cx="913486" cy="911657"/>
          </a:xfrm>
          <a:prstGeom prst="rect">
            <a:avLst/>
          </a:prstGeom>
          <a:noFill/>
        </p:spPr>
      </p:pic>
      <p:pic>
        <p:nvPicPr>
          <p:cNvPr id="1027" name="Picture 3" descr="C:\Documents and Settings\User\Local Settings\Temporary Internet Files\Content.IE5\VQ3I7C3Y\MC9003663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91000"/>
            <a:ext cx="715061" cy="91074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Local Settings\Temporary Internet Files\Content.IE5\EG2N1OTH\MC9002407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133600"/>
            <a:ext cx="1764792" cy="1225296"/>
          </a:xfrm>
          <a:prstGeom prst="rect">
            <a:avLst/>
          </a:prstGeom>
          <a:noFill/>
        </p:spPr>
      </p:pic>
      <p:pic>
        <p:nvPicPr>
          <p:cNvPr id="1029" name="Picture 5" descr="C:\Documents and Settings\User\Local Settings\Temporary Internet Files\Content.IE5\B0F5J32R\MC9002984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209800"/>
            <a:ext cx="1764792" cy="1225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9 -0.00462 L 0.01215 0.07794 L 0.0842 0.07794 L 0.04826 0.16189 L 0.0842 0.24445 L 0.01215 0.24445 L -0.02379 0.3284 L -0.05972 0.24445 L -0.13177 0.24445 L -0.09584 0.16189 L -0.13177 0.07794 L -0.05972 0.07794 L -0.02379 -0.00462 Z " pathEditMode="relative" rAng="0" ptsTypes="FFFFFFFFF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155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The rubber problem  </vt:lpstr>
      <vt:lpstr>Public Policy Analyst </vt:lpstr>
      <vt:lpstr>Slide 3</vt:lpstr>
      <vt:lpstr>Slide 4</vt:lpstr>
      <vt:lpstr>Since there wasn’t enough rubber It was causing the army not to be able to make all the important stuff they needed.</vt:lpstr>
      <vt:lpstr>Slide 6</vt:lpstr>
      <vt:lpstr>  Americas solution was 1. control rubber  </vt:lpstr>
      <vt:lpstr>2. make synthetic rubber </vt:lpstr>
      <vt:lpstr>Step 4 evaluate the policy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the rubber problem</dc:title>
  <dc:creator>admin</dc:creator>
  <cp:lastModifiedBy>ann nigro</cp:lastModifiedBy>
  <cp:revision>16</cp:revision>
  <dcterms:created xsi:type="dcterms:W3CDTF">2014-02-19T17:36:16Z</dcterms:created>
  <dcterms:modified xsi:type="dcterms:W3CDTF">2014-02-27T21:42:59Z</dcterms:modified>
</cp:coreProperties>
</file>