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3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1D693-4005-4E71-A047-3967131EB59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9FBC7-DD3B-49D9-8E87-8CCBC516E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686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9FBC7-DD3B-49D9-8E87-8CCBC516E5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523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F5E3E2-C5D5-41C8-89E3-350DEB13600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370E63-4307-4424-AE8F-CBF8081AA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parenting/features/teen-hygiene" TargetMode="External"/><Relationship Id="rId2" Type="http://schemas.openxmlformats.org/officeDocument/2006/relationships/hyperlink" Target="http://kidshealth.org/teen/your_body/take_care/hygiene_basic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nyc.gov/NR/rdonlyres/E1126419-A2F6-4B52-9C86-0915CC83DB3F/118191/MSHealthEducationPacingGuide2013.pdf" TargetMode="External"/><Relationship Id="rId2" Type="http://schemas.openxmlformats.org/officeDocument/2006/relationships/hyperlink" Target="http://schools.nyc.gov/Academics/FitnessandHealth/EducatorResources/defaul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dirty="0" smtClean="0"/>
              <a:t>HIGH FIVE FOR HYGIENE</a:t>
            </a:r>
            <a:endParaRPr lang="en-US" dirty="0"/>
          </a:p>
        </p:txBody>
      </p:sp>
      <p:pic>
        <p:nvPicPr>
          <p:cNvPr id="1026" name="Picture 2" descr="http://thumbs.dreamstime.com/x/kids-hygiene-243240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3810000" cy="3371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high-five-136756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143000"/>
            <a:ext cx="914400" cy="9477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humbs.dreamstime.com/z/high-five-136756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914400" cy="9477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6784" y="1371600"/>
            <a:ext cx="2868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Mrs.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Saraniti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</a:p>
          <a:p>
            <a:pPr algn="ctr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Ditmas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I.S. 62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lsaraniti@schools.nyc.gov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2" descr="http://t3.gstatic.com/images?q=tbn:ANd9GcRvtpZfmlGQ-gqwT0DUIqTd76JfxKeHyAmSXJOW72d0VCYsCqHq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67000"/>
            <a:ext cx="1981200" cy="34934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0302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Evaluate an Existing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</a:t>
            </a:r>
            <a:endParaRPr lang="en-US" dirty="0"/>
          </a:p>
        </p:txBody>
      </p:sp>
      <p:pic>
        <p:nvPicPr>
          <p:cNvPr id="4098" name="Picture 2" descr="http://www.jmu.edu/leadership/wm_library/checklist_for_TG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148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18424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not alone. Here are some resources that will show you that it is all apart of growing up.</a:t>
            </a:r>
          </a:p>
          <a:p>
            <a:r>
              <a:rPr lang="en-US" sz="1900" dirty="0">
                <a:hlinkClick r:id="rId2"/>
              </a:rPr>
              <a:t>http://kidshealth.org/teen/your_body/take_care/hygiene_basics.html</a:t>
            </a:r>
            <a:r>
              <a:rPr lang="en-US" sz="1900" dirty="0" smtClean="0">
                <a:hlinkClick r:id="rId2"/>
              </a:rPr>
              <a:t>#</a:t>
            </a:r>
            <a:endParaRPr lang="en-US" sz="1900" dirty="0" smtClean="0"/>
          </a:p>
          <a:p>
            <a:r>
              <a:rPr lang="en-US" sz="1900" dirty="0">
                <a:hlinkClick r:id="rId3"/>
              </a:rPr>
              <a:t>http://</a:t>
            </a:r>
            <a:r>
              <a:rPr lang="en-US" sz="1900" dirty="0" smtClean="0">
                <a:hlinkClick r:id="rId3"/>
              </a:rPr>
              <a:t>www.webmd.com/parenting/features/teen-hygiene</a:t>
            </a:r>
            <a:endParaRPr lang="en-US" sz="1900" dirty="0" smtClean="0"/>
          </a:p>
          <a:p>
            <a:pPr marL="0" indent="0" algn="ctr">
              <a:buNone/>
            </a:pPr>
            <a:r>
              <a:rPr lang="en-US" u="sng" dirty="0" smtClean="0"/>
              <a:t>Task: </a:t>
            </a:r>
          </a:p>
          <a:p>
            <a:pPr marL="0" indent="0">
              <a:buNone/>
            </a:pPr>
            <a:r>
              <a:rPr lang="en-US" dirty="0" smtClean="0"/>
              <a:t>Create a Hygiene Survey: 5 questions  ( Create your questions for number answers)</a:t>
            </a:r>
          </a:p>
          <a:p>
            <a:pPr marL="0" indent="0">
              <a:buNone/>
            </a:pPr>
            <a:r>
              <a:rPr lang="en-US" sz="2000" i="1" dirty="0" smtClean="0"/>
              <a:t>For example: 1. How many times in a day do you wash your hands?</a:t>
            </a:r>
          </a:p>
          <a:p>
            <a:pPr marL="0" indent="0">
              <a:buNone/>
            </a:pPr>
            <a:r>
              <a:rPr lang="en-US" dirty="0" smtClean="0"/>
              <a:t>Swap with your partner. Discuss your findings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703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Puberty causes </a:t>
            </a:r>
            <a:r>
              <a:rPr lang="en-US" dirty="0" smtClean="0"/>
              <a:t> </a:t>
            </a:r>
            <a:r>
              <a:rPr lang="en-US" dirty="0"/>
              <a:t>changes in your body</a:t>
            </a:r>
            <a:r>
              <a:rPr lang="en-US" dirty="0" smtClean="0"/>
              <a:t>. </a:t>
            </a:r>
            <a:r>
              <a:rPr lang="en-US" dirty="0"/>
              <a:t>Every day </a:t>
            </a:r>
            <a:r>
              <a:rPr lang="en-US" dirty="0" smtClean="0"/>
              <a:t> </a:t>
            </a:r>
            <a:r>
              <a:rPr lang="en-US" dirty="0"/>
              <a:t>seems </a:t>
            </a:r>
            <a:r>
              <a:rPr lang="en-US" dirty="0" smtClean="0"/>
              <a:t>to be a new challenge.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have new hair growing in different places. </a:t>
            </a:r>
            <a:r>
              <a:rPr lang="en-US" dirty="0" smtClean="0"/>
              <a:t>Your hair and scalp can become oily </a:t>
            </a:r>
            <a:r>
              <a:rPr lang="en-US" dirty="0"/>
              <a:t>a</a:t>
            </a:r>
            <a:r>
              <a:rPr lang="en-US" dirty="0" smtClean="0"/>
              <a:t>t times. You </a:t>
            </a:r>
            <a:r>
              <a:rPr lang="en-US" dirty="0"/>
              <a:t>seem to sweat for no </a:t>
            </a:r>
            <a:r>
              <a:rPr lang="en-US" dirty="0" smtClean="0"/>
              <a:t>reason or more than usual. You may </a:t>
            </a:r>
            <a:r>
              <a:rPr lang="en-US" dirty="0"/>
              <a:t>notice there are odors where you never had them before.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should you do about it?</a:t>
            </a:r>
          </a:p>
          <a:p>
            <a:r>
              <a:rPr lang="en-US" dirty="0"/>
              <a:t>These bodily changes are a normal part of becoming an adult. </a:t>
            </a:r>
            <a:endParaRPr lang="en-US" dirty="0" smtClean="0"/>
          </a:p>
          <a:p>
            <a:r>
              <a:rPr lang="en-US" dirty="0" smtClean="0"/>
              <a:t>Do you want worry </a:t>
            </a:r>
            <a:r>
              <a:rPr lang="en-US" dirty="0"/>
              <a:t>about whether their underarms smell, </a:t>
            </a:r>
            <a:r>
              <a:rPr lang="en-US" dirty="0" smtClean="0"/>
              <a:t>anyway?</a:t>
            </a:r>
          </a:p>
          <a:p>
            <a:r>
              <a:rPr lang="en-US" dirty="0" smtClean="0"/>
              <a:t>Poor hygiene can cause several issues in the classroom. You can avoid these issues by being proactive about your hygiene.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11890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with your partners what can cause hygiene issues.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Cleanliness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Underlying health issues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Culture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No Prevention</a:t>
            </a:r>
          </a:p>
          <a:p>
            <a:pPr marL="0" indent="0">
              <a:buNone/>
            </a:pPr>
            <a:r>
              <a:rPr lang="en-US" dirty="0" smtClean="0"/>
              <a:t>Create a Cause and Effect Chart with these listed above.</a:t>
            </a:r>
          </a:p>
          <a:p>
            <a:pPr marL="0" indent="0">
              <a:buNone/>
            </a:pPr>
            <a:r>
              <a:rPr lang="en-US" i="1" dirty="0" smtClean="0"/>
              <a:t>Worksheet Attached</a:t>
            </a:r>
          </a:p>
        </p:txBody>
      </p:sp>
    </p:spTree>
    <p:extLst>
      <p:ext uri="{BB962C8B-B14F-4D97-AF65-F5344CB8AC3E}">
        <p14:creationId xmlns="" xmlns:p14="http://schemas.microsoft.com/office/powerpoint/2010/main" val="359571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AN 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According to the NYCDOE the resource below is the curriculum provided.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http://schools.nyc.gov/Academics/FitnessandHealth/EducatorResources/default.htm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Please read: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schools.nyc.gov/NR/rdonlyres/E1126419-A2F6-4B52-9C86-0915CC83DB3F/118191/MSHealthEducationPacingGuide2013.pdf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190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your partner, discuss what is good or bad in the existing policy.</a:t>
            </a:r>
          </a:p>
          <a:p>
            <a:pPr marL="0" indent="0">
              <a:buNone/>
            </a:pPr>
            <a:r>
              <a:rPr lang="en-US" dirty="0" smtClean="0"/>
              <a:t>What are your Solutions: Come up with 3  Solutions to the problem.</a:t>
            </a:r>
          </a:p>
          <a:p>
            <a:pPr marL="0" indent="0">
              <a:buNone/>
            </a:pPr>
            <a:r>
              <a:rPr lang="en-US" dirty="0" smtClean="0"/>
              <a:t>Rate your solutions using the chart on the next page.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Effective: Will this solution 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Feasibility: Is it easy to do? Or Difficult?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71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SOLUTION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5101642"/>
              </p:ext>
            </p:extLst>
          </p:nvPr>
        </p:nvGraphicFramePr>
        <p:xfrm>
          <a:off x="304801" y="1752598"/>
          <a:ext cx="8458198" cy="44958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0199"/>
                <a:gridCol w="1736521"/>
                <a:gridCol w="1692479"/>
                <a:gridCol w="1828800"/>
                <a:gridCol w="1600199"/>
              </a:tblGrid>
              <a:tr h="842963">
                <a:tc rowSpan="5"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EFFECTIVENESS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 gridSpan="4"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400" dirty="0">
                          <a:effectLst/>
                        </a:rPr>
                        <a:t>FEASIBILITY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2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000" b="1" dirty="0">
                          <a:effectLst/>
                        </a:rPr>
                        <a:t>HIGH</a:t>
                      </a:r>
                    </a:p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b="1" dirty="0">
                          <a:effectLst/>
                        </a:rPr>
                        <a:t>MEDIUM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</a:tr>
              <a:tr h="842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000" b="1" dirty="0">
                          <a:effectLst/>
                        </a:rPr>
                        <a:t>HIGH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</a:tr>
              <a:tr h="842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000" b="1" dirty="0">
                          <a:effectLst/>
                        </a:rPr>
                        <a:t>MEDIUM</a:t>
                      </a:r>
                    </a:p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</a:tr>
              <a:tr h="1123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</a:p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89162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357</TotalTime>
  <Words>348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HIGH FIVE FOR HYGIENE</vt:lpstr>
      <vt:lpstr>THE PPA</vt:lpstr>
      <vt:lpstr>GATHER EVIDENCE</vt:lpstr>
      <vt:lpstr>WHAT IS THE PROBLEM?</vt:lpstr>
      <vt:lpstr>IDENTIFY THE CAUSES</vt:lpstr>
      <vt:lpstr>EVALUATE AN EXISTING POLICY</vt:lpstr>
      <vt:lpstr>DEVELOP SOLUTIONS</vt:lpstr>
      <vt:lpstr>SELECT THE BEST SOLUTION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#01</dc:creator>
  <cp:lastModifiedBy>ann nigro</cp:lastModifiedBy>
  <cp:revision>20</cp:revision>
  <dcterms:created xsi:type="dcterms:W3CDTF">2014-02-19T13:36:26Z</dcterms:created>
  <dcterms:modified xsi:type="dcterms:W3CDTF">2014-02-24T22:02:06Z</dcterms:modified>
</cp:coreProperties>
</file>