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9" r:id="rId3"/>
    <p:sldId id="267" r:id="rId4"/>
    <p:sldId id="258" r:id="rId5"/>
    <p:sldId id="263" r:id="rId6"/>
    <p:sldId id="259" r:id="rId7"/>
    <p:sldId id="266" r:id="rId8"/>
    <p:sldId id="260" r:id="rId9"/>
    <p:sldId id="264" r:id="rId10"/>
    <p:sldId id="261" r:id="rId11"/>
    <p:sldId id="265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0E8"/>
    <a:srgbClr val="EED3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4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4E43A-C30A-4226-A123-453382B0C11B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8AF32-9CA2-467E-82BB-C55A7540A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72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8AF32-9CA2-467E-82BB-C55A7540A8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145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E2B132-8400-42FF-A5CB-11FE99B079CC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00A88-33EC-40FA-9EF4-B1A3C9F10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ppa/ippaintro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458200" cy="1523999"/>
          </a:xfrm>
        </p:spPr>
        <p:txBody>
          <a:bodyPr/>
          <a:lstStyle/>
          <a:p>
            <a:r>
              <a:rPr lang="en-US" dirty="0" smtClean="0"/>
              <a:t>Asian and African Genocide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Nolan</a:t>
            </a:r>
          </a:p>
          <a:p>
            <a:r>
              <a:rPr lang="en-US" dirty="0" smtClean="0"/>
              <a:t>I.S. 62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433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a variety of options ranging from promotion of a common language to an international criminal court.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85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8900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626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229600" cy="1523999"/>
          </a:xfrm>
        </p:spPr>
        <p:txBody>
          <a:bodyPr/>
          <a:lstStyle/>
          <a:p>
            <a:r>
              <a:rPr lang="en-US" dirty="0" smtClean="0"/>
              <a:t>Feasibility vs. Effectiveness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you have selected an Asian or African nation on the Genocide Watch list, identify what stage you think the country is in and offer a possible solution using the F &amp; E Matrix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6903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pPr algn="ctr"/>
            <a:r>
              <a:rPr lang="en-US" dirty="0" smtClean="0"/>
              <a:t>Feasibility vs. Effectiveness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05101642"/>
              </p:ext>
            </p:extLst>
          </p:nvPr>
        </p:nvGraphicFramePr>
        <p:xfrm>
          <a:off x="152400" y="990600"/>
          <a:ext cx="8762999" cy="556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57864"/>
                <a:gridCol w="1799099"/>
                <a:gridCol w="1753469"/>
                <a:gridCol w="1894703"/>
                <a:gridCol w="1657864"/>
              </a:tblGrid>
              <a:tr h="1042988"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600" dirty="0">
                          <a:effectLst/>
                        </a:rPr>
                        <a:t>EFFECTIVENESS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 gridSpan="4"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600" dirty="0">
                          <a:effectLst/>
                        </a:rPr>
                        <a:t>FEASIBILITY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2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200" b="1" dirty="0">
                          <a:effectLst/>
                        </a:rPr>
                        <a:t>HIGH</a:t>
                      </a:r>
                    </a:p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b="1" dirty="0">
                          <a:effectLst/>
                        </a:rPr>
                        <a:t>MEDIUM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CDE0E8"/>
                    </a:solidFill>
                  </a:tcPr>
                </a:tc>
              </a:tr>
              <a:tr h="1042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200" b="1" dirty="0">
                          <a:effectLst/>
                        </a:rPr>
                        <a:t>HIGH</a:t>
                      </a:r>
                    </a:p>
                    <a:p>
                      <a:pPr marL="0" marR="0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  <a:tr h="1042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200" b="1" dirty="0">
                          <a:effectLst/>
                        </a:rPr>
                        <a:t>MEDIUM</a:t>
                      </a:r>
                    </a:p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/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  <a:tr h="1390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LOW</a:t>
                      </a:r>
                    </a:p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338" marR="68338" marT="0" marB="0" anchor="ctr"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85800" y="2133600"/>
            <a:ext cx="7772400" cy="267771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Genocide has existed in history as early as empires were  created. However, the Holocaust during WW II, brought this social issue to the global stage  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Examine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</a:t>
            </a:r>
          </a:p>
          <a:p>
            <a:pPr lvl="1"/>
            <a:r>
              <a:rPr lang="en-US" dirty="0" smtClean="0"/>
              <a:t>Effectiveness vs. Feasibility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</a:t>
            </a:r>
            <a:r>
              <a:rPr lang="en-US" dirty="0" smtClean="0">
                <a:hlinkClick r:id="rId2"/>
              </a:rPr>
              <a:t>IPPA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1"/>
            <a:ext cx="8458200" cy="1752599"/>
          </a:xfrm>
        </p:spPr>
        <p:txBody>
          <a:bodyPr/>
          <a:lstStyle/>
          <a:p>
            <a:pPr algn="l"/>
            <a:r>
              <a:rPr lang="en-US" dirty="0" smtClean="0"/>
              <a:t>        Gathering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Although most world leaders vowed to never let anything like the Holocaust happen anywhere, it has reared its ugly head time and time again.</a:t>
            </a:r>
          </a:p>
          <a:p>
            <a:r>
              <a:rPr lang="en-US" dirty="0" smtClean="0"/>
              <a:t>Cambodia, Rwanda, Burundi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980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173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Genocide Watch</a:t>
            </a:r>
            <a:br>
              <a:rPr lang="en-US" dirty="0" smtClean="0"/>
            </a:br>
            <a:r>
              <a:rPr lang="en-US" dirty="0" smtClean="0"/>
              <a:t>has labeled the issue in 8 stages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Classification, symbolization, dehumanization, organization, polarization, preparation, extermination, denial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210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1843087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594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839200" cy="152399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United Nations Current Policies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an international organization it has transferred jurisdiction to national courts. Making them ineffective.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333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5" y="381000"/>
            <a:ext cx="405765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0839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202</Words>
  <Application>Microsoft Office PowerPoint</Application>
  <PresentationFormat>On-screen Show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Asian and African Genocide</vt:lpstr>
      <vt:lpstr>Slide 2</vt:lpstr>
      <vt:lpstr>Steps of the IPPA</vt:lpstr>
      <vt:lpstr>        Gathering Evidence</vt:lpstr>
      <vt:lpstr>Slide 5</vt:lpstr>
      <vt:lpstr>Genocide Watch has labeled the issue in 8 stages</vt:lpstr>
      <vt:lpstr>Slide 7</vt:lpstr>
      <vt:lpstr>United Nations Current Policies</vt:lpstr>
      <vt:lpstr>Slide 9</vt:lpstr>
      <vt:lpstr>Possible Solutions</vt:lpstr>
      <vt:lpstr>Slide 11</vt:lpstr>
      <vt:lpstr>Feasibility vs. Effectiveness</vt:lpstr>
      <vt:lpstr>Feasibility vs. Effectiveness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and African Genocide</dc:title>
  <dc:creator>sheroz abduhakimov</dc:creator>
  <cp:lastModifiedBy>ann nigro</cp:lastModifiedBy>
  <cp:revision>21</cp:revision>
  <dcterms:created xsi:type="dcterms:W3CDTF">2014-02-19T17:37:06Z</dcterms:created>
  <dcterms:modified xsi:type="dcterms:W3CDTF">2014-02-25T19:49:43Z</dcterms:modified>
</cp:coreProperties>
</file>