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1" r:id="rId3"/>
    <p:sldId id="259" r:id="rId4"/>
    <p:sldId id="260" r:id="rId5"/>
    <p:sldId id="261" r:id="rId6"/>
    <p:sldId id="262" r:id="rId7"/>
    <p:sldId id="265" r:id="rId8"/>
    <p:sldId id="266" r:id="rId9"/>
    <p:sldId id="268" r:id="rId10"/>
    <p:sldId id="269" r:id="rId11"/>
    <p:sldId id="272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-4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E419-AFD3-44BA-B8AF-742CB69CA7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5642F-CEAE-4192-A0D3-B854DEA4D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812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5642F-CEAE-4192-A0D3-B854DEA4D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302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A70AFD-5417-4352-A2AB-A5B670C3B356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9AFB98-0B43-47FD-B90B-A86487E28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existing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worksheet4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5.html" TargetMode="External"/><Relationship Id="rId2" Type="http://schemas.openxmlformats.org/officeDocument/2006/relationships/hyperlink" Target="http://www2.maxwell.syr.edu/plegal/TIPS/solutions.html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6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1.html" TargetMode="External"/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gather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2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3.html" TargetMode="External"/><Relationship Id="rId2" Type="http://schemas.openxmlformats.org/officeDocument/2006/relationships/hyperlink" Target="http://www2.maxwell.syr.edu/plegal/TIPS/identify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514600"/>
            <a:ext cx="3581400" cy="1702160"/>
          </a:xfrm>
        </p:spPr>
        <p:txBody>
          <a:bodyPr/>
          <a:lstStyle/>
          <a:p>
            <a:r>
              <a:rPr lang="en-US" dirty="0" smtClean="0"/>
              <a:t>The Boy’s Bathroom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9872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 Hygiene Catastrophe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Damoon</a:t>
            </a:r>
            <a:r>
              <a:rPr lang="en-US" dirty="0" smtClean="0"/>
              <a:t> </a:t>
            </a:r>
            <a:r>
              <a:rPr lang="en-US" dirty="0" err="1" smtClean="0"/>
              <a:t>Nikaiyn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IVDU High School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9489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Evaluate the Existing Policy: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trashcans in the bathroom which are emptied regularly</a:t>
            </a:r>
          </a:p>
          <a:p>
            <a:r>
              <a:rPr lang="en-US" dirty="0" smtClean="0"/>
              <a:t>Toiletries are restocked often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>
                <a:hlinkClick r:id="rId4"/>
              </a:rPr>
              <a:t>Worksheet 4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576765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Toilet education training</a:t>
            </a:r>
          </a:p>
          <a:p>
            <a:r>
              <a:rPr lang="en-US" sz="2800" dirty="0" smtClean="0"/>
              <a:t>Hire sanitary workers</a:t>
            </a:r>
          </a:p>
          <a:p>
            <a:r>
              <a:rPr lang="en-US" sz="2800" dirty="0" smtClean="0"/>
              <a:t>Students are no longer allowed access to the bathroom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Develop Solutions: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Worksheet 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300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724936"/>
          </a:xfrm>
        </p:spPr>
        <p:txBody>
          <a:bodyPr/>
          <a:lstStyle/>
          <a:p>
            <a:r>
              <a:rPr lang="en-US" dirty="0" smtClean="0"/>
              <a:t>Solution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77317" cy="648148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>
                <a:hlinkClick r:id="rId2"/>
              </a:rPr>
              <a:t>Worksheet 6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5930723"/>
              </p:ext>
            </p:extLst>
          </p:nvPr>
        </p:nvGraphicFramePr>
        <p:xfrm>
          <a:off x="1066800" y="2590800"/>
          <a:ext cx="7162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8669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112901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Hire </a:t>
                      </a:r>
                      <a:r>
                        <a:rPr lang="en-US" sz="1600" smtClean="0"/>
                        <a:t>sanitary workers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Students are no longer allowed access to the bathroom</a:t>
                      </a:r>
                    </a:p>
                  </a:txBody>
                  <a:tcPr/>
                </a:tc>
              </a:tr>
              <a:tr h="87095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Toilet education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691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2133600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Feasibility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9417" y="4362818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678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Solution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2725" r="3272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combination of student education as well as sanitary workers to help clean the restrooms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1255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 Analyst (PPA)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Define the problem</a:t>
            </a:r>
          </a:p>
          <a:p>
            <a:r>
              <a:rPr lang="en-US" dirty="0" smtClean="0"/>
              <a:t>Step 2: Gather the evidence</a:t>
            </a:r>
          </a:p>
          <a:p>
            <a:r>
              <a:rPr lang="en-US" dirty="0" smtClean="0"/>
              <a:t>Step 3: Identify the causes</a:t>
            </a:r>
          </a:p>
          <a:p>
            <a:r>
              <a:rPr lang="en-US" dirty="0" smtClean="0"/>
              <a:t>Step 4: Evaluate an existing policy</a:t>
            </a:r>
          </a:p>
          <a:p>
            <a:r>
              <a:rPr lang="en-US" dirty="0" smtClean="0"/>
              <a:t>Step 5: Develop Solutions</a:t>
            </a:r>
          </a:p>
          <a:p>
            <a:r>
              <a:rPr lang="en-US" dirty="0" smtClean="0"/>
              <a:t>Step 6: Select the best solution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      (Feasibility vs. Effectiveness)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2954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Define the Problem: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bathroom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442908" cy="316274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Waste paper is littered all along the floor</a:t>
            </a:r>
          </a:p>
          <a:p>
            <a:r>
              <a:rPr lang="en-US" dirty="0" smtClean="0"/>
              <a:t>Offensive odors </a:t>
            </a:r>
          </a:p>
          <a:p>
            <a:r>
              <a:rPr lang="en-US" dirty="0" smtClean="0"/>
              <a:t>Remnants from the improper use of the facilities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 smtClean="0">
              <a:hlinkClick r:id="rId3"/>
            </a:endParaRPr>
          </a:p>
          <a:p>
            <a:pPr marL="68580" indent="0">
              <a:buNone/>
            </a:pPr>
            <a:r>
              <a:rPr lang="en-US" dirty="0" smtClean="0">
                <a:hlinkClick r:id="rId3"/>
              </a:rPr>
              <a:t>Worksheet 1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57400"/>
            <a:ext cx="2792254" cy="419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3390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are exposed to potentially harmful bacteria</a:t>
            </a:r>
          </a:p>
          <a:p>
            <a:r>
              <a:rPr lang="en-US" dirty="0" smtClean="0"/>
              <a:t>A large amount of waste is produced, increasing expenses for the school</a:t>
            </a:r>
          </a:p>
          <a:p>
            <a:r>
              <a:rPr lang="en-US" dirty="0" smtClean="0"/>
              <a:t>Students are less likely to use the bathroom when they need it, creating general unhappiness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problem?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negative effects occur as a result of our issue?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0451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55" y="685800"/>
            <a:ext cx="6248400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255" y="3200400"/>
            <a:ext cx="6637468" cy="1362075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Gathering the Evidence: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619" y="4572000"/>
            <a:ext cx="6637467" cy="1520413"/>
          </a:xfrm>
        </p:spPr>
        <p:txBody>
          <a:bodyPr/>
          <a:lstStyle/>
          <a:p>
            <a:r>
              <a:rPr lang="en-US" dirty="0" smtClean="0"/>
              <a:t>What are some indicators that this problem really exists?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871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52" r="905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Worksheet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789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1"/>
            <a:ext cx="6637468" cy="1066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Identify the Causes: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05000"/>
            <a:ext cx="6637467" cy="1520413"/>
          </a:xfrm>
        </p:spPr>
        <p:txBody>
          <a:bodyPr/>
          <a:lstStyle/>
          <a:p>
            <a:r>
              <a:rPr lang="en-US" dirty="0" smtClean="0"/>
              <a:t>Why is this occurring at IVDU High school, specifically in the boy’s bathroom?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Worksheet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86200"/>
            <a:ext cx="6019800" cy="2628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9212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is not properly being disposed of</a:t>
            </a:r>
          </a:p>
          <a:p>
            <a:r>
              <a:rPr lang="en-US" dirty="0" smtClean="0"/>
              <a:t>The facilities are not being properly used</a:t>
            </a:r>
          </a:p>
          <a:p>
            <a:r>
              <a:rPr lang="en-US" dirty="0" smtClean="0"/>
              <a:t>Toiletries are being abused, which create excess refuse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These are the possible reasons why the bathroom has poor hygiene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0457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we fix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3502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120</TotalTime>
  <Words>299</Words>
  <Application>Microsoft Office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The Boy’s Bathroom</vt:lpstr>
      <vt:lpstr>Public Policy Analyst (PPA)</vt:lpstr>
      <vt:lpstr>Define the Problem:   The bathroom !</vt:lpstr>
      <vt:lpstr>Why is this a problem?</vt:lpstr>
      <vt:lpstr>Gathering the Evidence:</vt:lpstr>
      <vt:lpstr>EVIDENCE</vt:lpstr>
      <vt:lpstr>Identify the Causes:</vt:lpstr>
      <vt:lpstr>Causes</vt:lpstr>
      <vt:lpstr>How do we fix it?</vt:lpstr>
      <vt:lpstr>Evaluate the Existing Policy:</vt:lpstr>
      <vt:lpstr>Develop Solutions:</vt:lpstr>
      <vt:lpstr>Solution Matrix</vt:lpstr>
      <vt:lpstr>Best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boy’s bathroom</dc:title>
  <dc:creator>admin</dc:creator>
  <cp:lastModifiedBy>ann nigro</cp:lastModifiedBy>
  <cp:revision>18</cp:revision>
  <dcterms:created xsi:type="dcterms:W3CDTF">2014-02-19T17:29:58Z</dcterms:created>
  <dcterms:modified xsi:type="dcterms:W3CDTF">2014-02-26T18:09:57Z</dcterms:modified>
</cp:coreProperties>
</file>