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0" r:id="rId1"/>
    <p:sldMasterId id="2147483722" r:id="rId2"/>
  </p:sldMasterIdLst>
  <p:notesMasterIdLst>
    <p:notesMasterId r:id="rId14"/>
  </p:notesMasterIdLst>
  <p:sldIdLst>
    <p:sldId id="256" r:id="rId3"/>
    <p:sldId id="257" r:id="rId4"/>
    <p:sldId id="258" r:id="rId5"/>
    <p:sldId id="259" r:id="rId6"/>
    <p:sldId id="262" r:id="rId7"/>
    <p:sldId id="263" r:id="rId8"/>
    <p:sldId id="264" r:id="rId9"/>
    <p:sldId id="265" r:id="rId10"/>
    <p:sldId id="266" r:id="rId11"/>
    <p:sldId id="267" r:id="rId12"/>
    <p:sldId id="260"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0066"/>
    <a:srgbClr val="0000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38" autoAdjust="0"/>
  </p:normalViewPr>
  <p:slideViewPr>
    <p:cSldViewPr>
      <p:cViewPr>
        <p:scale>
          <a:sx n="66" d="100"/>
          <a:sy n="66" d="100"/>
        </p:scale>
        <p:origin x="-1134" y="-54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5FF6746-2142-41A6-AC2D-2DA6135FA107}" type="datetimeFigureOut">
              <a:rPr lang="en-US" smtClean="0"/>
              <a:pPr/>
              <a:t>5/15/2014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72BBE7-1C10-48CA-89DA-18C4707B7EDC}" type="slidenum">
              <a:rPr lang="en-US" smtClean="0"/>
              <a:pPr/>
              <a:t>‹#›</a:t>
            </a:fld>
            <a:endParaRPr lang="en-US"/>
          </a:p>
        </p:txBody>
      </p:sp>
    </p:spTree>
    <p:extLst>
      <p:ext uri="{BB962C8B-B14F-4D97-AF65-F5344CB8AC3E}">
        <p14:creationId xmlns="" xmlns:p14="http://schemas.microsoft.com/office/powerpoint/2010/main" val="899596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2706" name="Freeform 2"/>
          <p:cNvSpPr>
            <a:spLocks/>
          </p:cNvSpPr>
          <p:nvPr/>
        </p:nvSpPr>
        <p:spPr bwMode="blackWhite">
          <a:xfrm>
            <a:off x="20638" y="12700"/>
            <a:ext cx="8896350" cy="6780213"/>
          </a:xfrm>
          <a:custGeom>
            <a:avLst/>
            <a:gdLst/>
            <a:ahLst/>
            <a:cxnLst>
              <a:cxn ang="0">
                <a:pos x="2822" y="0"/>
              </a:cxn>
              <a:cxn ang="0">
                <a:pos x="0" y="975"/>
              </a:cxn>
              <a:cxn ang="0">
                <a:pos x="2169" y="3619"/>
              </a:cxn>
              <a:cxn ang="0">
                <a:pos x="3985" y="1125"/>
              </a:cxn>
              <a:cxn ang="0">
                <a:pos x="2822" y="0"/>
              </a:cxn>
              <a:cxn ang="0">
                <a:pos x="2822" y="0"/>
              </a:cxn>
            </a:cxnLst>
            <a:rect l="0" t="0" r="r" b="b"/>
            <a:pathLst>
              <a:path w="3985" h="3619">
                <a:moveTo>
                  <a:pt x="2822" y="0"/>
                </a:moveTo>
                <a:lnTo>
                  <a:pt x="0" y="975"/>
                </a:lnTo>
                <a:lnTo>
                  <a:pt x="2169" y="3619"/>
                </a:lnTo>
                <a:lnTo>
                  <a:pt x="3985" y="1125"/>
                </a:lnTo>
                <a:lnTo>
                  <a:pt x="2822" y="0"/>
                </a:lnTo>
                <a:lnTo>
                  <a:pt x="2822" y="0"/>
                </a:lnTo>
                <a:close/>
              </a:path>
            </a:pathLst>
          </a:custGeom>
          <a:solidFill>
            <a:schemeClr val="accent1"/>
          </a:solidFill>
          <a:ln w="9525">
            <a:noFill/>
            <a:round/>
            <a:headEnd/>
            <a:tailEnd/>
          </a:ln>
        </p:spPr>
        <p:txBody>
          <a:bodyPr/>
          <a:lstStyle/>
          <a:p>
            <a:endParaRPr lang="en-US"/>
          </a:p>
        </p:txBody>
      </p:sp>
      <p:sp>
        <p:nvSpPr>
          <p:cNvPr id="72707" name="Rectangle 3"/>
          <p:cNvSpPr>
            <a:spLocks noGrp="1" noChangeArrowheads="1"/>
          </p:cNvSpPr>
          <p:nvPr>
            <p:ph type="ctrTitle"/>
          </p:nvPr>
        </p:nvSpPr>
        <p:spPr>
          <a:xfrm>
            <a:off x="1371600" y="1511300"/>
            <a:ext cx="6400800" cy="2273300"/>
          </a:xfrm>
          <a:effectLst>
            <a:outerShdw dist="45791" dir="2021404" algn="ctr" rotWithShape="0">
              <a:schemeClr val="bg2"/>
            </a:outerShdw>
          </a:effectLst>
        </p:spPr>
        <p:txBody>
          <a:bodyPr/>
          <a:lstStyle>
            <a:lvl1pPr>
              <a:defRPr>
                <a:solidFill>
                  <a:schemeClr val="tx2"/>
                </a:solidFill>
                <a:effectLst>
                  <a:outerShdw blurRad="38100" dist="38100" dir="2700000" algn="tl">
                    <a:srgbClr val="C0C0C0"/>
                  </a:outerShdw>
                </a:effectLst>
              </a:defRPr>
            </a:lvl1pPr>
          </a:lstStyle>
          <a:p>
            <a:r>
              <a:rPr lang="en-US"/>
              <a:t>Click to edit Master title style</a:t>
            </a:r>
          </a:p>
        </p:txBody>
      </p:sp>
      <p:sp>
        <p:nvSpPr>
          <p:cNvPr id="72708" name="Rectangle 4"/>
          <p:cNvSpPr>
            <a:spLocks noGrp="1" noChangeArrowheads="1"/>
          </p:cNvSpPr>
          <p:nvPr>
            <p:ph type="subTitle" idx="1"/>
          </p:nvPr>
        </p:nvSpPr>
        <p:spPr>
          <a:xfrm>
            <a:off x="1549400" y="4051300"/>
            <a:ext cx="6032500" cy="1003300"/>
          </a:xfrm>
        </p:spPr>
        <p:txBody>
          <a:bodyPr/>
          <a:lstStyle>
            <a:lvl1pPr marL="0" indent="0" algn="ctr">
              <a:buFontTx/>
              <a:buNone/>
              <a:defRPr sz="2800">
                <a:effectLst>
                  <a:outerShdw blurRad="38100" dist="38100" dir="2700000" algn="tl">
                    <a:srgbClr val="C0C0C0"/>
                  </a:outerShdw>
                </a:effectLst>
              </a:defRPr>
            </a:lvl1pPr>
          </a:lstStyle>
          <a:p>
            <a:r>
              <a:rPr lang="en-US"/>
              <a:t>Click to edit Master subtitle style</a:t>
            </a:r>
          </a:p>
        </p:txBody>
      </p:sp>
      <p:sp>
        <p:nvSpPr>
          <p:cNvPr id="72709" name="Rectangle 5"/>
          <p:cNvSpPr>
            <a:spLocks noGrp="1" noChangeArrowheads="1"/>
          </p:cNvSpPr>
          <p:nvPr>
            <p:ph type="dt" sz="half" idx="2"/>
          </p:nvPr>
        </p:nvSpPr>
        <p:spPr>
          <a:xfrm>
            <a:off x="685800" y="6248400"/>
            <a:ext cx="1905000" cy="457200"/>
          </a:xfrm>
        </p:spPr>
        <p:txBody>
          <a:bodyPr/>
          <a:lstStyle>
            <a:lvl1pPr>
              <a:defRPr/>
            </a:lvl1pPr>
          </a:lstStyle>
          <a:p>
            <a:fld id="{7DD949ED-CB54-45DB-8830-A5AB23F66E5E}" type="datetimeFigureOut">
              <a:rPr lang="en-US"/>
              <a:pPr/>
              <a:t>5/15/2014</a:t>
            </a:fld>
            <a:endParaRPr lang="en-US"/>
          </a:p>
        </p:txBody>
      </p:sp>
      <p:sp>
        <p:nvSpPr>
          <p:cNvPr id="72710" name="Rectangle 6"/>
          <p:cNvSpPr>
            <a:spLocks noGrp="1" noChangeArrowheads="1"/>
          </p:cNvSpPr>
          <p:nvPr>
            <p:ph type="ftr" sz="quarter" idx="3"/>
          </p:nvPr>
        </p:nvSpPr>
        <p:spPr>
          <a:xfrm>
            <a:off x="3124200" y="6248400"/>
            <a:ext cx="2895600" cy="457200"/>
          </a:xfrm>
        </p:spPr>
        <p:txBody>
          <a:bodyPr/>
          <a:lstStyle>
            <a:lvl1pPr>
              <a:defRPr/>
            </a:lvl1pPr>
          </a:lstStyle>
          <a:p>
            <a:endParaRPr lang="en-US"/>
          </a:p>
        </p:txBody>
      </p:sp>
      <p:sp>
        <p:nvSpPr>
          <p:cNvPr id="72711" name="Rectangle 7"/>
          <p:cNvSpPr>
            <a:spLocks noGrp="1" noChangeArrowheads="1"/>
          </p:cNvSpPr>
          <p:nvPr>
            <p:ph type="sldNum" sz="quarter" idx="4"/>
          </p:nvPr>
        </p:nvSpPr>
        <p:spPr>
          <a:xfrm>
            <a:off x="6553200" y="6248400"/>
            <a:ext cx="1905000" cy="457200"/>
          </a:xfrm>
        </p:spPr>
        <p:txBody>
          <a:bodyPr/>
          <a:lstStyle>
            <a:lvl1pPr>
              <a:defRPr/>
            </a:lvl1pPr>
          </a:lstStyle>
          <a:p>
            <a:fld id="{026152E8-EEE9-4D38-8AD9-01AF7036F145}" type="slidenum">
              <a:rPr lang="en-US"/>
              <a:pPr/>
              <a:t>‹#›</a:t>
            </a:fld>
            <a:endParaRPr lang="en-US"/>
          </a:p>
        </p:txBody>
      </p:sp>
      <p:grpSp>
        <p:nvGrpSpPr>
          <p:cNvPr id="72712" name="Group 8"/>
          <p:cNvGrpSpPr>
            <a:grpSpLocks/>
          </p:cNvGrpSpPr>
          <p:nvPr/>
        </p:nvGrpSpPr>
        <p:grpSpPr bwMode="auto">
          <a:xfrm>
            <a:off x="195263" y="234950"/>
            <a:ext cx="3787775" cy="1778000"/>
            <a:chOff x="123" y="148"/>
            <a:chExt cx="2386" cy="1120"/>
          </a:xfrm>
        </p:grpSpPr>
        <p:sp>
          <p:nvSpPr>
            <p:cNvPr id="72713" name="Freeform 9"/>
            <p:cNvSpPr>
              <a:spLocks/>
            </p:cNvSpPr>
            <p:nvPr userDrawn="1"/>
          </p:nvSpPr>
          <p:spPr bwMode="auto">
            <a:xfrm>
              <a:off x="177" y="177"/>
              <a:ext cx="2250" cy="1017"/>
            </a:xfrm>
            <a:custGeom>
              <a:avLst/>
              <a:gdLst/>
              <a:ahLst/>
              <a:cxnLst>
                <a:cxn ang="0">
                  <a:pos x="794" y="395"/>
                </a:cxn>
                <a:cxn ang="0">
                  <a:pos x="710" y="318"/>
                </a:cxn>
                <a:cxn ang="0">
                  <a:pos x="556" y="210"/>
                </a:cxn>
                <a:cxn ang="0">
                  <a:pos x="71" y="0"/>
                </a:cxn>
                <a:cxn ang="0">
                  <a:pos x="23" y="20"/>
                </a:cxn>
                <a:cxn ang="0">
                  <a:pos x="0" y="83"/>
                </a:cxn>
                <a:cxn ang="0">
                  <a:pos x="28" y="155"/>
                </a:cxn>
                <a:cxn ang="0">
                  <a:pos x="570" y="409"/>
                </a:cxn>
                <a:cxn ang="0">
                  <a:pos x="689" y="393"/>
                </a:cxn>
                <a:cxn ang="0">
                  <a:pos x="785" y="414"/>
                </a:cxn>
                <a:cxn ang="0">
                  <a:pos x="794" y="395"/>
                </a:cxn>
                <a:cxn ang="0">
                  <a:pos x="794" y="395"/>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w="9525">
              <a:noFill/>
              <a:round/>
              <a:headEnd/>
              <a:tailEnd/>
            </a:ln>
          </p:spPr>
          <p:txBody>
            <a:bodyPr/>
            <a:lstStyle/>
            <a:p>
              <a:endParaRPr lang="en-US"/>
            </a:p>
          </p:txBody>
        </p:sp>
        <p:sp>
          <p:nvSpPr>
            <p:cNvPr id="72714" name="Freeform 10"/>
            <p:cNvSpPr>
              <a:spLocks/>
            </p:cNvSpPr>
            <p:nvPr userDrawn="1"/>
          </p:nvSpPr>
          <p:spPr bwMode="auto">
            <a:xfrm>
              <a:off x="166" y="261"/>
              <a:ext cx="2244" cy="1007"/>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w="9525">
              <a:noFill/>
              <a:round/>
              <a:headEnd/>
              <a:tailEnd/>
            </a:ln>
          </p:spPr>
          <p:txBody>
            <a:bodyPr/>
            <a:lstStyle/>
            <a:p>
              <a:endParaRPr lang="en-US"/>
            </a:p>
          </p:txBody>
        </p:sp>
        <p:sp>
          <p:nvSpPr>
            <p:cNvPr id="72715" name="Freeform 11"/>
            <p:cNvSpPr>
              <a:spLocks/>
            </p:cNvSpPr>
            <p:nvPr userDrawn="1"/>
          </p:nvSpPr>
          <p:spPr bwMode="auto">
            <a:xfrm>
              <a:off x="474" y="344"/>
              <a:ext cx="1488" cy="919"/>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endParaRPr lang="en-US"/>
            </a:p>
          </p:txBody>
        </p:sp>
        <p:grpSp>
          <p:nvGrpSpPr>
            <p:cNvPr id="72716" name="Group 12"/>
            <p:cNvGrpSpPr>
              <a:grpSpLocks/>
            </p:cNvGrpSpPr>
            <p:nvPr userDrawn="1"/>
          </p:nvGrpSpPr>
          <p:grpSpPr bwMode="auto">
            <a:xfrm>
              <a:off x="123" y="148"/>
              <a:ext cx="2386" cy="1081"/>
              <a:chOff x="123" y="148"/>
              <a:chExt cx="2386" cy="1081"/>
            </a:xfrm>
          </p:grpSpPr>
          <p:sp>
            <p:nvSpPr>
              <p:cNvPr id="72717" name="Freeform 13"/>
              <p:cNvSpPr>
                <a:spLocks/>
              </p:cNvSpPr>
              <p:nvPr userDrawn="1"/>
            </p:nvSpPr>
            <p:spPr bwMode="auto">
              <a:xfrm>
                <a:off x="2005" y="934"/>
                <a:ext cx="212" cy="214"/>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endParaRPr lang="en-US"/>
              </a:p>
            </p:txBody>
          </p:sp>
          <p:sp>
            <p:nvSpPr>
              <p:cNvPr id="72718" name="Freeform 14"/>
              <p:cNvSpPr>
                <a:spLocks/>
              </p:cNvSpPr>
              <p:nvPr userDrawn="1"/>
            </p:nvSpPr>
            <p:spPr bwMode="auto">
              <a:xfrm>
                <a:off x="123" y="148"/>
                <a:ext cx="2386" cy="1081"/>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endParaRPr lang="en-US"/>
              </a:p>
            </p:txBody>
          </p:sp>
          <p:sp>
            <p:nvSpPr>
              <p:cNvPr id="72719" name="Freeform 15"/>
              <p:cNvSpPr>
                <a:spLocks/>
              </p:cNvSpPr>
              <p:nvPr userDrawn="1"/>
            </p:nvSpPr>
            <p:spPr bwMode="auto">
              <a:xfrm>
                <a:off x="324" y="158"/>
                <a:ext cx="1686" cy="614"/>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endParaRPr lang="en-US"/>
              </a:p>
            </p:txBody>
          </p:sp>
          <p:sp>
            <p:nvSpPr>
              <p:cNvPr id="72720" name="Freeform 16"/>
              <p:cNvSpPr>
                <a:spLocks/>
              </p:cNvSpPr>
              <p:nvPr userDrawn="1"/>
            </p:nvSpPr>
            <p:spPr bwMode="auto">
              <a:xfrm>
                <a:off x="409" y="251"/>
                <a:ext cx="227" cy="410"/>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endParaRPr lang="en-US"/>
              </a:p>
            </p:txBody>
          </p:sp>
          <p:sp>
            <p:nvSpPr>
              <p:cNvPr id="72721" name="Freeform 17"/>
              <p:cNvSpPr>
                <a:spLocks/>
              </p:cNvSpPr>
              <p:nvPr userDrawn="1"/>
            </p:nvSpPr>
            <p:spPr bwMode="auto">
              <a:xfrm>
                <a:off x="846" y="536"/>
                <a:ext cx="691" cy="364"/>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endParaRPr lang="en-US"/>
              </a:p>
            </p:txBody>
          </p:sp>
        </p:grpSp>
      </p:grpSp>
      <p:grpSp>
        <p:nvGrpSpPr>
          <p:cNvPr id="72722" name="Group 18"/>
          <p:cNvGrpSpPr>
            <a:grpSpLocks/>
          </p:cNvGrpSpPr>
          <p:nvPr/>
        </p:nvGrpSpPr>
        <p:grpSpPr bwMode="auto">
          <a:xfrm>
            <a:off x="7915275" y="4368800"/>
            <a:ext cx="742950" cy="1058863"/>
            <a:chOff x="4986" y="2752"/>
            <a:chExt cx="468" cy="667"/>
          </a:xfrm>
        </p:grpSpPr>
        <p:sp>
          <p:nvSpPr>
            <p:cNvPr id="72723" name="Freeform 19"/>
            <p:cNvSpPr>
              <a:spLocks/>
            </p:cNvSpPr>
            <p:nvPr userDrawn="1"/>
          </p:nvSpPr>
          <p:spPr bwMode="auto">
            <a:xfrm rot="7320404">
              <a:off x="4909" y="2936"/>
              <a:ext cx="629" cy="293"/>
            </a:xfrm>
            <a:custGeom>
              <a:avLst/>
              <a:gdLst/>
              <a:ahLst/>
              <a:cxnLst>
                <a:cxn ang="0">
                  <a:pos x="794" y="395"/>
                </a:cxn>
                <a:cxn ang="0">
                  <a:pos x="710" y="318"/>
                </a:cxn>
                <a:cxn ang="0">
                  <a:pos x="556" y="210"/>
                </a:cxn>
                <a:cxn ang="0">
                  <a:pos x="71" y="0"/>
                </a:cxn>
                <a:cxn ang="0">
                  <a:pos x="23" y="20"/>
                </a:cxn>
                <a:cxn ang="0">
                  <a:pos x="0" y="83"/>
                </a:cxn>
                <a:cxn ang="0">
                  <a:pos x="28" y="155"/>
                </a:cxn>
                <a:cxn ang="0">
                  <a:pos x="570" y="409"/>
                </a:cxn>
                <a:cxn ang="0">
                  <a:pos x="689" y="393"/>
                </a:cxn>
                <a:cxn ang="0">
                  <a:pos x="785" y="414"/>
                </a:cxn>
                <a:cxn ang="0">
                  <a:pos x="794" y="395"/>
                </a:cxn>
                <a:cxn ang="0">
                  <a:pos x="794" y="395"/>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w="9525">
              <a:noFill/>
              <a:round/>
              <a:headEnd/>
              <a:tailEnd/>
            </a:ln>
          </p:spPr>
          <p:txBody>
            <a:bodyPr/>
            <a:lstStyle/>
            <a:p>
              <a:endParaRPr lang="en-US"/>
            </a:p>
          </p:txBody>
        </p:sp>
        <p:sp>
          <p:nvSpPr>
            <p:cNvPr id="72724" name="Freeform 20"/>
            <p:cNvSpPr>
              <a:spLocks/>
            </p:cNvSpPr>
            <p:nvPr userDrawn="1"/>
          </p:nvSpPr>
          <p:spPr bwMode="auto">
            <a:xfrm rot="7320404">
              <a:off x="4893" y="2923"/>
              <a:ext cx="627" cy="290"/>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folHlink"/>
            </a:solidFill>
            <a:ln w="9525">
              <a:noFill/>
              <a:round/>
              <a:headEnd/>
              <a:tailEnd/>
            </a:ln>
          </p:spPr>
          <p:txBody>
            <a:bodyPr/>
            <a:lstStyle/>
            <a:p>
              <a:endParaRPr lang="en-US"/>
            </a:p>
          </p:txBody>
        </p:sp>
        <p:sp>
          <p:nvSpPr>
            <p:cNvPr id="72725" name="Freeform 21"/>
            <p:cNvSpPr>
              <a:spLocks/>
            </p:cNvSpPr>
            <p:nvPr userDrawn="1"/>
          </p:nvSpPr>
          <p:spPr bwMode="auto">
            <a:xfrm rot="7320404">
              <a:off x="5000" y="2912"/>
              <a:ext cx="416" cy="265"/>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endParaRPr lang="en-US"/>
            </a:p>
          </p:txBody>
        </p:sp>
        <p:grpSp>
          <p:nvGrpSpPr>
            <p:cNvPr id="72726" name="Group 22"/>
            <p:cNvGrpSpPr>
              <a:grpSpLocks/>
            </p:cNvGrpSpPr>
            <p:nvPr userDrawn="1"/>
          </p:nvGrpSpPr>
          <p:grpSpPr bwMode="auto">
            <a:xfrm>
              <a:off x="4986" y="2752"/>
              <a:ext cx="468" cy="667"/>
              <a:chOff x="4986" y="2752"/>
              <a:chExt cx="468" cy="667"/>
            </a:xfrm>
          </p:grpSpPr>
          <p:sp>
            <p:nvSpPr>
              <p:cNvPr id="72727" name="Freeform 23"/>
              <p:cNvSpPr>
                <a:spLocks/>
              </p:cNvSpPr>
              <p:nvPr userDrawn="1"/>
            </p:nvSpPr>
            <p:spPr bwMode="auto">
              <a:xfrm rot="7320404">
                <a:off x="4987" y="3190"/>
                <a:ext cx="59" cy="61"/>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endParaRPr lang="en-US"/>
              </a:p>
            </p:txBody>
          </p:sp>
          <p:sp>
            <p:nvSpPr>
              <p:cNvPr id="72728" name="Freeform 24"/>
              <p:cNvSpPr>
                <a:spLocks/>
              </p:cNvSpPr>
              <p:nvPr userDrawn="1"/>
            </p:nvSpPr>
            <p:spPr bwMode="auto">
              <a:xfrm rot="7320404">
                <a:off x="4887" y="2930"/>
                <a:ext cx="667" cy="311"/>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endParaRPr lang="en-US"/>
              </a:p>
            </p:txBody>
          </p:sp>
          <p:sp>
            <p:nvSpPr>
              <p:cNvPr id="72729" name="Freeform 25"/>
              <p:cNvSpPr>
                <a:spLocks/>
              </p:cNvSpPr>
              <p:nvPr userDrawn="1"/>
            </p:nvSpPr>
            <p:spPr bwMode="auto">
              <a:xfrm rot="7320404">
                <a:off x="5062" y="2997"/>
                <a:ext cx="472" cy="176"/>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endParaRPr lang="en-US"/>
              </a:p>
            </p:txBody>
          </p:sp>
          <p:sp>
            <p:nvSpPr>
              <p:cNvPr id="72730" name="Freeform 26"/>
              <p:cNvSpPr>
                <a:spLocks/>
              </p:cNvSpPr>
              <p:nvPr userDrawn="1"/>
            </p:nvSpPr>
            <p:spPr bwMode="auto">
              <a:xfrm rot="7320404">
                <a:off x="5363" y="2874"/>
                <a:ext cx="63" cy="118"/>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endParaRPr lang="en-US"/>
              </a:p>
            </p:txBody>
          </p:sp>
          <p:sp>
            <p:nvSpPr>
              <p:cNvPr id="72731" name="Freeform 27"/>
              <p:cNvSpPr>
                <a:spLocks/>
              </p:cNvSpPr>
              <p:nvPr userDrawn="1"/>
            </p:nvSpPr>
            <p:spPr bwMode="auto">
              <a:xfrm rot="7320404">
                <a:off x="5136" y="3000"/>
                <a:ext cx="193" cy="104"/>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endParaRPr lang="en-US"/>
              </a:p>
            </p:txBody>
          </p:sp>
        </p:grpSp>
      </p:grpSp>
      <p:sp>
        <p:nvSpPr>
          <p:cNvPr id="72732" name="Freeform 28"/>
          <p:cNvSpPr>
            <a:spLocks/>
          </p:cNvSpPr>
          <p:nvPr/>
        </p:nvSpPr>
        <p:spPr bwMode="auto">
          <a:xfrm>
            <a:off x="901700" y="5054600"/>
            <a:ext cx="6807200" cy="728663"/>
          </a:xfrm>
          <a:custGeom>
            <a:avLst/>
            <a:gdLst/>
            <a:ahLst/>
            <a:cxnLst>
              <a:cxn ang="0">
                <a:pos x="0" y="0"/>
              </a:cxn>
              <a:cxn ang="0">
                <a:pos x="816" y="256"/>
              </a:cxn>
              <a:cxn ang="0">
                <a:pos x="1560" y="144"/>
              </a:cxn>
              <a:cxn ang="0">
                <a:pos x="1856" y="376"/>
              </a:cxn>
              <a:cxn ang="0">
                <a:pos x="2344" y="152"/>
              </a:cxn>
              <a:cxn ang="0">
                <a:pos x="3536" y="456"/>
              </a:cxn>
              <a:cxn ang="0">
                <a:pos x="4288" y="136"/>
              </a:cxn>
            </a:cxnLst>
            <a:rect l="0" t="0" r="r" b="b"/>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headEnd/>
            <a:tailEnd/>
          </a:ln>
          <a:effectLst/>
        </p:spPr>
        <p:txBody>
          <a:bodyPr/>
          <a:lstStyle/>
          <a:p>
            <a:endParaRPr lang="en-US"/>
          </a:p>
        </p:txBody>
      </p:sp>
      <p:sp>
        <p:nvSpPr>
          <p:cNvPr id="72733" name="Freeform 29"/>
          <p:cNvSpPr>
            <a:spLocks/>
          </p:cNvSpPr>
          <p:nvPr/>
        </p:nvSpPr>
        <p:spPr bwMode="auto">
          <a:xfrm>
            <a:off x="4076700" y="1930400"/>
            <a:ext cx="889000" cy="381000"/>
          </a:xfrm>
          <a:custGeom>
            <a:avLst/>
            <a:gdLst/>
            <a:ahLst/>
            <a:cxnLst>
              <a:cxn ang="0">
                <a:pos x="0" y="32"/>
              </a:cxn>
              <a:cxn ang="0">
                <a:pos x="280" y="144"/>
              </a:cxn>
              <a:cxn ang="0">
                <a:pos x="448" y="16"/>
              </a:cxn>
              <a:cxn ang="0">
                <a:pos x="560" y="240"/>
              </a:cxn>
            </a:cxnLst>
            <a:rect l="0" t="0" r="r" b="b"/>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mpd="sng">
            <a:solidFill>
              <a:schemeClr val="tx2"/>
            </a:solidFill>
            <a:round/>
            <a:headEnd/>
            <a:tailEnd/>
          </a:ln>
          <a:effectLst/>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E94CCBB5-9E9E-4B60-8B13-B78648356C6E}" type="datetimeFigureOut">
              <a:rPr lang="en-US"/>
              <a:pPr/>
              <a:t>5/15/2014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D376071-42E8-436F-B4D4-20DCD26A1CCD}"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152400"/>
            <a:ext cx="1924050" cy="5334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152400"/>
            <a:ext cx="5619750" cy="5334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9876289D-5C11-4E28-8654-E3A75E187BFB}" type="datetimeFigureOut">
              <a:rPr lang="en-US"/>
              <a:pPr/>
              <a:t>5/15/2014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6ADE3B1-6972-48CD-BA89-4FB0EE5B0898}"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5E9EF2C-9EB5-42FE-AF6C-403307BCACC4}" type="datetimeFigureOut">
              <a:rPr lang="en-US"/>
              <a:pPr>
                <a:defRPr/>
              </a:pPr>
              <a:t>5/15/2014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C60B7C8-A6B7-487D-A476-65344DE2F2DE}"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DC63CC17-0602-42AF-9352-1D08DA823FBD}" type="datetimeFigureOut">
              <a:rPr lang="en-US"/>
              <a:pPr/>
              <a:t>5/15/2014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F7D1AF4-56AB-42DC-99B9-50DFB4AC0768}"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84DB949C-93F8-4935-A4CD-1EB3E3A2AE1E}" type="datetimeFigureOut">
              <a:rPr lang="en-US"/>
              <a:pPr/>
              <a:t>5/15/2014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E99798F-1ADE-423E-864A-F3ABF738BF4B}"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01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68934B3D-0E7D-4636-840A-E8AE292B9E5E}" type="datetimeFigureOut">
              <a:rPr lang="en-US"/>
              <a:pPr/>
              <a:t>5/15/2014</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86D6F5A-0B8E-48B6-878C-1567A4262314}"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2EDD6D13-FF26-473F-B8AC-3ED5507CF003}" type="datetimeFigureOut">
              <a:rPr lang="en-US"/>
              <a:pPr/>
              <a:t>5/15/2014</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21000710-5799-406A-B41E-5ADF5E26EE3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BBFE40E8-218F-47FB-A728-2C8AA6B88460}" type="datetimeFigureOut">
              <a:rPr lang="en-US"/>
              <a:pPr/>
              <a:t>5/15/2014</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11C9A69-F34C-48B9-8B73-102AC056C4F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7DB10931-5B11-48CF-A83D-2B9B89099347}" type="datetimeFigureOut">
              <a:rPr lang="en-US"/>
              <a:pPr/>
              <a:t>5/15/2014</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D757932-1269-4500-B44F-1FCBBCD5423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5CDB3006-092E-47B6-837A-041E93952DF0}" type="datetimeFigureOut">
              <a:rPr lang="en-US"/>
              <a:pPr/>
              <a:t>5/15/2014</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8D2E577-96A9-4E5D-A4EE-91705D0592F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D34D71EB-7933-4DE5-88FC-3A51976B1C90}" type="datetimeFigureOut">
              <a:rPr lang="en-US"/>
              <a:pPr/>
              <a:t>5/15/2014</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8F7E048-1D12-4EF7-B369-D013D0DE84DF}"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2" name="Freeform 2"/>
          <p:cNvSpPr>
            <a:spLocks/>
          </p:cNvSpPr>
          <p:nvPr/>
        </p:nvSpPr>
        <p:spPr bwMode="auto">
          <a:xfrm rot="-3172564">
            <a:off x="7777957" y="-15081"/>
            <a:ext cx="1162050" cy="2084387"/>
          </a:xfrm>
          <a:custGeom>
            <a:avLst/>
            <a:gdLst/>
            <a:ahLst/>
            <a:cxnLst>
              <a:cxn ang="0">
                <a:pos x="2903" y="433"/>
              </a:cxn>
              <a:cxn ang="0">
                <a:pos x="2565" y="80"/>
              </a:cxn>
              <a:cxn ang="0">
                <a:pos x="2241" y="0"/>
              </a:cxn>
              <a:cxn ang="0">
                <a:pos x="110" y="2811"/>
              </a:cxn>
              <a:cxn ang="0">
                <a:pos x="110" y="3228"/>
              </a:cxn>
              <a:cxn ang="0">
                <a:pos x="0" y="3631"/>
              </a:cxn>
              <a:cxn ang="0">
                <a:pos x="72" y="3686"/>
              </a:cxn>
              <a:cxn ang="0">
                <a:pos x="441" y="3355"/>
              </a:cxn>
              <a:cxn ang="0">
                <a:pos x="740" y="3228"/>
              </a:cxn>
              <a:cxn ang="0">
                <a:pos x="2903" y="433"/>
              </a:cxn>
              <a:cxn ang="0">
                <a:pos x="2903" y="433"/>
              </a:cxn>
            </a:cxnLst>
            <a:rect l="0" t="0" r="r" b="b"/>
            <a:pathLst>
              <a:path w="2903" h="3686">
                <a:moveTo>
                  <a:pt x="2903" y="433"/>
                </a:moveTo>
                <a:lnTo>
                  <a:pt x="2565" y="80"/>
                </a:lnTo>
                <a:lnTo>
                  <a:pt x="2241" y="0"/>
                </a:lnTo>
                <a:lnTo>
                  <a:pt x="110" y="2811"/>
                </a:lnTo>
                <a:lnTo>
                  <a:pt x="110" y="3228"/>
                </a:lnTo>
                <a:lnTo>
                  <a:pt x="0" y="3631"/>
                </a:lnTo>
                <a:lnTo>
                  <a:pt x="72" y="3686"/>
                </a:lnTo>
                <a:lnTo>
                  <a:pt x="441" y="3355"/>
                </a:lnTo>
                <a:lnTo>
                  <a:pt x="740" y="3228"/>
                </a:lnTo>
                <a:lnTo>
                  <a:pt x="2903" y="433"/>
                </a:lnTo>
                <a:lnTo>
                  <a:pt x="2903" y="433"/>
                </a:lnTo>
                <a:close/>
              </a:path>
            </a:pathLst>
          </a:custGeom>
          <a:solidFill>
            <a:srgbClr val="FFFFFF"/>
          </a:solidFill>
          <a:ln w="9525">
            <a:noFill/>
            <a:round/>
            <a:headEnd/>
            <a:tailEnd/>
          </a:ln>
        </p:spPr>
        <p:txBody>
          <a:bodyPr/>
          <a:lstStyle/>
          <a:p>
            <a:endParaRPr lang="en-US"/>
          </a:p>
        </p:txBody>
      </p:sp>
      <p:sp>
        <p:nvSpPr>
          <p:cNvPr id="71683" name="Rectangle 3"/>
          <p:cNvSpPr>
            <a:spLocks noGrp="1" noChangeArrowheads="1"/>
          </p:cNvSpPr>
          <p:nvPr>
            <p:ph type="title"/>
          </p:nvPr>
        </p:nvSpPr>
        <p:spPr bwMode="auto">
          <a:xfrm>
            <a:off x="685800" y="152400"/>
            <a:ext cx="6870700" cy="1600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71684" name="Rectangle 4"/>
          <p:cNvSpPr>
            <a:spLocks noGrp="1" noChangeArrowheads="1"/>
          </p:cNvSpPr>
          <p:nvPr>
            <p:ph type="body" idx="1"/>
          </p:nvPr>
        </p:nvSpPr>
        <p:spPr bwMode="auto">
          <a:xfrm>
            <a:off x="685800" y="1828800"/>
            <a:ext cx="7696200" cy="3657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1685" name="Rectangle 5"/>
          <p:cNvSpPr>
            <a:spLocks noGrp="1" noChangeArrowheads="1"/>
          </p:cNvSpPr>
          <p:nvPr>
            <p:ph type="dt" sz="half" idx="2"/>
          </p:nvPr>
        </p:nvSpPr>
        <p:spPr bwMode="auto">
          <a:xfrm>
            <a:off x="13716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atin typeface="+mn-lt"/>
              </a:defRPr>
            </a:lvl1pPr>
          </a:lstStyle>
          <a:p>
            <a:fld id="{5962E7D1-2524-4E40-A94E-B6CDBE4E65B1}" type="datetimeFigureOut">
              <a:rPr lang="en-US"/>
              <a:pPr/>
              <a:t>5/15/2014</a:t>
            </a:fld>
            <a:endParaRPr lang="en-US"/>
          </a:p>
        </p:txBody>
      </p:sp>
      <p:sp>
        <p:nvSpPr>
          <p:cNvPr id="71686" name="Rectangle 6"/>
          <p:cNvSpPr>
            <a:spLocks noGrp="1" noChangeArrowheads="1"/>
          </p:cNvSpPr>
          <p:nvPr>
            <p:ph type="ftr" sz="quarter" idx="3"/>
          </p:nvPr>
        </p:nvSpPr>
        <p:spPr bwMode="auto">
          <a:xfrm>
            <a:off x="35560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US"/>
          </a:p>
        </p:txBody>
      </p:sp>
      <p:sp>
        <p:nvSpPr>
          <p:cNvPr id="71687" name="Rectangle 7"/>
          <p:cNvSpPr>
            <a:spLocks noGrp="1" noChangeArrowheads="1"/>
          </p:cNvSpPr>
          <p:nvPr>
            <p:ph type="sldNum" sz="quarter" idx="4"/>
          </p:nvPr>
        </p:nvSpPr>
        <p:spPr bwMode="auto">
          <a:xfrm>
            <a:off x="67183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atin typeface="+mn-lt"/>
              </a:defRPr>
            </a:lvl1pPr>
          </a:lstStyle>
          <a:p>
            <a:fld id="{533F9C1C-A89B-40A1-BC2E-F997ACE9BB9D}" type="slidenum">
              <a:rPr lang="en-US"/>
              <a:pPr/>
              <a:t>‹#›</a:t>
            </a:fld>
            <a:endParaRPr lang="en-US"/>
          </a:p>
        </p:txBody>
      </p:sp>
      <p:sp>
        <p:nvSpPr>
          <p:cNvPr id="71688" name="Freeform 8"/>
          <p:cNvSpPr>
            <a:spLocks/>
          </p:cNvSpPr>
          <p:nvPr/>
        </p:nvSpPr>
        <p:spPr bwMode="auto">
          <a:xfrm rot="-3172564">
            <a:off x="7865269" y="24607"/>
            <a:ext cx="1165225" cy="2097087"/>
          </a:xfrm>
          <a:custGeom>
            <a:avLst/>
            <a:gdLst/>
            <a:ahLst/>
            <a:cxnLst>
              <a:cxn ang="0">
                <a:pos x="2293" y="0"/>
              </a:cxn>
              <a:cxn ang="0">
                <a:pos x="130" y="2835"/>
              </a:cxn>
              <a:cxn ang="0">
                <a:pos x="131" y="3201"/>
              </a:cxn>
              <a:cxn ang="0">
                <a:pos x="0" y="3633"/>
              </a:cxn>
              <a:cxn ang="0">
                <a:pos x="50" y="3703"/>
              </a:cxn>
              <a:cxn ang="0">
                <a:pos x="422" y="3352"/>
              </a:cxn>
              <a:cxn ang="0">
                <a:pos x="763" y="3220"/>
              </a:cxn>
              <a:cxn ang="0">
                <a:pos x="2911" y="428"/>
              </a:cxn>
              <a:cxn ang="0">
                <a:pos x="2589" y="96"/>
              </a:cxn>
              <a:cxn ang="0">
                <a:pos x="2293" y="0"/>
              </a:cxn>
              <a:cxn ang="0">
                <a:pos x="2293" y="0"/>
              </a:cxn>
            </a:cxnLst>
            <a:rect l="0" t="0" r="r" b="b"/>
            <a:pathLst>
              <a:path w="2911" h="3703">
                <a:moveTo>
                  <a:pt x="2293" y="0"/>
                </a:moveTo>
                <a:lnTo>
                  <a:pt x="130" y="2835"/>
                </a:lnTo>
                <a:lnTo>
                  <a:pt x="131" y="3201"/>
                </a:lnTo>
                <a:lnTo>
                  <a:pt x="0" y="3633"/>
                </a:lnTo>
                <a:lnTo>
                  <a:pt x="50" y="3703"/>
                </a:lnTo>
                <a:lnTo>
                  <a:pt x="422" y="3352"/>
                </a:lnTo>
                <a:lnTo>
                  <a:pt x="763" y="3220"/>
                </a:lnTo>
                <a:lnTo>
                  <a:pt x="2911" y="428"/>
                </a:lnTo>
                <a:lnTo>
                  <a:pt x="2589" y="96"/>
                </a:lnTo>
                <a:lnTo>
                  <a:pt x="2293" y="0"/>
                </a:lnTo>
                <a:lnTo>
                  <a:pt x="2293" y="0"/>
                </a:lnTo>
                <a:close/>
              </a:path>
            </a:pathLst>
          </a:custGeom>
          <a:solidFill>
            <a:schemeClr val="folHlink"/>
          </a:solidFill>
          <a:ln w="9525">
            <a:noFill/>
            <a:round/>
            <a:headEnd/>
            <a:tailEnd/>
          </a:ln>
        </p:spPr>
        <p:txBody>
          <a:bodyPr/>
          <a:lstStyle/>
          <a:p>
            <a:endParaRPr lang="en-US"/>
          </a:p>
        </p:txBody>
      </p:sp>
      <p:sp>
        <p:nvSpPr>
          <p:cNvPr id="71689" name="Freeform 9"/>
          <p:cNvSpPr>
            <a:spLocks/>
          </p:cNvSpPr>
          <p:nvPr/>
        </p:nvSpPr>
        <p:spPr bwMode="auto">
          <a:xfrm rot="-3172564">
            <a:off x="7831138" y="192088"/>
            <a:ext cx="1025525" cy="1571625"/>
          </a:xfrm>
          <a:custGeom>
            <a:avLst/>
            <a:gdLst/>
            <a:ahLst/>
            <a:cxnLst>
              <a:cxn ang="0">
                <a:pos x="0" y="2485"/>
              </a:cxn>
              <a:cxn ang="0">
                <a:pos x="432" y="2553"/>
              </a:cxn>
              <a:cxn ang="0">
                <a:pos x="736" y="2777"/>
              </a:cxn>
              <a:cxn ang="0">
                <a:pos x="2561" y="399"/>
              </a:cxn>
              <a:cxn ang="0">
                <a:pos x="2118" y="82"/>
              </a:cxn>
              <a:cxn ang="0">
                <a:pos x="1898" y="0"/>
              </a:cxn>
              <a:cxn ang="0">
                <a:pos x="0" y="2485"/>
              </a:cxn>
              <a:cxn ang="0">
                <a:pos x="0" y="2485"/>
              </a:cxn>
            </a:cxnLst>
            <a:rect l="0" t="0" r="r" b="b"/>
            <a:pathLst>
              <a:path w="2561" h="2777">
                <a:moveTo>
                  <a:pt x="0" y="2485"/>
                </a:moveTo>
                <a:lnTo>
                  <a:pt x="432" y="2553"/>
                </a:lnTo>
                <a:lnTo>
                  <a:pt x="736" y="2777"/>
                </a:lnTo>
                <a:lnTo>
                  <a:pt x="2561" y="399"/>
                </a:lnTo>
                <a:lnTo>
                  <a:pt x="2118" y="82"/>
                </a:lnTo>
                <a:lnTo>
                  <a:pt x="1898" y="0"/>
                </a:lnTo>
                <a:lnTo>
                  <a:pt x="0" y="2485"/>
                </a:lnTo>
                <a:lnTo>
                  <a:pt x="0" y="2485"/>
                </a:lnTo>
                <a:close/>
              </a:path>
            </a:pathLst>
          </a:custGeom>
          <a:solidFill>
            <a:schemeClr val="bg2"/>
          </a:solidFill>
          <a:ln w="9525">
            <a:noFill/>
            <a:round/>
            <a:headEnd/>
            <a:tailEnd/>
          </a:ln>
        </p:spPr>
        <p:txBody>
          <a:bodyPr/>
          <a:lstStyle/>
          <a:p>
            <a:endParaRPr lang="en-US"/>
          </a:p>
        </p:txBody>
      </p:sp>
      <p:grpSp>
        <p:nvGrpSpPr>
          <p:cNvPr id="71690" name="Group 10"/>
          <p:cNvGrpSpPr>
            <a:grpSpLocks/>
          </p:cNvGrpSpPr>
          <p:nvPr/>
        </p:nvGrpSpPr>
        <p:grpSpPr bwMode="auto">
          <a:xfrm>
            <a:off x="7938" y="5540375"/>
            <a:ext cx="1784350" cy="1246188"/>
            <a:chOff x="5" y="3490"/>
            <a:chExt cx="1124" cy="785"/>
          </a:xfrm>
        </p:grpSpPr>
        <p:sp>
          <p:nvSpPr>
            <p:cNvPr id="71691" name="Freeform 11"/>
            <p:cNvSpPr>
              <a:spLocks/>
            </p:cNvSpPr>
            <p:nvPr userDrawn="1"/>
          </p:nvSpPr>
          <p:spPr bwMode="auto">
            <a:xfrm>
              <a:off x="24" y="3505"/>
              <a:ext cx="1089" cy="649"/>
            </a:xfrm>
            <a:custGeom>
              <a:avLst/>
              <a:gdLst/>
              <a:ahLst/>
              <a:cxnLst>
                <a:cxn ang="0">
                  <a:pos x="1587" y="1260"/>
                </a:cxn>
                <a:cxn ang="0">
                  <a:pos x="1420" y="1106"/>
                </a:cxn>
                <a:cxn ang="0">
                  <a:pos x="1331" y="477"/>
                </a:cxn>
                <a:cxn ang="0">
                  <a:pos x="2139" y="330"/>
                </a:cxn>
                <a:cxn ang="0">
                  <a:pos x="2177" y="203"/>
                </a:cxn>
                <a:cxn ang="0">
                  <a:pos x="2099" y="100"/>
                </a:cxn>
                <a:cxn ang="0">
                  <a:pos x="1276" y="211"/>
                </a:cxn>
                <a:cxn ang="0">
                  <a:pos x="1219" y="32"/>
                </a:cxn>
                <a:cxn ang="0">
                  <a:pos x="1085" y="0"/>
                </a:cxn>
                <a:cxn ang="0">
                  <a:pos x="958" y="28"/>
                </a:cxn>
                <a:cxn ang="0">
                  <a:pos x="888" y="106"/>
                </a:cxn>
                <a:cxn ang="0">
                  <a:pos x="937" y="285"/>
                </a:cxn>
                <a:cxn ang="0">
                  <a:pos x="660" y="441"/>
                </a:cxn>
                <a:cxn ang="0">
                  <a:pos x="983" y="473"/>
                </a:cxn>
                <a:cxn ang="0">
                  <a:pos x="1112" y="889"/>
                </a:cxn>
                <a:cxn ang="0">
                  <a:pos x="141" y="469"/>
                </a:cxn>
                <a:cxn ang="0">
                  <a:pos x="46" y="509"/>
                </a:cxn>
                <a:cxn ang="0">
                  <a:pos x="0" y="636"/>
                </a:cxn>
                <a:cxn ang="0">
                  <a:pos x="55" y="779"/>
                </a:cxn>
                <a:cxn ang="0">
                  <a:pos x="1139" y="1288"/>
                </a:cxn>
                <a:cxn ang="0">
                  <a:pos x="1378" y="1256"/>
                </a:cxn>
                <a:cxn ang="0">
                  <a:pos x="1570" y="1298"/>
                </a:cxn>
                <a:cxn ang="0">
                  <a:pos x="1587" y="1260"/>
                </a:cxn>
                <a:cxn ang="0">
                  <a:pos x="1587" y="1260"/>
                </a:cxn>
              </a:cxnLst>
              <a:rect l="0" t="0" r="r" b="b"/>
              <a:pathLst>
                <a:path w="2177" h="1298">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lnTo>
                    <a:pt x="1587" y="1260"/>
                  </a:lnTo>
                  <a:close/>
                </a:path>
              </a:pathLst>
            </a:custGeom>
            <a:solidFill>
              <a:srgbClr val="F8F8F8"/>
            </a:solidFill>
            <a:ln w="9525">
              <a:noFill/>
              <a:round/>
              <a:headEnd/>
              <a:tailEnd/>
            </a:ln>
          </p:spPr>
          <p:txBody>
            <a:bodyPr/>
            <a:lstStyle/>
            <a:p>
              <a:endParaRPr lang="en-US"/>
            </a:p>
          </p:txBody>
        </p:sp>
        <p:sp>
          <p:nvSpPr>
            <p:cNvPr id="71692" name="Freeform 12"/>
            <p:cNvSpPr>
              <a:spLocks/>
            </p:cNvSpPr>
            <p:nvPr userDrawn="1"/>
          </p:nvSpPr>
          <p:spPr bwMode="auto">
            <a:xfrm>
              <a:off x="1022" y="3582"/>
              <a:ext cx="71" cy="129"/>
            </a:xfrm>
            <a:custGeom>
              <a:avLst/>
              <a:gdLst/>
              <a:ahLst/>
              <a:cxnLst>
                <a:cxn ang="0">
                  <a:pos x="0" y="7"/>
                </a:cxn>
                <a:cxn ang="0">
                  <a:pos x="120" y="0"/>
                </a:cxn>
                <a:cxn ang="0">
                  <a:pos x="143" y="233"/>
                </a:cxn>
                <a:cxn ang="0">
                  <a:pos x="8" y="258"/>
                </a:cxn>
                <a:cxn ang="0">
                  <a:pos x="0" y="7"/>
                </a:cxn>
                <a:cxn ang="0">
                  <a:pos x="0" y="7"/>
                </a:cxn>
              </a:cxnLst>
              <a:rect l="0" t="0" r="r" b="b"/>
              <a:pathLst>
                <a:path w="143" h="258">
                  <a:moveTo>
                    <a:pt x="0" y="7"/>
                  </a:moveTo>
                  <a:lnTo>
                    <a:pt x="120" y="0"/>
                  </a:lnTo>
                  <a:lnTo>
                    <a:pt x="143" y="233"/>
                  </a:lnTo>
                  <a:lnTo>
                    <a:pt x="8" y="258"/>
                  </a:lnTo>
                  <a:lnTo>
                    <a:pt x="0" y="7"/>
                  </a:lnTo>
                  <a:lnTo>
                    <a:pt x="0" y="7"/>
                  </a:lnTo>
                  <a:close/>
                </a:path>
              </a:pathLst>
            </a:custGeom>
            <a:solidFill>
              <a:schemeClr val="accent1"/>
            </a:solidFill>
            <a:ln w="9525">
              <a:noFill/>
              <a:round/>
              <a:headEnd/>
              <a:tailEnd/>
            </a:ln>
          </p:spPr>
          <p:txBody>
            <a:bodyPr/>
            <a:lstStyle/>
            <a:p>
              <a:endParaRPr lang="en-US"/>
            </a:p>
          </p:txBody>
        </p:sp>
        <p:sp>
          <p:nvSpPr>
            <p:cNvPr id="71693" name="Freeform 13"/>
            <p:cNvSpPr>
              <a:spLocks/>
            </p:cNvSpPr>
            <p:nvPr userDrawn="1"/>
          </p:nvSpPr>
          <p:spPr bwMode="auto">
            <a:xfrm>
              <a:off x="20" y="3774"/>
              <a:ext cx="792" cy="410"/>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w="9525">
              <a:noFill/>
              <a:round/>
              <a:headEnd/>
              <a:tailEnd/>
            </a:ln>
          </p:spPr>
          <p:txBody>
            <a:bodyPr/>
            <a:lstStyle/>
            <a:p>
              <a:endParaRPr lang="en-US"/>
            </a:p>
          </p:txBody>
        </p:sp>
        <p:sp>
          <p:nvSpPr>
            <p:cNvPr id="71694" name="Freeform 14"/>
            <p:cNvSpPr>
              <a:spLocks/>
            </p:cNvSpPr>
            <p:nvPr userDrawn="1"/>
          </p:nvSpPr>
          <p:spPr bwMode="auto">
            <a:xfrm>
              <a:off x="129" y="3808"/>
              <a:ext cx="525" cy="374"/>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endParaRPr lang="en-US"/>
            </a:p>
          </p:txBody>
        </p:sp>
        <p:sp>
          <p:nvSpPr>
            <p:cNvPr id="71695" name="Freeform 15"/>
            <p:cNvSpPr>
              <a:spLocks/>
            </p:cNvSpPr>
            <p:nvPr userDrawn="1"/>
          </p:nvSpPr>
          <p:spPr bwMode="auto">
            <a:xfrm>
              <a:off x="485" y="3532"/>
              <a:ext cx="135" cy="121"/>
            </a:xfrm>
            <a:custGeom>
              <a:avLst/>
              <a:gdLst/>
              <a:ahLst/>
              <a:cxnLst>
                <a:cxn ang="0">
                  <a:pos x="0" y="28"/>
                </a:cxn>
                <a:cxn ang="0">
                  <a:pos x="160" y="0"/>
                </a:cxn>
                <a:cxn ang="0">
                  <a:pos x="251" y="36"/>
                </a:cxn>
                <a:cxn ang="0">
                  <a:pos x="272" y="139"/>
                </a:cxn>
                <a:cxn ang="0">
                  <a:pos x="164" y="146"/>
                </a:cxn>
                <a:cxn ang="0">
                  <a:pos x="32" y="241"/>
                </a:cxn>
                <a:cxn ang="0">
                  <a:pos x="0" y="28"/>
                </a:cxn>
                <a:cxn ang="0">
                  <a:pos x="0" y="28"/>
                </a:cxn>
              </a:cxnLst>
              <a:rect l="0" t="0" r="r" b="b"/>
              <a:pathLst>
                <a:path w="272" h="241">
                  <a:moveTo>
                    <a:pt x="0" y="28"/>
                  </a:moveTo>
                  <a:lnTo>
                    <a:pt x="160" y="0"/>
                  </a:lnTo>
                  <a:lnTo>
                    <a:pt x="251" y="36"/>
                  </a:lnTo>
                  <a:lnTo>
                    <a:pt x="272" y="139"/>
                  </a:lnTo>
                  <a:lnTo>
                    <a:pt x="164" y="146"/>
                  </a:lnTo>
                  <a:lnTo>
                    <a:pt x="32" y="241"/>
                  </a:lnTo>
                  <a:lnTo>
                    <a:pt x="0" y="28"/>
                  </a:lnTo>
                  <a:lnTo>
                    <a:pt x="0" y="28"/>
                  </a:lnTo>
                  <a:close/>
                </a:path>
              </a:pathLst>
            </a:custGeom>
            <a:solidFill>
              <a:schemeClr val="hlink"/>
            </a:solidFill>
            <a:ln w="9525">
              <a:noFill/>
              <a:round/>
              <a:headEnd/>
              <a:tailEnd/>
            </a:ln>
          </p:spPr>
          <p:txBody>
            <a:bodyPr/>
            <a:lstStyle/>
            <a:p>
              <a:endParaRPr lang="en-US"/>
            </a:p>
          </p:txBody>
        </p:sp>
        <p:sp>
          <p:nvSpPr>
            <p:cNvPr id="71696" name="Freeform 16"/>
            <p:cNvSpPr>
              <a:spLocks/>
            </p:cNvSpPr>
            <p:nvPr userDrawn="1"/>
          </p:nvSpPr>
          <p:spPr bwMode="auto">
            <a:xfrm>
              <a:off x="641" y="4163"/>
              <a:ext cx="76" cy="112"/>
            </a:xfrm>
            <a:custGeom>
              <a:avLst/>
              <a:gdLst/>
              <a:ahLst/>
              <a:cxnLst>
                <a:cxn ang="0">
                  <a:pos x="152" y="4"/>
                </a:cxn>
                <a:cxn ang="0">
                  <a:pos x="152" y="224"/>
                </a:cxn>
                <a:cxn ang="0">
                  <a:pos x="0" y="8"/>
                </a:cxn>
                <a:cxn ang="0">
                  <a:pos x="72" y="0"/>
                </a:cxn>
                <a:cxn ang="0">
                  <a:pos x="152" y="4"/>
                </a:cxn>
                <a:cxn ang="0">
                  <a:pos x="152" y="4"/>
                </a:cxn>
              </a:cxnLst>
              <a:rect l="0" t="0" r="r" b="b"/>
              <a:pathLst>
                <a:path w="152" h="224">
                  <a:moveTo>
                    <a:pt x="152" y="4"/>
                  </a:moveTo>
                  <a:lnTo>
                    <a:pt x="152" y="224"/>
                  </a:lnTo>
                  <a:lnTo>
                    <a:pt x="0" y="8"/>
                  </a:lnTo>
                  <a:lnTo>
                    <a:pt x="72" y="0"/>
                  </a:lnTo>
                  <a:lnTo>
                    <a:pt x="152" y="4"/>
                  </a:lnTo>
                  <a:lnTo>
                    <a:pt x="152" y="4"/>
                  </a:lnTo>
                  <a:close/>
                </a:path>
              </a:pathLst>
            </a:custGeom>
            <a:solidFill>
              <a:schemeClr val="hlink"/>
            </a:solidFill>
            <a:ln w="9525">
              <a:noFill/>
              <a:round/>
              <a:headEnd/>
              <a:tailEnd/>
            </a:ln>
          </p:spPr>
          <p:txBody>
            <a:bodyPr/>
            <a:lstStyle/>
            <a:p>
              <a:endParaRPr lang="en-US"/>
            </a:p>
          </p:txBody>
        </p:sp>
        <p:sp>
          <p:nvSpPr>
            <p:cNvPr id="71697" name="Freeform 17"/>
            <p:cNvSpPr>
              <a:spLocks/>
            </p:cNvSpPr>
            <p:nvPr userDrawn="1"/>
          </p:nvSpPr>
          <p:spPr bwMode="auto">
            <a:xfrm>
              <a:off x="504" y="3607"/>
              <a:ext cx="193" cy="383"/>
            </a:xfrm>
            <a:custGeom>
              <a:avLst/>
              <a:gdLst/>
              <a:ahLst/>
              <a:cxnLst>
                <a:cxn ang="0">
                  <a:pos x="0" y="80"/>
                </a:cxn>
                <a:cxn ang="0">
                  <a:pos x="87" y="0"/>
                </a:cxn>
                <a:cxn ang="0">
                  <a:pos x="232" y="6"/>
                </a:cxn>
                <a:cxn ang="0">
                  <a:pos x="386" y="764"/>
                </a:cxn>
                <a:cxn ang="0">
                  <a:pos x="279" y="720"/>
                </a:cxn>
                <a:cxn ang="0">
                  <a:pos x="152" y="677"/>
                </a:cxn>
                <a:cxn ang="0">
                  <a:pos x="0" y="80"/>
                </a:cxn>
                <a:cxn ang="0">
                  <a:pos x="0" y="80"/>
                </a:cxn>
              </a:cxnLst>
              <a:rect l="0" t="0" r="r" b="b"/>
              <a:pathLst>
                <a:path w="386" h="764">
                  <a:moveTo>
                    <a:pt x="0" y="80"/>
                  </a:moveTo>
                  <a:lnTo>
                    <a:pt x="87" y="0"/>
                  </a:lnTo>
                  <a:lnTo>
                    <a:pt x="232" y="6"/>
                  </a:lnTo>
                  <a:lnTo>
                    <a:pt x="386" y="764"/>
                  </a:lnTo>
                  <a:lnTo>
                    <a:pt x="279" y="720"/>
                  </a:lnTo>
                  <a:lnTo>
                    <a:pt x="152" y="677"/>
                  </a:lnTo>
                  <a:lnTo>
                    <a:pt x="0" y="80"/>
                  </a:lnTo>
                  <a:lnTo>
                    <a:pt x="0" y="80"/>
                  </a:lnTo>
                  <a:close/>
                </a:path>
              </a:pathLst>
            </a:custGeom>
            <a:solidFill>
              <a:schemeClr val="bg2"/>
            </a:solidFill>
            <a:ln w="9525">
              <a:noFill/>
              <a:round/>
              <a:headEnd/>
              <a:tailEnd/>
            </a:ln>
          </p:spPr>
          <p:txBody>
            <a:bodyPr/>
            <a:lstStyle/>
            <a:p>
              <a:endParaRPr lang="en-US"/>
            </a:p>
          </p:txBody>
        </p:sp>
        <p:sp>
          <p:nvSpPr>
            <p:cNvPr id="71698" name="Freeform 18"/>
            <p:cNvSpPr>
              <a:spLocks/>
            </p:cNvSpPr>
            <p:nvPr userDrawn="1"/>
          </p:nvSpPr>
          <p:spPr bwMode="auto">
            <a:xfrm>
              <a:off x="668" y="3590"/>
              <a:ext cx="364" cy="174"/>
            </a:xfrm>
            <a:custGeom>
              <a:avLst/>
              <a:gdLst/>
              <a:ahLst/>
              <a:cxnLst>
                <a:cxn ang="0">
                  <a:pos x="692" y="0"/>
                </a:cxn>
                <a:cxn ang="0">
                  <a:pos x="0" y="106"/>
                </a:cxn>
                <a:cxn ang="0">
                  <a:pos x="28" y="348"/>
                </a:cxn>
                <a:cxn ang="0">
                  <a:pos x="715" y="237"/>
                </a:cxn>
                <a:cxn ang="0">
                  <a:pos x="728" y="43"/>
                </a:cxn>
                <a:cxn ang="0">
                  <a:pos x="692" y="0"/>
                </a:cxn>
                <a:cxn ang="0">
                  <a:pos x="692" y="0"/>
                </a:cxn>
              </a:cxnLst>
              <a:rect l="0" t="0" r="r" b="b"/>
              <a:pathLst>
                <a:path w="728" h="348">
                  <a:moveTo>
                    <a:pt x="692" y="0"/>
                  </a:moveTo>
                  <a:lnTo>
                    <a:pt x="0" y="106"/>
                  </a:lnTo>
                  <a:lnTo>
                    <a:pt x="28" y="348"/>
                  </a:lnTo>
                  <a:lnTo>
                    <a:pt x="715" y="237"/>
                  </a:lnTo>
                  <a:lnTo>
                    <a:pt x="728" y="43"/>
                  </a:lnTo>
                  <a:lnTo>
                    <a:pt x="692" y="0"/>
                  </a:lnTo>
                  <a:lnTo>
                    <a:pt x="692" y="0"/>
                  </a:lnTo>
                  <a:close/>
                </a:path>
              </a:pathLst>
            </a:custGeom>
            <a:solidFill>
              <a:schemeClr val="bg2"/>
            </a:solidFill>
            <a:ln w="9525">
              <a:noFill/>
              <a:round/>
              <a:headEnd/>
              <a:tailEnd/>
            </a:ln>
          </p:spPr>
          <p:txBody>
            <a:bodyPr/>
            <a:lstStyle/>
            <a:p>
              <a:endParaRPr lang="en-US"/>
            </a:p>
          </p:txBody>
        </p:sp>
        <p:sp>
          <p:nvSpPr>
            <p:cNvPr id="71699" name="Freeform 19"/>
            <p:cNvSpPr>
              <a:spLocks/>
            </p:cNvSpPr>
            <p:nvPr userDrawn="1"/>
          </p:nvSpPr>
          <p:spPr bwMode="auto">
            <a:xfrm>
              <a:off x="347" y="3693"/>
              <a:ext cx="156" cy="67"/>
            </a:xfrm>
            <a:custGeom>
              <a:avLst/>
              <a:gdLst/>
              <a:ahLst/>
              <a:cxnLst>
                <a:cxn ang="0">
                  <a:pos x="272" y="0"/>
                </a:cxn>
                <a:cxn ang="0">
                  <a:pos x="0" y="78"/>
                </a:cxn>
                <a:cxn ang="0">
                  <a:pos x="312" y="135"/>
                </a:cxn>
                <a:cxn ang="0">
                  <a:pos x="272" y="0"/>
                </a:cxn>
                <a:cxn ang="0">
                  <a:pos x="272" y="0"/>
                </a:cxn>
              </a:cxnLst>
              <a:rect l="0" t="0" r="r" b="b"/>
              <a:pathLst>
                <a:path w="312" h="135">
                  <a:moveTo>
                    <a:pt x="272" y="0"/>
                  </a:moveTo>
                  <a:lnTo>
                    <a:pt x="0" y="78"/>
                  </a:lnTo>
                  <a:lnTo>
                    <a:pt x="312" y="135"/>
                  </a:lnTo>
                  <a:lnTo>
                    <a:pt x="272" y="0"/>
                  </a:lnTo>
                  <a:lnTo>
                    <a:pt x="272" y="0"/>
                  </a:lnTo>
                  <a:close/>
                </a:path>
              </a:pathLst>
            </a:custGeom>
            <a:solidFill>
              <a:schemeClr val="accent1"/>
            </a:solidFill>
            <a:ln w="9525">
              <a:noFill/>
              <a:round/>
              <a:headEnd/>
              <a:tailEnd/>
            </a:ln>
          </p:spPr>
          <p:txBody>
            <a:bodyPr/>
            <a:lstStyle/>
            <a:p>
              <a:endParaRPr lang="en-US"/>
            </a:p>
          </p:txBody>
        </p:sp>
        <p:grpSp>
          <p:nvGrpSpPr>
            <p:cNvPr id="71700" name="Group 20"/>
            <p:cNvGrpSpPr>
              <a:grpSpLocks/>
            </p:cNvGrpSpPr>
            <p:nvPr userDrawn="1"/>
          </p:nvGrpSpPr>
          <p:grpSpPr bwMode="auto">
            <a:xfrm>
              <a:off x="5" y="3490"/>
              <a:ext cx="1124" cy="780"/>
              <a:chOff x="5" y="3490"/>
              <a:chExt cx="1124" cy="780"/>
            </a:xfrm>
          </p:grpSpPr>
          <p:grpSp>
            <p:nvGrpSpPr>
              <p:cNvPr id="71701" name="Group 21"/>
              <p:cNvGrpSpPr>
                <a:grpSpLocks/>
              </p:cNvGrpSpPr>
              <p:nvPr userDrawn="1"/>
            </p:nvGrpSpPr>
            <p:grpSpPr bwMode="auto">
              <a:xfrm>
                <a:off x="499" y="3562"/>
                <a:ext cx="548" cy="708"/>
                <a:chOff x="499" y="3562"/>
                <a:chExt cx="548" cy="708"/>
              </a:xfrm>
            </p:grpSpPr>
            <p:sp>
              <p:nvSpPr>
                <p:cNvPr id="71702" name="Freeform 22"/>
                <p:cNvSpPr>
                  <a:spLocks/>
                </p:cNvSpPr>
                <p:nvPr userDrawn="1"/>
              </p:nvSpPr>
              <p:spPr bwMode="auto">
                <a:xfrm>
                  <a:off x="499" y="3587"/>
                  <a:ext cx="157" cy="87"/>
                </a:xfrm>
                <a:custGeom>
                  <a:avLst/>
                  <a:gdLst/>
                  <a:ahLst/>
                  <a:cxnLst>
                    <a:cxn ang="0">
                      <a:pos x="0" y="107"/>
                    </a:cxn>
                    <a:cxn ang="0">
                      <a:pos x="114" y="10"/>
                    </a:cxn>
                    <a:cxn ang="0">
                      <a:pos x="213" y="0"/>
                    </a:cxn>
                    <a:cxn ang="0">
                      <a:pos x="292" y="27"/>
                    </a:cxn>
                    <a:cxn ang="0">
                      <a:pos x="313" y="91"/>
                    </a:cxn>
                    <a:cxn ang="0">
                      <a:pos x="167" y="67"/>
                    </a:cxn>
                    <a:cxn ang="0">
                      <a:pos x="74" y="101"/>
                    </a:cxn>
                    <a:cxn ang="0">
                      <a:pos x="13" y="175"/>
                    </a:cxn>
                    <a:cxn ang="0">
                      <a:pos x="0" y="107"/>
                    </a:cxn>
                    <a:cxn ang="0">
                      <a:pos x="0" y="107"/>
                    </a:cxn>
                  </a:cxnLst>
                  <a:rect l="0" t="0" r="r" b="b"/>
                  <a:pathLst>
                    <a:path w="313" h="175">
                      <a:moveTo>
                        <a:pt x="0" y="107"/>
                      </a:moveTo>
                      <a:lnTo>
                        <a:pt x="114" y="10"/>
                      </a:lnTo>
                      <a:lnTo>
                        <a:pt x="213" y="0"/>
                      </a:lnTo>
                      <a:lnTo>
                        <a:pt x="292" y="27"/>
                      </a:lnTo>
                      <a:lnTo>
                        <a:pt x="313" y="91"/>
                      </a:lnTo>
                      <a:lnTo>
                        <a:pt x="167" y="67"/>
                      </a:lnTo>
                      <a:lnTo>
                        <a:pt x="74" y="101"/>
                      </a:lnTo>
                      <a:lnTo>
                        <a:pt x="13" y="175"/>
                      </a:lnTo>
                      <a:lnTo>
                        <a:pt x="0" y="107"/>
                      </a:lnTo>
                      <a:lnTo>
                        <a:pt x="0" y="107"/>
                      </a:lnTo>
                      <a:close/>
                    </a:path>
                  </a:pathLst>
                </a:custGeom>
                <a:solidFill>
                  <a:schemeClr val="accent2"/>
                </a:solidFill>
                <a:ln w="9525">
                  <a:noFill/>
                  <a:round/>
                  <a:headEnd/>
                  <a:tailEnd/>
                </a:ln>
              </p:spPr>
              <p:txBody>
                <a:bodyPr/>
                <a:lstStyle/>
                <a:p>
                  <a:endParaRPr lang="en-US"/>
                </a:p>
              </p:txBody>
            </p:sp>
            <p:sp>
              <p:nvSpPr>
                <p:cNvPr id="71703" name="Freeform 23"/>
                <p:cNvSpPr>
                  <a:spLocks/>
                </p:cNvSpPr>
                <p:nvPr userDrawn="1"/>
              </p:nvSpPr>
              <p:spPr bwMode="auto">
                <a:xfrm>
                  <a:off x="636" y="4137"/>
                  <a:ext cx="115" cy="133"/>
                </a:xfrm>
                <a:custGeom>
                  <a:avLst/>
                  <a:gdLst/>
                  <a:ahLst/>
                  <a:cxnLst>
                    <a:cxn ang="0">
                      <a:pos x="0" y="40"/>
                    </a:cxn>
                    <a:cxn ang="0">
                      <a:pos x="160" y="266"/>
                    </a:cxn>
                    <a:cxn ang="0">
                      <a:pos x="230" y="251"/>
                    </a:cxn>
                    <a:cxn ang="0">
                      <a:pos x="223" y="17"/>
                    </a:cxn>
                    <a:cxn ang="0">
                      <a:pos x="166" y="0"/>
                    </a:cxn>
                    <a:cxn ang="0">
                      <a:pos x="179" y="197"/>
                    </a:cxn>
                    <a:cxn ang="0">
                      <a:pos x="71" y="4"/>
                    </a:cxn>
                    <a:cxn ang="0">
                      <a:pos x="0" y="40"/>
                    </a:cxn>
                    <a:cxn ang="0">
                      <a:pos x="0" y="40"/>
                    </a:cxn>
                  </a:cxnLst>
                  <a:rect l="0" t="0" r="r" b="b"/>
                  <a:pathLst>
                    <a:path w="230" h="266">
                      <a:moveTo>
                        <a:pt x="0" y="40"/>
                      </a:moveTo>
                      <a:lnTo>
                        <a:pt x="160" y="266"/>
                      </a:lnTo>
                      <a:lnTo>
                        <a:pt x="230" y="251"/>
                      </a:lnTo>
                      <a:lnTo>
                        <a:pt x="223" y="17"/>
                      </a:lnTo>
                      <a:lnTo>
                        <a:pt x="166" y="0"/>
                      </a:lnTo>
                      <a:lnTo>
                        <a:pt x="179" y="197"/>
                      </a:lnTo>
                      <a:lnTo>
                        <a:pt x="71" y="4"/>
                      </a:lnTo>
                      <a:lnTo>
                        <a:pt x="0" y="40"/>
                      </a:lnTo>
                      <a:lnTo>
                        <a:pt x="0" y="40"/>
                      </a:lnTo>
                      <a:close/>
                    </a:path>
                  </a:pathLst>
                </a:custGeom>
                <a:solidFill>
                  <a:schemeClr val="accent2"/>
                </a:solidFill>
                <a:ln w="9525">
                  <a:noFill/>
                  <a:round/>
                  <a:headEnd/>
                  <a:tailEnd/>
                </a:ln>
              </p:spPr>
              <p:txBody>
                <a:bodyPr/>
                <a:lstStyle/>
                <a:p>
                  <a:endParaRPr lang="en-US"/>
                </a:p>
              </p:txBody>
            </p:sp>
            <p:sp>
              <p:nvSpPr>
                <p:cNvPr id="71704" name="Freeform 24"/>
                <p:cNvSpPr>
                  <a:spLocks/>
                </p:cNvSpPr>
                <p:nvPr userDrawn="1"/>
              </p:nvSpPr>
              <p:spPr bwMode="auto">
                <a:xfrm>
                  <a:off x="1004" y="3562"/>
                  <a:ext cx="43" cy="117"/>
                </a:xfrm>
                <a:custGeom>
                  <a:avLst/>
                  <a:gdLst/>
                  <a:ahLst/>
                  <a:cxnLst>
                    <a:cxn ang="0">
                      <a:pos x="0" y="19"/>
                    </a:cxn>
                    <a:cxn ang="0">
                      <a:pos x="36" y="93"/>
                    </a:cxn>
                    <a:cxn ang="0">
                      <a:pos x="44" y="154"/>
                    </a:cxn>
                    <a:cxn ang="0">
                      <a:pos x="27" y="234"/>
                    </a:cxn>
                    <a:cxn ang="0">
                      <a:pos x="80" y="220"/>
                    </a:cxn>
                    <a:cxn ang="0">
                      <a:pos x="87" y="116"/>
                    </a:cxn>
                    <a:cxn ang="0">
                      <a:pos x="46" y="0"/>
                    </a:cxn>
                    <a:cxn ang="0">
                      <a:pos x="0" y="19"/>
                    </a:cxn>
                    <a:cxn ang="0">
                      <a:pos x="0" y="19"/>
                    </a:cxn>
                  </a:cxnLst>
                  <a:rect l="0" t="0" r="r" b="b"/>
                  <a:pathLst>
                    <a:path w="87" h="234">
                      <a:moveTo>
                        <a:pt x="0" y="19"/>
                      </a:moveTo>
                      <a:lnTo>
                        <a:pt x="36" y="93"/>
                      </a:lnTo>
                      <a:lnTo>
                        <a:pt x="44" y="154"/>
                      </a:lnTo>
                      <a:lnTo>
                        <a:pt x="27" y="234"/>
                      </a:lnTo>
                      <a:lnTo>
                        <a:pt x="80" y="220"/>
                      </a:lnTo>
                      <a:lnTo>
                        <a:pt x="87" y="116"/>
                      </a:lnTo>
                      <a:lnTo>
                        <a:pt x="46" y="0"/>
                      </a:lnTo>
                      <a:lnTo>
                        <a:pt x="0" y="19"/>
                      </a:lnTo>
                      <a:lnTo>
                        <a:pt x="0" y="19"/>
                      </a:lnTo>
                      <a:close/>
                    </a:path>
                  </a:pathLst>
                </a:custGeom>
                <a:solidFill>
                  <a:schemeClr val="accent2"/>
                </a:solidFill>
                <a:ln w="9525">
                  <a:noFill/>
                  <a:round/>
                  <a:headEnd/>
                  <a:tailEnd/>
                </a:ln>
              </p:spPr>
              <p:txBody>
                <a:bodyPr/>
                <a:lstStyle/>
                <a:p>
                  <a:endParaRPr lang="en-US"/>
                </a:p>
              </p:txBody>
            </p:sp>
          </p:grpSp>
          <p:sp>
            <p:nvSpPr>
              <p:cNvPr id="71705" name="Freeform 25"/>
              <p:cNvSpPr>
                <a:spLocks/>
              </p:cNvSpPr>
              <p:nvPr userDrawn="1"/>
            </p:nvSpPr>
            <p:spPr bwMode="auto">
              <a:xfrm>
                <a:off x="76" y="3732"/>
                <a:ext cx="595" cy="250"/>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endParaRPr lang="en-US"/>
              </a:p>
            </p:txBody>
          </p:sp>
          <p:sp>
            <p:nvSpPr>
              <p:cNvPr id="71706" name="Freeform 26"/>
              <p:cNvSpPr>
                <a:spLocks/>
              </p:cNvSpPr>
              <p:nvPr userDrawn="1"/>
            </p:nvSpPr>
            <p:spPr bwMode="auto">
              <a:xfrm>
                <a:off x="260" y="3886"/>
                <a:ext cx="244" cy="148"/>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endParaRPr lang="en-US"/>
              </a:p>
            </p:txBody>
          </p:sp>
          <p:sp>
            <p:nvSpPr>
              <p:cNvPr id="71707" name="Freeform 27"/>
              <p:cNvSpPr>
                <a:spLocks/>
              </p:cNvSpPr>
              <p:nvPr userDrawn="1"/>
            </p:nvSpPr>
            <p:spPr bwMode="auto">
              <a:xfrm>
                <a:off x="565" y="3680"/>
                <a:ext cx="107" cy="238"/>
              </a:xfrm>
              <a:custGeom>
                <a:avLst/>
                <a:gdLst/>
                <a:ahLst/>
                <a:cxnLst>
                  <a:cxn ang="0">
                    <a:pos x="24" y="0"/>
                  </a:cxn>
                  <a:cxn ang="0">
                    <a:pos x="91" y="25"/>
                  </a:cxn>
                  <a:cxn ang="0">
                    <a:pos x="80" y="192"/>
                  </a:cxn>
                  <a:cxn ang="0">
                    <a:pos x="106" y="327"/>
                  </a:cxn>
                  <a:cxn ang="0">
                    <a:pos x="213" y="451"/>
                  </a:cxn>
                  <a:cxn ang="0">
                    <a:pos x="97" y="478"/>
                  </a:cxn>
                  <a:cxn ang="0">
                    <a:pos x="30" y="344"/>
                  </a:cxn>
                  <a:cxn ang="0">
                    <a:pos x="0" y="57"/>
                  </a:cxn>
                  <a:cxn ang="0">
                    <a:pos x="24" y="0"/>
                  </a:cxn>
                  <a:cxn ang="0">
                    <a:pos x="24" y="0"/>
                  </a:cxn>
                </a:cxnLst>
                <a:rect l="0" t="0" r="r" b="b"/>
                <a:pathLst>
                  <a:path w="213" h="478">
                    <a:moveTo>
                      <a:pt x="24" y="0"/>
                    </a:moveTo>
                    <a:lnTo>
                      <a:pt x="91" y="25"/>
                    </a:lnTo>
                    <a:lnTo>
                      <a:pt x="80" y="192"/>
                    </a:lnTo>
                    <a:lnTo>
                      <a:pt x="106" y="327"/>
                    </a:lnTo>
                    <a:lnTo>
                      <a:pt x="213" y="451"/>
                    </a:lnTo>
                    <a:lnTo>
                      <a:pt x="97" y="478"/>
                    </a:lnTo>
                    <a:lnTo>
                      <a:pt x="30" y="344"/>
                    </a:lnTo>
                    <a:lnTo>
                      <a:pt x="0" y="57"/>
                    </a:lnTo>
                    <a:lnTo>
                      <a:pt x="24" y="0"/>
                    </a:lnTo>
                    <a:lnTo>
                      <a:pt x="24" y="0"/>
                    </a:lnTo>
                    <a:close/>
                  </a:path>
                </a:pathLst>
              </a:custGeom>
              <a:solidFill>
                <a:schemeClr val="accent2"/>
              </a:solidFill>
              <a:ln w="9525">
                <a:noFill/>
                <a:round/>
                <a:headEnd/>
                <a:tailEnd/>
              </a:ln>
            </p:spPr>
            <p:txBody>
              <a:bodyPr/>
              <a:lstStyle/>
              <a:p>
                <a:endParaRPr lang="en-US"/>
              </a:p>
            </p:txBody>
          </p:sp>
          <p:grpSp>
            <p:nvGrpSpPr>
              <p:cNvPr id="71708" name="Group 28"/>
              <p:cNvGrpSpPr>
                <a:grpSpLocks/>
              </p:cNvGrpSpPr>
              <p:nvPr userDrawn="1"/>
            </p:nvGrpSpPr>
            <p:grpSpPr bwMode="auto">
              <a:xfrm>
                <a:off x="5" y="3490"/>
                <a:ext cx="1124" cy="678"/>
                <a:chOff x="5" y="3490"/>
                <a:chExt cx="1124" cy="678"/>
              </a:xfrm>
            </p:grpSpPr>
            <p:sp>
              <p:nvSpPr>
                <p:cNvPr id="71709" name="Freeform 29"/>
                <p:cNvSpPr>
                  <a:spLocks/>
                </p:cNvSpPr>
                <p:nvPr userDrawn="1"/>
              </p:nvSpPr>
              <p:spPr bwMode="auto">
                <a:xfrm>
                  <a:off x="669" y="4048"/>
                  <a:ext cx="75" cy="87"/>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endParaRPr lang="en-US"/>
                </a:p>
              </p:txBody>
            </p:sp>
            <p:sp>
              <p:nvSpPr>
                <p:cNvPr id="71710" name="Freeform 30"/>
                <p:cNvSpPr>
                  <a:spLocks/>
                </p:cNvSpPr>
                <p:nvPr userDrawn="1"/>
              </p:nvSpPr>
              <p:spPr bwMode="auto">
                <a:xfrm>
                  <a:off x="5" y="3728"/>
                  <a:ext cx="842" cy="440"/>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endParaRPr lang="en-US"/>
                </a:p>
              </p:txBody>
            </p:sp>
            <p:sp>
              <p:nvSpPr>
                <p:cNvPr id="71711" name="Freeform 31"/>
                <p:cNvSpPr>
                  <a:spLocks/>
                </p:cNvSpPr>
                <p:nvPr userDrawn="1"/>
              </p:nvSpPr>
              <p:spPr bwMode="auto">
                <a:xfrm>
                  <a:off x="106" y="3770"/>
                  <a:ext cx="80" cy="167"/>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endParaRPr lang="en-US"/>
                </a:p>
              </p:txBody>
            </p:sp>
            <p:sp>
              <p:nvSpPr>
                <p:cNvPr id="71712" name="Freeform 32"/>
                <p:cNvSpPr>
                  <a:spLocks/>
                </p:cNvSpPr>
                <p:nvPr userDrawn="1"/>
              </p:nvSpPr>
              <p:spPr bwMode="auto">
                <a:xfrm>
                  <a:off x="449" y="3490"/>
                  <a:ext cx="322" cy="594"/>
                </a:xfrm>
                <a:custGeom>
                  <a:avLst/>
                  <a:gdLst/>
                  <a:ahLst/>
                  <a:cxnLst>
                    <a:cxn ang="0">
                      <a:pos x="218" y="896"/>
                    </a:cxn>
                    <a:cxn ang="0">
                      <a:pos x="0" y="124"/>
                    </a:cxn>
                    <a:cxn ang="0">
                      <a:pos x="81" y="38"/>
                    </a:cxn>
                    <a:cxn ang="0">
                      <a:pos x="258" y="0"/>
                    </a:cxn>
                    <a:cxn ang="0">
                      <a:pos x="399" y="57"/>
                    </a:cxn>
                    <a:cxn ang="0">
                      <a:pos x="642" y="1188"/>
                    </a:cxn>
                    <a:cxn ang="0">
                      <a:pos x="555" y="1091"/>
                    </a:cxn>
                    <a:cxn ang="0">
                      <a:pos x="355" y="97"/>
                    </a:cxn>
                    <a:cxn ang="0">
                      <a:pos x="226" y="61"/>
                    </a:cxn>
                    <a:cxn ang="0">
                      <a:pos x="119" y="74"/>
                    </a:cxn>
                    <a:cxn ang="0">
                      <a:pos x="76" y="141"/>
                    </a:cxn>
                    <a:cxn ang="0">
                      <a:pos x="306" y="924"/>
                    </a:cxn>
                    <a:cxn ang="0">
                      <a:pos x="218" y="896"/>
                    </a:cxn>
                    <a:cxn ang="0">
                      <a:pos x="218" y="896"/>
                    </a:cxn>
                  </a:cxnLst>
                  <a:rect l="0" t="0" r="r" b="b"/>
                  <a:pathLst>
                    <a:path w="642" h="1188">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lnTo>
                        <a:pt x="218" y="896"/>
                      </a:lnTo>
                      <a:close/>
                    </a:path>
                  </a:pathLst>
                </a:custGeom>
                <a:solidFill>
                  <a:schemeClr val="accent2"/>
                </a:solidFill>
                <a:ln w="9525">
                  <a:noFill/>
                  <a:round/>
                  <a:headEnd/>
                  <a:tailEnd/>
                </a:ln>
              </p:spPr>
              <p:txBody>
                <a:bodyPr/>
                <a:lstStyle/>
                <a:p>
                  <a:endParaRPr lang="en-US"/>
                </a:p>
              </p:txBody>
            </p:sp>
            <p:sp>
              <p:nvSpPr>
                <p:cNvPr id="71713" name="Freeform 33"/>
                <p:cNvSpPr>
                  <a:spLocks/>
                </p:cNvSpPr>
                <p:nvPr userDrawn="1"/>
              </p:nvSpPr>
              <p:spPr bwMode="auto">
                <a:xfrm>
                  <a:off x="578" y="3650"/>
                  <a:ext cx="96" cy="252"/>
                </a:xfrm>
                <a:custGeom>
                  <a:avLst/>
                  <a:gdLst/>
                  <a:ahLst/>
                  <a:cxnLst>
                    <a:cxn ang="0">
                      <a:pos x="0" y="27"/>
                    </a:cxn>
                    <a:cxn ang="0">
                      <a:pos x="76" y="194"/>
                    </a:cxn>
                    <a:cxn ang="0">
                      <a:pos x="113" y="318"/>
                    </a:cxn>
                    <a:cxn ang="0">
                      <a:pos x="116" y="504"/>
                    </a:cxn>
                    <a:cxn ang="0">
                      <a:pos x="192" y="504"/>
                    </a:cxn>
                    <a:cxn ang="0">
                      <a:pos x="187" y="360"/>
                    </a:cxn>
                    <a:cxn ang="0">
                      <a:pos x="162" y="208"/>
                    </a:cxn>
                    <a:cxn ang="0">
                      <a:pos x="99" y="59"/>
                    </a:cxn>
                    <a:cxn ang="0">
                      <a:pos x="63" y="0"/>
                    </a:cxn>
                    <a:cxn ang="0">
                      <a:pos x="0" y="27"/>
                    </a:cxn>
                    <a:cxn ang="0">
                      <a:pos x="0" y="27"/>
                    </a:cxn>
                  </a:cxnLst>
                  <a:rect l="0" t="0" r="r" b="b"/>
                  <a:pathLst>
                    <a:path w="192" h="504">
                      <a:moveTo>
                        <a:pt x="0" y="27"/>
                      </a:moveTo>
                      <a:lnTo>
                        <a:pt x="76" y="194"/>
                      </a:lnTo>
                      <a:lnTo>
                        <a:pt x="113" y="318"/>
                      </a:lnTo>
                      <a:lnTo>
                        <a:pt x="116" y="504"/>
                      </a:lnTo>
                      <a:lnTo>
                        <a:pt x="192" y="504"/>
                      </a:lnTo>
                      <a:lnTo>
                        <a:pt x="187" y="360"/>
                      </a:lnTo>
                      <a:lnTo>
                        <a:pt x="162" y="208"/>
                      </a:lnTo>
                      <a:lnTo>
                        <a:pt x="99" y="59"/>
                      </a:lnTo>
                      <a:lnTo>
                        <a:pt x="63" y="0"/>
                      </a:lnTo>
                      <a:lnTo>
                        <a:pt x="0" y="27"/>
                      </a:lnTo>
                      <a:lnTo>
                        <a:pt x="0" y="27"/>
                      </a:lnTo>
                      <a:close/>
                    </a:path>
                  </a:pathLst>
                </a:custGeom>
                <a:solidFill>
                  <a:schemeClr val="accent2"/>
                </a:solidFill>
                <a:ln w="9525">
                  <a:noFill/>
                  <a:round/>
                  <a:headEnd/>
                  <a:tailEnd/>
                </a:ln>
              </p:spPr>
              <p:txBody>
                <a:bodyPr/>
                <a:lstStyle/>
                <a:p>
                  <a:endParaRPr lang="en-US"/>
                </a:p>
              </p:txBody>
            </p:sp>
            <p:sp>
              <p:nvSpPr>
                <p:cNvPr id="71714" name="Freeform 34"/>
                <p:cNvSpPr>
                  <a:spLocks/>
                </p:cNvSpPr>
                <p:nvPr userDrawn="1"/>
              </p:nvSpPr>
              <p:spPr bwMode="auto">
                <a:xfrm>
                  <a:off x="328" y="3630"/>
                  <a:ext cx="195" cy="135"/>
                </a:xfrm>
                <a:custGeom>
                  <a:avLst/>
                  <a:gdLst/>
                  <a:ahLst/>
                  <a:cxnLst>
                    <a:cxn ang="0">
                      <a:pos x="297" y="0"/>
                    </a:cxn>
                    <a:cxn ang="0">
                      <a:pos x="257" y="17"/>
                    </a:cxn>
                    <a:cxn ang="0">
                      <a:pos x="253" y="66"/>
                    </a:cxn>
                    <a:cxn ang="0">
                      <a:pos x="0" y="169"/>
                    </a:cxn>
                    <a:cxn ang="0">
                      <a:pos x="0" y="222"/>
                    </a:cxn>
                    <a:cxn ang="0">
                      <a:pos x="284" y="226"/>
                    </a:cxn>
                    <a:cxn ang="0">
                      <a:pos x="320" y="269"/>
                    </a:cxn>
                    <a:cxn ang="0">
                      <a:pos x="390" y="266"/>
                    </a:cxn>
                    <a:cxn ang="0">
                      <a:pos x="383" y="190"/>
                    </a:cxn>
                    <a:cxn ang="0">
                      <a:pos x="116" y="176"/>
                    </a:cxn>
                    <a:cxn ang="0">
                      <a:pos x="333" y="89"/>
                    </a:cxn>
                    <a:cxn ang="0">
                      <a:pos x="297" y="0"/>
                    </a:cxn>
                    <a:cxn ang="0">
                      <a:pos x="297" y="0"/>
                    </a:cxn>
                  </a:cxnLst>
                  <a:rect l="0" t="0" r="r" b="b"/>
                  <a:pathLst>
                    <a:path w="390" h="269">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lnTo>
                        <a:pt x="297" y="0"/>
                      </a:lnTo>
                      <a:close/>
                    </a:path>
                  </a:pathLst>
                </a:custGeom>
                <a:solidFill>
                  <a:schemeClr val="accent2"/>
                </a:solidFill>
                <a:ln w="9525">
                  <a:noFill/>
                  <a:round/>
                  <a:headEnd/>
                  <a:tailEnd/>
                </a:ln>
              </p:spPr>
              <p:txBody>
                <a:bodyPr/>
                <a:lstStyle/>
                <a:p>
                  <a:endParaRPr lang="en-US"/>
                </a:p>
              </p:txBody>
            </p:sp>
            <p:sp>
              <p:nvSpPr>
                <p:cNvPr id="71715" name="Freeform 35"/>
                <p:cNvSpPr>
                  <a:spLocks/>
                </p:cNvSpPr>
                <p:nvPr userDrawn="1"/>
              </p:nvSpPr>
              <p:spPr bwMode="auto">
                <a:xfrm>
                  <a:off x="658" y="3538"/>
                  <a:ext cx="471" cy="212"/>
                </a:xfrm>
                <a:custGeom>
                  <a:avLst/>
                  <a:gdLst/>
                  <a:ahLst/>
                  <a:cxnLst>
                    <a:cxn ang="0">
                      <a:pos x="0" y="131"/>
                    </a:cxn>
                    <a:cxn ang="0">
                      <a:pos x="863" y="0"/>
                    </a:cxn>
                    <a:cxn ang="0">
                      <a:pos x="926" y="78"/>
                    </a:cxn>
                    <a:cxn ang="0">
                      <a:pos x="941" y="181"/>
                    </a:cxn>
                    <a:cxn ang="0">
                      <a:pos x="903" y="282"/>
                    </a:cxn>
                    <a:cxn ang="0">
                      <a:pos x="57" y="424"/>
                    </a:cxn>
                    <a:cxn ang="0">
                      <a:pos x="53" y="384"/>
                    </a:cxn>
                    <a:cxn ang="0">
                      <a:pos x="863" y="242"/>
                    </a:cxn>
                    <a:cxn ang="0">
                      <a:pos x="893" y="145"/>
                    </a:cxn>
                    <a:cxn ang="0">
                      <a:pos x="840" y="57"/>
                    </a:cxn>
                    <a:cxn ang="0">
                      <a:pos x="0" y="185"/>
                    </a:cxn>
                    <a:cxn ang="0">
                      <a:pos x="0" y="131"/>
                    </a:cxn>
                    <a:cxn ang="0">
                      <a:pos x="0" y="131"/>
                    </a:cxn>
                  </a:cxnLst>
                  <a:rect l="0" t="0" r="r" b="b"/>
                  <a:pathLst>
                    <a:path w="941" h="424">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lnTo>
                        <a:pt x="0" y="131"/>
                      </a:lnTo>
                      <a:close/>
                    </a:path>
                  </a:pathLst>
                </a:custGeom>
                <a:solidFill>
                  <a:schemeClr val="accent2"/>
                </a:solidFill>
                <a:ln w="9525">
                  <a:noFill/>
                  <a:round/>
                  <a:headEnd/>
                  <a:tailEnd/>
                </a:ln>
              </p:spPr>
              <p:txBody>
                <a:bodyPr/>
                <a:lstStyle/>
                <a:p>
                  <a:endParaRPr lang="en-US"/>
                </a:p>
              </p:txBody>
            </p:sp>
            <p:sp>
              <p:nvSpPr>
                <p:cNvPr id="71716" name="Freeform 36"/>
                <p:cNvSpPr>
                  <a:spLocks/>
                </p:cNvSpPr>
                <p:nvPr userDrawn="1"/>
              </p:nvSpPr>
              <p:spPr bwMode="auto">
                <a:xfrm>
                  <a:off x="717" y="3606"/>
                  <a:ext cx="245" cy="86"/>
                </a:xfrm>
                <a:custGeom>
                  <a:avLst/>
                  <a:gdLst/>
                  <a:ahLst/>
                  <a:cxnLst>
                    <a:cxn ang="0">
                      <a:pos x="0" y="126"/>
                    </a:cxn>
                    <a:cxn ang="0">
                      <a:pos x="66" y="173"/>
                    </a:cxn>
                    <a:cxn ang="0">
                      <a:pos x="222" y="166"/>
                    </a:cxn>
                    <a:cxn ang="0">
                      <a:pos x="418" y="116"/>
                    </a:cxn>
                    <a:cxn ang="0">
                      <a:pos x="488" y="42"/>
                    </a:cxn>
                    <a:cxn ang="0">
                      <a:pos x="443" y="2"/>
                    </a:cxn>
                    <a:cxn ang="0">
                      <a:pos x="253" y="0"/>
                    </a:cxn>
                    <a:cxn ang="0">
                      <a:pos x="110" y="12"/>
                    </a:cxn>
                    <a:cxn ang="0">
                      <a:pos x="15" y="76"/>
                    </a:cxn>
                    <a:cxn ang="0">
                      <a:pos x="112" y="95"/>
                    </a:cxn>
                    <a:cxn ang="0">
                      <a:pos x="275" y="53"/>
                    </a:cxn>
                    <a:cxn ang="0">
                      <a:pos x="416" y="53"/>
                    </a:cxn>
                    <a:cxn ang="0">
                      <a:pos x="268" y="110"/>
                    </a:cxn>
                    <a:cxn ang="0">
                      <a:pos x="142" y="126"/>
                    </a:cxn>
                    <a:cxn ang="0">
                      <a:pos x="0" y="126"/>
                    </a:cxn>
                    <a:cxn ang="0">
                      <a:pos x="0" y="126"/>
                    </a:cxn>
                  </a:cxnLst>
                  <a:rect l="0" t="0" r="r" b="b"/>
                  <a:pathLst>
                    <a:path w="488" h="173">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lnTo>
                        <a:pt x="0" y="126"/>
                      </a:lnTo>
                      <a:close/>
                    </a:path>
                  </a:pathLst>
                </a:custGeom>
                <a:solidFill>
                  <a:schemeClr val="accent2"/>
                </a:solidFill>
                <a:ln w="9525">
                  <a:noFill/>
                  <a:round/>
                  <a:headEnd/>
                  <a:tailEnd/>
                </a:ln>
              </p:spPr>
              <p:txBody>
                <a:bodyPr/>
                <a:lstStyle/>
                <a:p>
                  <a:endParaRPr lang="en-US"/>
                </a:p>
              </p:txBody>
            </p:sp>
          </p:grpSp>
        </p:grpSp>
      </p:grpSp>
      <p:grpSp>
        <p:nvGrpSpPr>
          <p:cNvPr id="71717" name="Group 37"/>
          <p:cNvGrpSpPr>
            <a:grpSpLocks/>
          </p:cNvGrpSpPr>
          <p:nvPr/>
        </p:nvGrpSpPr>
        <p:grpSpPr bwMode="auto">
          <a:xfrm>
            <a:off x="8680450" y="2116138"/>
            <a:ext cx="385763" cy="4308475"/>
            <a:chOff x="5468" y="1333"/>
            <a:chExt cx="243" cy="2714"/>
          </a:xfrm>
        </p:grpSpPr>
        <p:sp>
          <p:nvSpPr>
            <p:cNvPr id="71718" name="Freeform 38"/>
            <p:cNvSpPr>
              <a:spLocks/>
            </p:cNvSpPr>
            <p:nvPr userDrawn="1"/>
          </p:nvSpPr>
          <p:spPr bwMode="auto">
            <a:xfrm flipH="1">
              <a:off x="5468" y="2620"/>
              <a:ext cx="205" cy="1427"/>
            </a:xfrm>
            <a:custGeom>
              <a:avLst/>
              <a:gdLst/>
              <a:ahLst/>
              <a:cxnLst>
                <a:cxn ang="0">
                  <a:pos x="692" y="3156"/>
                </a:cxn>
                <a:cxn ang="0">
                  <a:pos x="380" y="2945"/>
                </a:cxn>
                <a:cxn ang="0">
                  <a:pos x="319" y="2783"/>
                </a:cxn>
                <a:cxn ang="0">
                  <a:pos x="371" y="2542"/>
                </a:cxn>
                <a:cxn ang="0">
                  <a:pos x="591" y="2251"/>
                </a:cxn>
                <a:cxn ang="0">
                  <a:pos x="641" y="2070"/>
                </a:cxn>
                <a:cxn ang="0">
                  <a:pos x="591" y="1948"/>
                </a:cxn>
                <a:cxn ang="0">
                  <a:pos x="401" y="1859"/>
                </a:cxn>
                <a:cxn ang="0">
                  <a:pos x="361" y="1747"/>
                </a:cxn>
                <a:cxn ang="0">
                  <a:pos x="430" y="1587"/>
                </a:cxn>
                <a:cxn ang="0">
                  <a:pos x="741" y="1156"/>
                </a:cxn>
                <a:cxn ang="0">
                  <a:pos x="772" y="945"/>
                </a:cxn>
                <a:cxn ang="0">
                  <a:pos x="692" y="713"/>
                </a:cxn>
                <a:cxn ang="0">
                  <a:pos x="430" y="603"/>
                </a:cxn>
                <a:cxn ang="0">
                  <a:pos x="200" y="422"/>
                </a:cxn>
                <a:cxn ang="0">
                  <a:pos x="0" y="0"/>
                </a:cxn>
                <a:cxn ang="0">
                  <a:pos x="29" y="382"/>
                </a:cxn>
                <a:cxn ang="0">
                  <a:pos x="179" y="612"/>
                </a:cxn>
                <a:cxn ang="0">
                  <a:pos x="380" y="753"/>
                </a:cxn>
                <a:cxn ang="0">
                  <a:pos x="601" y="833"/>
                </a:cxn>
                <a:cxn ang="0">
                  <a:pos x="612" y="1044"/>
                </a:cxn>
                <a:cxn ang="0">
                  <a:pos x="500" y="1266"/>
                </a:cxn>
                <a:cxn ang="0">
                  <a:pos x="240" y="1658"/>
                </a:cxn>
                <a:cxn ang="0">
                  <a:pos x="230" y="1909"/>
                </a:cxn>
                <a:cxn ang="0">
                  <a:pos x="471" y="2049"/>
                </a:cxn>
                <a:cxn ang="0">
                  <a:pos x="460" y="2180"/>
                </a:cxn>
                <a:cxn ang="0">
                  <a:pos x="249" y="2452"/>
                </a:cxn>
                <a:cxn ang="0">
                  <a:pos x="160" y="2713"/>
                </a:cxn>
                <a:cxn ang="0">
                  <a:pos x="240" y="2994"/>
                </a:cxn>
                <a:cxn ang="0">
                  <a:pos x="430" y="3144"/>
                </a:cxn>
                <a:cxn ang="0">
                  <a:pos x="671" y="3266"/>
                </a:cxn>
                <a:cxn ang="0">
                  <a:pos x="692" y="3156"/>
                </a:cxn>
                <a:cxn ang="0">
                  <a:pos x="692" y="3156"/>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w="9525">
              <a:noFill/>
              <a:round/>
              <a:headEnd/>
              <a:tailEnd/>
            </a:ln>
          </p:spPr>
          <p:txBody>
            <a:bodyPr/>
            <a:lstStyle/>
            <a:p>
              <a:endParaRPr lang="en-US"/>
            </a:p>
          </p:txBody>
        </p:sp>
        <p:sp>
          <p:nvSpPr>
            <p:cNvPr id="71719" name="Freeform 39"/>
            <p:cNvSpPr>
              <a:spLocks/>
            </p:cNvSpPr>
            <p:nvPr userDrawn="1"/>
          </p:nvSpPr>
          <p:spPr bwMode="auto">
            <a:xfrm flipH="1">
              <a:off x="5506" y="1333"/>
              <a:ext cx="205" cy="1633"/>
            </a:xfrm>
            <a:custGeom>
              <a:avLst/>
              <a:gdLst/>
              <a:ahLst/>
              <a:cxnLst>
                <a:cxn ang="0">
                  <a:pos x="692" y="3156"/>
                </a:cxn>
                <a:cxn ang="0">
                  <a:pos x="380" y="2945"/>
                </a:cxn>
                <a:cxn ang="0">
                  <a:pos x="319" y="2783"/>
                </a:cxn>
                <a:cxn ang="0">
                  <a:pos x="371" y="2542"/>
                </a:cxn>
                <a:cxn ang="0">
                  <a:pos x="591" y="2251"/>
                </a:cxn>
                <a:cxn ang="0">
                  <a:pos x="641" y="2070"/>
                </a:cxn>
                <a:cxn ang="0">
                  <a:pos x="591" y="1948"/>
                </a:cxn>
                <a:cxn ang="0">
                  <a:pos x="401" y="1859"/>
                </a:cxn>
                <a:cxn ang="0">
                  <a:pos x="361" y="1747"/>
                </a:cxn>
                <a:cxn ang="0">
                  <a:pos x="430" y="1587"/>
                </a:cxn>
                <a:cxn ang="0">
                  <a:pos x="741" y="1156"/>
                </a:cxn>
                <a:cxn ang="0">
                  <a:pos x="772" y="945"/>
                </a:cxn>
                <a:cxn ang="0">
                  <a:pos x="692" y="713"/>
                </a:cxn>
                <a:cxn ang="0">
                  <a:pos x="430" y="603"/>
                </a:cxn>
                <a:cxn ang="0">
                  <a:pos x="200" y="422"/>
                </a:cxn>
                <a:cxn ang="0">
                  <a:pos x="0" y="0"/>
                </a:cxn>
                <a:cxn ang="0">
                  <a:pos x="29" y="382"/>
                </a:cxn>
                <a:cxn ang="0">
                  <a:pos x="179" y="612"/>
                </a:cxn>
                <a:cxn ang="0">
                  <a:pos x="380" y="753"/>
                </a:cxn>
                <a:cxn ang="0">
                  <a:pos x="601" y="833"/>
                </a:cxn>
                <a:cxn ang="0">
                  <a:pos x="612" y="1044"/>
                </a:cxn>
                <a:cxn ang="0">
                  <a:pos x="500" y="1266"/>
                </a:cxn>
                <a:cxn ang="0">
                  <a:pos x="240" y="1658"/>
                </a:cxn>
                <a:cxn ang="0">
                  <a:pos x="230" y="1909"/>
                </a:cxn>
                <a:cxn ang="0">
                  <a:pos x="471" y="2049"/>
                </a:cxn>
                <a:cxn ang="0">
                  <a:pos x="460" y="2180"/>
                </a:cxn>
                <a:cxn ang="0">
                  <a:pos x="249" y="2452"/>
                </a:cxn>
                <a:cxn ang="0">
                  <a:pos x="160" y="2713"/>
                </a:cxn>
                <a:cxn ang="0">
                  <a:pos x="240" y="2994"/>
                </a:cxn>
                <a:cxn ang="0">
                  <a:pos x="430" y="3144"/>
                </a:cxn>
                <a:cxn ang="0">
                  <a:pos x="671" y="3266"/>
                </a:cxn>
                <a:cxn ang="0">
                  <a:pos x="692" y="3156"/>
                </a:cxn>
                <a:cxn ang="0">
                  <a:pos x="692" y="3156"/>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w="9525">
              <a:noFill/>
              <a:round/>
              <a:headEnd/>
              <a:tailEnd/>
            </a:ln>
          </p:spPr>
          <p:txBody>
            <a:bodyPr/>
            <a:lstStyle/>
            <a:p>
              <a:endParaRPr lang="en-US"/>
            </a:p>
          </p:txBody>
        </p:sp>
      </p:grpSp>
      <p:grpSp>
        <p:nvGrpSpPr>
          <p:cNvPr id="71720" name="Group 40"/>
          <p:cNvGrpSpPr>
            <a:grpSpLocks/>
          </p:cNvGrpSpPr>
          <p:nvPr/>
        </p:nvGrpSpPr>
        <p:grpSpPr bwMode="auto">
          <a:xfrm>
            <a:off x="7318375" y="90488"/>
            <a:ext cx="2133600" cy="1911350"/>
            <a:chOff x="4610" y="57"/>
            <a:chExt cx="1344" cy="1204"/>
          </a:xfrm>
        </p:grpSpPr>
        <p:grpSp>
          <p:nvGrpSpPr>
            <p:cNvPr id="71721" name="Group 41"/>
            <p:cNvGrpSpPr>
              <a:grpSpLocks/>
            </p:cNvGrpSpPr>
            <p:nvPr userDrawn="1"/>
          </p:nvGrpSpPr>
          <p:grpSpPr bwMode="auto">
            <a:xfrm>
              <a:off x="4610" y="57"/>
              <a:ext cx="1344" cy="1204"/>
              <a:chOff x="4610" y="57"/>
              <a:chExt cx="1344" cy="1204"/>
            </a:xfrm>
          </p:grpSpPr>
          <p:sp>
            <p:nvSpPr>
              <p:cNvPr id="71722" name="Freeform 42"/>
              <p:cNvSpPr>
                <a:spLocks/>
              </p:cNvSpPr>
              <p:nvPr userDrawn="1"/>
            </p:nvSpPr>
            <p:spPr bwMode="auto">
              <a:xfrm rot="-3172564">
                <a:off x="5430" y="1086"/>
                <a:ext cx="62" cy="288"/>
              </a:xfrm>
              <a:custGeom>
                <a:avLst/>
                <a:gdLst/>
                <a:ahLst/>
                <a:cxnLst>
                  <a:cxn ang="0">
                    <a:pos x="123" y="9"/>
                  </a:cxn>
                  <a:cxn ang="0">
                    <a:pos x="131" y="342"/>
                  </a:cxn>
                  <a:cxn ang="0">
                    <a:pos x="0" y="806"/>
                  </a:cxn>
                  <a:cxn ang="0">
                    <a:pos x="79" y="789"/>
                  </a:cxn>
                  <a:cxn ang="0">
                    <a:pos x="218" y="376"/>
                  </a:cxn>
                  <a:cxn ang="0">
                    <a:pos x="245" y="0"/>
                  </a:cxn>
                  <a:cxn ang="0">
                    <a:pos x="123" y="9"/>
                  </a:cxn>
                  <a:cxn ang="0">
                    <a:pos x="123" y="9"/>
                  </a:cxn>
                </a:cxnLst>
                <a:rect l="0" t="0" r="r" b="b"/>
                <a:pathLst>
                  <a:path w="245" h="806">
                    <a:moveTo>
                      <a:pt x="123" y="9"/>
                    </a:moveTo>
                    <a:lnTo>
                      <a:pt x="131" y="342"/>
                    </a:lnTo>
                    <a:lnTo>
                      <a:pt x="0" y="806"/>
                    </a:lnTo>
                    <a:lnTo>
                      <a:pt x="79" y="789"/>
                    </a:lnTo>
                    <a:lnTo>
                      <a:pt x="218" y="376"/>
                    </a:lnTo>
                    <a:lnTo>
                      <a:pt x="245" y="0"/>
                    </a:lnTo>
                    <a:lnTo>
                      <a:pt x="123" y="9"/>
                    </a:lnTo>
                    <a:lnTo>
                      <a:pt x="123" y="9"/>
                    </a:lnTo>
                    <a:close/>
                  </a:path>
                </a:pathLst>
              </a:custGeom>
              <a:solidFill>
                <a:schemeClr val="accent2"/>
              </a:solidFill>
              <a:ln w="9525">
                <a:noFill/>
                <a:round/>
                <a:headEnd/>
                <a:tailEnd/>
              </a:ln>
            </p:spPr>
            <p:txBody>
              <a:bodyPr/>
              <a:lstStyle/>
              <a:p>
                <a:endParaRPr lang="en-US"/>
              </a:p>
            </p:txBody>
          </p:sp>
          <p:grpSp>
            <p:nvGrpSpPr>
              <p:cNvPr id="71723" name="Group 43"/>
              <p:cNvGrpSpPr>
                <a:grpSpLocks/>
              </p:cNvGrpSpPr>
              <p:nvPr userDrawn="1"/>
            </p:nvGrpSpPr>
            <p:grpSpPr bwMode="auto">
              <a:xfrm>
                <a:off x="4610" y="57"/>
                <a:ext cx="1344" cy="985"/>
                <a:chOff x="4610" y="57"/>
                <a:chExt cx="1344" cy="985"/>
              </a:xfrm>
            </p:grpSpPr>
            <p:sp>
              <p:nvSpPr>
                <p:cNvPr id="71724" name="Freeform 44"/>
                <p:cNvSpPr>
                  <a:spLocks/>
                </p:cNvSpPr>
                <p:nvPr userDrawn="1"/>
              </p:nvSpPr>
              <p:spPr bwMode="auto">
                <a:xfrm rot="-3172564">
                  <a:off x="4966" y="71"/>
                  <a:ext cx="153" cy="125"/>
                </a:xfrm>
                <a:custGeom>
                  <a:avLst/>
                  <a:gdLst/>
                  <a:ahLst/>
                  <a:cxnLst>
                    <a:cxn ang="0">
                      <a:pos x="0" y="0"/>
                    </a:cxn>
                    <a:cxn ang="0">
                      <a:pos x="298" y="184"/>
                    </a:cxn>
                    <a:cxn ang="0">
                      <a:pos x="500" y="349"/>
                    </a:cxn>
                    <a:cxn ang="0">
                      <a:pos x="604" y="140"/>
                    </a:cxn>
                    <a:cxn ang="0">
                      <a:pos x="359" y="9"/>
                    </a:cxn>
                    <a:cxn ang="0">
                      <a:pos x="464" y="184"/>
                    </a:cxn>
                    <a:cxn ang="0">
                      <a:pos x="131" y="17"/>
                    </a:cxn>
                    <a:cxn ang="0">
                      <a:pos x="0" y="0"/>
                    </a:cxn>
                    <a:cxn ang="0">
                      <a:pos x="0" y="0"/>
                    </a:cxn>
                  </a:cxnLst>
                  <a:rect l="0" t="0" r="r" b="b"/>
                  <a:pathLst>
                    <a:path w="604" h="349">
                      <a:moveTo>
                        <a:pt x="0" y="0"/>
                      </a:moveTo>
                      <a:lnTo>
                        <a:pt x="298" y="184"/>
                      </a:lnTo>
                      <a:lnTo>
                        <a:pt x="500" y="349"/>
                      </a:lnTo>
                      <a:lnTo>
                        <a:pt x="604" y="140"/>
                      </a:lnTo>
                      <a:lnTo>
                        <a:pt x="359" y="9"/>
                      </a:lnTo>
                      <a:lnTo>
                        <a:pt x="464" y="184"/>
                      </a:lnTo>
                      <a:lnTo>
                        <a:pt x="131" y="17"/>
                      </a:lnTo>
                      <a:lnTo>
                        <a:pt x="0" y="0"/>
                      </a:lnTo>
                      <a:lnTo>
                        <a:pt x="0" y="0"/>
                      </a:lnTo>
                      <a:close/>
                    </a:path>
                  </a:pathLst>
                </a:custGeom>
                <a:solidFill>
                  <a:schemeClr val="accent2"/>
                </a:solidFill>
                <a:ln w="9525">
                  <a:noFill/>
                  <a:round/>
                  <a:headEnd/>
                  <a:tailEnd/>
                </a:ln>
              </p:spPr>
              <p:txBody>
                <a:bodyPr/>
                <a:lstStyle/>
                <a:p>
                  <a:endParaRPr lang="en-US"/>
                </a:p>
              </p:txBody>
            </p:sp>
            <p:sp>
              <p:nvSpPr>
                <p:cNvPr id="71725" name="Freeform 45"/>
                <p:cNvSpPr>
                  <a:spLocks/>
                </p:cNvSpPr>
                <p:nvPr userDrawn="1"/>
              </p:nvSpPr>
              <p:spPr bwMode="auto">
                <a:xfrm rot="-3172564">
                  <a:off x="5048" y="332"/>
                  <a:ext cx="269" cy="438"/>
                </a:xfrm>
                <a:custGeom>
                  <a:avLst/>
                  <a:gdLst/>
                  <a:ahLst/>
                  <a:cxnLst>
                    <a:cxn ang="0">
                      <a:pos x="741" y="129"/>
                    </a:cxn>
                    <a:cxn ang="0">
                      <a:pos x="485" y="352"/>
                    </a:cxn>
                    <a:cxn ang="0">
                      <a:pos x="163" y="762"/>
                    </a:cxn>
                    <a:cxn ang="0">
                      <a:pos x="0" y="1101"/>
                    </a:cxn>
                    <a:cxn ang="0">
                      <a:pos x="59" y="1230"/>
                    </a:cxn>
                    <a:cxn ang="0">
                      <a:pos x="262" y="1201"/>
                    </a:cxn>
                    <a:cxn ang="0">
                      <a:pos x="578" y="914"/>
                    </a:cxn>
                    <a:cxn ang="0">
                      <a:pos x="876" y="534"/>
                    </a:cxn>
                    <a:cxn ang="0">
                      <a:pos x="1034" y="270"/>
                    </a:cxn>
                    <a:cxn ang="0">
                      <a:pos x="1064" y="84"/>
                    </a:cxn>
                    <a:cxn ang="0">
                      <a:pos x="977" y="0"/>
                    </a:cxn>
                    <a:cxn ang="0">
                      <a:pos x="836" y="65"/>
                    </a:cxn>
                    <a:cxn ang="0">
                      <a:pos x="969" y="107"/>
                    </a:cxn>
                    <a:cxn ang="0">
                      <a:pos x="876" y="352"/>
                    </a:cxn>
                    <a:cxn ang="0">
                      <a:pos x="690" y="656"/>
                    </a:cxn>
                    <a:cxn ang="0">
                      <a:pos x="350" y="1008"/>
                    </a:cxn>
                    <a:cxn ang="0">
                      <a:pos x="116" y="1114"/>
                    </a:cxn>
                    <a:cxn ang="0">
                      <a:pos x="135" y="943"/>
                    </a:cxn>
                    <a:cxn ang="0">
                      <a:pos x="437" y="504"/>
                    </a:cxn>
                    <a:cxn ang="0">
                      <a:pos x="831" y="118"/>
                    </a:cxn>
                    <a:cxn ang="0">
                      <a:pos x="741" y="129"/>
                    </a:cxn>
                    <a:cxn ang="0">
                      <a:pos x="741" y="129"/>
                    </a:cxn>
                  </a:cxnLst>
                  <a:rect l="0" t="0" r="r" b="b"/>
                  <a:pathLst>
                    <a:path w="1064" h="123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lnTo>
                        <a:pt x="741" y="129"/>
                      </a:lnTo>
                      <a:close/>
                    </a:path>
                  </a:pathLst>
                </a:custGeom>
                <a:solidFill>
                  <a:schemeClr val="accent2"/>
                </a:solidFill>
                <a:ln w="9525">
                  <a:noFill/>
                  <a:round/>
                  <a:headEnd/>
                  <a:tailEnd/>
                </a:ln>
              </p:spPr>
              <p:txBody>
                <a:bodyPr/>
                <a:lstStyle/>
                <a:p>
                  <a:endParaRPr lang="en-US"/>
                </a:p>
              </p:txBody>
            </p:sp>
            <p:sp>
              <p:nvSpPr>
                <p:cNvPr id="71726" name="Freeform 46"/>
                <p:cNvSpPr>
                  <a:spLocks/>
                </p:cNvSpPr>
                <p:nvPr userDrawn="1"/>
              </p:nvSpPr>
              <p:spPr bwMode="auto">
                <a:xfrm rot="-3172564">
                  <a:off x="4858" y="182"/>
                  <a:ext cx="505" cy="898"/>
                </a:xfrm>
                <a:custGeom>
                  <a:avLst/>
                  <a:gdLst/>
                  <a:ahLst/>
                  <a:cxnLst>
                    <a:cxn ang="0">
                      <a:pos x="1941" y="0"/>
                    </a:cxn>
                    <a:cxn ang="0">
                      <a:pos x="0" y="2521"/>
                    </a:cxn>
                    <a:cxn ang="0">
                      <a:pos x="192" y="2450"/>
                    </a:cxn>
                    <a:cxn ang="0">
                      <a:pos x="2002" y="61"/>
                    </a:cxn>
                    <a:cxn ang="0">
                      <a:pos x="1941" y="0"/>
                    </a:cxn>
                    <a:cxn ang="0">
                      <a:pos x="1941" y="0"/>
                    </a:cxn>
                  </a:cxnLst>
                  <a:rect l="0" t="0" r="r" b="b"/>
                  <a:pathLst>
                    <a:path w="2002" h="2521">
                      <a:moveTo>
                        <a:pt x="1941" y="0"/>
                      </a:moveTo>
                      <a:lnTo>
                        <a:pt x="0" y="2521"/>
                      </a:lnTo>
                      <a:lnTo>
                        <a:pt x="192" y="2450"/>
                      </a:lnTo>
                      <a:lnTo>
                        <a:pt x="2002" y="61"/>
                      </a:lnTo>
                      <a:lnTo>
                        <a:pt x="1941" y="0"/>
                      </a:lnTo>
                      <a:lnTo>
                        <a:pt x="1941" y="0"/>
                      </a:lnTo>
                      <a:close/>
                    </a:path>
                  </a:pathLst>
                </a:custGeom>
                <a:solidFill>
                  <a:schemeClr val="accent2"/>
                </a:solidFill>
                <a:ln w="9525">
                  <a:noFill/>
                  <a:round/>
                  <a:headEnd/>
                  <a:tailEnd/>
                </a:ln>
              </p:spPr>
              <p:txBody>
                <a:bodyPr/>
                <a:lstStyle/>
                <a:p>
                  <a:endParaRPr lang="en-US"/>
                </a:p>
              </p:txBody>
            </p:sp>
            <p:sp>
              <p:nvSpPr>
                <p:cNvPr id="71727" name="Freeform 47"/>
                <p:cNvSpPr>
                  <a:spLocks/>
                </p:cNvSpPr>
                <p:nvPr userDrawn="1"/>
              </p:nvSpPr>
              <p:spPr bwMode="auto">
                <a:xfrm rot="-3172564">
                  <a:off x="4903" y="-19"/>
                  <a:ext cx="758" cy="1344"/>
                </a:xfrm>
                <a:custGeom>
                  <a:avLst/>
                  <a:gdLst/>
                  <a:ahLst/>
                  <a:cxnLst>
                    <a:cxn ang="0">
                      <a:pos x="95" y="2844"/>
                    </a:cxn>
                    <a:cxn ang="0">
                      <a:pos x="394" y="2834"/>
                    </a:cxn>
                    <a:cxn ang="0">
                      <a:pos x="821" y="3009"/>
                    </a:cxn>
                    <a:cxn ang="0">
                      <a:pos x="681" y="2817"/>
                    </a:cxn>
                    <a:cxn ang="0">
                      <a:pos x="367" y="2703"/>
                    </a:cxn>
                    <a:cxn ang="0">
                      <a:pos x="637" y="2720"/>
                    </a:cxn>
                    <a:cxn ang="0">
                      <a:pos x="979" y="2870"/>
                    </a:cxn>
                    <a:cxn ang="0">
                      <a:pos x="2859" y="420"/>
                    </a:cxn>
                    <a:cxn ang="0">
                      <a:pos x="2578" y="148"/>
                    </a:cxn>
                    <a:cxn ang="0">
                      <a:pos x="2308" y="0"/>
                    </a:cxn>
                    <a:cxn ang="0">
                      <a:pos x="2692" y="78"/>
                    </a:cxn>
                    <a:cxn ang="0">
                      <a:pos x="3007" y="428"/>
                    </a:cxn>
                    <a:cxn ang="0">
                      <a:pos x="831" y="3273"/>
                    </a:cxn>
                    <a:cxn ang="0">
                      <a:pos x="481" y="3412"/>
                    </a:cxn>
                    <a:cxn ang="0">
                      <a:pos x="105" y="3771"/>
                    </a:cxn>
                    <a:cxn ang="0">
                      <a:pos x="0" y="3667"/>
                    </a:cxn>
                    <a:cxn ang="0">
                      <a:pos x="131" y="3631"/>
                    </a:cxn>
                    <a:cxn ang="0">
                      <a:pos x="376" y="3385"/>
                    </a:cxn>
                    <a:cxn ang="0">
                      <a:pos x="165" y="3273"/>
                    </a:cxn>
                    <a:cxn ang="0">
                      <a:pos x="165" y="3176"/>
                    </a:cxn>
                    <a:cxn ang="0">
                      <a:pos x="411" y="3298"/>
                    </a:cxn>
                    <a:cxn ang="0">
                      <a:pos x="411" y="3186"/>
                    </a:cxn>
                    <a:cxn ang="0">
                      <a:pos x="603" y="3220"/>
                    </a:cxn>
                    <a:cxn ang="0">
                      <a:pos x="428" y="3079"/>
                    </a:cxn>
                    <a:cxn ang="0">
                      <a:pos x="629" y="3062"/>
                    </a:cxn>
                    <a:cxn ang="0">
                      <a:pos x="95" y="2844"/>
                    </a:cxn>
                    <a:cxn ang="0">
                      <a:pos x="95" y="2844"/>
                    </a:cxn>
                  </a:cxnLst>
                  <a:rect l="0" t="0" r="r" b="b"/>
                  <a:pathLst>
                    <a:path w="3007" h="3771">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lnTo>
                        <a:pt x="95" y="2844"/>
                      </a:lnTo>
                      <a:close/>
                    </a:path>
                  </a:pathLst>
                </a:custGeom>
                <a:solidFill>
                  <a:schemeClr val="accent2"/>
                </a:solidFill>
                <a:ln w="9525">
                  <a:noFill/>
                  <a:round/>
                  <a:headEnd/>
                  <a:tailEnd/>
                </a:ln>
              </p:spPr>
              <p:txBody>
                <a:bodyPr/>
                <a:lstStyle/>
                <a:p>
                  <a:endParaRPr lang="en-US"/>
                </a:p>
              </p:txBody>
            </p:sp>
            <p:sp>
              <p:nvSpPr>
                <p:cNvPr id="71728" name="Freeform 48"/>
                <p:cNvSpPr>
                  <a:spLocks/>
                </p:cNvSpPr>
                <p:nvPr userDrawn="1"/>
              </p:nvSpPr>
              <p:spPr bwMode="auto">
                <a:xfrm rot="-3172564">
                  <a:off x="5297" y="897"/>
                  <a:ext cx="169" cy="122"/>
                </a:xfrm>
                <a:custGeom>
                  <a:avLst/>
                  <a:gdLst/>
                  <a:ahLst/>
                  <a:cxnLst>
                    <a:cxn ang="0">
                      <a:pos x="0" y="80"/>
                    </a:cxn>
                    <a:cxn ang="0">
                      <a:pos x="255" y="106"/>
                    </a:cxn>
                    <a:cxn ang="0">
                      <a:pos x="639" y="342"/>
                    </a:cxn>
                    <a:cxn ang="0">
                      <a:pos x="673" y="289"/>
                    </a:cxn>
                    <a:cxn ang="0">
                      <a:pos x="447" y="114"/>
                    </a:cxn>
                    <a:cxn ang="0">
                      <a:pos x="26" y="0"/>
                    </a:cxn>
                    <a:cxn ang="0">
                      <a:pos x="0" y="80"/>
                    </a:cxn>
                    <a:cxn ang="0">
                      <a:pos x="0" y="80"/>
                    </a:cxn>
                  </a:cxnLst>
                  <a:rect l="0" t="0" r="r" b="b"/>
                  <a:pathLst>
                    <a:path w="673" h="342">
                      <a:moveTo>
                        <a:pt x="0" y="80"/>
                      </a:moveTo>
                      <a:lnTo>
                        <a:pt x="255" y="106"/>
                      </a:lnTo>
                      <a:lnTo>
                        <a:pt x="639" y="342"/>
                      </a:lnTo>
                      <a:lnTo>
                        <a:pt x="673" y="289"/>
                      </a:lnTo>
                      <a:lnTo>
                        <a:pt x="447" y="114"/>
                      </a:lnTo>
                      <a:lnTo>
                        <a:pt x="26" y="0"/>
                      </a:lnTo>
                      <a:lnTo>
                        <a:pt x="0" y="80"/>
                      </a:lnTo>
                      <a:lnTo>
                        <a:pt x="0" y="80"/>
                      </a:lnTo>
                      <a:close/>
                    </a:path>
                  </a:pathLst>
                </a:custGeom>
                <a:solidFill>
                  <a:schemeClr val="accent2"/>
                </a:solidFill>
                <a:ln w="9525">
                  <a:noFill/>
                  <a:round/>
                  <a:headEnd/>
                  <a:tailEnd/>
                </a:ln>
              </p:spPr>
              <p:txBody>
                <a:bodyPr/>
                <a:lstStyle/>
                <a:p>
                  <a:endParaRPr lang="en-US"/>
                </a:p>
              </p:txBody>
            </p:sp>
            <p:sp>
              <p:nvSpPr>
                <p:cNvPr id="71729" name="Freeform 49"/>
                <p:cNvSpPr>
                  <a:spLocks/>
                </p:cNvSpPr>
                <p:nvPr userDrawn="1"/>
              </p:nvSpPr>
              <p:spPr bwMode="auto">
                <a:xfrm rot="-3172564">
                  <a:off x="5253" y="806"/>
                  <a:ext cx="181" cy="144"/>
                </a:xfrm>
                <a:custGeom>
                  <a:avLst/>
                  <a:gdLst/>
                  <a:ahLst/>
                  <a:cxnLst>
                    <a:cxn ang="0">
                      <a:pos x="0" y="78"/>
                    </a:cxn>
                    <a:cxn ang="0">
                      <a:pos x="340" y="148"/>
                    </a:cxn>
                    <a:cxn ang="0">
                      <a:pos x="638" y="403"/>
                    </a:cxn>
                    <a:cxn ang="0">
                      <a:pos x="716" y="296"/>
                    </a:cxn>
                    <a:cxn ang="0">
                      <a:pos x="420" y="114"/>
                    </a:cxn>
                    <a:cxn ang="0">
                      <a:pos x="70" y="0"/>
                    </a:cxn>
                    <a:cxn ang="0">
                      <a:pos x="0" y="78"/>
                    </a:cxn>
                    <a:cxn ang="0">
                      <a:pos x="0" y="78"/>
                    </a:cxn>
                  </a:cxnLst>
                  <a:rect l="0" t="0" r="r" b="b"/>
                  <a:pathLst>
                    <a:path w="716" h="403">
                      <a:moveTo>
                        <a:pt x="0" y="78"/>
                      </a:moveTo>
                      <a:lnTo>
                        <a:pt x="340" y="148"/>
                      </a:lnTo>
                      <a:lnTo>
                        <a:pt x="638" y="403"/>
                      </a:lnTo>
                      <a:lnTo>
                        <a:pt x="716" y="296"/>
                      </a:lnTo>
                      <a:lnTo>
                        <a:pt x="420" y="114"/>
                      </a:lnTo>
                      <a:lnTo>
                        <a:pt x="70" y="0"/>
                      </a:lnTo>
                      <a:lnTo>
                        <a:pt x="0" y="78"/>
                      </a:lnTo>
                      <a:lnTo>
                        <a:pt x="0" y="78"/>
                      </a:lnTo>
                      <a:close/>
                    </a:path>
                  </a:pathLst>
                </a:custGeom>
                <a:solidFill>
                  <a:schemeClr val="accent2"/>
                </a:solidFill>
                <a:ln w="9525">
                  <a:noFill/>
                  <a:round/>
                  <a:headEnd/>
                  <a:tailEnd/>
                </a:ln>
              </p:spPr>
              <p:txBody>
                <a:bodyPr/>
                <a:lstStyle/>
                <a:p>
                  <a:endParaRPr lang="en-US"/>
                </a:p>
              </p:txBody>
            </p:sp>
            <p:sp>
              <p:nvSpPr>
                <p:cNvPr id="71730" name="Freeform 50"/>
                <p:cNvSpPr>
                  <a:spLocks/>
                </p:cNvSpPr>
                <p:nvPr userDrawn="1"/>
              </p:nvSpPr>
              <p:spPr bwMode="auto">
                <a:xfrm rot="-3172564">
                  <a:off x="4985" y="210"/>
                  <a:ext cx="181" cy="147"/>
                </a:xfrm>
                <a:custGeom>
                  <a:avLst/>
                  <a:gdLst/>
                  <a:ahLst/>
                  <a:cxnLst>
                    <a:cxn ang="0">
                      <a:pos x="0" y="78"/>
                    </a:cxn>
                    <a:cxn ang="0">
                      <a:pos x="316" y="139"/>
                    </a:cxn>
                    <a:cxn ang="0">
                      <a:pos x="649" y="411"/>
                    </a:cxn>
                    <a:cxn ang="0">
                      <a:pos x="717" y="314"/>
                    </a:cxn>
                    <a:cxn ang="0">
                      <a:pos x="394" y="87"/>
                    </a:cxn>
                    <a:cxn ang="0">
                      <a:pos x="54" y="0"/>
                    </a:cxn>
                    <a:cxn ang="0">
                      <a:pos x="0" y="78"/>
                    </a:cxn>
                    <a:cxn ang="0">
                      <a:pos x="0" y="78"/>
                    </a:cxn>
                  </a:cxnLst>
                  <a:rect l="0" t="0" r="r" b="b"/>
                  <a:pathLst>
                    <a:path w="717" h="411">
                      <a:moveTo>
                        <a:pt x="0" y="78"/>
                      </a:moveTo>
                      <a:lnTo>
                        <a:pt x="316" y="139"/>
                      </a:lnTo>
                      <a:lnTo>
                        <a:pt x="649" y="411"/>
                      </a:lnTo>
                      <a:lnTo>
                        <a:pt x="717" y="314"/>
                      </a:lnTo>
                      <a:lnTo>
                        <a:pt x="394" y="87"/>
                      </a:lnTo>
                      <a:lnTo>
                        <a:pt x="54" y="0"/>
                      </a:lnTo>
                      <a:lnTo>
                        <a:pt x="0" y="78"/>
                      </a:lnTo>
                      <a:lnTo>
                        <a:pt x="0" y="78"/>
                      </a:lnTo>
                      <a:close/>
                    </a:path>
                  </a:pathLst>
                </a:custGeom>
                <a:solidFill>
                  <a:schemeClr val="accent2"/>
                </a:solidFill>
                <a:ln w="9525">
                  <a:noFill/>
                  <a:round/>
                  <a:headEnd/>
                  <a:tailEnd/>
                </a:ln>
              </p:spPr>
              <p:txBody>
                <a:bodyPr/>
                <a:lstStyle/>
                <a:p>
                  <a:endParaRPr lang="en-US"/>
                </a:p>
              </p:txBody>
            </p:sp>
            <p:sp>
              <p:nvSpPr>
                <p:cNvPr id="71731" name="Freeform 51"/>
                <p:cNvSpPr>
                  <a:spLocks/>
                </p:cNvSpPr>
                <p:nvPr userDrawn="1"/>
              </p:nvSpPr>
              <p:spPr bwMode="auto">
                <a:xfrm rot="-3172564">
                  <a:off x="4948" y="142"/>
                  <a:ext cx="179" cy="138"/>
                </a:xfrm>
                <a:custGeom>
                  <a:avLst/>
                  <a:gdLst/>
                  <a:ahLst/>
                  <a:cxnLst>
                    <a:cxn ang="0">
                      <a:pos x="0" y="88"/>
                    </a:cxn>
                    <a:cxn ang="0">
                      <a:pos x="272" y="131"/>
                    </a:cxn>
                    <a:cxn ang="0">
                      <a:pos x="665" y="386"/>
                    </a:cxn>
                    <a:cxn ang="0">
                      <a:pos x="709" y="308"/>
                    </a:cxn>
                    <a:cxn ang="0">
                      <a:pos x="306" y="53"/>
                    </a:cxn>
                    <a:cxn ang="0">
                      <a:pos x="43" y="0"/>
                    </a:cxn>
                    <a:cxn ang="0">
                      <a:pos x="0" y="88"/>
                    </a:cxn>
                    <a:cxn ang="0">
                      <a:pos x="0" y="88"/>
                    </a:cxn>
                  </a:cxnLst>
                  <a:rect l="0" t="0" r="r" b="b"/>
                  <a:pathLst>
                    <a:path w="709" h="386">
                      <a:moveTo>
                        <a:pt x="0" y="88"/>
                      </a:moveTo>
                      <a:lnTo>
                        <a:pt x="272" y="131"/>
                      </a:lnTo>
                      <a:lnTo>
                        <a:pt x="665" y="386"/>
                      </a:lnTo>
                      <a:lnTo>
                        <a:pt x="709" y="308"/>
                      </a:lnTo>
                      <a:lnTo>
                        <a:pt x="306" y="53"/>
                      </a:lnTo>
                      <a:lnTo>
                        <a:pt x="43" y="0"/>
                      </a:lnTo>
                      <a:lnTo>
                        <a:pt x="0" y="88"/>
                      </a:lnTo>
                      <a:lnTo>
                        <a:pt x="0" y="88"/>
                      </a:lnTo>
                      <a:close/>
                    </a:path>
                  </a:pathLst>
                </a:custGeom>
                <a:solidFill>
                  <a:schemeClr val="accent2"/>
                </a:solidFill>
                <a:ln w="9525">
                  <a:noFill/>
                  <a:round/>
                  <a:headEnd/>
                  <a:tailEnd/>
                </a:ln>
              </p:spPr>
              <p:txBody>
                <a:bodyPr/>
                <a:lstStyle/>
                <a:p>
                  <a:endParaRPr lang="en-US"/>
                </a:p>
              </p:txBody>
            </p:sp>
          </p:grpSp>
        </p:grpSp>
        <p:sp>
          <p:nvSpPr>
            <p:cNvPr id="71732" name="Line 52"/>
            <p:cNvSpPr>
              <a:spLocks noChangeShapeType="1"/>
            </p:cNvSpPr>
            <p:nvPr userDrawn="1"/>
          </p:nvSpPr>
          <p:spPr bwMode="auto">
            <a:xfrm>
              <a:off x="4870" y="84"/>
              <a:ext cx="42" cy="96"/>
            </a:xfrm>
            <a:prstGeom prst="line">
              <a:avLst/>
            </a:prstGeom>
            <a:noFill/>
            <a:ln w="38100">
              <a:solidFill>
                <a:schemeClr val="accent2"/>
              </a:solidFill>
              <a:round/>
              <a:headEnd/>
              <a:tailEnd/>
            </a:ln>
            <a:effectLst/>
          </p:spPr>
          <p:txBody>
            <a:bodyPr/>
            <a:lstStyle/>
            <a:p>
              <a:endParaRPr lang="en-US"/>
            </a:p>
          </p:txBody>
        </p:sp>
      </p:grpSp>
    </p:spTree>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txStyles>
    <p:titleStyle>
      <a:lvl1pPr algn="ctr" rtl="0" fontAlgn="base">
        <a:spcBef>
          <a:spcPct val="0"/>
        </a:spcBef>
        <a:spcAft>
          <a:spcPct val="0"/>
        </a:spcAft>
        <a:defRPr sz="4400">
          <a:solidFill>
            <a:schemeClr val="tx1"/>
          </a:solidFill>
          <a:latin typeface="+mj-lt"/>
          <a:ea typeface="+mj-ea"/>
          <a:cs typeface="+mj-cs"/>
        </a:defRPr>
      </a:lvl1pPr>
      <a:lvl2pPr algn="ctr" rtl="0" fontAlgn="base">
        <a:spcBef>
          <a:spcPct val="0"/>
        </a:spcBef>
        <a:spcAft>
          <a:spcPct val="0"/>
        </a:spcAft>
        <a:defRPr sz="4400">
          <a:solidFill>
            <a:schemeClr val="tx1"/>
          </a:solidFill>
          <a:latin typeface="Comic Sans MS" pitchFamily="66" charset="0"/>
          <a:cs typeface="Arial" charset="0"/>
        </a:defRPr>
      </a:lvl2pPr>
      <a:lvl3pPr algn="ctr" rtl="0" fontAlgn="base">
        <a:spcBef>
          <a:spcPct val="0"/>
        </a:spcBef>
        <a:spcAft>
          <a:spcPct val="0"/>
        </a:spcAft>
        <a:defRPr sz="4400">
          <a:solidFill>
            <a:schemeClr val="tx1"/>
          </a:solidFill>
          <a:latin typeface="Comic Sans MS" pitchFamily="66" charset="0"/>
          <a:cs typeface="Arial" charset="0"/>
        </a:defRPr>
      </a:lvl3pPr>
      <a:lvl4pPr algn="ctr" rtl="0" fontAlgn="base">
        <a:spcBef>
          <a:spcPct val="0"/>
        </a:spcBef>
        <a:spcAft>
          <a:spcPct val="0"/>
        </a:spcAft>
        <a:defRPr sz="4400">
          <a:solidFill>
            <a:schemeClr val="tx1"/>
          </a:solidFill>
          <a:latin typeface="Comic Sans MS" pitchFamily="66" charset="0"/>
          <a:cs typeface="Arial" charset="0"/>
        </a:defRPr>
      </a:lvl4pPr>
      <a:lvl5pPr algn="ctr" rtl="0" fontAlgn="base">
        <a:spcBef>
          <a:spcPct val="0"/>
        </a:spcBef>
        <a:spcAft>
          <a:spcPct val="0"/>
        </a:spcAft>
        <a:defRPr sz="4400">
          <a:solidFill>
            <a:schemeClr val="tx1"/>
          </a:solidFill>
          <a:latin typeface="Comic Sans MS" pitchFamily="66" charset="0"/>
          <a:cs typeface="Arial" charset="0"/>
        </a:defRPr>
      </a:lvl5pPr>
      <a:lvl6pPr marL="457200" algn="ctr" rtl="0" fontAlgn="base">
        <a:spcBef>
          <a:spcPct val="0"/>
        </a:spcBef>
        <a:spcAft>
          <a:spcPct val="0"/>
        </a:spcAft>
        <a:defRPr sz="4400">
          <a:solidFill>
            <a:schemeClr val="tx1"/>
          </a:solidFill>
          <a:latin typeface="Comic Sans MS" pitchFamily="66" charset="0"/>
          <a:cs typeface="Arial" charset="0"/>
        </a:defRPr>
      </a:lvl6pPr>
      <a:lvl7pPr marL="914400" algn="ctr" rtl="0" fontAlgn="base">
        <a:spcBef>
          <a:spcPct val="0"/>
        </a:spcBef>
        <a:spcAft>
          <a:spcPct val="0"/>
        </a:spcAft>
        <a:defRPr sz="4400">
          <a:solidFill>
            <a:schemeClr val="tx1"/>
          </a:solidFill>
          <a:latin typeface="Comic Sans MS" pitchFamily="66" charset="0"/>
          <a:cs typeface="Arial" charset="0"/>
        </a:defRPr>
      </a:lvl7pPr>
      <a:lvl8pPr marL="1371600" algn="ctr" rtl="0" fontAlgn="base">
        <a:spcBef>
          <a:spcPct val="0"/>
        </a:spcBef>
        <a:spcAft>
          <a:spcPct val="0"/>
        </a:spcAft>
        <a:defRPr sz="4400">
          <a:solidFill>
            <a:schemeClr val="tx1"/>
          </a:solidFill>
          <a:latin typeface="Comic Sans MS" pitchFamily="66" charset="0"/>
          <a:cs typeface="Arial" charset="0"/>
        </a:defRPr>
      </a:lvl8pPr>
      <a:lvl9pPr marL="1828800" algn="ctr" rtl="0" fontAlgn="base">
        <a:spcBef>
          <a:spcPct val="0"/>
        </a:spcBef>
        <a:spcAft>
          <a:spcPct val="0"/>
        </a:spcAft>
        <a:defRPr sz="4400">
          <a:solidFill>
            <a:schemeClr val="tx1"/>
          </a:solidFill>
          <a:latin typeface="Comic Sans MS" pitchFamily="66"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smtClean="0"/>
              <a:t>Click to edit Master title style</a:t>
            </a:r>
            <a:endParaRPr lang="en-US"/>
          </a:p>
        </p:txBody>
      </p:sp>
      <p:sp>
        <p:nvSpPr>
          <p:cNvPr id="18435" name="Text Placeholder 12"/>
          <p:cNvSpPr>
            <a:spLocks noGrp="1"/>
          </p:cNvSpPr>
          <p:nvPr>
            <p:ph type="body" idx="1"/>
          </p:nvPr>
        </p:nvSpPr>
        <p:spPr bwMode="auto">
          <a:xfrm>
            <a:off x="457200" y="1600200"/>
            <a:ext cx="8229600" cy="4708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Date Placeholder 3"/>
          <p:cNvSpPr>
            <a:spLocks noGrp="1"/>
          </p:cNvSpPr>
          <p:nvPr>
            <p:ph type="dt" sz="half" idx="2"/>
          </p:nvPr>
        </p:nvSpPr>
        <p:spPr>
          <a:xfrm>
            <a:off x="457200" y="6416675"/>
            <a:ext cx="2133600" cy="365125"/>
          </a:xfrm>
          <a:prstGeom prst="rect">
            <a:avLst/>
          </a:prstGeom>
        </p:spPr>
        <p:txBody>
          <a:bodyPr vert="horz" anchor="b"/>
          <a:lstStyle>
            <a:lvl1pPr fontAlgn="auto">
              <a:spcBef>
                <a:spcPts val="0"/>
              </a:spcBef>
              <a:spcAft>
                <a:spcPts val="0"/>
              </a:spcAft>
              <a:defRPr sz="1200">
                <a:solidFill>
                  <a:schemeClr val="tx1">
                    <a:shade val="50000"/>
                  </a:schemeClr>
                </a:solidFill>
                <a:latin typeface="+mn-lt"/>
                <a:cs typeface="+mn-cs"/>
              </a:defRPr>
            </a:lvl1pPr>
          </a:lstStyle>
          <a:p>
            <a:pPr>
              <a:defRPr/>
            </a:pPr>
            <a:fld id="{07627B1E-A66D-49B5-A6F0-9BCDAC749890}" type="datetimeFigureOut">
              <a:rPr lang="en-US"/>
              <a:pPr>
                <a:defRPr/>
              </a:pPr>
              <a:t>5/15/2014</a:t>
            </a:fld>
            <a:endParaRPr lang="en-US"/>
          </a:p>
        </p:txBody>
      </p:sp>
      <p:sp>
        <p:nvSpPr>
          <p:cNvPr id="8" name="Footer Placeholder 4"/>
          <p:cNvSpPr>
            <a:spLocks noGrp="1"/>
          </p:cNvSpPr>
          <p:nvPr>
            <p:ph type="ftr" sz="quarter" idx="3"/>
          </p:nvPr>
        </p:nvSpPr>
        <p:spPr>
          <a:xfrm>
            <a:off x="3124200" y="6416675"/>
            <a:ext cx="2895600" cy="365125"/>
          </a:xfrm>
          <a:prstGeom prst="rect">
            <a:avLst/>
          </a:prstGeom>
        </p:spPr>
        <p:txBody>
          <a:bodyPr vert="horz" anchor="b"/>
          <a:lstStyle>
            <a:lvl1pPr algn="ctr" fontAlgn="auto">
              <a:spcBef>
                <a:spcPts val="0"/>
              </a:spcBef>
              <a:spcAft>
                <a:spcPts val="0"/>
              </a:spcAft>
              <a:defRPr sz="1200">
                <a:solidFill>
                  <a:schemeClr val="tx1">
                    <a:shade val="50000"/>
                  </a:schemeClr>
                </a:solidFill>
                <a:latin typeface="+mn-lt"/>
                <a:cs typeface="+mn-cs"/>
              </a:defRPr>
            </a:lvl1pPr>
          </a:lstStyle>
          <a:p>
            <a:pPr>
              <a:defRPr/>
            </a:pPr>
            <a:endParaRPr lang="en-US"/>
          </a:p>
        </p:txBody>
      </p:sp>
      <p:sp>
        <p:nvSpPr>
          <p:cNvPr id="9" name="Slide Number Placeholder 5"/>
          <p:cNvSpPr>
            <a:spLocks noGrp="1"/>
          </p:cNvSpPr>
          <p:nvPr>
            <p:ph type="sldNum" sz="quarter" idx="4"/>
          </p:nvPr>
        </p:nvSpPr>
        <p:spPr>
          <a:xfrm>
            <a:off x="7924800" y="6416675"/>
            <a:ext cx="762000" cy="365125"/>
          </a:xfrm>
          <a:prstGeom prst="rect">
            <a:avLst/>
          </a:prstGeom>
        </p:spPr>
        <p:txBody>
          <a:bodyPr vert="horz" lIns="0" rIns="0" anchor="b"/>
          <a:lstStyle>
            <a:lvl1pPr algn="r" fontAlgn="auto">
              <a:spcBef>
                <a:spcPts val="0"/>
              </a:spcBef>
              <a:spcAft>
                <a:spcPts val="0"/>
              </a:spcAft>
              <a:defRPr sz="1200">
                <a:solidFill>
                  <a:schemeClr val="tx1">
                    <a:shade val="50000"/>
                  </a:schemeClr>
                </a:solidFill>
                <a:latin typeface="+mn-lt"/>
                <a:cs typeface="+mn-cs"/>
              </a:defRPr>
            </a:lvl1pPr>
          </a:lstStyle>
          <a:p>
            <a:pPr>
              <a:defRPr/>
            </a:pPr>
            <a:fld id="{6B8C6255-F3E4-4861-A03C-F1B01EA7720A}"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723" r:id="rId1"/>
  </p:sldLayoutIdLst>
  <p:txStyles>
    <p:titleStyle>
      <a:lvl1pPr algn="ctr" rtl="0" fontAlgn="base">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fontAlgn="base">
        <a:spcBef>
          <a:spcPct val="0"/>
        </a:spcBef>
        <a:spcAft>
          <a:spcPct val="0"/>
        </a:spcAft>
        <a:defRPr sz="4100" b="1">
          <a:solidFill>
            <a:schemeClr val="tx1"/>
          </a:solidFill>
          <a:latin typeface="Lucida Sans" pitchFamily="34" charset="0"/>
        </a:defRPr>
      </a:lvl2pPr>
      <a:lvl3pPr algn="ctr" rtl="0" fontAlgn="base">
        <a:spcBef>
          <a:spcPct val="0"/>
        </a:spcBef>
        <a:spcAft>
          <a:spcPct val="0"/>
        </a:spcAft>
        <a:defRPr sz="4100" b="1">
          <a:solidFill>
            <a:schemeClr val="tx1"/>
          </a:solidFill>
          <a:latin typeface="Lucida Sans" pitchFamily="34" charset="0"/>
        </a:defRPr>
      </a:lvl3pPr>
      <a:lvl4pPr algn="ctr" rtl="0" fontAlgn="base">
        <a:spcBef>
          <a:spcPct val="0"/>
        </a:spcBef>
        <a:spcAft>
          <a:spcPct val="0"/>
        </a:spcAft>
        <a:defRPr sz="4100" b="1">
          <a:solidFill>
            <a:schemeClr val="tx1"/>
          </a:solidFill>
          <a:latin typeface="Lucida Sans" pitchFamily="34" charset="0"/>
        </a:defRPr>
      </a:lvl4pPr>
      <a:lvl5pPr algn="ctr" rtl="0" fontAlgn="base">
        <a:spcBef>
          <a:spcPct val="0"/>
        </a:spcBef>
        <a:spcAft>
          <a:spcPct val="0"/>
        </a:spcAft>
        <a:defRPr sz="4100" b="1">
          <a:solidFill>
            <a:schemeClr val="tx1"/>
          </a:solidFill>
          <a:latin typeface="Lucida Sans" pitchFamily="34" charset="0"/>
        </a:defRPr>
      </a:lvl5pPr>
      <a:lvl6pPr marL="457200" algn="ctr" rtl="0" fontAlgn="base">
        <a:spcBef>
          <a:spcPct val="0"/>
        </a:spcBef>
        <a:spcAft>
          <a:spcPct val="0"/>
        </a:spcAft>
        <a:defRPr sz="4100" b="1">
          <a:solidFill>
            <a:schemeClr val="tx1"/>
          </a:solidFill>
          <a:latin typeface="Lucida Sans" pitchFamily="34" charset="0"/>
        </a:defRPr>
      </a:lvl6pPr>
      <a:lvl7pPr marL="914400" algn="ctr" rtl="0" fontAlgn="base">
        <a:spcBef>
          <a:spcPct val="0"/>
        </a:spcBef>
        <a:spcAft>
          <a:spcPct val="0"/>
        </a:spcAft>
        <a:defRPr sz="4100" b="1">
          <a:solidFill>
            <a:schemeClr val="tx1"/>
          </a:solidFill>
          <a:latin typeface="Lucida Sans" pitchFamily="34" charset="0"/>
        </a:defRPr>
      </a:lvl7pPr>
      <a:lvl8pPr marL="1371600" algn="ctr" rtl="0" fontAlgn="base">
        <a:spcBef>
          <a:spcPct val="0"/>
        </a:spcBef>
        <a:spcAft>
          <a:spcPct val="0"/>
        </a:spcAft>
        <a:defRPr sz="4100" b="1">
          <a:solidFill>
            <a:schemeClr val="tx1"/>
          </a:solidFill>
          <a:latin typeface="Lucida Sans" pitchFamily="34" charset="0"/>
        </a:defRPr>
      </a:lvl8pPr>
      <a:lvl9pPr marL="1828800" algn="ctr" rtl="0" fontAlgn="base">
        <a:spcBef>
          <a:spcPct val="0"/>
        </a:spcBef>
        <a:spcAft>
          <a:spcPct val="0"/>
        </a:spcAft>
        <a:defRPr sz="4100" b="1">
          <a:solidFill>
            <a:schemeClr val="tx1"/>
          </a:solidFill>
          <a:latin typeface="Lucida Sans" pitchFamily="34" charset="0"/>
        </a:defRPr>
      </a:lvl9pPr>
    </p:titleStyle>
    <p:bodyStyle>
      <a:lvl1pPr marL="547688" indent="-411163" algn="l" rtl="0" fontAlgn="base">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fontAlgn="base">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fontAlgn="base">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fontAlgn="base">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fontAlgn="base">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hyperlink" Target="http://www2.maxwell.syr.edu/plegal/TIPS/bestsol.html" TargetMode="External"/><Relationship Id="rId3" Type="http://schemas.openxmlformats.org/officeDocument/2006/relationships/hyperlink" Target="http://www2.maxwell.syr.edu/plegal/TIPS/select.html" TargetMode="External"/><Relationship Id="rId7" Type="http://schemas.openxmlformats.org/officeDocument/2006/relationships/hyperlink" Target="http://www2.maxwell.syr.edu/plegal/TIPS/solutions.html" TargetMode="External"/><Relationship Id="rId2" Type="http://schemas.openxmlformats.org/officeDocument/2006/relationships/slideLayout" Target="../slideLayouts/slideLayout7.xml"/><Relationship Id="rId1" Type="http://schemas.openxmlformats.org/officeDocument/2006/relationships/themeOverride" Target="../theme/themeOverride1.xml"/><Relationship Id="rId6" Type="http://schemas.openxmlformats.org/officeDocument/2006/relationships/hyperlink" Target="http://www2.maxwell.syr.edu/plegal/TIPS/existing.html" TargetMode="External"/><Relationship Id="rId5" Type="http://schemas.openxmlformats.org/officeDocument/2006/relationships/hyperlink" Target="http://www2.maxwell.syr.edu/plegal/TIPS/identify.html" TargetMode="External"/><Relationship Id="rId4" Type="http://schemas.openxmlformats.org/officeDocument/2006/relationships/hyperlink" Target="http://www2.maxwell.syr.edu/plegal/TIPS/gather.html" TargetMode="External"/><Relationship Id="rId9"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hyperlink" Target="http://janebluestein.com/2012/bullying-checklist-for-kids/"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public.leginfo.state.ny.us/LAWSSEAF.cgi?QUERYTYPE=LAWS+&amp;QUERYDATA=$$EDN13$$@TXEDN013+&amp;LIST=LAW+&amp;BROWSER=BROWSER+&amp;TOKEN=13176117+&amp;TARGET=VIEW"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39844" y="311150"/>
            <a:ext cx="7263047" cy="1143000"/>
          </a:xfrm>
          <a:noFill/>
          <a:ln/>
        </p:spPr>
        <p:txBody>
          <a:bodyPr anchor="ctr">
            <a:normAutofit fontScale="90000"/>
            <a:scene3d>
              <a:camera prst="orthographicFront"/>
              <a:lightRig rig="soft" dir="t">
                <a:rot lat="0" lon="0" rev="16800000"/>
              </a:lightRig>
            </a:scene3d>
            <a:sp3d prstMaterial="softEdge">
              <a:bevelT w="38100" h="38100"/>
            </a:sp3d>
          </a:bodyPr>
          <a:lstStyle/>
          <a:p>
            <a:pPr fontAlgn="auto">
              <a:spcAft>
                <a:spcPts val="0"/>
              </a:spcAft>
              <a:defRPr/>
            </a:pPr>
            <a:r>
              <a:rPr lang="en-US" sz="4100" b="1" kern="1200" dirty="0">
                <a:ln w="6350">
                  <a:noFill/>
                </a:ln>
                <a:effectLst>
                  <a:outerShdw blurRad="114300" dist="101600" dir="2700000" algn="tl" rotWithShape="0">
                    <a:srgbClr val="000000">
                      <a:alpha val="40000"/>
                    </a:srgbClr>
                  </a:outerShdw>
                </a:effectLst>
                <a:latin typeface="Lucida Handwriting" panose="03010101010101010101" pitchFamily="66" charset="0"/>
                <a:ea typeface="+mj-ea"/>
                <a:cs typeface="+mj-cs"/>
              </a:rPr>
              <a:t>Bullying in the Classroom</a:t>
            </a:r>
          </a:p>
        </p:txBody>
      </p:sp>
      <p:sp>
        <p:nvSpPr>
          <p:cNvPr id="3" name="Subtitle 2"/>
          <p:cNvSpPr>
            <a:spLocks noGrp="1"/>
          </p:cNvSpPr>
          <p:nvPr>
            <p:ph idx="4294967295"/>
          </p:nvPr>
        </p:nvSpPr>
        <p:spPr>
          <a:xfrm>
            <a:off x="4144963" y="1143000"/>
            <a:ext cx="4191000" cy="609600"/>
          </a:xfrm>
        </p:spPr>
        <p:txBody>
          <a:bodyPr>
            <a:normAutofit fontScale="92500"/>
          </a:bodyPr>
          <a:lstStyle/>
          <a:p>
            <a:pPr marL="0" indent="0">
              <a:buFontTx/>
              <a:buNone/>
            </a:pPr>
            <a:r>
              <a:rPr lang="en-US" sz="3000" dirty="0">
                <a:latin typeface="Calibri Light" pitchFamily="34" charset="0"/>
              </a:rPr>
              <a:t>     </a:t>
            </a:r>
            <a:r>
              <a:rPr lang="en-US" sz="2800" dirty="0">
                <a:latin typeface="Calibri Light" pitchFamily="34" charset="0"/>
              </a:rPr>
              <a:t>A Public Policy Analysis</a:t>
            </a:r>
          </a:p>
        </p:txBody>
      </p:sp>
      <p:pic>
        <p:nvPicPr>
          <p:cNvPr id="13315" name="Picture 3"/>
          <p:cNvPicPr>
            <a:picLocks noChangeAspect="1"/>
          </p:cNvPicPr>
          <p:nvPr/>
        </p:nvPicPr>
        <p:blipFill>
          <a:blip r:embed="rId2" cstate="print"/>
          <a:srcRect/>
          <a:stretch>
            <a:fillRect/>
          </a:stretch>
        </p:blipFill>
        <p:spPr bwMode="auto">
          <a:xfrm>
            <a:off x="457200" y="2057400"/>
            <a:ext cx="3687763" cy="3443288"/>
          </a:xfrm>
          <a:prstGeom prst="rect">
            <a:avLst/>
          </a:prstGeom>
          <a:noFill/>
          <a:ln w="9525">
            <a:noFill/>
            <a:miter lim="800000"/>
            <a:headEnd/>
            <a:tailEnd/>
          </a:ln>
        </p:spPr>
      </p:pic>
      <p:pic>
        <p:nvPicPr>
          <p:cNvPr id="13316" name="Picture 4"/>
          <p:cNvPicPr>
            <a:picLocks noChangeAspect="1"/>
          </p:cNvPicPr>
          <p:nvPr/>
        </p:nvPicPr>
        <p:blipFill>
          <a:blip r:embed="rId3" cstate="print"/>
          <a:srcRect/>
          <a:stretch>
            <a:fillRect/>
          </a:stretch>
        </p:blipFill>
        <p:spPr bwMode="auto">
          <a:xfrm>
            <a:off x="4257675" y="2063750"/>
            <a:ext cx="3971925" cy="3436938"/>
          </a:xfrm>
          <a:prstGeom prst="rect">
            <a:avLst/>
          </a:prstGeom>
          <a:noFill/>
          <a:ln w="9525">
            <a:noFill/>
            <a:miter lim="800000"/>
            <a:headEnd/>
            <a:tailEnd/>
          </a:ln>
        </p:spPr>
      </p:pic>
      <p:sp>
        <p:nvSpPr>
          <p:cNvPr id="13317" name="TextBox 5"/>
          <p:cNvSpPr txBox="1">
            <a:spLocks noChangeArrowheads="1"/>
          </p:cNvSpPr>
          <p:nvPr/>
        </p:nvSpPr>
        <p:spPr bwMode="auto">
          <a:xfrm>
            <a:off x="2362200" y="5743575"/>
            <a:ext cx="5867400" cy="830997"/>
          </a:xfrm>
          <a:prstGeom prst="rect">
            <a:avLst/>
          </a:prstGeom>
          <a:noFill/>
          <a:ln w="9525">
            <a:noFill/>
            <a:miter lim="800000"/>
            <a:headEnd/>
            <a:tailEnd/>
          </a:ln>
        </p:spPr>
        <p:txBody>
          <a:bodyPr>
            <a:spAutoFit/>
          </a:bodyPr>
          <a:lstStyle/>
          <a:p>
            <a:r>
              <a:rPr lang="en-US" sz="2400" dirty="0">
                <a:latin typeface="Calibri Light" pitchFamily="34" charset="0"/>
              </a:rPr>
              <a:t>By Nicole </a:t>
            </a:r>
            <a:r>
              <a:rPr lang="en-US" sz="2400" dirty="0" err="1">
                <a:latin typeface="Calibri Light" pitchFamily="34" charset="0"/>
              </a:rPr>
              <a:t>Mastrantonio</a:t>
            </a:r>
            <a:endParaRPr lang="en-US" sz="2400" dirty="0">
              <a:latin typeface="Calibri Light" pitchFamily="34" charset="0"/>
            </a:endParaRPr>
          </a:p>
          <a:p>
            <a:r>
              <a:rPr lang="en-US" sz="2400" dirty="0">
                <a:latin typeface="Calibri Light" pitchFamily="34" charset="0"/>
              </a:rPr>
              <a:t>     </a:t>
            </a:r>
            <a:r>
              <a:rPr lang="en-US" sz="2400" b="1" u="sng" dirty="0">
                <a:solidFill>
                  <a:srgbClr val="0000FF"/>
                </a:solidFill>
                <a:latin typeface="Times New Roman" pitchFamily="18" charset="0"/>
                <a:cs typeface="Times New Roman" pitchFamily="18" charset="0"/>
              </a:rPr>
              <a:t>NMastrantonio@nyc.schools.gov</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3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13316"/>
                                        </p:tgtEl>
                                        <p:attrNameLst>
                                          <p:attrName>style.visibility</p:attrName>
                                        </p:attrNameLst>
                                      </p:cBhvr>
                                      <p:to>
                                        <p:strVal val="visible"/>
                                      </p:to>
                                    </p:set>
                                    <p:anim calcmode="lin" valueType="num">
                                      <p:cBhvr>
                                        <p:cTn id="23" dur="1000" fill="hold"/>
                                        <p:tgtEl>
                                          <p:spTgt spid="13316"/>
                                        </p:tgtEl>
                                        <p:attrNameLst>
                                          <p:attrName>ppt_w</p:attrName>
                                        </p:attrNameLst>
                                      </p:cBhvr>
                                      <p:tavLst>
                                        <p:tav tm="0">
                                          <p:val>
                                            <p:fltVal val="0"/>
                                          </p:val>
                                        </p:tav>
                                        <p:tav tm="100000">
                                          <p:val>
                                            <p:strVal val="#ppt_w"/>
                                          </p:val>
                                        </p:tav>
                                      </p:tavLst>
                                    </p:anim>
                                    <p:anim calcmode="lin" valueType="num">
                                      <p:cBhvr>
                                        <p:cTn id="24" dur="1000" fill="hold"/>
                                        <p:tgtEl>
                                          <p:spTgt spid="13316"/>
                                        </p:tgtEl>
                                        <p:attrNameLst>
                                          <p:attrName>ppt_h</p:attrName>
                                        </p:attrNameLst>
                                      </p:cBhvr>
                                      <p:tavLst>
                                        <p:tav tm="0">
                                          <p:val>
                                            <p:fltVal val="0"/>
                                          </p:val>
                                        </p:tav>
                                        <p:tav tm="100000">
                                          <p:val>
                                            <p:strVal val="#ppt_h"/>
                                          </p:val>
                                        </p:tav>
                                      </p:tavLst>
                                    </p:anim>
                                    <p:anim calcmode="lin" valueType="num">
                                      <p:cBhvr>
                                        <p:cTn id="25" dur="1000" fill="hold"/>
                                        <p:tgtEl>
                                          <p:spTgt spid="13316"/>
                                        </p:tgtEl>
                                        <p:attrNameLst>
                                          <p:attrName>style.rotation</p:attrName>
                                        </p:attrNameLst>
                                      </p:cBhvr>
                                      <p:tavLst>
                                        <p:tav tm="0">
                                          <p:val>
                                            <p:fltVal val="90"/>
                                          </p:val>
                                        </p:tav>
                                        <p:tav tm="100000">
                                          <p:val>
                                            <p:fltVal val="0"/>
                                          </p:val>
                                        </p:tav>
                                      </p:tavLst>
                                    </p:anim>
                                    <p:animEffect transition="in" filter="fade">
                                      <p:cBhvr>
                                        <p:cTn id="26" dur="1000"/>
                                        <p:tgtEl>
                                          <p:spTgt spid="13316"/>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3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1331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533400"/>
            <a:ext cx="5670143" cy="723275"/>
          </a:xfrm>
          <a:prstGeom prst="rect">
            <a:avLst/>
          </a:prstGeom>
        </p:spPr>
        <p:txBody>
          <a:bodyPr wrap="none">
            <a:spAutoFit/>
          </a:bodyPr>
          <a:lstStyle/>
          <a:p>
            <a:pPr algn="ctr"/>
            <a:r>
              <a:rPr lang="en-US" sz="4100" b="1" dirty="0" smtClean="0">
                <a:latin typeface="Lucida Handwriting" pitchFamily="66" charset="0"/>
              </a:rPr>
              <a:t>The Best Defense …</a:t>
            </a:r>
            <a:endParaRPr lang="en-US" sz="4100" b="1" dirty="0">
              <a:latin typeface="Lucida Handwriting" pitchFamily="66" charset="0"/>
            </a:endParaRPr>
          </a:p>
        </p:txBody>
      </p:sp>
      <p:sp>
        <p:nvSpPr>
          <p:cNvPr id="6" name="Rectangle 5"/>
          <p:cNvSpPr/>
          <p:nvPr/>
        </p:nvSpPr>
        <p:spPr>
          <a:xfrm>
            <a:off x="533400" y="1600200"/>
            <a:ext cx="7162800" cy="1477328"/>
          </a:xfrm>
          <a:prstGeom prst="rect">
            <a:avLst/>
          </a:prstGeom>
        </p:spPr>
        <p:txBody>
          <a:bodyPr wrap="square">
            <a:spAutoFit/>
          </a:bodyPr>
          <a:lstStyle/>
          <a:p>
            <a:r>
              <a:rPr lang="en-US" b="1" dirty="0" smtClean="0">
                <a:solidFill>
                  <a:srgbClr val="FF0066"/>
                </a:solidFill>
                <a:latin typeface="Book Antiqua" pitchFamily="18" charset="0"/>
              </a:rPr>
              <a:t>I </a:t>
            </a:r>
            <a:r>
              <a:rPr lang="en-US" b="1" dirty="0" smtClean="0">
                <a:solidFill>
                  <a:srgbClr val="FF0066"/>
                </a:solidFill>
                <a:latin typeface="Book Antiqua" pitchFamily="18" charset="0"/>
              </a:rPr>
              <a:t>often </a:t>
            </a:r>
            <a:r>
              <a:rPr lang="en-US" b="1" dirty="0" smtClean="0">
                <a:solidFill>
                  <a:srgbClr val="FF0066"/>
                </a:solidFill>
                <a:latin typeface="Book Antiqua" pitchFamily="18" charset="0"/>
              </a:rPr>
              <a:t>remind </a:t>
            </a:r>
            <a:r>
              <a:rPr lang="en-US" b="1" dirty="0" smtClean="0">
                <a:solidFill>
                  <a:srgbClr val="FF0066"/>
                </a:solidFill>
                <a:latin typeface="Book Antiqua" pitchFamily="18" charset="0"/>
              </a:rPr>
              <a:t>my students that “Everyone has been bullied at least once, and </a:t>
            </a:r>
            <a:r>
              <a:rPr lang="en-US" b="1" dirty="0" smtClean="0">
                <a:solidFill>
                  <a:srgbClr val="FF0066"/>
                </a:solidFill>
                <a:latin typeface="Book Antiqua" pitchFamily="18" charset="0"/>
              </a:rPr>
              <a:t>everyone </a:t>
            </a:r>
            <a:r>
              <a:rPr lang="en-US" b="1" dirty="0" smtClean="0">
                <a:solidFill>
                  <a:srgbClr val="FF0066"/>
                </a:solidFill>
                <a:latin typeface="Book Antiqua" pitchFamily="18" charset="0"/>
              </a:rPr>
              <a:t>has bullied someone else at least once.” </a:t>
            </a:r>
            <a:r>
              <a:rPr lang="en-US" b="1" dirty="0" smtClean="0">
                <a:solidFill>
                  <a:srgbClr val="FF0066"/>
                </a:solidFill>
                <a:latin typeface="Book Antiqua" pitchFamily="18" charset="0"/>
              </a:rPr>
              <a:t>Unfortunately, bullying is becoming somewhat of a definitive part of childhood.  Therefore, I believe that having children </a:t>
            </a:r>
            <a:r>
              <a:rPr lang="en-US" b="1" dirty="0" smtClean="0">
                <a:latin typeface="Book Antiqua" pitchFamily="18" charset="0"/>
              </a:rPr>
              <a:t>prepare themselves </a:t>
            </a:r>
            <a:r>
              <a:rPr lang="en-US" b="1" dirty="0" smtClean="0">
                <a:solidFill>
                  <a:srgbClr val="FF0066"/>
                </a:solidFill>
                <a:latin typeface="Book Antiqua" pitchFamily="18" charset="0"/>
              </a:rPr>
              <a:t>for some sort of eventual bullying is important.  </a:t>
            </a:r>
          </a:p>
        </p:txBody>
      </p:sp>
      <p:sp>
        <p:nvSpPr>
          <p:cNvPr id="7" name="Rectangle 6"/>
          <p:cNvSpPr/>
          <p:nvPr/>
        </p:nvSpPr>
        <p:spPr>
          <a:xfrm>
            <a:off x="2209800" y="5562600"/>
            <a:ext cx="6356227" cy="723275"/>
          </a:xfrm>
          <a:prstGeom prst="rect">
            <a:avLst/>
          </a:prstGeom>
        </p:spPr>
        <p:txBody>
          <a:bodyPr wrap="none">
            <a:spAutoFit/>
          </a:bodyPr>
          <a:lstStyle/>
          <a:p>
            <a:r>
              <a:rPr lang="en-US" sz="4100" b="1" dirty="0" smtClean="0">
                <a:latin typeface="Lucida Handwriting" pitchFamily="66" charset="0"/>
              </a:rPr>
              <a:t>… Is a Good Offense!!</a:t>
            </a:r>
            <a:endParaRPr lang="en-US" sz="4100" dirty="0"/>
          </a:p>
        </p:txBody>
      </p:sp>
      <p:sp>
        <p:nvSpPr>
          <p:cNvPr id="9" name="Rectangle 8"/>
          <p:cNvSpPr/>
          <p:nvPr/>
        </p:nvSpPr>
        <p:spPr>
          <a:xfrm>
            <a:off x="838200" y="3352800"/>
            <a:ext cx="8007320" cy="1754326"/>
          </a:xfrm>
          <a:prstGeom prst="rect">
            <a:avLst/>
          </a:prstGeom>
        </p:spPr>
        <p:txBody>
          <a:bodyPr wrap="none">
            <a:spAutoFit/>
          </a:bodyPr>
          <a:lstStyle/>
          <a:p>
            <a:r>
              <a:rPr lang="en-US" b="1" dirty="0" smtClean="0">
                <a:solidFill>
                  <a:srgbClr val="FF0066"/>
                </a:solidFill>
                <a:latin typeface="Book Antiqua" pitchFamily="18" charset="0"/>
              </a:rPr>
              <a:t>Children can prepare themselves </a:t>
            </a:r>
            <a:r>
              <a:rPr lang="en-US" b="1" dirty="0" smtClean="0">
                <a:latin typeface="Book Antiqua" pitchFamily="18" charset="0"/>
              </a:rPr>
              <a:t>by role playing</a:t>
            </a:r>
            <a:r>
              <a:rPr lang="en-US" b="1" dirty="0" smtClean="0">
                <a:solidFill>
                  <a:srgbClr val="FF0066"/>
                </a:solidFill>
                <a:latin typeface="Book Antiqua" pitchFamily="18" charset="0"/>
              </a:rPr>
              <a:t>, and coming up with</a:t>
            </a:r>
          </a:p>
          <a:p>
            <a:r>
              <a:rPr lang="en-US" b="1" dirty="0" smtClean="0">
                <a:solidFill>
                  <a:srgbClr val="FF0066"/>
                </a:solidFill>
                <a:latin typeface="Book Antiqua" pitchFamily="18" charset="0"/>
              </a:rPr>
              <a:t>a </a:t>
            </a:r>
            <a:r>
              <a:rPr lang="en-US" b="1" dirty="0" smtClean="0">
                <a:latin typeface="Book Antiqua" pitchFamily="18" charset="0"/>
              </a:rPr>
              <a:t>plan</a:t>
            </a:r>
            <a:r>
              <a:rPr lang="en-US" b="1" dirty="0" smtClean="0">
                <a:solidFill>
                  <a:srgbClr val="FF0066"/>
                </a:solidFill>
                <a:latin typeface="Book Antiqua" pitchFamily="18" charset="0"/>
              </a:rPr>
              <a:t>.  If children are prepared, perhaps when the time comes that they</a:t>
            </a:r>
          </a:p>
          <a:p>
            <a:r>
              <a:rPr lang="en-US" b="1" dirty="0" smtClean="0">
                <a:solidFill>
                  <a:srgbClr val="FF0066"/>
                </a:solidFill>
                <a:latin typeface="Book Antiqua" pitchFamily="18" charset="0"/>
              </a:rPr>
              <a:t>actually are being bullied, it won’t be as harmful to them.  For example, </a:t>
            </a:r>
          </a:p>
          <a:p>
            <a:r>
              <a:rPr lang="en-US" b="1" dirty="0" smtClean="0">
                <a:solidFill>
                  <a:srgbClr val="FF0066"/>
                </a:solidFill>
                <a:latin typeface="Book Antiqua" pitchFamily="18" charset="0"/>
              </a:rPr>
              <a:t>if the child is has a response already prepared, their confidence is likely to</a:t>
            </a:r>
          </a:p>
          <a:p>
            <a:r>
              <a:rPr lang="en-US" b="1" dirty="0" smtClean="0">
                <a:solidFill>
                  <a:srgbClr val="FF0066"/>
                </a:solidFill>
                <a:latin typeface="Book Antiqua" pitchFamily="18" charset="0"/>
              </a:rPr>
              <a:t>not waver.  Additionally, if they are able to stand up for themselves</a:t>
            </a:r>
          </a:p>
          <a:p>
            <a:r>
              <a:rPr lang="en-US" b="1" dirty="0" smtClean="0">
                <a:solidFill>
                  <a:srgbClr val="FF0066"/>
                </a:solidFill>
                <a:latin typeface="Book Antiqua" pitchFamily="18" charset="0"/>
              </a:rPr>
              <a:t>without hesitating, the bully is likely to step down and leave them alone.</a:t>
            </a:r>
            <a:endParaRPr lang="en-US" dirty="0"/>
          </a:p>
        </p:txBody>
      </p:sp>
      <p:pic>
        <p:nvPicPr>
          <p:cNvPr id="27650" name="Picture 2" descr="http://t0.gstatic.com/images?q=tbn:ANd9GcSAgoGqvMHpiMkqSMlAmKmbxvHcPB-vq4CLx-MbERPecp0goE7M0g"/>
          <p:cNvPicPr>
            <a:picLocks noChangeAspect="1" noChangeArrowheads="1"/>
          </p:cNvPicPr>
          <p:nvPr/>
        </p:nvPicPr>
        <p:blipFill>
          <a:blip r:embed="rId2" cstate="print"/>
          <a:srcRect/>
          <a:stretch>
            <a:fillRect/>
          </a:stretch>
        </p:blipFill>
        <p:spPr bwMode="auto">
          <a:xfrm>
            <a:off x="6019800" y="0"/>
            <a:ext cx="1600200" cy="16002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1" name="Picture 2" descr="http://t1.gstatic.com/images?q=tbn:ANd9GcRaH_tcxtPlY7hYpgFZK4XkBPuWK8KHaZ_4ZZZGGJWhVaPJXjHzFA"/>
          <p:cNvPicPr>
            <a:picLocks noChangeAspect="1" noChangeArrowheads="1"/>
          </p:cNvPicPr>
          <p:nvPr/>
        </p:nvPicPr>
        <p:blipFill>
          <a:blip r:embed="rId2" cstate="print"/>
          <a:srcRect/>
          <a:stretch>
            <a:fillRect/>
          </a:stretch>
        </p:blipFill>
        <p:spPr bwMode="auto">
          <a:xfrm>
            <a:off x="2362200" y="1295400"/>
            <a:ext cx="4070350" cy="32893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91093" y="177074"/>
            <a:ext cx="6860114" cy="1298009"/>
          </a:xfrm>
          <a:noFill/>
          <a:ln/>
        </p:spPr>
        <p:txBody>
          <a:bodyPr anchor="ctr">
            <a:normAutofit/>
            <a:scene3d>
              <a:camera prst="orthographicFront"/>
              <a:lightRig rig="soft" dir="t">
                <a:rot lat="0" lon="0" rev="16800000"/>
              </a:lightRig>
            </a:scene3d>
            <a:sp3d prstMaterial="softEdge">
              <a:bevelT w="38100" h="38100"/>
            </a:sp3d>
          </a:bodyPr>
          <a:lstStyle/>
          <a:p>
            <a:pPr fontAlgn="auto">
              <a:spcAft>
                <a:spcPts val="0"/>
              </a:spcAft>
              <a:defRPr/>
            </a:pPr>
            <a:r>
              <a:rPr lang="en-US" sz="4100" b="1" kern="1200" dirty="0">
                <a:ln w="6350">
                  <a:noFill/>
                </a:ln>
                <a:effectLst>
                  <a:outerShdw blurRad="114300" dist="101600" dir="2700000" algn="tl" rotWithShape="0">
                    <a:srgbClr val="000000">
                      <a:alpha val="40000"/>
                    </a:srgbClr>
                  </a:outerShdw>
                </a:effectLst>
                <a:latin typeface="Lucida Handwriting" panose="03010101010101010101" pitchFamily="66" charset="0"/>
              </a:rPr>
              <a:t>Steps of the PPA:</a:t>
            </a:r>
          </a:p>
        </p:txBody>
      </p:sp>
      <p:sp>
        <p:nvSpPr>
          <p:cNvPr id="3" name="Content Placeholder 2"/>
          <p:cNvSpPr>
            <a:spLocks noGrp="1"/>
          </p:cNvSpPr>
          <p:nvPr>
            <p:ph idx="4294967295"/>
          </p:nvPr>
        </p:nvSpPr>
        <p:spPr>
          <a:xfrm>
            <a:off x="2286000" y="1295400"/>
            <a:ext cx="5486400" cy="3962399"/>
          </a:xfrm>
        </p:spPr>
        <p:txBody>
          <a:bodyPr>
            <a:normAutofit/>
          </a:bodyPr>
          <a:lstStyle/>
          <a:p>
            <a:pPr>
              <a:buFont typeface="Wingdings" pitchFamily="2" charset="2"/>
              <a:buChar char="q"/>
            </a:pPr>
            <a:r>
              <a:rPr lang="en-US" sz="3500" dirty="0">
                <a:latin typeface="Calibri Light" pitchFamily="34" charset="0"/>
                <a:hlinkClick r:id="rId3"/>
              </a:rPr>
              <a:t>Define the Problem</a:t>
            </a:r>
            <a:endParaRPr lang="en-US" sz="3500" dirty="0">
              <a:latin typeface="Calibri Light" pitchFamily="34" charset="0"/>
            </a:endParaRPr>
          </a:p>
          <a:p>
            <a:pPr>
              <a:buFont typeface="Wingdings" pitchFamily="2" charset="2"/>
              <a:buChar char="q"/>
            </a:pPr>
            <a:r>
              <a:rPr lang="en-US" sz="3500" dirty="0">
                <a:latin typeface="Calibri Light" pitchFamily="34" charset="0"/>
                <a:hlinkClick r:id="rId4"/>
              </a:rPr>
              <a:t>Gather the Evidence</a:t>
            </a:r>
            <a:endParaRPr lang="en-US" sz="3500" dirty="0">
              <a:latin typeface="Calibri Light" pitchFamily="34" charset="0"/>
            </a:endParaRPr>
          </a:p>
          <a:p>
            <a:pPr>
              <a:buFont typeface="Wingdings" pitchFamily="2" charset="2"/>
              <a:buChar char="q"/>
            </a:pPr>
            <a:r>
              <a:rPr lang="en-US" sz="3500" dirty="0">
                <a:latin typeface="Calibri Light" pitchFamily="34" charset="0"/>
                <a:hlinkClick r:id="rId5"/>
              </a:rPr>
              <a:t>Identify the Causes </a:t>
            </a:r>
            <a:endParaRPr lang="en-US" sz="3500" dirty="0">
              <a:latin typeface="Calibri Light" pitchFamily="34" charset="0"/>
            </a:endParaRPr>
          </a:p>
          <a:p>
            <a:pPr>
              <a:buFont typeface="Wingdings" pitchFamily="2" charset="2"/>
              <a:buChar char="q"/>
            </a:pPr>
            <a:r>
              <a:rPr lang="en-US" sz="3500" dirty="0">
                <a:latin typeface="Calibri Light" pitchFamily="34" charset="0"/>
                <a:hlinkClick r:id="rId6"/>
              </a:rPr>
              <a:t>Evaluate Existing Policy</a:t>
            </a:r>
            <a:endParaRPr lang="en-US" sz="3500" dirty="0">
              <a:latin typeface="Calibri Light" pitchFamily="34" charset="0"/>
            </a:endParaRPr>
          </a:p>
          <a:p>
            <a:pPr>
              <a:buFont typeface="Wingdings" pitchFamily="2" charset="2"/>
              <a:buChar char="q"/>
            </a:pPr>
            <a:r>
              <a:rPr lang="en-US" sz="3500" dirty="0">
                <a:latin typeface="Calibri Light" pitchFamily="34" charset="0"/>
                <a:hlinkClick r:id="rId7"/>
              </a:rPr>
              <a:t>Develop Solutions</a:t>
            </a:r>
            <a:endParaRPr lang="en-US" sz="3500" dirty="0">
              <a:latin typeface="Calibri Light" pitchFamily="34" charset="0"/>
            </a:endParaRPr>
          </a:p>
          <a:p>
            <a:pPr>
              <a:buFont typeface="Wingdings" pitchFamily="2" charset="2"/>
              <a:buChar char="q"/>
            </a:pPr>
            <a:r>
              <a:rPr lang="en-US" sz="3500" dirty="0">
                <a:latin typeface="Calibri Light" pitchFamily="34" charset="0"/>
                <a:hlinkClick r:id="rId8"/>
              </a:rPr>
              <a:t>Select the Best Solution</a:t>
            </a:r>
            <a:endParaRPr lang="en-US" sz="3500" dirty="0">
              <a:latin typeface="Calibri Light" pitchFamily="34" charset="0"/>
            </a:endParaRPr>
          </a:p>
        </p:txBody>
      </p:sp>
      <p:pic>
        <p:nvPicPr>
          <p:cNvPr id="14342" name="Picture 6" descr="ANd9GcQ8cbPWKy16C2qUFX6JhQpE5WoU2N3jcLELzG-wz-JkieK1wr_BFA"/>
          <p:cNvPicPr>
            <a:picLocks noChangeAspect="1" noChangeArrowheads="1"/>
          </p:cNvPicPr>
          <p:nvPr/>
        </p:nvPicPr>
        <p:blipFill>
          <a:blip r:embed="rId9" cstate="print"/>
          <a:srcRect/>
          <a:stretch>
            <a:fillRect/>
          </a:stretch>
        </p:blipFill>
        <p:spPr bwMode="auto">
          <a:xfrm>
            <a:off x="431800" y="304800"/>
            <a:ext cx="873123" cy="5050972"/>
          </a:xfrm>
          <a:prstGeom prst="rect">
            <a:avLst/>
          </a:prstGeom>
          <a:noFill/>
        </p:spPr>
      </p:pic>
      <p:pic>
        <p:nvPicPr>
          <p:cNvPr id="6" name="Picture 6" descr="ANd9GcQ8cbPWKy16C2qUFX6JhQpE5WoU2N3jcLELzG-wz-JkieK1wr_BFA"/>
          <p:cNvPicPr>
            <a:picLocks noChangeAspect="1" noChangeArrowheads="1"/>
          </p:cNvPicPr>
          <p:nvPr/>
        </p:nvPicPr>
        <p:blipFill>
          <a:blip r:embed="rId9" cstate="print"/>
          <a:srcRect/>
          <a:stretch>
            <a:fillRect/>
          </a:stretch>
        </p:blipFill>
        <p:spPr bwMode="auto">
          <a:xfrm rot="5400000">
            <a:off x="4467153" y="2771847"/>
            <a:ext cx="1478172" cy="6297679"/>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91093" y="177074"/>
            <a:ext cx="6860114" cy="1298009"/>
          </a:xfrm>
          <a:noFill/>
          <a:ln/>
        </p:spPr>
        <p:txBody>
          <a:bodyPr anchor="ctr">
            <a:normAutofit/>
            <a:scene3d>
              <a:camera prst="orthographicFront"/>
              <a:lightRig rig="soft" dir="t">
                <a:rot lat="0" lon="0" rev="16800000"/>
              </a:lightRig>
            </a:scene3d>
            <a:sp3d prstMaterial="softEdge">
              <a:bevelT w="38100" h="38100"/>
            </a:sp3d>
          </a:bodyPr>
          <a:lstStyle/>
          <a:p>
            <a:pPr fontAlgn="auto">
              <a:spcAft>
                <a:spcPts val="0"/>
              </a:spcAft>
              <a:defRPr/>
            </a:pPr>
            <a:r>
              <a:rPr lang="en-US" sz="4100" b="1" kern="1200" dirty="0">
                <a:ln w="6350">
                  <a:noFill/>
                </a:ln>
                <a:effectLst>
                  <a:outerShdw blurRad="114300" dist="101600" dir="2700000" algn="tl" rotWithShape="0">
                    <a:srgbClr val="000000">
                      <a:alpha val="40000"/>
                    </a:srgbClr>
                  </a:outerShdw>
                </a:effectLst>
                <a:latin typeface="Lucida Handwriting" panose="03010101010101010101" pitchFamily="66" charset="0"/>
              </a:rPr>
              <a:t>What is Bullying?</a:t>
            </a:r>
          </a:p>
        </p:txBody>
      </p:sp>
      <p:sp>
        <p:nvSpPr>
          <p:cNvPr id="15362" name="Content Placeholder 2"/>
          <p:cNvSpPr>
            <a:spLocks noGrp="1"/>
          </p:cNvSpPr>
          <p:nvPr>
            <p:ph idx="4294967295"/>
          </p:nvPr>
        </p:nvSpPr>
        <p:spPr>
          <a:xfrm>
            <a:off x="228600" y="1295400"/>
            <a:ext cx="8229600" cy="762000"/>
          </a:xfrm>
        </p:spPr>
        <p:txBody>
          <a:bodyPr/>
          <a:lstStyle/>
          <a:p>
            <a:pPr marL="136525" indent="-136525">
              <a:buFontTx/>
              <a:buNone/>
            </a:pPr>
            <a:r>
              <a:rPr lang="en-US" sz="2300" b="1" dirty="0">
                <a:latin typeface="Book Antiqua" panose="02040602050305030304" pitchFamily="18" charset="0"/>
              </a:rPr>
              <a:t>Bullying involves unwanted and aggressive behavior that may be repeated over time.  Such behaviors include…</a:t>
            </a:r>
          </a:p>
        </p:txBody>
      </p:sp>
      <p:sp>
        <p:nvSpPr>
          <p:cNvPr id="4" name="TextBox 3"/>
          <p:cNvSpPr txBox="1">
            <a:spLocks noChangeArrowheads="1"/>
          </p:cNvSpPr>
          <p:nvPr/>
        </p:nvSpPr>
        <p:spPr bwMode="auto">
          <a:xfrm>
            <a:off x="533400" y="2971800"/>
            <a:ext cx="3070225" cy="369888"/>
          </a:xfrm>
          <a:prstGeom prst="rect">
            <a:avLst/>
          </a:prstGeom>
          <a:noFill/>
          <a:ln w="9525">
            <a:noFill/>
            <a:miter lim="800000"/>
            <a:headEnd/>
            <a:tailEnd/>
          </a:ln>
        </p:spPr>
        <p:txBody>
          <a:bodyPr wrap="none">
            <a:spAutoFit/>
          </a:bodyPr>
          <a:lstStyle/>
          <a:p>
            <a:r>
              <a:rPr lang="en-US" b="1" dirty="0">
                <a:solidFill>
                  <a:srgbClr val="FF0066"/>
                </a:solidFill>
                <a:latin typeface="Book Antiqua" pitchFamily="18" charset="0"/>
              </a:rPr>
              <a:t>saying/writing mean things</a:t>
            </a:r>
          </a:p>
        </p:txBody>
      </p:sp>
      <p:sp>
        <p:nvSpPr>
          <p:cNvPr id="5" name="TextBox 4"/>
          <p:cNvSpPr txBox="1">
            <a:spLocks noChangeArrowheads="1"/>
          </p:cNvSpPr>
          <p:nvPr/>
        </p:nvSpPr>
        <p:spPr bwMode="auto">
          <a:xfrm>
            <a:off x="6248400" y="2667000"/>
            <a:ext cx="906463" cy="366713"/>
          </a:xfrm>
          <a:prstGeom prst="rect">
            <a:avLst/>
          </a:prstGeom>
          <a:noFill/>
          <a:ln w="9525">
            <a:noFill/>
            <a:miter lim="800000"/>
            <a:headEnd/>
            <a:tailEnd/>
          </a:ln>
        </p:spPr>
        <p:txBody>
          <a:bodyPr wrap="none">
            <a:spAutoFit/>
          </a:bodyPr>
          <a:lstStyle/>
          <a:p>
            <a:r>
              <a:rPr lang="en-US">
                <a:latin typeface="Book Antiqua" pitchFamily="18" charset="0"/>
              </a:rPr>
              <a:t>teasing</a:t>
            </a:r>
          </a:p>
        </p:txBody>
      </p:sp>
      <p:sp>
        <p:nvSpPr>
          <p:cNvPr id="6" name="TextBox 5"/>
          <p:cNvSpPr txBox="1">
            <a:spLocks noChangeArrowheads="1"/>
          </p:cNvSpPr>
          <p:nvPr/>
        </p:nvSpPr>
        <p:spPr bwMode="auto">
          <a:xfrm>
            <a:off x="3733800" y="2895600"/>
            <a:ext cx="1476375" cy="366713"/>
          </a:xfrm>
          <a:prstGeom prst="rect">
            <a:avLst/>
          </a:prstGeom>
          <a:noFill/>
          <a:ln w="9525">
            <a:noFill/>
            <a:miter lim="800000"/>
            <a:headEnd/>
            <a:tailEnd/>
          </a:ln>
        </p:spPr>
        <p:txBody>
          <a:bodyPr wrap="none">
            <a:spAutoFit/>
          </a:bodyPr>
          <a:lstStyle/>
          <a:p>
            <a:r>
              <a:rPr lang="en-US">
                <a:latin typeface="Book Antiqua" pitchFamily="18" charset="0"/>
              </a:rPr>
              <a:t>name calling</a:t>
            </a:r>
          </a:p>
        </p:txBody>
      </p:sp>
      <p:sp>
        <p:nvSpPr>
          <p:cNvPr id="7" name="TextBox 6"/>
          <p:cNvSpPr txBox="1">
            <a:spLocks noChangeArrowheads="1"/>
          </p:cNvSpPr>
          <p:nvPr/>
        </p:nvSpPr>
        <p:spPr bwMode="auto">
          <a:xfrm>
            <a:off x="1981200" y="3657600"/>
            <a:ext cx="3386138" cy="366713"/>
          </a:xfrm>
          <a:prstGeom prst="rect">
            <a:avLst/>
          </a:prstGeom>
          <a:noFill/>
          <a:ln w="9525">
            <a:noFill/>
            <a:miter lim="800000"/>
            <a:headEnd/>
            <a:tailEnd/>
          </a:ln>
        </p:spPr>
        <p:txBody>
          <a:bodyPr wrap="none">
            <a:spAutoFit/>
          </a:bodyPr>
          <a:lstStyle/>
          <a:p>
            <a:r>
              <a:rPr lang="en-US">
                <a:latin typeface="Book Antiqua" pitchFamily="18" charset="0"/>
              </a:rPr>
              <a:t>inappropriate sexual comments</a:t>
            </a:r>
          </a:p>
        </p:txBody>
      </p:sp>
      <p:sp>
        <p:nvSpPr>
          <p:cNvPr id="8" name="TextBox 7"/>
          <p:cNvSpPr txBox="1">
            <a:spLocks noChangeArrowheads="1"/>
          </p:cNvSpPr>
          <p:nvPr/>
        </p:nvSpPr>
        <p:spPr bwMode="auto">
          <a:xfrm>
            <a:off x="304800" y="3657600"/>
            <a:ext cx="1082348" cy="369332"/>
          </a:xfrm>
          <a:prstGeom prst="rect">
            <a:avLst/>
          </a:prstGeom>
          <a:noFill/>
          <a:ln w="9525">
            <a:noFill/>
            <a:miter lim="800000"/>
            <a:headEnd/>
            <a:tailEnd/>
          </a:ln>
        </p:spPr>
        <p:txBody>
          <a:bodyPr wrap="none">
            <a:spAutoFit/>
          </a:bodyPr>
          <a:lstStyle/>
          <a:p>
            <a:r>
              <a:rPr lang="en-US" b="1" dirty="0">
                <a:solidFill>
                  <a:srgbClr val="FF0066"/>
                </a:solidFill>
                <a:latin typeface="Book Antiqua" pitchFamily="18" charset="0"/>
              </a:rPr>
              <a:t>taunting</a:t>
            </a:r>
          </a:p>
        </p:txBody>
      </p:sp>
      <p:sp>
        <p:nvSpPr>
          <p:cNvPr id="9" name="TextBox 8"/>
          <p:cNvSpPr txBox="1">
            <a:spLocks noChangeArrowheads="1"/>
          </p:cNvSpPr>
          <p:nvPr/>
        </p:nvSpPr>
        <p:spPr bwMode="auto">
          <a:xfrm>
            <a:off x="5562600" y="3200400"/>
            <a:ext cx="1402948" cy="369332"/>
          </a:xfrm>
          <a:prstGeom prst="rect">
            <a:avLst/>
          </a:prstGeom>
          <a:noFill/>
          <a:ln w="9525">
            <a:noFill/>
            <a:miter lim="800000"/>
            <a:headEnd/>
            <a:tailEnd/>
          </a:ln>
        </p:spPr>
        <p:txBody>
          <a:bodyPr wrap="none">
            <a:spAutoFit/>
          </a:bodyPr>
          <a:lstStyle/>
          <a:p>
            <a:r>
              <a:rPr lang="en-US" b="1" dirty="0">
                <a:solidFill>
                  <a:srgbClr val="FF0066"/>
                </a:solidFill>
                <a:latin typeface="Book Antiqua" pitchFamily="18" charset="0"/>
              </a:rPr>
              <a:t>threatening</a:t>
            </a:r>
          </a:p>
        </p:txBody>
      </p:sp>
      <p:sp>
        <p:nvSpPr>
          <p:cNvPr id="10" name="TextBox 9"/>
          <p:cNvSpPr txBox="1">
            <a:spLocks noChangeArrowheads="1"/>
          </p:cNvSpPr>
          <p:nvPr/>
        </p:nvSpPr>
        <p:spPr bwMode="auto">
          <a:xfrm>
            <a:off x="5867400" y="3810000"/>
            <a:ext cx="2364750" cy="369332"/>
          </a:xfrm>
          <a:prstGeom prst="rect">
            <a:avLst/>
          </a:prstGeom>
          <a:noFill/>
          <a:ln w="9525">
            <a:noFill/>
            <a:miter lim="800000"/>
            <a:headEnd/>
            <a:tailEnd/>
          </a:ln>
        </p:spPr>
        <p:txBody>
          <a:bodyPr wrap="none">
            <a:spAutoFit/>
          </a:bodyPr>
          <a:lstStyle/>
          <a:p>
            <a:r>
              <a:rPr lang="en-US" b="1" dirty="0">
                <a:solidFill>
                  <a:srgbClr val="FF0066"/>
                </a:solidFill>
                <a:latin typeface="Book Antiqua" pitchFamily="18" charset="0"/>
              </a:rPr>
              <a:t>leaving someone out</a:t>
            </a:r>
          </a:p>
        </p:txBody>
      </p:sp>
      <p:sp>
        <p:nvSpPr>
          <p:cNvPr id="11" name="TextBox 10"/>
          <p:cNvSpPr txBox="1">
            <a:spLocks noChangeArrowheads="1"/>
          </p:cNvSpPr>
          <p:nvPr/>
        </p:nvSpPr>
        <p:spPr bwMode="auto">
          <a:xfrm>
            <a:off x="152400" y="4484688"/>
            <a:ext cx="2017713" cy="368300"/>
          </a:xfrm>
          <a:prstGeom prst="rect">
            <a:avLst/>
          </a:prstGeom>
          <a:noFill/>
          <a:ln w="9525">
            <a:noFill/>
            <a:miter lim="800000"/>
            <a:headEnd/>
            <a:tailEnd/>
          </a:ln>
        </p:spPr>
        <p:txBody>
          <a:bodyPr wrap="none">
            <a:spAutoFit/>
          </a:bodyPr>
          <a:lstStyle/>
          <a:p>
            <a:r>
              <a:rPr lang="en-US">
                <a:latin typeface="Book Antiqua" pitchFamily="18" charset="0"/>
              </a:rPr>
              <a:t>spreading rumors</a:t>
            </a:r>
          </a:p>
        </p:txBody>
      </p:sp>
      <p:sp>
        <p:nvSpPr>
          <p:cNvPr id="12" name="TextBox 11"/>
          <p:cNvSpPr txBox="1">
            <a:spLocks noChangeArrowheads="1"/>
          </p:cNvSpPr>
          <p:nvPr/>
        </p:nvSpPr>
        <p:spPr bwMode="auto">
          <a:xfrm>
            <a:off x="2286000" y="4343400"/>
            <a:ext cx="2730500" cy="366713"/>
          </a:xfrm>
          <a:prstGeom prst="rect">
            <a:avLst/>
          </a:prstGeom>
          <a:noFill/>
          <a:ln w="9525">
            <a:noFill/>
            <a:miter lim="800000"/>
            <a:headEnd/>
            <a:tailEnd/>
          </a:ln>
        </p:spPr>
        <p:txBody>
          <a:bodyPr>
            <a:spAutoFit/>
          </a:bodyPr>
          <a:lstStyle/>
          <a:p>
            <a:r>
              <a:rPr lang="en-US" b="1" dirty="0">
                <a:solidFill>
                  <a:srgbClr val="FF0066"/>
                </a:solidFill>
                <a:latin typeface="Book Antiqua" pitchFamily="18" charset="0"/>
              </a:rPr>
              <a:t>embarrassing in public</a:t>
            </a:r>
          </a:p>
        </p:txBody>
      </p:sp>
      <p:sp>
        <p:nvSpPr>
          <p:cNvPr id="13" name="TextBox 12"/>
          <p:cNvSpPr txBox="1">
            <a:spLocks noChangeArrowheads="1"/>
          </p:cNvSpPr>
          <p:nvPr/>
        </p:nvSpPr>
        <p:spPr bwMode="auto">
          <a:xfrm>
            <a:off x="2057400" y="2286000"/>
            <a:ext cx="4203395" cy="369332"/>
          </a:xfrm>
          <a:prstGeom prst="rect">
            <a:avLst/>
          </a:prstGeom>
          <a:noFill/>
          <a:ln w="9525">
            <a:noFill/>
            <a:miter lim="800000"/>
            <a:headEnd/>
            <a:tailEnd/>
          </a:ln>
        </p:spPr>
        <p:txBody>
          <a:bodyPr wrap="none">
            <a:spAutoFit/>
          </a:bodyPr>
          <a:lstStyle/>
          <a:p>
            <a:r>
              <a:rPr lang="en-US" b="1" dirty="0">
                <a:solidFill>
                  <a:srgbClr val="FF0066"/>
                </a:solidFill>
                <a:latin typeface="Book Antiqua" pitchFamily="18" charset="0"/>
              </a:rPr>
              <a:t>hurting one’s reputation/relationships</a:t>
            </a:r>
          </a:p>
        </p:txBody>
      </p:sp>
      <p:sp>
        <p:nvSpPr>
          <p:cNvPr id="14" name="TextBox 13"/>
          <p:cNvSpPr txBox="1">
            <a:spLocks noChangeArrowheads="1"/>
          </p:cNvSpPr>
          <p:nvPr/>
        </p:nvSpPr>
        <p:spPr bwMode="auto">
          <a:xfrm>
            <a:off x="2667000" y="5029200"/>
            <a:ext cx="4137025" cy="366713"/>
          </a:xfrm>
          <a:prstGeom prst="rect">
            <a:avLst/>
          </a:prstGeom>
          <a:noFill/>
          <a:ln w="9525">
            <a:noFill/>
            <a:miter lim="800000"/>
            <a:headEnd/>
            <a:tailEnd/>
          </a:ln>
        </p:spPr>
        <p:txBody>
          <a:bodyPr wrap="none">
            <a:spAutoFit/>
          </a:bodyPr>
          <a:lstStyle/>
          <a:p>
            <a:r>
              <a:rPr lang="en-US">
                <a:latin typeface="Book Antiqua" pitchFamily="18" charset="0"/>
              </a:rPr>
              <a:t>telling someone who to be friends with</a:t>
            </a:r>
          </a:p>
        </p:txBody>
      </p:sp>
      <p:sp>
        <p:nvSpPr>
          <p:cNvPr id="16" name="TextBox 15"/>
          <p:cNvSpPr txBox="1">
            <a:spLocks noChangeArrowheads="1"/>
          </p:cNvSpPr>
          <p:nvPr/>
        </p:nvSpPr>
        <p:spPr bwMode="auto">
          <a:xfrm>
            <a:off x="228600" y="2362200"/>
            <a:ext cx="962025" cy="366713"/>
          </a:xfrm>
          <a:prstGeom prst="rect">
            <a:avLst/>
          </a:prstGeom>
          <a:noFill/>
          <a:ln w="9525">
            <a:noFill/>
            <a:miter lim="800000"/>
            <a:headEnd/>
            <a:tailEnd/>
          </a:ln>
        </p:spPr>
        <p:txBody>
          <a:bodyPr wrap="none">
            <a:spAutoFit/>
          </a:bodyPr>
          <a:lstStyle/>
          <a:p>
            <a:r>
              <a:rPr lang="en-US">
                <a:latin typeface="Book Antiqua" pitchFamily="18" charset="0"/>
              </a:rPr>
              <a:t>spitting</a:t>
            </a:r>
          </a:p>
        </p:txBody>
      </p:sp>
      <p:sp>
        <p:nvSpPr>
          <p:cNvPr id="17" name="TextBox 16"/>
          <p:cNvSpPr txBox="1">
            <a:spLocks noChangeArrowheads="1"/>
          </p:cNvSpPr>
          <p:nvPr/>
        </p:nvSpPr>
        <p:spPr bwMode="auto">
          <a:xfrm>
            <a:off x="6934200" y="4343400"/>
            <a:ext cx="933450" cy="366713"/>
          </a:xfrm>
          <a:prstGeom prst="rect">
            <a:avLst/>
          </a:prstGeom>
          <a:noFill/>
          <a:ln w="9525">
            <a:noFill/>
            <a:miter lim="800000"/>
            <a:headEnd/>
            <a:tailEnd/>
          </a:ln>
        </p:spPr>
        <p:txBody>
          <a:bodyPr wrap="none">
            <a:spAutoFit/>
          </a:bodyPr>
          <a:lstStyle/>
          <a:p>
            <a:r>
              <a:rPr lang="en-US">
                <a:latin typeface="Book Antiqua" pitchFamily="18" charset="0"/>
              </a:rPr>
              <a:t>kicking</a:t>
            </a:r>
          </a:p>
        </p:txBody>
      </p:sp>
      <p:sp>
        <p:nvSpPr>
          <p:cNvPr id="18" name="TextBox 17"/>
          <p:cNvSpPr txBox="1">
            <a:spLocks noChangeArrowheads="1"/>
          </p:cNvSpPr>
          <p:nvPr/>
        </p:nvSpPr>
        <p:spPr bwMode="auto">
          <a:xfrm>
            <a:off x="5334000" y="4343400"/>
            <a:ext cx="1019175" cy="366713"/>
          </a:xfrm>
          <a:prstGeom prst="rect">
            <a:avLst/>
          </a:prstGeom>
          <a:noFill/>
          <a:ln w="9525">
            <a:noFill/>
            <a:miter lim="800000"/>
            <a:headEnd/>
            <a:tailEnd/>
          </a:ln>
        </p:spPr>
        <p:txBody>
          <a:bodyPr wrap="none">
            <a:spAutoFit/>
          </a:bodyPr>
          <a:lstStyle/>
          <a:p>
            <a:r>
              <a:rPr lang="en-US">
                <a:latin typeface="Book Antiqua" pitchFamily="18" charset="0"/>
              </a:rPr>
              <a:t>tripping</a:t>
            </a:r>
          </a:p>
        </p:txBody>
      </p:sp>
      <p:sp>
        <p:nvSpPr>
          <p:cNvPr id="19" name="TextBox 18"/>
          <p:cNvSpPr txBox="1">
            <a:spLocks noChangeArrowheads="1"/>
          </p:cNvSpPr>
          <p:nvPr/>
        </p:nvSpPr>
        <p:spPr bwMode="auto">
          <a:xfrm>
            <a:off x="7315200" y="2438400"/>
            <a:ext cx="1056700" cy="369332"/>
          </a:xfrm>
          <a:prstGeom prst="rect">
            <a:avLst/>
          </a:prstGeom>
          <a:noFill/>
          <a:ln w="9525">
            <a:noFill/>
            <a:miter lim="800000"/>
            <a:headEnd/>
            <a:tailEnd/>
          </a:ln>
        </p:spPr>
        <p:txBody>
          <a:bodyPr wrap="none">
            <a:spAutoFit/>
          </a:bodyPr>
          <a:lstStyle/>
          <a:p>
            <a:r>
              <a:rPr lang="en-US" b="1" dirty="0">
                <a:solidFill>
                  <a:srgbClr val="FF0066"/>
                </a:solidFill>
                <a:latin typeface="Book Antiqua" pitchFamily="18" charset="0"/>
              </a:rPr>
              <a:t>pushing</a:t>
            </a:r>
          </a:p>
        </p:txBody>
      </p:sp>
      <p:sp>
        <p:nvSpPr>
          <p:cNvPr id="21" name="TextBox 20"/>
          <p:cNvSpPr txBox="1">
            <a:spLocks noChangeArrowheads="1"/>
          </p:cNvSpPr>
          <p:nvPr/>
        </p:nvSpPr>
        <p:spPr bwMode="auto">
          <a:xfrm>
            <a:off x="7543800" y="3200400"/>
            <a:ext cx="860425" cy="366713"/>
          </a:xfrm>
          <a:prstGeom prst="rect">
            <a:avLst/>
          </a:prstGeom>
          <a:noFill/>
          <a:ln w="9525">
            <a:noFill/>
            <a:miter lim="800000"/>
            <a:headEnd/>
            <a:tailEnd/>
          </a:ln>
        </p:spPr>
        <p:txBody>
          <a:bodyPr wrap="none">
            <a:spAutoFit/>
          </a:bodyPr>
          <a:lstStyle/>
          <a:p>
            <a:r>
              <a:rPr lang="en-US">
                <a:latin typeface="Book Antiqua" pitchFamily="18" charset="0"/>
              </a:rPr>
              <a:t>hitting</a:t>
            </a:r>
          </a:p>
        </p:txBody>
      </p:sp>
      <p:sp>
        <p:nvSpPr>
          <p:cNvPr id="15379" name="TextBox 22"/>
          <p:cNvSpPr txBox="1">
            <a:spLocks noChangeArrowheads="1"/>
          </p:cNvSpPr>
          <p:nvPr/>
        </p:nvSpPr>
        <p:spPr bwMode="auto">
          <a:xfrm>
            <a:off x="5029200" y="4298950"/>
            <a:ext cx="184150" cy="369888"/>
          </a:xfrm>
          <a:prstGeom prst="rect">
            <a:avLst/>
          </a:prstGeom>
          <a:noFill/>
          <a:ln w="9525">
            <a:noFill/>
            <a:miter lim="800000"/>
            <a:headEnd/>
            <a:tailEnd/>
          </a:ln>
        </p:spPr>
        <p:txBody>
          <a:bodyPr wrap="none">
            <a:spAutoFit/>
          </a:bodyPr>
          <a:lstStyle/>
          <a:p>
            <a:endParaRPr lang="en-US">
              <a:latin typeface="Book Antiqua" pitchFamily="18" charset="0"/>
            </a:endParaRPr>
          </a:p>
        </p:txBody>
      </p:sp>
      <p:sp>
        <p:nvSpPr>
          <p:cNvPr id="26" name="TextBox 25"/>
          <p:cNvSpPr txBox="1">
            <a:spLocks noChangeArrowheads="1"/>
          </p:cNvSpPr>
          <p:nvPr/>
        </p:nvSpPr>
        <p:spPr bwMode="auto">
          <a:xfrm>
            <a:off x="7239000" y="5029200"/>
            <a:ext cx="1133644" cy="369332"/>
          </a:xfrm>
          <a:prstGeom prst="rect">
            <a:avLst/>
          </a:prstGeom>
          <a:noFill/>
          <a:ln w="9525">
            <a:noFill/>
            <a:miter lim="800000"/>
            <a:headEnd/>
            <a:tailEnd/>
          </a:ln>
        </p:spPr>
        <p:txBody>
          <a:bodyPr wrap="none">
            <a:spAutoFit/>
          </a:bodyPr>
          <a:lstStyle/>
          <a:p>
            <a:r>
              <a:rPr lang="en-US" b="1" dirty="0">
                <a:solidFill>
                  <a:srgbClr val="FF0066"/>
                </a:solidFill>
                <a:latin typeface="Book Antiqua" pitchFamily="18" charset="0"/>
              </a:rPr>
              <a:t>pinching</a:t>
            </a:r>
          </a:p>
        </p:txBody>
      </p:sp>
      <p:sp>
        <p:nvSpPr>
          <p:cNvPr id="15382" name="Text Box 22"/>
          <p:cNvSpPr txBox="1">
            <a:spLocks noChangeArrowheads="1"/>
          </p:cNvSpPr>
          <p:nvPr/>
        </p:nvSpPr>
        <p:spPr bwMode="auto">
          <a:xfrm>
            <a:off x="1981200" y="5791200"/>
            <a:ext cx="6264275" cy="366713"/>
          </a:xfrm>
          <a:prstGeom prst="rect">
            <a:avLst/>
          </a:prstGeom>
          <a:noFill/>
          <a:ln w="9525">
            <a:noFill/>
            <a:miter lim="800000"/>
            <a:headEnd/>
            <a:tailEnd/>
          </a:ln>
          <a:effectLst/>
        </p:spPr>
        <p:txBody>
          <a:bodyPr>
            <a:spAutoFit/>
          </a:bodyPr>
          <a:lstStyle/>
          <a:p>
            <a:r>
              <a:rPr lang="en-US" b="1" dirty="0">
                <a:solidFill>
                  <a:srgbClr val="FF0066"/>
                </a:solidFill>
                <a:latin typeface="Book Antiqua" pitchFamily="18" charset="0"/>
              </a:rPr>
              <a:t>harassment through texts, social media, the internet, etc.</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fltVal val="0"/>
                                          </p:val>
                                        </p:tav>
                                        <p:tav tm="100000">
                                          <p:val>
                                            <p:strVal val="#ppt_h"/>
                                          </p:val>
                                        </p:tav>
                                      </p:tavLst>
                                    </p:anim>
                                    <p:animEffect transition="in" filter="fade">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p:cTn id="21" dur="500" fill="hold"/>
                                        <p:tgtEl>
                                          <p:spTgt spid="12"/>
                                        </p:tgtEl>
                                        <p:attrNameLst>
                                          <p:attrName>ppt_w</p:attrName>
                                        </p:attrNameLst>
                                      </p:cBhvr>
                                      <p:tavLst>
                                        <p:tav tm="0">
                                          <p:val>
                                            <p:fltVal val="0"/>
                                          </p:val>
                                        </p:tav>
                                        <p:tav tm="100000">
                                          <p:val>
                                            <p:strVal val="#ppt_w"/>
                                          </p:val>
                                        </p:tav>
                                      </p:tavLst>
                                    </p:anim>
                                    <p:anim calcmode="lin" valueType="num">
                                      <p:cBhvr>
                                        <p:cTn id="22" dur="500" fill="hold"/>
                                        <p:tgtEl>
                                          <p:spTgt spid="12"/>
                                        </p:tgtEl>
                                        <p:attrNameLst>
                                          <p:attrName>ppt_h</p:attrName>
                                        </p:attrNameLst>
                                      </p:cBhvr>
                                      <p:tavLst>
                                        <p:tav tm="0">
                                          <p:val>
                                            <p:fltVal val="0"/>
                                          </p:val>
                                        </p:tav>
                                        <p:tav tm="100000">
                                          <p:val>
                                            <p:strVal val="#ppt_h"/>
                                          </p:val>
                                        </p:tav>
                                      </p:tavLst>
                                    </p:anim>
                                    <p:animEffect transition="in" filter="fade">
                                      <p:cBhvr>
                                        <p:cTn id="23" dur="500"/>
                                        <p:tgtEl>
                                          <p:spTgt spid="12"/>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26"/>
                                        </p:tgtEl>
                                        <p:attrNameLst>
                                          <p:attrName>style.visibility</p:attrName>
                                        </p:attrNameLst>
                                      </p:cBhvr>
                                      <p:to>
                                        <p:strVal val="visible"/>
                                      </p:to>
                                    </p:set>
                                    <p:anim calcmode="lin" valueType="num">
                                      <p:cBhvr>
                                        <p:cTn id="28" dur="500" fill="hold"/>
                                        <p:tgtEl>
                                          <p:spTgt spid="26"/>
                                        </p:tgtEl>
                                        <p:attrNameLst>
                                          <p:attrName>ppt_w</p:attrName>
                                        </p:attrNameLst>
                                      </p:cBhvr>
                                      <p:tavLst>
                                        <p:tav tm="0">
                                          <p:val>
                                            <p:fltVal val="0"/>
                                          </p:val>
                                        </p:tav>
                                        <p:tav tm="100000">
                                          <p:val>
                                            <p:strVal val="#ppt_w"/>
                                          </p:val>
                                        </p:tav>
                                      </p:tavLst>
                                    </p:anim>
                                    <p:anim calcmode="lin" valueType="num">
                                      <p:cBhvr>
                                        <p:cTn id="29" dur="500" fill="hold"/>
                                        <p:tgtEl>
                                          <p:spTgt spid="26"/>
                                        </p:tgtEl>
                                        <p:attrNameLst>
                                          <p:attrName>ppt_h</p:attrName>
                                        </p:attrNameLst>
                                      </p:cBhvr>
                                      <p:tavLst>
                                        <p:tav tm="0">
                                          <p:val>
                                            <p:fltVal val="0"/>
                                          </p:val>
                                        </p:tav>
                                        <p:tav tm="100000">
                                          <p:val>
                                            <p:strVal val="#ppt_h"/>
                                          </p:val>
                                        </p:tav>
                                      </p:tavLst>
                                    </p:anim>
                                    <p:animEffect transition="in" filter="fade">
                                      <p:cBhvr>
                                        <p:cTn id="30" dur="500"/>
                                        <p:tgtEl>
                                          <p:spTgt spid="26"/>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p:cTn id="35" dur="500" fill="hold"/>
                                        <p:tgtEl>
                                          <p:spTgt spid="10"/>
                                        </p:tgtEl>
                                        <p:attrNameLst>
                                          <p:attrName>ppt_w</p:attrName>
                                        </p:attrNameLst>
                                      </p:cBhvr>
                                      <p:tavLst>
                                        <p:tav tm="0">
                                          <p:val>
                                            <p:fltVal val="0"/>
                                          </p:val>
                                        </p:tav>
                                        <p:tav tm="100000">
                                          <p:val>
                                            <p:strVal val="#ppt_w"/>
                                          </p:val>
                                        </p:tav>
                                      </p:tavLst>
                                    </p:anim>
                                    <p:anim calcmode="lin" valueType="num">
                                      <p:cBhvr>
                                        <p:cTn id="36" dur="500" fill="hold"/>
                                        <p:tgtEl>
                                          <p:spTgt spid="10"/>
                                        </p:tgtEl>
                                        <p:attrNameLst>
                                          <p:attrName>ppt_h</p:attrName>
                                        </p:attrNameLst>
                                      </p:cBhvr>
                                      <p:tavLst>
                                        <p:tav tm="0">
                                          <p:val>
                                            <p:fltVal val="0"/>
                                          </p:val>
                                        </p:tav>
                                        <p:tav tm="100000">
                                          <p:val>
                                            <p:strVal val="#ppt_h"/>
                                          </p:val>
                                        </p:tav>
                                      </p:tavLst>
                                    </p:anim>
                                    <p:animEffect transition="in" filter="fade">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 calcmode="lin" valueType="num">
                                      <p:cBhvr>
                                        <p:cTn id="42" dur="500" fill="hold"/>
                                        <p:tgtEl>
                                          <p:spTgt spid="14"/>
                                        </p:tgtEl>
                                        <p:attrNameLst>
                                          <p:attrName>ppt_w</p:attrName>
                                        </p:attrNameLst>
                                      </p:cBhvr>
                                      <p:tavLst>
                                        <p:tav tm="0">
                                          <p:val>
                                            <p:fltVal val="0"/>
                                          </p:val>
                                        </p:tav>
                                        <p:tav tm="100000">
                                          <p:val>
                                            <p:strVal val="#ppt_w"/>
                                          </p:val>
                                        </p:tav>
                                      </p:tavLst>
                                    </p:anim>
                                    <p:anim calcmode="lin" valueType="num">
                                      <p:cBhvr>
                                        <p:cTn id="43" dur="500" fill="hold"/>
                                        <p:tgtEl>
                                          <p:spTgt spid="14"/>
                                        </p:tgtEl>
                                        <p:attrNameLst>
                                          <p:attrName>ppt_h</p:attrName>
                                        </p:attrNameLst>
                                      </p:cBhvr>
                                      <p:tavLst>
                                        <p:tav tm="0">
                                          <p:val>
                                            <p:fltVal val="0"/>
                                          </p:val>
                                        </p:tav>
                                        <p:tav tm="100000">
                                          <p:val>
                                            <p:strVal val="#ppt_h"/>
                                          </p:val>
                                        </p:tav>
                                      </p:tavLst>
                                    </p:anim>
                                    <p:animEffect transition="in" filter="fade">
                                      <p:cBhvr>
                                        <p:cTn id="44" dur="500"/>
                                        <p:tgtEl>
                                          <p:spTgt spid="14"/>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5"/>
                                        </p:tgtEl>
                                        <p:attrNameLst>
                                          <p:attrName>style.visibility</p:attrName>
                                        </p:attrNameLst>
                                      </p:cBhvr>
                                      <p:to>
                                        <p:strVal val="visible"/>
                                      </p:to>
                                    </p:set>
                                    <p:anim calcmode="lin" valueType="num">
                                      <p:cBhvr>
                                        <p:cTn id="49" dur="500" fill="hold"/>
                                        <p:tgtEl>
                                          <p:spTgt spid="5"/>
                                        </p:tgtEl>
                                        <p:attrNameLst>
                                          <p:attrName>ppt_w</p:attrName>
                                        </p:attrNameLst>
                                      </p:cBhvr>
                                      <p:tavLst>
                                        <p:tav tm="0">
                                          <p:val>
                                            <p:fltVal val="0"/>
                                          </p:val>
                                        </p:tav>
                                        <p:tav tm="100000">
                                          <p:val>
                                            <p:strVal val="#ppt_w"/>
                                          </p:val>
                                        </p:tav>
                                      </p:tavLst>
                                    </p:anim>
                                    <p:anim calcmode="lin" valueType="num">
                                      <p:cBhvr>
                                        <p:cTn id="50" dur="500" fill="hold"/>
                                        <p:tgtEl>
                                          <p:spTgt spid="5"/>
                                        </p:tgtEl>
                                        <p:attrNameLst>
                                          <p:attrName>ppt_h</p:attrName>
                                        </p:attrNameLst>
                                      </p:cBhvr>
                                      <p:tavLst>
                                        <p:tav tm="0">
                                          <p:val>
                                            <p:fltVal val="0"/>
                                          </p:val>
                                        </p:tav>
                                        <p:tav tm="100000">
                                          <p:val>
                                            <p:strVal val="#ppt_h"/>
                                          </p:val>
                                        </p:tav>
                                      </p:tavLst>
                                    </p:anim>
                                    <p:animEffect transition="in" filter="fade">
                                      <p:cBhvr>
                                        <p:cTn id="51" dur="500"/>
                                        <p:tgtEl>
                                          <p:spTgt spid="5"/>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21"/>
                                        </p:tgtEl>
                                        <p:attrNameLst>
                                          <p:attrName>style.visibility</p:attrName>
                                        </p:attrNameLst>
                                      </p:cBhvr>
                                      <p:to>
                                        <p:strVal val="visible"/>
                                      </p:to>
                                    </p:set>
                                    <p:anim calcmode="lin" valueType="num">
                                      <p:cBhvr>
                                        <p:cTn id="56" dur="500" fill="hold"/>
                                        <p:tgtEl>
                                          <p:spTgt spid="21"/>
                                        </p:tgtEl>
                                        <p:attrNameLst>
                                          <p:attrName>ppt_w</p:attrName>
                                        </p:attrNameLst>
                                      </p:cBhvr>
                                      <p:tavLst>
                                        <p:tav tm="0">
                                          <p:val>
                                            <p:fltVal val="0"/>
                                          </p:val>
                                        </p:tav>
                                        <p:tav tm="100000">
                                          <p:val>
                                            <p:strVal val="#ppt_w"/>
                                          </p:val>
                                        </p:tav>
                                      </p:tavLst>
                                    </p:anim>
                                    <p:anim calcmode="lin" valueType="num">
                                      <p:cBhvr>
                                        <p:cTn id="57" dur="500" fill="hold"/>
                                        <p:tgtEl>
                                          <p:spTgt spid="21"/>
                                        </p:tgtEl>
                                        <p:attrNameLst>
                                          <p:attrName>ppt_h</p:attrName>
                                        </p:attrNameLst>
                                      </p:cBhvr>
                                      <p:tavLst>
                                        <p:tav tm="0">
                                          <p:val>
                                            <p:fltVal val="0"/>
                                          </p:val>
                                        </p:tav>
                                        <p:tav tm="100000">
                                          <p:val>
                                            <p:strVal val="#ppt_h"/>
                                          </p:val>
                                        </p:tav>
                                      </p:tavLst>
                                    </p:anim>
                                    <p:animEffect transition="in" filter="fade">
                                      <p:cBhvr>
                                        <p:cTn id="58" dur="500"/>
                                        <p:tgtEl>
                                          <p:spTgt spid="21"/>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17"/>
                                        </p:tgtEl>
                                        <p:attrNameLst>
                                          <p:attrName>style.visibility</p:attrName>
                                        </p:attrNameLst>
                                      </p:cBhvr>
                                      <p:to>
                                        <p:strVal val="visible"/>
                                      </p:to>
                                    </p:set>
                                    <p:anim calcmode="lin" valueType="num">
                                      <p:cBhvr>
                                        <p:cTn id="63" dur="500" fill="hold"/>
                                        <p:tgtEl>
                                          <p:spTgt spid="17"/>
                                        </p:tgtEl>
                                        <p:attrNameLst>
                                          <p:attrName>ppt_w</p:attrName>
                                        </p:attrNameLst>
                                      </p:cBhvr>
                                      <p:tavLst>
                                        <p:tav tm="0">
                                          <p:val>
                                            <p:fltVal val="0"/>
                                          </p:val>
                                        </p:tav>
                                        <p:tav tm="100000">
                                          <p:val>
                                            <p:strVal val="#ppt_w"/>
                                          </p:val>
                                        </p:tav>
                                      </p:tavLst>
                                    </p:anim>
                                    <p:anim calcmode="lin" valueType="num">
                                      <p:cBhvr>
                                        <p:cTn id="64" dur="500" fill="hold"/>
                                        <p:tgtEl>
                                          <p:spTgt spid="17"/>
                                        </p:tgtEl>
                                        <p:attrNameLst>
                                          <p:attrName>ppt_h</p:attrName>
                                        </p:attrNameLst>
                                      </p:cBhvr>
                                      <p:tavLst>
                                        <p:tav tm="0">
                                          <p:val>
                                            <p:fltVal val="0"/>
                                          </p:val>
                                        </p:tav>
                                        <p:tav tm="100000">
                                          <p:val>
                                            <p:strVal val="#ppt_h"/>
                                          </p:val>
                                        </p:tav>
                                      </p:tavLst>
                                    </p:anim>
                                    <p:animEffect transition="in" filter="fade">
                                      <p:cBhvr>
                                        <p:cTn id="65" dur="500"/>
                                        <p:tgtEl>
                                          <p:spTgt spid="17"/>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grpId="0" nodeType="clickEffect">
                                  <p:stCondLst>
                                    <p:cond delay="0"/>
                                  </p:stCondLst>
                                  <p:childTnLst>
                                    <p:set>
                                      <p:cBhvr>
                                        <p:cTn id="69" dur="1" fill="hold">
                                          <p:stCondLst>
                                            <p:cond delay="0"/>
                                          </p:stCondLst>
                                        </p:cTn>
                                        <p:tgtEl>
                                          <p:spTgt spid="7"/>
                                        </p:tgtEl>
                                        <p:attrNameLst>
                                          <p:attrName>style.visibility</p:attrName>
                                        </p:attrNameLst>
                                      </p:cBhvr>
                                      <p:to>
                                        <p:strVal val="visible"/>
                                      </p:to>
                                    </p:set>
                                    <p:anim calcmode="lin" valueType="num">
                                      <p:cBhvr>
                                        <p:cTn id="70" dur="500" fill="hold"/>
                                        <p:tgtEl>
                                          <p:spTgt spid="7"/>
                                        </p:tgtEl>
                                        <p:attrNameLst>
                                          <p:attrName>ppt_w</p:attrName>
                                        </p:attrNameLst>
                                      </p:cBhvr>
                                      <p:tavLst>
                                        <p:tav tm="0">
                                          <p:val>
                                            <p:fltVal val="0"/>
                                          </p:val>
                                        </p:tav>
                                        <p:tav tm="100000">
                                          <p:val>
                                            <p:strVal val="#ppt_w"/>
                                          </p:val>
                                        </p:tav>
                                      </p:tavLst>
                                    </p:anim>
                                    <p:anim calcmode="lin" valueType="num">
                                      <p:cBhvr>
                                        <p:cTn id="71" dur="500" fill="hold"/>
                                        <p:tgtEl>
                                          <p:spTgt spid="7"/>
                                        </p:tgtEl>
                                        <p:attrNameLst>
                                          <p:attrName>ppt_h</p:attrName>
                                        </p:attrNameLst>
                                      </p:cBhvr>
                                      <p:tavLst>
                                        <p:tav tm="0">
                                          <p:val>
                                            <p:fltVal val="0"/>
                                          </p:val>
                                        </p:tav>
                                        <p:tav tm="100000">
                                          <p:val>
                                            <p:strVal val="#ppt_h"/>
                                          </p:val>
                                        </p:tav>
                                      </p:tavLst>
                                    </p:anim>
                                    <p:animEffect transition="in" filter="fade">
                                      <p:cBhvr>
                                        <p:cTn id="72" dur="500"/>
                                        <p:tgtEl>
                                          <p:spTgt spid="7"/>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grpId="0" nodeType="clickEffect">
                                  <p:stCondLst>
                                    <p:cond delay="0"/>
                                  </p:stCondLst>
                                  <p:childTnLst>
                                    <p:set>
                                      <p:cBhvr>
                                        <p:cTn id="76" dur="1" fill="hold">
                                          <p:stCondLst>
                                            <p:cond delay="0"/>
                                          </p:stCondLst>
                                        </p:cTn>
                                        <p:tgtEl>
                                          <p:spTgt spid="13"/>
                                        </p:tgtEl>
                                        <p:attrNameLst>
                                          <p:attrName>style.visibility</p:attrName>
                                        </p:attrNameLst>
                                      </p:cBhvr>
                                      <p:to>
                                        <p:strVal val="visible"/>
                                      </p:to>
                                    </p:set>
                                    <p:anim calcmode="lin" valueType="num">
                                      <p:cBhvr>
                                        <p:cTn id="77" dur="500" fill="hold"/>
                                        <p:tgtEl>
                                          <p:spTgt spid="13"/>
                                        </p:tgtEl>
                                        <p:attrNameLst>
                                          <p:attrName>ppt_w</p:attrName>
                                        </p:attrNameLst>
                                      </p:cBhvr>
                                      <p:tavLst>
                                        <p:tav tm="0">
                                          <p:val>
                                            <p:fltVal val="0"/>
                                          </p:val>
                                        </p:tav>
                                        <p:tav tm="100000">
                                          <p:val>
                                            <p:strVal val="#ppt_w"/>
                                          </p:val>
                                        </p:tav>
                                      </p:tavLst>
                                    </p:anim>
                                    <p:anim calcmode="lin" valueType="num">
                                      <p:cBhvr>
                                        <p:cTn id="78" dur="500" fill="hold"/>
                                        <p:tgtEl>
                                          <p:spTgt spid="13"/>
                                        </p:tgtEl>
                                        <p:attrNameLst>
                                          <p:attrName>ppt_h</p:attrName>
                                        </p:attrNameLst>
                                      </p:cBhvr>
                                      <p:tavLst>
                                        <p:tav tm="0">
                                          <p:val>
                                            <p:fltVal val="0"/>
                                          </p:val>
                                        </p:tav>
                                        <p:tav tm="100000">
                                          <p:val>
                                            <p:strVal val="#ppt_h"/>
                                          </p:val>
                                        </p:tav>
                                      </p:tavLst>
                                    </p:anim>
                                    <p:animEffect transition="in" filter="fade">
                                      <p:cBhvr>
                                        <p:cTn id="79" dur="500"/>
                                        <p:tgtEl>
                                          <p:spTgt spid="13"/>
                                        </p:tgtEl>
                                      </p:cBhvr>
                                    </p:animEffect>
                                  </p:childTnLst>
                                </p:cTn>
                              </p:par>
                            </p:childTnLst>
                          </p:cTn>
                        </p:par>
                      </p:childTnLst>
                    </p:cTn>
                  </p:par>
                  <p:par>
                    <p:cTn id="80" fill="hold">
                      <p:stCondLst>
                        <p:cond delay="indefinite"/>
                      </p:stCondLst>
                      <p:childTnLst>
                        <p:par>
                          <p:cTn id="81" fill="hold">
                            <p:stCondLst>
                              <p:cond delay="0"/>
                            </p:stCondLst>
                            <p:childTnLst>
                              <p:par>
                                <p:cTn id="82" presetID="53" presetClass="entr" presetSubtype="16" fill="hold" grpId="0" nodeType="clickEffect">
                                  <p:stCondLst>
                                    <p:cond delay="0"/>
                                  </p:stCondLst>
                                  <p:childTnLst>
                                    <p:set>
                                      <p:cBhvr>
                                        <p:cTn id="83" dur="1" fill="hold">
                                          <p:stCondLst>
                                            <p:cond delay="0"/>
                                          </p:stCondLst>
                                        </p:cTn>
                                        <p:tgtEl>
                                          <p:spTgt spid="19"/>
                                        </p:tgtEl>
                                        <p:attrNameLst>
                                          <p:attrName>style.visibility</p:attrName>
                                        </p:attrNameLst>
                                      </p:cBhvr>
                                      <p:to>
                                        <p:strVal val="visible"/>
                                      </p:to>
                                    </p:set>
                                    <p:anim calcmode="lin" valueType="num">
                                      <p:cBhvr>
                                        <p:cTn id="84" dur="500" fill="hold"/>
                                        <p:tgtEl>
                                          <p:spTgt spid="19"/>
                                        </p:tgtEl>
                                        <p:attrNameLst>
                                          <p:attrName>ppt_w</p:attrName>
                                        </p:attrNameLst>
                                      </p:cBhvr>
                                      <p:tavLst>
                                        <p:tav tm="0">
                                          <p:val>
                                            <p:fltVal val="0"/>
                                          </p:val>
                                        </p:tav>
                                        <p:tav tm="100000">
                                          <p:val>
                                            <p:strVal val="#ppt_w"/>
                                          </p:val>
                                        </p:tav>
                                      </p:tavLst>
                                    </p:anim>
                                    <p:anim calcmode="lin" valueType="num">
                                      <p:cBhvr>
                                        <p:cTn id="85" dur="500" fill="hold"/>
                                        <p:tgtEl>
                                          <p:spTgt spid="19"/>
                                        </p:tgtEl>
                                        <p:attrNameLst>
                                          <p:attrName>ppt_h</p:attrName>
                                        </p:attrNameLst>
                                      </p:cBhvr>
                                      <p:tavLst>
                                        <p:tav tm="0">
                                          <p:val>
                                            <p:fltVal val="0"/>
                                          </p:val>
                                        </p:tav>
                                        <p:tav tm="100000">
                                          <p:val>
                                            <p:strVal val="#ppt_h"/>
                                          </p:val>
                                        </p:tav>
                                      </p:tavLst>
                                    </p:anim>
                                    <p:animEffect transition="in" filter="fade">
                                      <p:cBhvr>
                                        <p:cTn id="86" dur="500"/>
                                        <p:tgtEl>
                                          <p:spTgt spid="19"/>
                                        </p:tgtEl>
                                      </p:cBhvr>
                                    </p:animEffect>
                                  </p:childTnLst>
                                </p:cTn>
                              </p:par>
                            </p:childTnLst>
                          </p:cTn>
                        </p:par>
                      </p:childTnLst>
                    </p:cTn>
                  </p:par>
                  <p:par>
                    <p:cTn id="87" fill="hold">
                      <p:stCondLst>
                        <p:cond delay="indefinite"/>
                      </p:stCondLst>
                      <p:childTnLst>
                        <p:par>
                          <p:cTn id="88" fill="hold">
                            <p:stCondLst>
                              <p:cond delay="0"/>
                            </p:stCondLst>
                            <p:childTnLst>
                              <p:par>
                                <p:cTn id="89" presetID="53" presetClass="entr" presetSubtype="16" fill="hold" grpId="0" nodeType="clickEffect">
                                  <p:stCondLst>
                                    <p:cond delay="0"/>
                                  </p:stCondLst>
                                  <p:childTnLst>
                                    <p:set>
                                      <p:cBhvr>
                                        <p:cTn id="90" dur="1" fill="hold">
                                          <p:stCondLst>
                                            <p:cond delay="0"/>
                                          </p:stCondLst>
                                        </p:cTn>
                                        <p:tgtEl>
                                          <p:spTgt spid="16"/>
                                        </p:tgtEl>
                                        <p:attrNameLst>
                                          <p:attrName>style.visibility</p:attrName>
                                        </p:attrNameLst>
                                      </p:cBhvr>
                                      <p:to>
                                        <p:strVal val="visible"/>
                                      </p:to>
                                    </p:set>
                                    <p:anim calcmode="lin" valueType="num">
                                      <p:cBhvr>
                                        <p:cTn id="91" dur="500" fill="hold"/>
                                        <p:tgtEl>
                                          <p:spTgt spid="16"/>
                                        </p:tgtEl>
                                        <p:attrNameLst>
                                          <p:attrName>ppt_w</p:attrName>
                                        </p:attrNameLst>
                                      </p:cBhvr>
                                      <p:tavLst>
                                        <p:tav tm="0">
                                          <p:val>
                                            <p:fltVal val="0"/>
                                          </p:val>
                                        </p:tav>
                                        <p:tav tm="100000">
                                          <p:val>
                                            <p:strVal val="#ppt_w"/>
                                          </p:val>
                                        </p:tav>
                                      </p:tavLst>
                                    </p:anim>
                                    <p:anim calcmode="lin" valueType="num">
                                      <p:cBhvr>
                                        <p:cTn id="92" dur="500" fill="hold"/>
                                        <p:tgtEl>
                                          <p:spTgt spid="16"/>
                                        </p:tgtEl>
                                        <p:attrNameLst>
                                          <p:attrName>ppt_h</p:attrName>
                                        </p:attrNameLst>
                                      </p:cBhvr>
                                      <p:tavLst>
                                        <p:tav tm="0">
                                          <p:val>
                                            <p:fltVal val="0"/>
                                          </p:val>
                                        </p:tav>
                                        <p:tav tm="100000">
                                          <p:val>
                                            <p:strVal val="#ppt_h"/>
                                          </p:val>
                                        </p:tav>
                                      </p:tavLst>
                                    </p:anim>
                                    <p:animEffect transition="in" filter="fade">
                                      <p:cBhvr>
                                        <p:cTn id="93" dur="500"/>
                                        <p:tgtEl>
                                          <p:spTgt spid="16"/>
                                        </p:tgtEl>
                                      </p:cBhvr>
                                    </p:animEffect>
                                  </p:childTnLst>
                                </p:cTn>
                              </p:par>
                            </p:childTnLst>
                          </p:cTn>
                        </p:par>
                      </p:childTnLst>
                    </p:cTn>
                  </p:par>
                  <p:par>
                    <p:cTn id="94" fill="hold">
                      <p:stCondLst>
                        <p:cond delay="indefinite"/>
                      </p:stCondLst>
                      <p:childTnLst>
                        <p:par>
                          <p:cTn id="95" fill="hold">
                            <p:stCondLst>
                              <p:cond delay="0"/>
                            </p:stCondLst>
                            <p:childTnLst>
                              <p:par>
                                <p:cTn id="96" presetID="53" presetClass="entr" presetSubtype="16" fill="hold" grpId="0" nodeType="clickEffect">
                                  <p:stCondLst>
                                    <p:cond delay="0"/>
                                  </p:stCondLst>
                                  <p:childTnLst>
                                    <p:set>
                                      <p:cBhvr>
                                        <p:cTn id="97" dur="1" fill="hold">
                                          <p:stCondLst>
                                            <p:cond delay="0"/>
                                          </p:stCondLst>
                                        </p:cTn>
                                        <p:tgtEl>
                                          <p:spTgt spid="9"/>
                                        </p:tgtEl>
                                        <p:attrNameLst>
                                          <p:attrName>style.visibility</p:attrName>
                                        </p:attrNameLst>
                                      </p:cBhvr>
                                      <p:to>
                                        <p:strVal val="visible"/>
                                      </p:to>
                                    </p:set>
                                    <p:anim calcmode="lin" valueType="num">
                                      <p:cBhvr>
                                        <p:cTn id="98" dur="500" fill="hold"/>
                                        <p:tgtEl>
                                          <p:spTgt spid="9"/>
                                        </p:tgtEl>
                                        <p:attrNameLst>
                                          <p:attrName>ppt_w</p:attrName>
                                        </p:attrNameLst>
                                      </p:cBhvr>
                                      <p:tavLst>
                                        <p:tav tm="0">
                                          <p:val>
                                            <p:fltVal val="0"/>
                                          </p:val>
                                        </p:tav>
                                        <p:tav tm="100000">
                                          <p:val>
                                            <p:strVal val="#ppt_w"/>
                                          </p:val>
                                        </p:tav>
                                      </p:tavLst>
                                    </p:anim>
                                    <p:anim calcmode="lin" valueType="num">
                                      <p:cBhvr>
                                        <p:cTn id="99" dur="500" fill="hold"/>
                                        <p:tgtEl>
                                          <p:spTgt spid="9"/>
                                        </p:tgtEl>
                                        <p:attrNameLst>
                                          <p:attrName>ppt_h</p:attrName>
                                        </p:attrNameLst>
                                      </p:cBhvr>
                                      <p:tavLst>
                                        <p:tav tm="0">
                                          <p:val>
                                            <p:fltVal val="0"/>
                                          </p:val>
                                        </p:tav>
                                        <p:tav tm="100000">
                                          <p:val>
                                            <p:strVal val="#ppt_h"/>
                                          </p:val>
                                        </p:tav>
                                      </p:tavLst>
                                    </p:anim>
                                    <p:animEffect transition="in" filter="fade">
                                      <p:cBhvr>
                                        <p:cTn id="100" dur="500"/>
                                        <p:tgtEl>
                                          <p:spTgt spid="9"/>
                                        </p:tgtEl>
                                      </p:cBhvr>
                                    </p:animEffect>
                                  </p:childTnLst>
                                </p:cTn>
                              </p:par>
                            </p:childTnLst>
                          </p:cTn>
                        </p:par>
                      </p:childTnLst>
                    </p:cTn>
                  </p:par>
                  <p:par>
                    <p:cTn id="101" fill="hold">
                      <p:stCondLst>
                        <p:cond delay="indefinite"/>
                      </p:stCondLst>
                      <p:childTnLst>
                        <p:par>
                          <p:cTn id="102" fill="hold">
                            <p:stCondLst>
                              <p:cond delay="0"/>
                            </p:stCondLst>
                            <p:childTnLst>
                              <p:par>
                                <p:cTn id="103" presetID="53" presetClass="entr" presetSubtype="16" fill="hold" grpId="0" nodeType="clickEffect">
                                  <p:stCondLst>
                                    <p:cond delay="0"/>
                                  </p:stCondLst>
                                  <p:childTnLst>
                                    <p:set>
                                      <p:cBhvr>
                                        <p:cTn id="104" dur="1" fill="hold">
                                          <p:stCondLst>
                                            <p:cond delay="0"/>
                                          </p:stCondLst>
                                        </p:cTn>
                                        <p:tgtEl>
                                          <p:spTgt spid="6"/>
                                        </p:tgtEl>
                                        <p:attrNameLst>
                                          <p:attrName>style.visibility</p:attrName>
                                        </p:attrNameLst>
                                      </p:cBhvr>
                                      <p:to>
                                        <p:strVal val="visible"/>
                                      </p:to>
                                    </p:set>
                                    <p:anim calcmode="lin" valueType="num">
                                      <p:cBhvr>
                                        <p:cTn id="105" dur="500" fill="hold"/>
                                        <p:tgtEl>
                                          <p:spTgt spid="6"/>
                                        </p:tgtEl>
                                        <p:attrNameLst>
                                          <p:attrName>ppt_w</p:attrName>
                                        </p:attrNameLst>
                                      </p:cBhvr>
                                      <p:tavLst>
                                        <p:tav tm="0">
                                          <p:val>
                                            <p:fltVal val="0"/>
                                          </p:val>
                                        </p:tav>
                                        <p:tav tm="100000">
                                          <p:val>
                                            <p:strVal val="#ppt_w"/>
                                          </p:val>
                                        </p:tav>
                                      </p:tavLst>
                                    </p:anim>
                                    <p:anim calcmode="lin" valueType="num">
                                      <p:cBhvr>
                                        <p:cTn id="106" dur="500" fill="hold"/>
                                        <p:tgtEl>
                                          <p:spTgt spid="6"/>
                                        </p:tgtEl>
                                        <p:attrNameLst>
                                          <p:attrName>ppt_h</p:attrName>
                                        </p:attrNameLst>
                                      </p:cBhvr>
                                      <p:tavLst>
                                        <p:tav tm="0">
                                          <p:val>
                                            <p:fltVal val="0"/>
                                          </p:val>
                                        </p:tav>
                                        <p:tav tm="100000">
                                          <p:val>
                                            <p:strVal val="#ppt_h"/>
                                          </p:val>
                                        </p:tav>
                                      </p:tavLst>
                                    </p:anim>
                                    <p:animEffect transition="in" filter="fade">
                                      <p:cBhvr>
                                        <p:cTn id="107" dur="500"/>
                                        <p:tgtEl>
                                          <p:spTgt spid="6"/>
                                        </p:tgtEl>
                                      </p:cBhvr>
                                    </p:animEffect>
                                  </p:childTnLst>
                                </p:cTn>
                              </p:par>
                            </p:childTnLst>
                          </p:cTn>
                        </p:par>
                      </p:childTnLst>
                    </p:cTn>
                  </p:par>
                  <p:par>
                    <p:cTn id="108" fill="hold">
                      <p:stCondLst>
                        <p:cond delay="indefinite"/>
                      </p:stCondLst>
                      <p:childTnLst>
                        <p:par>
                          <p:cTn id="109" fill="hold">
                            <p:stCondLst>
                              <p:cond delay="0"/>
                            </p:stCondLst>
                            <p:childTnLst>
                              <p:par>
                                <p:cTn id="110" presetID="53" presetClass="entr" presetSubtype="16" fill="hold" grpId="0" nodeType="clickEffect">
                                  <p:stCondLst>
                                    <p:cond delay="0"/>
                                  </p:stCondLst>
                                  <p:childTnLst>
                                    <p:set>
                                      <p:cBhvr>
                                        <p:cTn id="111" dur="1" fill="hold">
                                          <p:stCondLst>
                                            <p:cond delay="0"/>
                                          </p:stCondLst>
                                        </p:cTn>
                                        <p:tgtEl>
                                          <p:spTgt spid="18"/>
                                        </p:tgtEl>
                                        <p:attrNameLst>
                                          <p:attrName>style.visibility</p:attrName>
                                        </p:attrNameLst>
                                      </p:cBhvr>
                                      <p:to>
                                        <p:strVal val="visible"/>
                                      </p:to>
                                    </p:set>
                                    <p:anim calcmode="lin" valueType="num">
                                      <p:cBhvr>
                                        <p:cTn id="112" dur="500" fill="hold"/>
                                        <p:tgtEl>
                                          <p:spTgt spid="18"/>
                                        </p:tgtEl>
                                        <p:attrNameLst>
                                          <p:attrName>ppt_w</p:attrName>
                                        </p:attrNameLst>
                                      </p:cBhvr>
                                      <p:tavLst>
                                        <p:tav tm="0">
                                          <p:val>
                                            <p:fltVal val="0"/>
                                          </p:val>
                                        </p:tav>
                                        <p:tav tm="100000">
                                          <p:val>
                                            <p:strVal val="#ppt_w"/>
                                          </p:val>
                                        </p:tav>
                                      </p:tavLst>
                                    </p:anim>
                                    <p:anim calcmode="lin" valueType="num">
                                      <p:cBhvr>
                                        <p:cTn id="113" dur="500" fill="hold"/>
                                        <p:tgtEl>
                                          <p:spTgt spid="18"/>
                                        </p:tgtEl>
                                        <p:attrNameLst>
                                          <p:attrName>ppt_h</p:attrName>
                                        </p:attrNameLst>
                                      </p:cBhvr>
                                      <p:tavLst>
                                        <p:tav tm="0">
                                          <p:val>
                                            <p:fltVal val="0"/>
                                          </p:val>
                                        </p:tav>
                                        <p:tav tm="100000">
                                          <p:val>
                                            <p:strVal val="#ppt_h"/>
                                          </p:val>
                                        </p:tav>
                                      </p:tavLst>
                                    </p:anim>
                                    <p:animEffect transition="in" filter="fade">
                                      <p:cBhvr>
                                        <p:cTn id="114" dur="500"/>
                                        <p:tgtEl>
                                          <p:spTgt spid="18"/>
                                        </p:tgtEl>
                                      </p:cBhvr>
                                    </p:animEffect>
                                  </p:childTnLst>
                                </p:cTn>
                              </p:par>
                            </p:childTnLst>
                          </p:cTn>
                        </p:par>
                      </p:childTnLst>
                    </p:cTn>
                  </p:par>
                  <p:par>
                    <p:cTn id="115" fill="hold">
                      <p:stCondLst>
                        <p:cond delay="indefinite"/>
                      </p:stCondLst>
                      <p:childTnLst>
                        <p:par>
                          <p:cTn id="116" fill="hold">
                            <p:stCondLst>
                              <p:cond delay="0"/>
                            </p:stCondLst>
                            <p:childTnLst>
                              <p:par>
                                <p:cTn id="117" presetID="53" presetClass="entr" presetSubtype="16" fill="hold" grpId="0" nodeType="clickEffect">
                                  <p:stCondLst>
                                    <p:cond delay="0"/>
                                  </p:stCondLst>
                                  <p:childTnLst>
                                    <p:set>
                                      <p:cBhvr>
                                        <p:cTn id="118" dur="1" fill="hold">
                                          <p:stCondLst>
                                            <p:cond delay="0"/>
                                          </p:stCondLst>
                                        </p:cTn>
                                        <p:tgtEl>
                                          <p:spTgt spid="11"/>
                                        </p:tgtEl>
                                        <p:attrNameLst>
                                          <p:attrName>style.visibility</p:attrName>
                                        </p:attrNameLst>
                                      </p:cBhvr>
                                      <p:to>
                                        <p:strVal val="visible"/>
                                      </p:to>
                                    </p:set>
                                    <p:anim calcmode="lin" valueType="num">
                                      <p:cBhvr>
                                        <p:cTn id="119" dur="500" fill="hold"/>
                                        <p:tgtEl>
                                          <p:spTgt spid="11"/>
                                        </p:tgtEl>
                                        <p:attrNameLst>
                                          <p:attrName>ppt_w</p:attrName>
                                        </p:attrNameLst>
                                      </p:cBhvr>
                                      <p:tavLst>
                                        <p:tav tm="0">
                                          <p:val>
                                            <p:fltVal val="0"/>
                                          </p:val>
                                        </p:tav>
                                        <p:tav tm="100000">
                                          <p:val>
                                            <p:strVal val="#ppt_w"/>
                                          </p:val>
                                        </p:tav>
                                      </p:tavLst>
                                    </p:anim>
                                    <p:anim calcmode="lin" valueType="num">
                                      <p:cBhvr>
                                        <p:cTn id="120" dur="500" fill="hold"/>
                                        <p:tgtEl>
                                          <p:spTgt spid="11"/>
                                        </p:tgtEl>
                                        <p:attrNameLst>
                                          <p:attrName>ppt_h</p:attrName>
                                        </p:attrNameLst>
                                      </p:cBhvr>
                                      <p:tavLst>
                                        <p:tav tm="0">
                                          <p:val>
                                            <p:fltVal val="0"/>
                                          </p:val>
                                        </p:tav>
                                        <p:tav tm="100000">
                                          <p:val>
                                            <p:strVal val="#ppt_h"/>
                                          </p:val>
                                        </p:tav>
                                      </p:tavLst>
                                    </p:anim>
                                    <p:animEffect transition="in" filter="fade">
                                      <p:cBhvr>
                                        <p:cTn id="121" dur="500"/>
                                        <p:tgtEl>
                                          <p:spTgt spid="11"/>
                                        </p:tgtEl>
                                      </p:cBhvr>
                                    </p:animEffect>
                                  </p:childTnLst>
                                </p:cTn>
                              </p:par>
                            </p:childTnLst>
                          </p:cTn>
                        </p:par>
                      </p:childTnLst>
                    </p:cTn>
                  </p:par>
                  <p:par>
                    <p:cTn id="122" fill="hold">
                      <p:stCondLst>
                        <p:cond delay="indefinite"/>
                      </p:stCondLst>
                      <p:childTnLst>
                        <p:par>
                          <p:cTn id="123" fill="hold">
                            <p:stCondLst>
                              <p:cond delay="0"/>
                            </p:stCondLst>
                            <p:childTnLst>
                              <p:par>
                                <p:cTn id="124" presetID="53" presetClass="entr" presetSubtype="16" fill="hold" grpId="0" nodeType="clickEffect">
                                  <p:stCondLst>
                                    <p:cond delay="0"/>
                                  </p:stCondLst>
                                  <p:childTnLst>
                                    <p:set>
                                      <p:cBhvr>
                                        <p:cTn id="125" dur="1" fill="hold">
                                          <p:stCondLst>
                                            <p:cond delay="0"/>
                                          </p:stCondLst>
                                        </p:cTn>
                                        <p:tgtEl>
                                          <p:spTgt spid="15382"/>
                                        </p:tgtEl>
                                        <p:attrNameLst>
                                          <p:attrName>style.visibility</p:attrName>
                                        </p:attrNameLst>
                                      </p:cBhvr>
                                      <p:to>
                                        <p:strVal val="visible"/>
                                      </p:to>
                                    </p:set>
                                    <p:anim calcmode="lin" valueType="num">
                                      <p:cBhvr>
                                        <p:cTn id="126" dur="500" fill="hold"/>
                                        <p:tgtEl>
                                          <p:spTgt spid="15382"/>
                                        </p:tgtEl>
                                        <p:attrNameLst>
                                          <p:attrName>ppt_w</p:attrName>
                                        </p:attrNameLst>
                                      </p:cBhvr>
                                      <p:tavLst>
                                        <p:tav tm="0">
                                          <p:val>
                                            <p:fltVal val="0"/>
                                          </p:val>
                                        </p:tav>
                                        <p:tav tm="100000">
                                          <p:val>
                                            <p:strVal val="#ppt_w"/>
                                          </p:val>
                                        </p:tav>
                                      </p:tavLst>
                                    </p:anim>
                                    <p:anim calcmode="lin" valueType="num">
                                      <p:cBhvr>
                                        <p:cTn id="127" dur="500" fill="hold"/>
                                        <p:tgtEl>
                                          <p:spTgt spid="15382"/>
                                        </p:tgtEl>
                                        <p:attrNameLst>
                                          <p:attrName>ppt_h</p:attrName>
                                        </p:attrNameLst>
                                      </p:cBhvr>
                                      <p:tavLst>
                                        <p:tav tm="0">
                                          <p:val>
                                            <p:fltVal val="0"/>
                                          </p:val>
                                        </p:tav>
                                        <p:tav tm="100000">
                                          <p:val>
                                            <p:strVal val="#ppt_h"/>
                                          </p:val>
                                        </p:tav>
                                      </p:tavLst>
                                    </p:anim>
                                    <p:animEffect transition="in" filter="fade">
                                      <p:cBhvr>
                                        <p:cTn id="128" dur="500"/>
                                        <p:tgtEl>
                                          <p:spTgt spid="153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P spid="12" grpId="0"/>
      <p:bldP spid="13" grpId="0"/>
      <p:bldP spid="14" grpId="0"/>
      <p:bldP spid="16" grpId="0"/>
      <p:bldP spid="17" grpId="0"/>
      <p:bldP spid="18" grpId="0"/>
      <p:bldP spid="19" grpId="0"/>
      <p:bldP spid="21" grpId="0"/>
      <p:bldP spid="26" grpId="0"/>
      <p:bldP spid="1538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52400" y="274638"/>
            <a:ext cx="7772400" cy="868362"/>
          </a:xfrm>
          <a:noFill/>
          <a:ln/>
        </p:spPr>
        <p:txBody>
          <a:bodyPr anchor="ctr">
            <a:normAutofit fontScale="90000"/>
            <a:scene3d>
              <a:camera prst="orthographicFront"/>
              <a:lightRig rig="soft" dir="t">
                <a:rot lat="0" lon="0" rev="16800000"/>
              </a:lightRig>
            </a:scene3d>
            <a:sp3d prstMaterial="softEdge">
              <a:bevelT w="38100" h="38100"/>
            </a:sp3d>
          </a:bodyPr>
          <a:lstStyle/>
          <a:p>
            <a:pPr fontAlgn="auto">
              <a:spcAft>
                <a:spcPts val="0"/>
              </a:spcAft>
              <a:defRPr/>
            </a:pPr>
            <a:r>
              <a:rPr lang="en-US" sz="4100" b="1" kern="1200" dirty="0">
                <a:ln w="6350">
                  <a:noFill/>
                </a:ln>
                <a:effectLst>
                  <a:outerShdw blurRad="114300" dist="101600" dir="2700000" algn="tl" rotWithShape="0">
                    <a:srgbClr val="000000">
                      <a:alpha val="40000"/>
                    </a:srgbClr>
                  </a:outerShdw>
                </a:effectLst>
                <a:latin typeface="Lucida Handwriting" panose="03010101010101010101" pitchFamily="66" charset="0"/>
              </a:rPr>
              <a:t>The Problem with Bullying…</a:t>
            </a:r>
          </a:p>
        </p:txBody>
      </p:sp>
      <p:sp>
        <p:nvSpPr>
          <p:cNvPr id="16386" name="Content Placeholder 2"/>
          <p:cNvSpPr>
            <a:spLocks noGrp="1"/>
          </p:cNvSpPr>
          <p:nvPr>
            <p:ph idx="4294967295"/>
          </p:nvPr>
        </p:nvSpPr>
        <p:spPr>
          <a:xfrm>
            <a:off x="381000" y="1326118"/>
            <a:ext cx="8229600" cy="514350"/>
          </a:xfrm>
        </p:spPr>
        <p:txBody>
          <a:bodyPr/>
          <a:lstStyle/>
          <a:p>
            <a:pPr marL="136525" indent="-136525" algn="ctr">
              <a:buFontTx/>
              <a:buNone/>
            </a:pPr>
            <a:r>
              <a:rPr lang="en-US" sz="2300" b="1" dirty="0">
                <a:latin typeface="Book Antiqua" panose="02040602050305030304" pitchFamily="18" charset="0"/>
              </a:rPr>
              <a:t>Children who </a:t>
            </a:r>
            <a:r>
              <a:rPr lang="en-US" sz="2300" b="1" i="1" dirty="0">
                <a:solidFill>
                  <a:srgbClr val="FF0066"/>
                </a:solidFill>
                <a:latin typeface="Book Antiqua" panose="02040602050305030304" pitchFamily="18" charset="0"/>
              </a:rPr>
              <a:t>are bullied</a:t>
            </a:r>
            <a:r>
              <a:rPr lang="en-US" sz="2300" b="1" dirty="0">
                <a:solidFill>
                  <a:srgbClr val="FF0066"/>
                </a:solidFill>
                <a:latin typeface="Book Antiqua" panose="02040602050305030304" pitchFamily="18" charset="0"/>
              </a:rPr>
              <a:t> </a:t>
            </a:r>
            <a:r>
              <a:rPr lang="en-US" sz="2300" b="1" dirty="0">
                <a:latin typeface="Book Antiqua" panose="02040602050305030304" pitchFamily="18" charset="0"/>
              </a:rPr>
              <a:t>are more likely to…</a:t>
            </a:r>
          </a:p>
          <a:p>
            <a:pPr marL="136525" indent="-136525">
              <a:buFontTx/>
              <a:buNone/>
            </a:pPr>
            <a:endParaRPr lang="en-US" b="1" dirty="0">
              <a:solidFill>
                <a:schemeClr val="accent1"/>
              </a:solidFill>
              <a:effectLst>
                <a:outerShdw blurRad="38100" dist="38100" dir="2700000" algn="tl">
                  <a:srgbClr val="C0C0C0"/>
                </a:outerShdw>
              </a:effectLst>
            </a:endParaRPr>
          </a:p>
        </p:txBody>
      </p:sp>
      <p:sp>
        <p:nvSpPr>
          <p:cNvPr id="16387" name="TextBox 3"/>
          <p:cNvSpPr txBox="1">
            <a:spLocks noChangeArrowheads="1"/>
          </p:cNvSpPr>
          <p:nvPr/>
        </p:nvSpPr>
        <p:spPr bwMode="auto">
          <a:xfrm>
            <a:off x="152400" y="2514600"/>
            <a:ext cx="1520825" cy="369888"/>
          </a:xfrm>
          <a:prstGeom prst="rect">
            <a:avLst/>
          </a:prstGeom>
          <a:noFill/>
          <a:ln w="9525">
            <a:noFill/>
            <a:miter lim="800000"/>
            <a:headEnd/>
            <a:tailEnd/>
          </a:ln>
        </p:spPr>
        <p:txBody>
          <a:bodyPr wrap="none">
            <a:spAutoFit/>
          </a:bodyPr>
          <a:lstStyle/>
          <a:p>
            <a:r>
              <a:rPr lang="en-US" dirty="0">
                <a:latin typeface="Book Antiqua" pitchFamily="18" charset="0"/>
              </a:rPr>
              <a:t>be depressed</a:t>
            </a:r>
          </a:p>
        </p:txBody>
      </p:sp>
      <p:sp>
        <p:nvSpPr>
          <p:cNvPr id="16388" name="TextBox 4"/>
          <p:cNvSpPr txBox="1">
            <a:spLocks noChangeArrowheads="1"/>
          </p:cNvSpPr>
          <p:nvPr/>
        </p:nvSpPr>
        <p:spPr bwMode="auto">
          <a:xfrm>
            <a:off x="955675" y="3061496"/>
            <a:ext cx="1905000" cy="369888"/>
          </a:xfrm>
          <a:prstGeom prst="rect">
            <a:avLst/>
          </a:prstGeom>
          <a:noFill/>
          <a:ln w="9525">
            <a:noFill/>
            <a:miter lim="800000"/>
            <a:headEnd/>
            <a:tailEnd/>
          </a:ln>
        </p:spPr>
        <p:txBody>
          <a:bodyPr>
            <a:spAutoFit/>
          </a:bodyPr>
          <a:lstStyle/>
          <a:p>
            <a:r>
              <a:rPr lang="en-US" dirty="0">
                <a:latin typeface="Book Antiqua" pitchFamily="18" charset="0"/>
              </a:rPr>
              <a:t>have anxiety</a:t>
            </a:r>
          </a:p>
        </p:txBody>
      </p:sp>
      <p:sp>
        <p:nvSpPr>
          <p:cNvPr id="16389" name="TextBox 8"/>
          <p:cNvSpPr txBox="1">
            <a:spLocks noChangeArrowheads="1"/>
          </p:cNvSpPr>
          <p:nvPr/>
        </p:nvSpPr>
        <p:spPr bwMode="auto">
          <a:xfrm>
            <a:off x="2328863" y="2329656"/>
            <a:ext cx="2133600" cy="369888"/>
          </a:xfrm>
          <a:prstGeom prst="rect">
            <a:avLst/>
          </a:prstGeom>
          <a:noFill/>
          <a:ln w="9525">
            <a:noFill/>
            <a:miter lim="800000"/>
            <a:headEnd/>
            <a:tailEnd/>
          </a:ln>
        </p:spPr>
        <p:txBody>
          <a:bodyPr wrap="none">
            <a:spAutoFit/>
          </a:bodyPr>
          <a:lstStyle/>
          <a:p>
            <a:r>
              <a:rPr lang="en-US" dirty="0">
                <a:latin typeface="Book Antiqua" pitchFamily="18" charset="0"/>
              </a:rPr>
              <a:t>experience sadness</a:t>
            </a:r>
          </a:p>
        </p:txBody>
      </p:sp>
      <p:sp>
        <p:nvSpPr>
          <p:cNvPr id="16390" name="TextBox 9"/>
          <p:cNvSpPr txBox="1">
            <a:spLocks noChangeArrowheads="1"/>
          </p:cNvSpPr>
          <p:nvPr/>
        </p:nvSpPr>
        <p:spPr bwMode="auto">
          <a:xfrm>
            <a:off x="4016374" y="1797050"/>
            <a:ext cx="2354263" cy="369888"/>
          </a:xfrm>
          <a:prstGeom prst="rect">
            <a:avLst/>
          </a:prstGeom>
          <a:noFill/>
          <a:ln w="9525">
            <a:noFill/>
            <a:miter lim="800000"/>
            <a:headEnd/>
            <a:tailEnd/>
          </a:ln>
        </p:spPr>
        <p:txBody>
          <a:bodyPr wrap="none">
            <a:spAutoFit/>
          </a:bodyPr>
          <a:lstStyle/>
          <a:p>
            <a:r>
              <a:rPr lang="en-US" dirty="0">
                <a:latin typeface="Book Antiqua" pitchFamily="18" charset="0"/>
              </a:rPr>
              <a:t>experience loneliness</a:t>
            </a:r>
          </a:p>
        </p:txBody>
      </p:sp>
      <p:sp>
        <p:nvSpPr>
          <p:cNvPr id="16391" name="TextBox 11"/>
          <p:cNvSpPr txBox="1">
            <a:spLocks noChangeArrowheads="1"/>
          </p:cNvSpPr>
          <p:nvPr/>
        </p:nvSpPr>
        <p:spPr bwMode="auto">
          <a:xfrm>
            <a:off x="5193505" y="2432844"/>
            <a:ext cx="3200400" cy="369888"/>
          </a:xfrm>
          <a:prstGeom prst="rect">
            <a:avLst/>
          </a:prstGeom>
          <a:noFill/>
          <a:ln w="9525">
            <a:noFill/>
            <a:miter lim="800000"/>
            <a:headEnd/>
            <a:tailEnd/>
          </a:ln>
        </p:spPr>
        <p:txBody>
          <a:bodyPr>
            <a:spAutoFit/>
          </a:bodyPr>
          <a:lstStyle/>
          <a:p>
            <a:r>
              <a:rPr lang="en-US" dirty="0" smtClean="0">
                <a:latin typeface="Book Antiqua" pitchFamily="18" charset="0"/>
              </a:rPr>
              <a:t>miss/skip/dropout of school</a:t>
            </a:r>
            <a:endParaRPr lang="en-US" dirty="0">
              <a:latin typeface="Book Antiqua" pitchFamily="18" charset="0"/>
            </a:endParaRPr>
          </a:p>
        </p:txBody>
      </p:sp>
      <p:sp>
        <p:nvSpPr>
          <p:cNvPr id="16392" name="TextBox 12"/>
          <p:cNvSpPr txBox="1">
            <a:spLocks noChangeArrowheads="1"/>
          </p:cNvSpPr>
          <p:nvPr/>
        </p:nvSpPr>
        <p:spPr bwMode="auto">
          <a:xfrm>
            <a:off x="211126" y="1840468"/>
            <a:ext cx="2924198" cy="369332"/>
          </a:xfrm>
          <a:prstGeom prst="rect">
            <a:avLst/>
          </a:prstGeom>
          <a:noFill/>
          <a:ln w="9525">
            <a:noFill/>
            <a:miter lim="800000"/>
            <a:headEnd/>
            <a:tailEnd/>
          </a:ln>
        </p:spPr>
        <p:txBody>
          <a:bodyPr wrap="none">
            <a:spAutoFit/>
          </a:bodyPr>
          <a:lstStyle/>
          <a:p>
            <a:r>
              <a:rPr lang="en-US" dirty="0" smtClean="0">
                <a:latin typeface="Book Antiqua" pitchFamily="18" charset="0"/>
              </a:rPr>
              <a:t>experience lose of appetite</a:t>
            </a:r>
            <a:endParaRPr lang="en-US" dirty="0">
              <a:latin typeface="Book Antiqua" pitchFamily="18" charset="0"/>
            </a:endParaRPr>
          </a:p>
        </p:txBody>
      </p:sp>
      <p:sp>
        <p:nvSpPr>
          <p:cNvPr id="16393" name="TextBox 13"/>
          <p:cNvSpPr txBox="1">
            <a:spLocks noChangeArrowheads="1"/>
          </p:cNvSpPr>
          <p:nvPr/>
        </p:nvSpPr>
        <p:spPr bwMode="auto">
          <a:xfrm>
            <a:off x="549275" y="3841752"/>
            <a:ext cx="7924800" cy="446276"/>
          </a:xfrm>
          <a:prstGeom prst="rect">
            <a:avLst/>
          </a:prstGeom>
          <a:noFill/>
          <a:ln w="9525">
            <a:noFill/>
            <a:miter lim="800000"/>
            <a:headEnd/>
            <a:tailEnd/>
          </a:ln>
        </p:spPr>
        <p:txBody>
          <a:bodyPr>
            <a:spAutoFit/>
          </a:bodyPr>
          <a:lstStyle/>
          <a:p>
            <a:pPr algn="ctr"/>
            <a:r>
              <a:rPr lang="en-US" sz="2300" b="1" dirty="0">
                <a:latin typeface="Book Antiqua" pitchFamily="18" charset="0"/>
              </a:rPr>
              <a:t>Children who </a:t>
            </a:r>
            <a:r>
              <a:rPr lang="en-US" sz="2300" b="1" i="1" dirty="0">
                <a:solidFill>
                  <a:srgbClr val="FF0066"/>
                </a:solidFill>
                <a:latin typeface="Book Antiqua" pitchFamily="18" charset="0"/>
              </a:rPr>
              <a:t>are bullies</a:t>
            </a:r>
            <a:r>
              <a:rPr lang="en-US" sz="2300" b="1" dirty="0">
                <a:solidFill>
                  <a:srgbClr val="FF0066"/>
                </a:solidFill>
                <a:latin typeface="Book Antiqua" pitchFamily="18" charset="0"/>
              </a:rPr>
              <a:t> </a:t>
            </a:r>
            <a:r>
              <a:rPr lang="en-US" sz="2300" b="1" dirty="0">
                <a:latin typeface="Book Antiqua" pitchFamily="18" charset="0"/>
              </a:rPr>
              <a:t>are more likely to…</a:t>
            </a:r>
          </a:p>
        </p:txBody>
      </p:sp>
      <p:sp>
        <p:nvSpPr>
          <p:cNvPr id="16395" name="Text Box 11"/>
          <p:cNvSpPr txBox="1">
            <a:spLocks noChangeArrowheads="1"/>
          </p:cNvSpPr>
          <p:nvPr/>
        </p:nvSpPr>
        <p:spPr bwMode="auto">
          <a:xfrm>
            <a:off x="380999" y="4913313"/>
            <a:ext cx="2290763" cy="366712"/>
          </a:xfrm>
          <a:prstGeom prst="rect">
            <a:avLst/>
          </a:prstGeom>
          <a:noFill/>
          <a:ln w="9525">
            <a:noFill/>
            <a:miter lim="800000"/>
            <a:headEnd/>
            <a:tailEnd/>
          </a:ln>
          <a:effectLst/>
        </p:spPr>
        <p:txBody>
          <a:bodyPr wrap="none">
            <a:spAutoFit/>
          </a:bodyPr>
          <a:lstStyle/>
          <a:p>
            <a:r>
              <a:rPr lang="en-US" dirty="0">
                <a:latin typeface="Book Antiqua" pitchFamily="18" charset="0"/>
              </a:rPr>
              <a:t>abuse drugs/alcohol</a:t>
            </a:r>
          </a:p>
        </p:txBody>
      </p:sp>
      <p:sp>
        <p:nvSpPr>
          <p:cNvPr id="16396" name="Text Box 12"/>
          <p:cNvSpPr txBox="1">
            <a:spLocks noChangeArrowheads="1"/>
          </p:cNvSpPr>
          <p:nvPr/>
        </p:nvSpPr>
        <p:spPr bwMode="auto">
          <a:xfrm>
            <a:off x="1737775" y="6011070"/>
            <a:ext cx="4206875" cy="366712"/>
          </a:xfrm>
          <a:prstGeom prst="rect">
            <a:avLst/>
          </a:prstGeom>
          <a:noFill/>
          <a:ln w="9525">
            <a:noFill/>
            <a:miter lim="800000"/>
            <a:headEnd/>
            <a:tailEnd/>
          </a:ln>
          <a:effectLst/>
        </p:spPr>
        <p:txBody>
          <a:bodyPr wrap="none">
            <a:spAutoFit/>
          </a:bodyPr>
          <a:lstStyle/>
          <a:p>
            <a:r>
              <a:rPr lang="en-US" dirty="0">
                <a:latin typeface="Book Antiqua" pitchFamily="18" charset="0"/>
              </a:rPr>
              <a:t>abuse their spouse/children as an adult</a:t>
            </a:r>
          </a:p>
        </p:txBody>
      </p:sp>
      <p:sp>
        <p:nvSpPr>
          <p:cNvPr id="3" name="TextBox 2"/>
          <p:cNvSpPr txBox="1"/>
          <p:nvPr/>
        </p:nvSpPr>
        <p:spPr>
          <a:xfrm>
            <a:off x="2860675" y="3061496"/>
            <a:ext cx="3567002" cy="369332"/>
          </a:xfrm>
          <a:prstGeom prst="rect">
            <a:avLst/>
          </a:prstGeom>
          <a:noFill/>
        </p:spPr>
        <p:txBody>
          <a:bodyPr wrap="none" rtlCol="0">
            <a:spAutoFit/>
          </a:bodyPr>
          <a:lstStyle/>
          <a:p>
            <a:r>
              <a:rPr lang="en-US" dirty="0" smtClean="0">
                <a:latin typeface="Book Antiqua" panose="02040602050305030304" pitchFamily="18" charset="0"/>
              </a:rPr>
              <a:t>lose interest in hobbies/activities</a:t>
            </a:r>
            <a:endParaRPr lang="en-US" dirty="0">
              <a:latin typeface="Book Antiqua" panose="02040602050305030304" pitchFamily="18" charset="0"/>
            </a:endParaRPr>
          </a:p>
        </p:txBody>
      </p:sp>
      <p:sp>
        <p:nvSpPr>
          <p:cNvPr id="4" name="TextBox 3"/>
          <p:cNvSpPr txBox="1"/>
          <p:nvPr/>
        </p:nvSpPr>
        <p:spPr>
          <a:xfrm>
            <a:off x="7138456" y="3051180"/>
            <a:ext cx="1170513" cy="369332"/>
          </a:xfrm>
          <a:prstGeom prst="rect">
            <a:avLst/>
          </a:prstGeom>
          <a:noFill/>
        </p:spPr>
        <p:txBody>
          <a:bodyPr wrap="none" rtlCol="0">
            <a:spAutoFit/>
          </a:bodyPr>
          <a:lstStyle/>
          <a:p>
            <a:r>
              <a:rPr lang="en-US" dirty="0" smtClean="0">
                <a:latin typeface="Book Antiqua" panose="02040602050305030304" pitchFamily="18" charset="0"/>
              </a:rPr>
              <a:t>lose sleep</a:t>
            </a:r>
            <a:endParaRPr lang="en-US" dirty="0">
              <a:latin typeface="Book Antiqua" panose="02040602050305030304" pitchFamily="18" charset="0"/>
            </a:endParaRPr>
          </a:p>
        </p:txBody>
      </p:sp>
      <p:sp>
        <p:nvSpPr>
          <p:cNvPr id="6" name="TextBox 5"/>
          <p:cNvSpPr txBox="1"/>
          <p:nvPr/>
        </p:nvSpPr>
        <p:spPr>
          <a:xfrm>
            <a:off x="837208" y="4373602"/>
            <a:ext cx="2141933" cy="369332"/>
          </a:xfrm>
          <a:prstGeom prst="rect">
            <a:avLst/>
          </a:prstGeom>
          <a:noFill/>
        </p:spPr>
        <p:txBody>
          <a:bodyPr wrap="none" rtlCol="0">
            <a:spAutoFit/>
          </a:bodyPr>
          <a:lstStyle/>
          <a:p>
            <a:r>
              <a:rPr lang="en-US" dirty="0" smtClean="0">
                <a:latin typeface="Book Antiqua" panose="02040602050305030304" pitchFamily="18" charset="0"/>
              </a:rPr>
              <a:t>vandalize property</a:t>
            </a:r>
            <a:endParaRPr lang="en-US" dirty="0">
              <a:latin typeface="Book Antiqua" panose="02040602050305030304" pitchFamily="18" charset="0"/>
            </a:endParaRPr>
          </a:p>
        </p:txBody>
      </p:sp>
      <p:sp>
        <p:nvSpPr>
          <p:cNvPr id="7" name="TextBox 6"/>
          <p:cNvSpPr txBox="1"/>
          <p:nvPr/>
        </p:nvSpPr>
        <p:spPr>
          <a:xfrm>
            <a:off x="6837628" y="4543981"/>
            <a:ext cx="1608133" cy="369332"/>
          </a:xfrm>
          <a:prstGeom prst="rect">
            <a:avLst/>
          </a:prstGeom>
          <a:noFill/>
        </p:spPr>
        <p:txBody>
          <a:bodyPr wrap="none" rtlCol="0">
            <a:spAutoFit/>
          </a:bodyPr>
          <a:lstStyle/>
          <a:p>
            <a:r>
              <a:rPr lang="en-US" dirty="0" smtClean="0">
                <a:latin typeface="Book Antiqua" panose="02040602050305030304" pitchFamily="18" charset="0"/>
              </a:rPr>
              <a:t>get into fights</a:t>
            </a:r>
            <a:endParaRPr lang="en-US" dirty="0">
              <a:latin typeface="Book Antiqua" panose="02040602050305030304" pitchFamily="18" charset="0"/>
            </a:endParaRPr>
          </a:p>
        </p:txBody>
      </p:sp>
      <p:sp>
        <p:nvSpPr>
          <p:cNvPr id="9" name="TextBox 8"/>
          <p:cNvSpPr txBox="1"/>
          <p:nvPr/>
        </p:nvSpPr>
        <p:spPr>
          <a:xfrm>
            <a:off x="3616232" y="4909106"/>
            <a:ext cx="3177473" cy="369332"/>
          </a:xfrm>
          <a:prstGeom prst="rect">
            <a:avLst/>
          </a:prstGeom>
          <a:noFill/>
        </p:spPr>
        <p:txBody>
          <a:bodyPr wrap="none" rtlCol="0">
            <a:spAutoFit/>
          </a:bodyPr>
          <a:lstStyle/>
          <a:p>
            <a:r>
              <a:rPr lang="en-US" dirty="0">
                <a:latin typeface="Book Antiqua" pitchFamily="18" charset="0"/>
              </a:rPr>
              <a:t>miss/skip/dropout of school</a:t>
            </a:r>
          </a:p>
        </p:txBody>
      </p:sp>
      <p:sp>
        <p:nvSpPr>
          <p:cNvPr id="10" name="TextBox 9"/>
          <p:cNvSpPr txBox="1"/>
          <p:nvPr/>
        </p:nvSpPr>
        <p:spPr>
          <a:xfrm>
            <a:off x="4185722" y="5454134"/>
            <a:ext cx="4288353" cy="369332"/>
          </a:xfrm>
          <a:prstGeom prst="rect">
            <a:avLst/>
          </a:prstGeom>
          <a:noFill/>
        </p:spPr>
        <p:txBody>
          <a:bodyPr wrap="none" rtlCol="0">
            <a:spAutoFit/>
          </a:bodyPr>
          <a:lstStyle/>
          <a:p>
            <a:r>
              <a:rPr lang="en-US" dirty="0" smtClean="0">
                <a:latin typeface="Book Antiqua" panose="02040602050305030304" pitchFamily="18" charset="0"/>
              </a:rPr>
              <a:t>engage in sexual activity at an early age</a:t>
            </a:r>
            <a:endParaRPr lang="en-US" dirty="0">
              <a:latin typeface="Book Antiqua" panose="02040602050305030304" pitchFamily="18" charset="0"/>
            </a:endParaRPr>
          </a:p>
        </p:txBody>
      </p:sp>
      <p:sp>
        <p:nvSpPr>
          <p:cNvPr id="11" name="TextBox 10"/>
          <p:cNvSpPr txBox="1"/>
          <p:nvPr/>
        </p:nvSpPr>
        <p:spPr>
          <a:xfrm>
            <a:off x="3194901" y="4371213"/>
            <a:ext cx="2898550" cy="369332"/>
          </a:xfrm>
          <a:prstGeom prst="rect">
            <a:avLst/>
          </a:prstGeom>
          <a:noFill/>
        </p:spPr>
        <p:txBody>
          <a:bodyPr wrap="none" rtlCol="0">
            <a:spAutoFit/>
          </a:bodyPr>
          <a:lstStyle/>
          <a:p>
            <a:r>
              <a:rPr lang="en-US" dirty="0" smtClean="0">
                <a:latin typeface="Book Antiqua" panose="02040602050305030304" pitchFamily="18" charset="0"/>
              </a:rPr>
              <a:t>engage in criminal activity</a:t>
            </a:r>
            <a:endParaRPr lang="en-US" dirty="0">
              <a:latin typeface="Book Antiqua" panose="02040602050305030304" pitchFamily="18" charset="0"/>
            </a:endParaRPr>
          </a:p>
        </p:txBody>
      </p:sp>
      <p:sp>
        <p:nvSpPr>
          <p:cNvPr id="12" name="TextBox 11"/>
          <p:cNvSpPr txBox="1"/>
          <p:nvPr/>
        </p:nvSpPr>
        <p:spPr>
          <a:xfrm>
            <a:off x="1816454" y="5454134"/>
            <a:ext cx="2228495" cy="369332"/>
          </a:xfrm>
          <a:prstGeom prst="rect">
            <a:avLst/>
          </a:prstGeom>
          <a:noFill/>
        </p:spPr>
        <p:txBody>
          <a:bodyPr wrap="none" rtlCol="0">
            <a:spAutoFit/>
          </a:bodyPr>
          <a:lstStyle/>
          <a:p>
            <a:r>
              <a:rPr lang="en-US" dirty="0" smtClean="0">
                <a:latin typeface="Book Antiqua" panose="02040602050305030304" pitchFamily="18" charset="0"/>
              </a:rPr>
              <a:t>get traffic violations</a:t>
            </a:r>
            <a:endParaRPr lang="en-US" dirty="0">
              <a:latin typeface="Book Antiqua" panose="0204060205030503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6389"/>
                                        </p:tgtEl>
                                        <p:attrNameLst>
                                          <p:attrName>style.visibility</p:attrName>
                                        </p:attrNameLst>
                                      </p:cBhvr>
                                      <p:to>
                                        <p:strVal val="visible"/>
                                      </p:to>
                                    </p:set>
                                    <p:anim calcmode="lin" valueType="num">
                                      <p:cBhvr>
                                        <p:cTn id="7" dur="500" fill="hold"/>
                                        <p:tgtEl>
                                          <p:spTgt spid="16389"/>
                                        </p:tgtEl>
                                        <p:attrNameLst>
                                          <p:attrName>ppt_w</p:attrName>
                                        </p:attrNameLst>
                                      </p:cBhvr>
                                      <p:tavLst>
                                        <p:tav tm="0">
                                          <p:val>
                                            <p:fltVal val="0"/>
                                          </p:val>
                                        </p:tav>
                                        <p:tav tm="100000">
                                          <p:val>
                                            <p:strVal val="#ppt_w"/>
                                          </p:val>
                                        </p:tav>
                                      </p:tavLst>
                                    </p:anim>
                                    <p:anim calcmode="lin" valueType="num">
                                      <p:cBhvr>
                                        <p:cTn id="8" dur="500" fill="hold"/>
                                        <p:tgtEl>
                                          <p:spTgt spid="16389"/>
                                        </p:tgtEl>
                                        <p:attrNameLst>
                                          <p:attrName>ppt_h</p:attrName>
                                        </p:attrNameLst>
                                      </p:cBhvr>
                                      <p:tavLst>
                                        <p:tav tm="0">
                                          <p:val>
                                            <p:fltVal val="0"/>
                                          </p:val>
                                        </p:tav>
                                        <p:tav tm="100000">
                                          <p:val>
                                            <p:strVal val="#ppt_h"/>
                                          </p:val>
                                        </p:tav>
                                      </p:tavLst>
                                    </p:anim>
                                    <p:animEffect transition="in" filter="fade">
                                      <p:cBhvr>
                                        <p:cTn id="9" dur="500"/>
                                        <p:tgtEl>
                                          <p:spTgt spid="16389"/>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6388"/>
                                        </p:tgtEl>
                                        <p:attrNameLst>
                                          <p:attrName>style.visibility</p:attrName>
                                        </p:attrNameLst>
                                      </p:cBhvr>
                                      <p:to>
                                        <p:strVal val="visible"/>
                                      </p:to>
                                    </p:set>
                                    <p:anim calcmode="lin" valueType="num">
                                      <p:cBhvr>
                                        <p:cTn id="21" dur="500" fill="hold"/>
                                        <p:tgtEl>
                                          <p:spTgt spid="16388"/>
                                        </p:tgtEl>
                                        <p:attrNameLst>
                                          <p:attrName>ppt_w</p:attrName>
                                        </p:attrNameLst>
                                      </p:cBhvr>
                                      <p:tavLst>
                                        <p:tav tm="0">
                                          <p:val>
                                            <p:fltVal val="0"/>
                                          </p:val>
                                        </p:tav>
                                        <p:tav tm="100000">
                                          <p:val>
                                            <p:strVal val="#ppt_w"/>
                                          </p:val>
                                        </p:tav>
                                      </p:tavLst>
                                    </p:anim>
                                    <p:anim calcmode="lin" valueType="num">
                                      <p:cBhvr>
                                        <p:cTn id="22" dur="500" fill="hold"/>
                                        <p:tgtEl>
                                          <p:spTgt spid="16388"/>
                                        </p:tgtEl>
                                        <p:attrNameLst>
                                          <p:attrName>ppt_h</p:attrName>
                                        </p:attrNameLst>
                                      </p:cBhvr>
                                      <p:tavLst>
                                        <p:tav tm="0">
                                          <p:val>
                                            <p:fltVal val="0"/>
                                          </p:val>
                                        </p:tav>
                                        <p:tav tm="100000">
                                          <p:val>
                                            <p:strVal val="#ppt_h"/>
                                          </p:val>
                                        </p:tav>
                                      </p:tavLst>
                                    </p:anim>
                                    <p:animEffect transition="in" filter="fade">
                                      <p:cBhvr>
                                        <p:cTn id="23" dur="500"/>
                                        <p:tgtEl>
                                          <p:spTgt spid="16388"/>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6392"/>
                                        </p:tgtEl>
                                        <p:attrNameLst>
                                          <p:attrName>style.visibility</p:attrName>
                                        </p:attrNameLst>
                                      </p:cBhvr>
                                      <p:to>
                                        <p:strVal val="visible"/>
                                      </p:to>
                                    </p:set>
                                    <p:anim calcmode="lin" valueType="num">
                                      <p:cBhvr>
                                        <p:cTn id="28" dur="500" fill="hold"/>
                                        <p:tgtEl>
                                          <p:spTgt spid="16392"/>
                                        </p:tgtEl>
                                        <p:attrNameLst>
                                          <p:attrName>ppt_w</p:attrName>
                                        </p:attrNameLst>
                                      </p:cBhvr>
                                      <p:tavLst>
                                        <p:tav tm="0">
                                          <p:val>
                                            <p:fltVal val="0"/>
                                          </p:val>
                                        </p:tav>
                                        <p:tav tm="100000">
                                          <p:val>
                                            <p:strVal val="#ppt_w"/>
                                          </p:val>
                                        </p:tav>
                                      </p:tavLst>
                                    </p:anim>
                                    <p:anim calcmode="lin" valueType="num">
                                      <p:cBhvr>
                                        <p:cTn id="29" dur="500" fill="hold"/>
                                        <p:tgtEl>
                                          <p:spTgt spid="16392"/>
                                        </p:tgtEl>
                                        <p:attrNameLst>
                                          <p:attrName>ppt_h</p:attrName>
                                        </p:attrNameLst>
                                      </p:cBhvr>
                                      <p:tavLst>
                                        <p:tav tm="0">
                                          <p:val>
                                            <p:fltVal val="0"/>
                                          </p:val>
                                        </p:tav>
                                        <p:tav tm="100000">
                                          <p:val>
                                            <p:strVal val="#ppt_h"/>
                                          </p:val>
                                        </p:tav>
                                      </p:tavLst>
                                    </p:anim>
                                    <p:animEffect transition="in" filter="fade">
                                      <p:cBhvr>
                                        <p:cTn id="30" dur="500"/>
                                        <p:tgtEl>
                                          <p:spTgt spid="16392"/>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16390"/>
                                        </p:tgtEl>
                                        <p:attrNameLst>
                                          <p:attrName>style.visibility</p:attrName>
                                        </p:attrNameLst>
                                      </p:cBhvr>
                                      <p:to>
                                        <p:strVal val="visible"/>
                                      </p:to>
                                    </p:set>
                                    <p:anim calcmode="lin" valueType="num">
                                      <p:cBhvr>
                                        <p:cTn id="35" dur="500" fill="hold"/>
                                        <p:tgtEl>
                                          <p:spTgt spid="16390"/>
                                        </p:tgtEl>
                                        <p:attrNameLst>
                                          <p:attrName>ppt_w</p:attrName>
                                        </p:attrNameLst>
                                      </p:cBhvr>
                                      <p:tavLst>
                                        <p:tav tm="0">
                                          <p:val>
                                            <p:fltVal val="0"/>
                                          </p:val>
                                        </p:tav>
                                        <p:tav tm="100000">
                                          <p:val>
                                            <p:strVal val="#ppt_w"/>
                                          </p:val>
                                        </p:tav>
                                      </p:tavLst>
                                    </p:anim>
                                    <p:anim calcmode="lin" valueType="num">
                                      <p:cBhvr>
                                        <p:cTn id="36" dur="500" fill="hold"/>
                                        <p:tgtEl>
                                          <p:spTgt spid="16390"/>
                                        </p:tgtEl>
                                        <p:attrNameLst>
                                          <p:attrName>ppt_h</p:attrName>
                                        </p:attrNameLst>
                                      </p:cBhvr>
                                      <p:tavLst>
                                        <p:tav tm="0">
                                          <p:val>
                                            <p:fltVal val="0"/>
                                          </p:val>
                                        </p:tav>
                                        <p:tav tm="100000">
                                          <p:val>
                                            <p:strVal val="#ppt_h"/>
                                          </p:val>
                                        </p:tav>
                                      </p:tavLst>
                                    </p:anim>
                                    <p:animEffect transition="in" filter="fade">
                                      <p:cBhvr>
                                        <p:cTn id="37" dur="500"/>
                                        <p:tgtEl>
                                          <p:spTgt spid="16390"/>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gtEl>
                                        <p:attrNameLst>
                                          <p:attrName>style.visibility</p:attrName>
                                        </p:attrNameLst>
                                      </p:cBhvr>
                                      <p:to>
                                        <p:strVal val="visible"/>
                                      </p:to>
                                    </p:set>
                                    <p:anim calcmode="lin" valueType="num">
                                      <p:cBhvr>
                                        <p:cTn id="42" dur="500" fill="hold"/>
                                        <p:tgtEl>
                                          <p:spTgt spid="3"/>
                                        </p:tgtEl>
                                        <p:attrNameLst>
                                          <p:attrName>ppt_w</p:attrName>
                                        </p:attrNameLst>
                                      </p:cBhvr>
                                      <p:tavLst>
                                        <p:tav tm="0">
                                          <p:val>
                                            <p:fltVal val="0"/>
                                          </p:val>
                                        </p:tav>
                                        <p:tav tm="100000">
                                          <p:val>
                                            <p:strVal val="#ppt_w"/>
                                          </p:val>
                                        </p:tav>
                                      </p:tavLst>
                                    </p:anim>
                                    <p:anim calcmode="lin" valueType="num">
                                      <p:cBhvr>
                                        <p:cTn id="43" dur="500" fill="hold"/>
                                        <p:tgtEl>
                                          <p:spTgt spid="3"/>
                                        </p:tgtEl>
                                        <p:attrNameLst>
                                          <p:attrName>ppt_h</p:attrName>
                                        </p:attrNameLst>
                                      </p:cBhvr>
                                      <p:tavLst>
                                        <p:tav tm="0">
                                          <p:val>
                                            <p:fltVal val="0"/>
                                          </p:val>
                                        </p:tav>
                                        <p:tav tm="100000">
                                          <p:val>
                                            <p:strVal val="#ppt_h"/>
                                          </p:val>
                                        </p:tav>
                                      </p:tavLst>
                                    </p:anim>
                                    <p:animEffect transition="in" filter="fade">
                                      <p:cBhvr>
                                        <p:cTn id="44" dur="500"/>
                                        <p:tgtEl>
                                          <p:spTgt spid="3"/>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16391"/>
                                        </p:tgtEl>
                                        <p:attrNameLst>
                                          <p:attrName>style.visibility</p:attrName>
                                        </p:attrNameLst>
                                      </p:cBhvr>
                                      <p:to>
                                        <p:strVal val="visible"/>
                                      </p:to>
                                    </p:set>
                                    <p:anim calcmode="lin" valueType="num">
                                      <p:cBhvr>
                                        <p:cTn id="49" dur="500" fill="hold"/>
                                        <p:tgtEl>
                                          <p:spTgt spid="16391"/>
                                        </p:tgtEl>
                                        <p:attrNameLst>
                                          <p:attrName>ppt_w</p:attrName>
                                        </p:attrNameLst>
                                      </p:cBhvr>
                                      <p:tavLst>
                                        <p:tav tm="0">
                                          <p:val>
                                            <p:fltVal val="0"/>
                                          </p:val>
                                        </p:tav>
                                        <p:tav tm="100000">
                                          <p:val>
                                            <p:strVal val="#ppt_w"/>
                                          </p:val>
                                        </p:tav>
                                      </p:tavLst>
                                    </p:anim>
                                    <p:anim calcmode="lin" valueType="num">
                                      <p:cBhvr>
                                        <p:cTn id="50" dur="500" fill="hold"/>
                                        <p:tgtEl>
                                          <p:spTgt spid="16391"/>
                                        </p:tgtEl>
                                        <p:attrNameLst>
                                          <p:attrName>ppt_h</p:attrName>
                                        </p:attrNameLst>
                                      </p:cBhvr>
                                      <p:tavLst>
                                        <p:tav tm="0">
                                          <p:val>
                                            <p:fltVal val="0"/>
                                          </p:val>
                                        </p:tav>
                                        <p:tav tm="100000">
                                          <p:val>
                                            <p:strVal val="#ppt_h"/>
                                          </p:val>
                                        </p:tav>
                                      </p:tavLst>
                                    </p:anim>
                                    <p:animEffect transition="in" filter="fade">
                                      <p:cBhvr>
                                        <p:cTn id="51" dur="500"/>
                                        <p:tgtEl>
                                          <p:spTgt spid="16391"/>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16387"/>
                                        </p:tgtEl>
                                        <p:attrNameLst>
                                          <p:attrName>style.visibility</p:attrName>
                                        </p:attrNameLst>
                                      </p:cBhvr>
                                      <p:to>
                                        <p:strVal val="visible"/>
                                      </p:to>
                                    </p:set>
                                    <p:anim calcmode="lin" valueType="num">
                                      <p:cBhvr>
                                        <p:cTn id="56" dur="500" fill="hold"/>
                                        <p:tgtEl>
                                          <p:spTgt spid="16387"/>
                                        </p:tgtEl>
                                        <p:attrNameLst>
                                          <p:attrName>ppt_w</p:attrName>
                                        </p:attrNameLst>
                                      </p:cBhvr>
                                      <p:tavLst>
                                        <p:tav tm="0">
                                          <p:val>
                                            <p:fltVal val="0"/>
                                          </p:val>
                                        </p:tav>
                                        <p:tav tm="100000">
                                          <p:val>
                                            <p:strVal val="#ppt_w"/>
                                          </p:val>
                                        </p:tav>
                                      </p:tavLst>
                                    </p:anim>
                                    <p:anim calcmode="lin" valueType="num">
                                      <p:cBhvr>
                                        <p:cTn id="57" dur="500" fill="hold"/>
                                        <p:tgtEl>
                                          <p:spTgt spid="16387"/>
                                        </p:tgtEl>
                                        <p:attrNameLst>
                                          <p:attrName>ppt_h</p:attrName>
                                        </p:attrNameLst>
                                      </p:cBhvr>
                                      <p:tavLst>
                                        <p:tav tm="0">
                                          <p:val>
                                            <p:fltVal val="0"/>
                                          </p:val>
                                        </p:tav>
                                        <p:tav tm="100000">
                                          <p:val>
                                            <p:strVal val="#ppt_h"/>
                                          </p:val>
                                        </p:tav>
                                      </p:tavLst>
                                    </p:anim>
                                    <p:animEffect transition="in" filter="fade">
                                      <p:cBhvr>
                                        <p:cTn id="58" dur="500"/>
                                        <p:tgtEl>
                                          <p:spTgt spid="16387"/>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9"/>
                                        </p:tgtEl>
                                        <p:attrNameLst>
                                          <p:attrName>style.visibility</p:attrName>
                                        </p:attrNameLst>
                                      </p:cBhvr>
                                      <p:to>
                                        <p:strVal val="visible"/>
                                      </p:to>
                                    </p:set>
                                    <p:anim calcmode="lin" valueType="num">
                                      <p:cBhvr>
                                        <p:cTn id="63" dur="500" fill="hold"/>
                                        <p:tgtEl>
                                          <p:spTgt spid="9"/>
                                        </p:tgtEl>
                                        <p:attrNameLst>
                                          <p:attrName>ppt_w</p:attrName>
                                        </p:attrNameLst>
                                      </p:cBhvr>
                                      <p:tavLst>
                                        <p:tav tm="0">
                                          <p:val>
                                            <p:fltVal val="0"/>
                                          </p:val>
                                        </p:tav>
                                        <p:tav tm="100000">
                                          <p:val>
                                            <p:strVal val="#ppt_w"/>
                                          </p:val>
                                        </p:tav>
                                      </p:tavLst>
                                    </p:anim>
                                    <p:anim calcmode="lin" valueType="num">
                                      <p:cBhvr>
                                        <p:cTn id="64" dur="500" fill="hold"/>
                                        <p:tgtEl>
                                          <p:spTgt spid="9"/>
                                        </p:tgtEl>
                                        <p:attrNameLst>
                                          <p:attrName>ppt_h</p:attrName>
                                        </p:attrNameLst>
                                      </p:cBhvr>
                                      <p:tavLst>
                                        <p:tav tm="0">
                                          <p:val>
                                            <p:fltVal val="0"/>
                                          </p:val>
                                        </p:tav>
                                        <p:tav tm="100000">
                                          <p:val>
                                            <p:strVal val="#ppt_h"/>
                                          </p:val>
                                        </p:tav>
                                      </p:tavLst>
                                    </p:anim>
                                    <p:animEffect transition="in" filter="fade">
                                      <p:cBhvr>
                                        <p:cTn id="65" dur="500"/>
                                        <p:tgtEl>
                                          <p:spTgt spid="9"/>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grpId="0" nodeType="clickEffect">
                                  <p:stCondLst>
                                    <p:cond delay="0"/>
                                  </p:stCondLst>
                                  <p:childTnLst>
                                    <p:set>
                                      <p:cBhvr>
                                        <p:cTn id="69" dur="1" fill="hold">
                                          <p:stCondLst>
                                            <p:cond delay="0"/>
                                          </p:stCondLst>
                                        </p:cTn>
                                        <p:tgtEl>
                                          <p:spTgt spid="16396"/>
                                        </p:tgtEl>
                                        <p:attrNameLst>
                                          <p:attrName>style.visibility</p:attrName>
                                        </p:attrNameLst>
                                      </p:cBhvr>
                                      <p:to>
                                        <p:strVal val="visible"/>
                                      </p:to>
                                    </p:set>
                                    <p:anim calcmode="lin" valueType="num">
                                      <p:cBhvr>
                                        <p:cTn id="70" dur="500" fill="hold"/>
                                        <p:tgtEl>
                                          <p:spTgt spid="16396"/>
                                        </p:tgtEl>
                                        <p:attrNameLst>
                                          <p:attrName>ppt_w</p:attrName>
                                        </p:attrNameLst>
                                      </p:cBhvr>
                                      <p:tavLst>
                                        <p:tav tm="0">
                                          <p:val>
                                            <p:fltVal val="0"/>
                                          </p:val>
                                        </p:tav>
                                        <p:tav tm="100000">
                                          <p:val>
                                            <p:strVal val="#ppt_w"/>
                                          </p:val>
                                        </p:tav>
                                      </p:tavLst>
                                    </p:anim>
                                    <p:anim calcmode="lin" valueType="num">
                                      <p:cBhvr>
                                        <p:cTn id="71" dur="500" fill="hold"/>
                                        <p:tgtEl>
                                          <p:spTgt spid="16396"/>
                                        </p:tgtEl>
                                        <p:attrNameLst>
                                          <p:attrName>ppt_h</p:attrName>
                                        </p:attrNameLst>
                                      </p:cBhvr>
                                      <p:tavLst>
                                        <p:tav tm="0">
                                          <p:val>
                                            <p:fltVal val="0"/>
                                          </p:val>
                                        </p:tav>
                                        <p:tav tm="100000">
                                          <p:val>
                                            <p:strVal val="#ppt_h"/>
                                          </p:val>
                                        </p:tav>
                                      </p:tavLst>
                                    </p:anim>
                                    <p:animEffect transition="in" filter="fade">
                                      <p:cBhvr>
                                        <p:cTn id="72" dur="500"/>
                                        <p:tgtEl>
                                          <p:spTgt spid="16396"/>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grpId="0" nodeType="clickEffect">
                                  <p:stCondLst>
                                    <p:cond delay="0"/>
                                  </p:stCondLst>
                                  <p:childTnLst>
                                    <p:set>
                                      <p:cBhvr>
                                        <p:cTn id="76" dur="1" fill="hold">
                                          <p:stCondLst>
                                            <p:cond delay="0"/>
                                          </p:stCondLst>
                                        </p:cTn>
                                        <p:tgtEl>
                                          <p:spTgt spid="10"/>
                                        </p:tgtEl>
                                        <p:attrNameLst>
                                          <p:attrName>style.visibility</p:attrName>
                                        </p:attrNameLst>
                                      </p:cBhvr>
                                      <p:to>
                                        <p:strVal val="visible"/>
                                      </p:to>
                                    </p:set>
                                    <p:anim calcmode="lin" valueType="num">
                                      <p:cBhvr>
                                        <p:cTn id="77" dur="500" fill="hold"/>
                                        <p:tgtEl>
                                          <p:spTgt spid="10"/>
                                        </p:tgtEl>
                                        <p:attrNameLst>
                                          <p:attrName>ppt_w</p:attrName>
                                        </p:attrNameLst>
                                      </p:cBhvr>
                                      <p:tavLst>
                                        <p:tav tm="0">
                                          <p:val>
                                            <p:fltVal val="0"/>
                                          </p:val>
                                        </p:tav>
                                        <p:tav tm="100000">
                                          <p:val>
                                            <p:strVal val="#ppt_w"/>
                                          </p:val>
                                        </p:tav>
                                      </p:tavLst>
                                    </p:anim>
                                    <p:anim calcmode="lin" valueType="num">
                                      <p:cBhvr>
                                        <p:cTn id="78" dur="500" fill="hold"/>
                                        <p:tgtEl>
                                          <p:spTgt spid="10"/>
                                        </p:tgtEl>
                                        <p:attrNameLst>
                                          <p:attrName>ppt_h</p:attrName>
                                        </p:attrNameLst>
                                      </p:cBhvr>
                                      <p:tavLst>
                                        <p:tav tm="0">
                                          <p:val>
                                            <p:fltVal val="0"/>
                                          </p:val>
                                        </p:tav>
                                        <p:tav tm="100000">
                                          <p:val>
                                            <p:strVal val="#ppt_h"/>
                                          </p:val>
                                        </p:tav>
                                      </p:tavLst>
                                    </p:anim>
                                    <p:animEffect transition="in" filter="fade">
                                      <p:cBhvr>
                                        <p:cTn id="79" dur="500"/>
                                        <p:tgtEl>
                                          <p:spTgt spid="10"/>
                                        </p:tgtEl>
                                      </p:cBhvr>
                                    </p:animEffect>
                                  </p:childTnLst>
                                </p:cTn>
                              </p:par>
                            </p:childTnLst>
                          </p:cTn>
                        </p:par>
                      </p:childTnLst>
                    </p:cTn>
                  </p:par>
                  <p:par>
                    <p:cTn id="80" fill="hold">
                      <p:stCondLst>
                        <p:cond delay="indefinite"/>
                      </p:stCondLst>
                      <p:childTnLst>
                        <p:par>
                          <p:cTn id="81" fill="hold">
                            <p:stCondLst>
                              <p:cond delay="0"/>
                            </p:stCondLst>
                            <p:childTnLst>
                              <p:par>
                                <p:cTn id="82" presetID="53" presetClass="entr" presetSubtype="16" fill="hold" grpId="0" nodeType="clickEffect">
                                  <p:stCondLst>
                                    <p:cond delay="0"/>
                                  </p:stCondLst>
                                  <p:childTnLst>
                                    <p:set>
                                      <p:cBhvr>
                                        <p:cTn id="83" dur="1" fill="hold">
                                          <p:stCondLst>
                                            <p:cond delay="0"/>
                                          </p:stCondLst>
                                        </p:cTn>
                                        <p:tgtEl>
                                          <p:spTgt spid="7"/>
                                        </p:tgtEl>
                                        <p:attrNameLst>
                                          <p:attrName>style.visibility</p:attrName>
                                        </p:attrNameLst>
                                      </p:cBhvr>
                                      <p:to>
                                        <p:strVal val="visible"/>
                                      </p:to>
                                    </p:set>
                                    <p:anim calcmode="lin" valueType="num">
                                      <p:cBhvr>
                                        <p:cTn id="84" dur="500" fill="hold"/>
                                        <p:tgtEl>
                                          <p:spTgt spid="7"/>
                                        </p:tgtEl>
                                        <p:attrNameLst>
                                          <p:attrName>ppt_w</p:attrName>
                                        </p:attrNameLst>
                                      </p:cBhvr>
                                      <p:tavLst>
                                        <p:tav tm="0">
                                          <p:val>
                                            <p:fltVal val="0"/>
                                          </p:val>
                                        </p:tav>
                                        <p:tav tm="100000">
                                          <p:val>
                                            <p:strVal val="#ppt_w"/>
                                          </p:val>
                                        </p:tav>
                                      </p:tavLst>
                                    </p:anim>
                                    <p:anim calcmode="lin" valueType="num">
                                      <p:cBhvr>
                                        <p:cTn id="85" dur="500" fill="hold"/>
                                        <p:tgtEl>
                                          <p:spTgt spid="7"/>
                                        </p:tgtEl>
                                        <p:attrNameLst>
                                          <p:attrName>ppt_h</p:attrName>
                                        </p:attrNameLst>
                                      </p:cBhvr>
                                      <p:tavLst>
                                        <p:tav tm="0">
                                          <p:val>
                                            <p:fltVal val="0"/>
                                          </p:val>
                                        </p:tav>
                                        <p:tav tm="100000">
                                          <p:val>
                                            <p:strVal val="#ppt_h"/>
                                          </p:val>
                                        </p:tav>
                                      </p:tavLst>
                                    </p:anim>
                                    <p:animEffect transition="in" filter="fade">
                                      <p:cBhvr>
                                        <p:cTn id="86" dur="500"/>
                                        <p:tgtEl>
                                          <p:spTgt spid="7"/>
                                        </p:tgtEl>
                                      </p:cBhvr>
                                    </p:animEffect>
                                  </p:childTnLst>
                                </p:cTn>
                              </p:par>
                            </p:childTnLst>
                          </p:cTn>
                        </p:par>
                      </p:childTnLst>
                    </p:cTn>
                  </p:par>
                  <p:par>
                    <p:cTn id="87" fill="hold">
                      <p:stCondLst>
                        <p:cond delay="indefinite"/>
                      </p:stCondLst>
                      <p:childTnLst>
                        <p:par>
                          <p:cTn id="88" fill="hold">
                            <p:stCondLst>
                              <p:cond delay="0"/>
                            </p:stCondLst>
                            <p:childTnLst>
                              <p:par>
                                <p:cTn id="89" presetID="53" presetClass="entr" presetSubtype="16" fill="hold" grpId="0" nodeType="clickEffect">
                                  <p:stCondLst>
                                    <p:cond delay="0"/>
                                  </p:stCondLst>
                                  <p:childTnLst>
                                    <p:set>
                                      <p:cBhvr>
                                        <p:cTn id="90" dur="1" fill="hold">
                                          <p:stCondLst>
                                            <p:cond delay="0"/>
                                          </p:stCondLst>
                                        </p:cTn>
                                        <p:tgtEl>
                                          <p:spTgt spid="12"/>
                                        </p:tgtEl>
                                        <p:attrNameLst>
                                          <p:attrName>style.visibility</p:attrName>
                                        </p:attrNameLst>
                                      </p:cBhvr>
                                      <p:to>
                                        <p:strVal val="visible"/>
                                      </p:to>
                                    </p:set>
                                    <p:anim calcmode="lin" valueType="num">
                                      <p:cBhvr>
                                        <p:cTn id="91" dur="500" fill="hold"/>
                                        <p:tgtEl>
                                          <p:spTgt spid="12"/>
                                        </p:tgtEl>
                                        <p:attrNameLst>
                                          <p:attrName>ppt_w</p:attrName>
                                        </p:attrNameLst>
                                      </p:cBhvr>
                                      <p:tavLst>
                                        <p:tav tm="0">
                                          <p:val>
                                            <p:fltVal val="0"/>
                                          </p:val>
                                        </p:tav>
                                        <p:tav tm="100000">
                                          <p:val>
                                            <p:strVal val="#ppt_w"/>
                                          </p:val>
                                        </p:tav>
                                      </p:tavLst>
                                    </p:anim>
                                    <p:anim calcmode="lin" valueType="num">
                                      <p:cBhvr>
                                        <p:cTn id="92" dur="500" fill="hold"/>
                                        <p:tgtEl>
                                          <p:spTgt spid="12"/>
                                        </p:tgtEl>
                                        <p:attrNameLst>
                                          <p:attrName>ppt_h</p:attrName>
                                        </p:attrNameLst>
                                      </p:cBhvr>
                                      <p:tavLst>
                                        <p:tav tm="0">
                                          <p:val>
                                            <p:fltVal val="0"/>
                                          </p:val>
                                        </p:tav>
                                        <p:tav tm="100000">
                                          <p:val>
                                            <p:strVal val="#ppt_h"/>
                                          </p:val>
                                        </p:tav>
                                      </p:tavLst>
                                    </p:anim>
                                    <p:animEffect transition="in" filter="fade">
                                      <p:cBhvr>
                                        <p:cTn id="93" dur="500"/>
                                        <p:tgtEl>
                                          <p:spTgt spid="12"/>
                                        </p:tgtEl>
                                      </p:cBhvr>
                                    </p:animEffect>
                                  </p:childTnLst>
                                </p:cTn>
                              </p:par>
                            </p:childTnLst>
                          </p:cTn>
                        </p:par>
                      </p:childTnLst>
                    </p:cTn>
                  </p:par>
                  <p:par>
                    <p:cTn id="94" fill="hold">
                      <p:stCondLst>
                        <p:cond delay="indefinite"/>
                      </p:stCondLst>
                      <p:childTnLst>
                        <p:par>
                          <p:cTn id="95" fill="hold">
                            <p:stCondLst>
                              <p:cond delay="0"/>
                            </p:stCondLst>
                            <p:childTnLst>
                              <p:par>
                                <p:cTn id="96" presetID="53" presetClass="entr" presetSubtype="16" fill="hold" grpId="0" nodeType="clickEffect">
                                  <p:stCondLst>
                                    <p:cond delay="0"/>
                                  </p:stCondLst>
                                  <p:childTnLst>
                                    <p:set>
                                      <p:cBhvr>
                                        <p:cTn id="97" dur="1" fill="hold">
                                          <p:stCondLst>
                                            <p:cond delay="0"/>
                                          </p:stCondLst>
                                        </p:cTn>
                                        <p:tgtEl>
                                          <p:spTgt spid="6"/>
                                        </p:tgtEl>
                                        <p:attrNameLst>
                                          <p:attrName>style.visibility</p:attrName>
                                        </p:attrNameLst>
                                      </p:cBhvr>
                                      <p:to>
                                        <p:strVal val="visible"/>
                                      </p:to>
                                    </p:set>
                                    <p:anim calcmode="lin" valueType="num">
                                      <p:cBhvr>
                                        <p:cTn id="98" dur="500" fill="hold"/>
                                        <p:tgtEl>
                                          <p:spTgt spid="6"/>
                                        </p:tgtEl>
                                        <p:attrNameLst>
                                          <p:attrName>ppt_w</p:attrName>
                                        </p:attrNameLst>
                                      </p:cBhvr>
                                      <p:tavLst>
                                        <p:tav tm="0">
                                          <p:val>
                                            <p:fltVal val="0"/>
                                          </p:val>
                                        </p:tav>
                                        <p:tav tm="100000">
                                          <p:val>
                                            <p:strVal val="#ppt_w"/>
                                          </p:val>
                                        </p:tav>
                                      </p:tavLst>
                                    </p:anim>
                                    <p:anim calcmode="lin" valueType="num">
                                      <p:cBhvr>
                                        <p:cTn id="99" dur="500" fill="hold"/>
                                        <p:tgtEl>
                                          <p:spTgt spid="6"/>
                                        </p:tgtEl>
                                        <p:attrNameLst>
                                          <p:attrName>ppt_h</p:attrName>
                                        </p:attrNameLst>
                                      </p:cBhvr>
                                      <p:tavLst>
                                        <p:tav tm="0">
                                          <p:val>
                                            <p:fltVal val="0"/>
                                          </p:val>
                                        </p:tav>
                                        <p:tav tm="100000">
                                          <p:val>
                                            <p:strVal val="#ppt_h"/>
                                          </p:val>
                                        </p:tav>
                                      </p:tavLst>
                                    </p:anim>
                                    <p:animEffect transition="in" filter="fade">
                                      <p:cBhvr>
                                        <p:cTn id="100" dur="500"/>
                                        <p:tgtEl>
                                          <p:spTgt spid="6"/>
                                        </p:tgtEl>
                                      </p:cBhvr>
                                    </p:animEffect>
                                  </p:childTnLst>
                                </p:cTn>
                              </p:par>
                            </p:childTnLst>
                          </p:cTn>
                        </p:par>
                      </p:childTnLst>
                    </p:cTn>
                  </p:par>
                  <p:par>
                    <p:cTn id="101" fill="hold">
                      <p:stCondLst>
                        <p:cond delay="indefinite"/>
                      </p:stCondLst>
                      <p:childTnLst>
                        <p:par>
                          <p:cTn id="102" fill="hold">
                            <p:stCondLst>
                              <p:cond delay="0"/>
                            </p:stCondLst>
                            <p:childTnLst>
                              <p:par>
                                <p:cTn id="103" presetID="53" presetClass="entr" presetSubtype="16" fill="hold" grpId="0" nodeType="clickEffect">
                                  <p:stCondLst>
                                    <p:cond delay="0"/>
                                  </p:stCondLst>
                                  <p:childTnLst>
                                    <p:set>
                                      <p:cBhvr>
                                        <p:cTn id="104" dur="1" fill="hold">
                                          <p:stCondLst>
                                            <p:cond delay="0"/>
                                          </p:stCondLst>
                                        </p:cTn>
                                        <p:tgtEl>
                                          <p:spTgt spid="16395"/>
                                        </p:tgtEl>
                                        <p:attrNameLst>
                                          <p:attrName>style.visibility</p:attrName>
                                        </p:attrNameLst>
                                      </p:cBhvr>
                                      <p:to>
                                        <p:strVal val="visible"/>
                                      </p:to>
                                    </p:set>
                                    <p:anim calcmode="lin" valueType="num">
                                      <p:cBhvr>
                                        <p:cTn id="105" dur="500" fill="hold"/>
                                        <p:tgtEl>
                                          <p:spTgt spid="16395"/>
                                        </p:tgtEl>
                                        <p:attrNameLst>
                                          <p:attrName>ppt_w</p:attrName>
                                        </p:attrNameLst>
                                      </p:cBhvr>
                                      <p:tavLst>
                                        <p:tav tm="0">
                                          <p:val>
                                            <p:fltVal val="0"/>
                                          </p:val>
                                        </p:tav>
                                        <p:tav tm="100000">
                                          <p:val>
                                            <p:strVal val="#ppt_w"/>
                                          </p:val>
                                        </p:tav>
                                      </p:tavLst>
                                    </p:anim>
                                    <p:anim calcmode="lin" valueType="num">
                                      <p:cBhvr>
                                        <p:cTn id="106" dur="500" fill="hold"/>
                                        <p:tgtEl>
                                          <p:spTgt spid="16395"/>
                                        </p:tgtEl>
                                        <p:attrNameLst>
                                          <p:attrName>ppt_h</p:attrName>
                                        </p:attrNameLst>
                                      </p:cBhvr>
                                      <p:tavLst>
                                        <p:tav tm="0">
                                          <p:val>
                                            <p:fltVal val="0"/>
                                          </p:val>
                                        </p:tav>
                                        <p:tav tm="100000">
                                          <p:val>
                                            <p:strVal val="#ppt_h"/>
                                          </p:val>
                                        </p:tav>
                                      </p:tavLst>
                                    </p:anim>
                                    <p:animEffect transition="in" filter="fade">
                                      <p:cBhvr>
                                        <p:cTn id="107" dur="500"/>
                                        <p:tgtEl>
                                          <p:spTgt spid="16395"/>
                                        </p:tgtEl>
                                      </p:cBhvr>
                                    </p:animEffect>
                                  </p:childTnLst>
                                </p:cTn>
                              </p:par>
                            </p:childTnLst>
                          </p:cTn>
                        </p:par>
                      </p:childTnLst>
                    </p:cTn>
                  </p:par>
                  <p:par>
                    <p:cTn id="108" fill="hold">
                      <p:stCondLst>
                        <p:cond delay="indefinite"/>
                      </p:stCondLst>
                      <p:childTnLst>
                        <p:par>
                          <p:cTn id="109" fill="hold">
                            <p:stCondLst>
                              <p:cond delay="0"/>
                            </p:stCondLst>
                            <p:childTnLst>
                              <p:par>
                                <p:cTn id="110" presetID="53" presetClass="entr" presetSubtype="16" fill="hold" grpId="0" nodeType="clickEffect">
                                  <p:stCondLst>
                                    <p:cond delay="0"/>
                                  </p:stCondLst>
                                  <p:childTnLst>
                                    <p:set>
                                      <p:cBhvr>
                                        <p:cTn id="111" dur="1" fill="hold">
                                          <p:stCondLst>
                                            <p:cond delay="0"/>
                                          </p:stCondLst>
                                        </p:cTn>
                                        <p:tgtEl>
                                          <p:spTgt spid="11"/>
                                        </p:tgtEl>
                                        <p:attrNameLst>
                                          <p:attrName>style.visibility</p:attrName>
                                        </p:attrNameLst>
                                      </p:cBhvr>
                                      <p:to>
                                        <p:strVal val="visible"/>
                                      </p:to>
                                    </p:set>
                                    <p:anim calcmode="lin" valueType="num">
                                      <p:cBhvr>
                                        <p:cTn id="112" dur="500" fill="hold"/>
                                        <p:tgtEl>
                                          <p:spTgt spid="11"/>
                                        </p:tgtEl>
                                        <p:attrNameLst>
                                          <p:attrName>ppt_w</p:attrName>
                                        </p:attrNameLst>
                                      </p:cBhvr>
                                      <p:tavLst>
                                        <p:tav tm="0">
                                          <p:val>
                                            <p:fltVal val="0"/>
                                          </p:val>
                                        </p:tav>
                                        <p:tav tm="100000">
                                          <p:val>
                                            <p:strVal val="#ppt_w"/>
                                          </p:val>
                                        </p:tav>
                                      </p:tavLst>
                                    </p:anim>
                                    <p:anim calcmode="lin" valueType="num">
                                      <p:cBhvr>
                                        <p:cTn id="113" dur="500" fill="hold"/>
                                        <p:tgtEl>
                                          <p:spTgt spid="11"/>
                                        </p:tgtEl>
                                        <p:attrNameLst>
                                          <p:attrName>ppt_h</p:attrName>
                                        </p:attrNameLst>
                                      </p:cBhvr>
                                      <p:tavLst>
                                        <p:tav tm="0">
                                          <p:val>
                                            <p:fltVal val="0"/>
                                          </p:val>
                                        </p:tav>
                                        <p:tav tm="100000">
                                          <p:val>
                                            <p:strVal val="#ppt_h"/>
                                          </p:val>
                                        </p:tav>
                                      </p:tavLst>
                                    </p:anim>
                                    <p:animEffect transition="in" filter="fade">
                                      <p:cBhvr>
                                        <p:cTn id="11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p:bldP spid="16388" grpId="0"/>
      <p:bldP spid="16389" grpId="0"/>
      <p:bldP spid="16390" grpId="0"/>
      <p:bldP spid="16391" grpId="0"/>
      <p:bldP spid="16392" grpId="0"/>
      <p:bldP spid="16395" grpId="0"/>
      <p:bldP spid="16396" grpId="0"/>
      <p:bldP spid="3" grpId="0"/>
      <p:bldP spid="4" grpId="0"/>
      <p:bldP spid="6" grpId="0"/>
      <p:bldP spid="7" grpId="0"/>
      <p:bldP spid="9" grpId="0"/>
      <p:bldP spid="10" grpId="0"/>
      <p:bldP spid="11"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3131" y="228600"/>
            <a:ext cx="4866847" cy="838200"/>
          </a:xfrm>
        </p:spPr>
        <p:txBody>
          <a:bodyPr/>
          <a:lstStyle/>
          <a:p>
            <a:r>
              <a:rPr lang="en-US" sz="4100" dirty="0" smtClean="0">
                <a:latin typeface="Lucida Handwriting" panose="03010101010101010101" pitchFamily="66" charset="0"/>
              </a:rPr>
              <a:t>Surprised?!</a:t>
            </a:r>
            <a:endParaRPr lang="en-US" sz="4100" dirty="0">
              <a:latin typeface="Lucida Handwriting" panose="03010101010101010101" pitchFamily="66" charset="0"/>
            </a:endParaRPr>
          </a:p>
        </p:txBody>
      </p:sp>
      <p:sp>
        <p:nvSpPr>
          <p:cNvPr id="6" name="TextBox 5"/>
          <p:cNvSpPr txBox="1"/>
          <p:nvPr/>
        </p:nvSpPr>
        <p:spPr>
          <a:xfrm>
            <a:off x="304800" y="1204686"/>
            <a:ext cx="7782900" cy="646331"/>
          </a:xfrm>
          <a:prstGeom prst="rect">
            <a:avLst/>
          </a:prstGeom>
          <a:noFill/>
        </p:spPr>
        <p:txBody>
          <a:bodyPr wrap="none" rtlCol="0">
            <a:spAutoFit/>
          </a:bodyPr>
          <a:lstStyle/>
          <a:p>
            <a:pPr algn="ctr"/>
            <a:r>
              <a:rPr lang="en-US" b="1" dirty="0" smtClean="0">
                <a:latin typeface="Book Antiqua" panose="02040602050305030304" pitchFamily="18" charset="0"/>
              </a:rPr>
              <a:t>Bullying can, and does, happen </a:t>
            </a:r>
            <a:r>
              <a:rPr lang="en-US" b="1" dirty="0" smtClean="0">
                <a:solidFill>
                  <a:srgbClr val="FF0066"/>
                </a:solidFill>
                <a:latin typeface="Book Antiqua" panose="02040602050305030304" pitchFamily="18" charset="0"/>
              </a:rPr>
              <a:t>anywhere</a:t>
            </a:r>
            <a:r>
              <a:rPr lang="en-US" b="1" dirty="0" smtClean="0">
                <a:latin typeface="Book Antiqua" panose="02040602050305030304" pitchFamily="18" charset="0"/>
              </a:rPr>
              <a:t>; in school, on the playground,</a:t>
            </a:r>
          </a:p>
          <a:p>
            <a:pPr algn="ctr"/>
            <a:r>
              <a:rPr lang="en-US" b="1" dirty="0" smtClean="0">
                <a:latin typeface="Book Antiqua" panose="02040602050305030304" pitchFamily="18" charset="0"/>
              </a:rPr>
              <a:t>on the internet, and through texting/social media.</a:t>
            </a:r>
            <a:endParaRPr lang="en-US" b="1" dirty="0">
              <a:latin typeface="Book Antiqua" panose="02040602050305030304" pitchFamily="18" charset="0"/>
            </a:endParaRPr>
          </a:p>
        </p:txBody>
      </p:sp>
      <p:sp>
        <p:nvSpPr>
          <p:cNvPr id="7" name="TextBox 6"/>
          <p:cNvSpPr txBox="1"/>
          <p:nvPr/>
        </p:nvSpPr>
        <p:spPr>
          <a:xfrm>
            <a:off x="152400" y="2202597"/>
            <a:ext cx="3706042" cy="646331"/>
          </a:xfrm>
          <a:prstGeom prst="rect">
            <a:avLst/>
          </a:prstGeom>
          <a:noFill/>
        </p:spPr>
        <p:txBody>
          <a:bodyPr wrap="square" rtlCol="0">
            <a:spAutoFit/>
          </a:bodyPr>
          <a:lstStyle/>
          <a:p>
            <a:r>
              <a:rPr lang="en-US" sz="3600" b="1" dirty="0" smtClean="0">
                <a:solidFill>
                  <a:srgbClr val="FF0066"/>
                </a:solidFill>
                <a:latin typeface="Lucida Handwriting" panose="03010101010101010101" pitchFamily="66" charset="0"/>
              </a:rPr>
              <a:t>The Stats…</a:t>
            </a:r>
            <a:endParaRPr lang="en-US" sz="3600" b="1" dirty="0">
              <a:solidFill>
                <a:srgbClr val="FF0066"/>
              </a:solidFill>
              <a:latin typeface="Lucida Handwriting" panose="03010101010101010101" pitchFamily="66" charset="0"/>
            </a:endParaRPr>
          </a:p>
        </p:txBody>
      </p:sp>
      <p:sp>
        <p:nvSpPr>
          <p:cNvPr id="8" name="TextBox 7"/>
          <p:cNvSpPr txBox="1"/>
          <p:nvPr/>
        </p:nvSpPr>
        <p:spPr>
          <a:xfrm>
            <a:off x="762000" y="2947182"/>
            <a:ext cx="2794355" cy="369332"/>
          </a:xfrm>
          <a:prstGeom prst="rect">
            <a:avLst/>
          </a:prstGeom>
          <a:noFill/>
        </p:spPr>
        <p:txBody>
          <a:bodyPr wrap="none" rtlCol="0">
            <a:spAutoFit/>
          </a:bodyPr>
          <a:lstStyle/>
          <a:p>
            <a:r>
              <a:rPr lang="en-US" dirty="0" smtClean="0">
                <a:latin typeface="Book Antiqua" panose="02040602050305030304" pitchFamily="18" charset="0"/>
              </a:rPr>
              <a:t>1 in 4 children are bullied</a:t>
            </a:r>
            <a:endParaRPr lang="en-US" dirty="0">
              <a:latin typeface="Book Antiqua" panose="02040602050305030304" pitchFamily="18" charset="0"/>
            </a:endParaRPr>
          </a:p>
        </p:txBody>
      </p:sp>
      <p:sp>
        <p:nvSpPr>
          <p:cNvPr id="9" name="TextBox 8"/>
          <p:cNvSpPr txBox="1"/>
          <p:nvPr/>
        </p:nvSpPr>
        <p:spPr>
          <a:xfrm>
            <a:off x="1219200" y="3514128"/>
            <a:ext cx="4046301" cy="369332"/>
          </a:xfrm>
          <a:prstGeom prst="rect">
            <a:avLst/>
          </a:prstGeom>
          <a:noFill/>
        </p:spPr>
        <p:txBody>
          <a:bodyPr wrap="none" rtlCol="0">
            <a:spAutoFit/>
          </a:bodyPr>
          <a:lstStyle/>
          <a:p>
            <a:r>
              <a:rPr lang="en-US" dirty="0" smtClean="0">
                <a:latin typeface="Book Antiqua" panose="02040602050305030304" pitchFamily="18" charset="0"/>
              </a:rPr>
              <a:t>1 in 5 children admits to being a bully</a:t>
            </a:r>
            <a:endParaRPr lang="en-US" dirty="0">
              <a:latin typeface="Book Antiqua" panose="02040602050305030304" pitchFamily="18" charset="0"/>
            </a:endParaRPr>
          </a:p>
        </p:txBody>
      </p:sp>
      <p:sp>
        <p:nvSpPr>
          <p:cNvPr id="10" name="TextBox 9"/>
          <p:cNvSpPr txBox="1"/>
          <p:nvPr/>
        </p:nvSpPr>
        <p:spPr>
          <a:xfrm>
            <a:off x="1590901" y="4089898"/>
            <a:ext cx="5591595" cy="369332"/>
          </a:xfrm>
          <a:prstGeom prst="rect">
            <a:avLst/>
          </a:prstGeom>
          <a:noFill/>
        </p:spPr>
        <p:txBody>
          <a:bodyPr wrap="none" rtlCol="0">
            <a:spAutoFit/>
          </a:bodyPr>
          <a:lstStyle/>
          <a:p>
            <a:r>
              <a:rPr lang="en-US" dirty="0" smtClean="0">
                <a:latin typeface="Book Antiqua" panose="02040602050305030304" pitchFamily="18" charset="0"/>
              </a:rPr>
              <a:t>A child is bullied on the playground every 7 minutes</a:t>
            </a:r>
            <a:endParaRPr lang="en-US" dirty="0">
              <a:latin typeface="Book Antiqua" panose="02040602050305030304" pitchFamily="18" charset="0"/>
            </a:endParaRPr>
          </a:p>
        </p:txBody>
      </p:sp>
      <p:sp>
        <p:nvSpPr>
          <p:cNvPr id="11" name="TextBox 10"/>
          <p:cNvSpPr txBox="1"/>
          <p:nvPr/>
        </p:nvSpPr>
        <p:spPr>
          <a:xfrm>
            <a:off x="1994535" y="4724400"/>
            <a:ext cx="6516528" cy="369332"/>
          </a:xfrm>
          <a:prstGeom prst="rect">
            <a:avLst/>
          </a:prstGeom>
          <a:noFill/>
        </p:spPr>
        <p:txBody>
          <a:bodyPr wrap="none" rtlCol="0">
            <a:spAutoFit/>
          </a:bodyPr>
          <a:lstStyle/>
          <a:p>
            <a:r>
              <a:rPr lang="en-US" dirty="0" smtClean="0">
                <a:latin typeface="Book Antiqua" panose="02040602050305030304" pitchFamily="18" charset="0"/>
              </a:rPr>
              <a:t>43% of American students fear being bullied in the bathrooms</a:t>
            </a:r>
            <a:endParaRPr lang="en-US" dirty="0">
              <a:latin typeface="Book Antiqua" panose="02040602050305030304" pitchFamily="18" charset="0"/>
            </a:endParaRPr>
          </a:p>
        </p:txBody>
      </p:sp>
      <p:sp>
        <p:nvSpPr>
          <p:cNvPr id="12" name="TextBox 11"/>
          <p:cNvSpPr txBox="1"/>
          <p:nvPr/>
        </p:nvSpPr>
        <p:spPr>
          <a:xfrm>
            <a:off x="2438400" y="5392057"/>
            <a:ext cx="5307863" cy="369332"/>
          </a:xfrm>
          <a:prstGeom prst="rect">
            <a:avLst/>
          </a:prstGeom>
          <a:noFill/>
        </p:spPr>
        <p:txBody>
          <a:bodyPr wrap="none" rtlCol="0">
            <a:spAutoFit/>
          </a:bodyPr>
          <a:lstStyle/>
          <a:p>
            <a:r>
              <a:rPr lang="en-US" dirty="0" smtClean="0">
                <a:latin typeface="Book Antiqua" panose="02040602050305030304" pitchFamily="18" charset="0"/>
              </a:rPr>
              <a:t>100,000 students admit to carrying a gun to school</a:t>
            </a:r>
            <a:endParaRPr lang="en-US" dirty="0">
              <a:latin typeface="Book Antiqua" panose="02040602050305030304" pitchFamily="18" charset="0"/>
            </a:endParaRPr>
          </a:p>
        </p:txBody>
      </p:sp>
    </p:spTree>
    <p:extLst>
      <p:ext uri="{BB962C8B-B14F-4D97-AF65-F5344CB8AC3E}">
        <p14:creationId xmlns="" xmlns:p14="http://schemas.microsoft.com/office/powerpoint/2010/main" val="29577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1000" fill="hold"/>
                                        <p:tgtEl>
                                          <p:spTgt spid="8"/>
                                        </p:tgtEl>
                                        <p:attrNameLst>
                                          <p:attrName>ppt_w</p:attrName>
                                        </p:attrNameLst>
                                      </p:cBhvr>
                                      <p:tavLst>
                                        <p:tav tm="0">
                                          <p:val>
                                            <p:fltVal val="0"/>
                                          </p:val>
                                        </p:tav>
                                        <p:tav tm="100000">
                                          <p:val>
                                            <p:strVal val="#ppt_w"/>
                                          </p:val>
                                        </p:tav>
                                      </p:tavLst>
                                    </p:anim>
                                    <p:anim calcmode="lin" valueType="num">
                                      <p:cBhvr>
                                        <p:cTn id="13" dur="1000" fill="hold"/>
                                        <p:tgtEl>
                                          <p:spTgt spid="8"/>
                                        </p:tgtEl>
                                        <p:attrNameLst>
                                          <p:attrName>ppt_h</p:attrName>
                                        </p:attrNameLst>
                                      </p:cBhvr>
                                      <p:tavLst>
                                        <p:tav tm="0">
                                          <p:val>
                                            <p:fltVal val="0"/>
                                          </p:val>
                                        </p:tav>
                                        <p:tav tm="100000">
                                          <p:val>
                                            <p:strVal val="#ppt_h"/>
                                          </p:val>
                                        </p:tav>
                                      </p:tavLst>
                                    </p:anim>
                                    <p:anim calcmode="lin" valueType="num">
                                      <p:cBhvr>
                                        <p:cTn id="14" dur="1000" fill="hold"/>
                                        <p:tgtEl>
                                          <p:spTgt spid="8"/>
                                        </p:tgtEl>
                                        <p:attrNameLst>
                                          <p:attrName>style.rotation</p:attrName>
                                        </p:attrNameLst>
                                      </p:cBhvr>
                                      <p:tavLst>
                                        <p:tav tm="0">
                                          <p:val>
                                            <p:fltVal val="90"/>
                                          </p:val>
                                        </p:tav>
                                        <p:tav tm="100000">
                                          <p:val>
                                            <p:fltVal val="0"/>
                                          </p:val>
                                        </p:tav>
                                      </p:tavLst>
                                    </p:anim>
                                    <p:animEffect transition="in" filter="fade">
                                      <p:cBhvr>
                                        <p:cTn id="15" dur="10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 calcmode="lin" valueType="num">
                                      <p:cBhvr>
                                        <p:cTn id="20" dur="1000" fill="hold"/>
                                        <p:tgtEl>
                                          <p:spTgt spid="9"/>
                                        </p:tgtEl>
                                        <p:attrNameLst>
                                          <p:attrName>ppt_w</p:attrName>
                                        </p:attrNameLst>
                                      </p:cBhvr>
                                      <p:tavLst>
                                        <p:tav tm="0">
                                          <p:val>
                                            <p:fltVal val="0"/>
                                          </p:val>
                                        </p:tav>
                                        <p:tav tm="100000">
                                          <p:val>
                                            <p:strVal val="#ppt_w"/>
                                          </p:val>
                                        </p:tav>
                                      </p:tavLst>
                                    </p:anim>
                                    <p:anim calcmode="lin" valueType="num">
                                      <p:cBhvr>
                                        <p:cTn id="21" dur="1000" fill="hold"/>
                                        <p:tgtEl>
                                          <p:spTgt spid="9"/>
                                        </p:tgtEl>
                                        <p:attrNameLst>
                                          <p:attrName>ppt_h</p:attrName>
                                        </p:attrNameLst>
                                      </p:cBhvr>
                                      <p:tavLst>
                                        <p:tav tm="0">
                                          <p:val>
                                            <p:fltVal val="0"/>
                                          </p:val>
                                        </p:tav>
                                        <p:tav tm="100000">
                                          <p:val>
                                            <p:strVal val="#ppt_h"/>
                                          </p:val>
                                        </p:tav>
                                      </p:tavLst>
                                    </p:anim>
                                    <p:anim calcmode="lin" valueType="num">
                                      <p:cBhvr>
                                        <p:cTn id="22" dur="1000" fill="hold"/>
                                        <p:tgtEl>
                                          <p:spTgt spid="9"/>
                                        </p:tgtEl>
                                        <p:attrNameLst>
                                          <p:attrName>style.rotation</p:attrName>
                                        </p:attrNameLst>
                                      </p:cBhvr>
                                      <p:tavLst>
                                        <p:tav tm="0">
                                          <p:val>
                                            <p:fltVal val="90"/>
                                          </p:val>
                                        </p:tav>
                                        <p:tav tm="100000">
                                          <p:val>
                                            <p:fltVal val="0"/>
                                          </p:val>
                                        </p:tav>
                                      </p:tavLst>
                                    </p:anim>
                                    <p:animEffect transition="in" filter="fade">
                                      <p:cBhvr>
                                        <p:cTn id="23" dur="10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p:cTn id="28" dur="1000" fill="hold"/>
                                        <p:tgtEl>
                                          <p:spTgt spid="10"/>
                                        </p:tgtEl>
                                        <p:attrNameLst>
                                          <p:attrName>ppt_w</p:attrName>
                                        </p:attrNameLst>
                                      </p:cBhvr>
                                      <p:tavLst>
                                        <p:tav tm="0">
                                          <p:val>
                                            <p:fltVal val="0"/>
                                          </p:val>
                                        </p:tav>
                                        <p:tav tm="100000">
                                          <p:val>
                                            <p:strVal val="#ppt_w"/>
                                          </p:val>
                                        </p:tav>
                                      </p:tavLst>
                                    </p:anim>
                                    <p:anim calcmode="lin" valueType="num">
                                      <p:cBhvr>
                                        <p:cTn id="29" dur="1000" fill="hold"/>
                                        <p:tgtEl>
                                          <p:spTgt spid="10"/>
                                        </p:tgtEl>
                                        <p:attrNameLst>
                                          <p:attrName>ppt_h</p:attrName>
                                        </p:attrNameLst>
                                      </p:cBhvr>
                                      <p:tavLst>
                                        <p:tav tm="0">
                                          <p:val>
                                            <p:fltVal val="0"/>
                                          </p:val>
                                        </p:tav>
                                        <p:tav tm="100000">
                                          <p:val>
                                            <p:strVal val="#ppt_h"/>
                                          </p:val>
                                        </p:tav>
                                      </p:tavLst>
                                    </p:anim>
                                    <p:anim calcmode="lin" valueType="num">
                                      <p:cBhvr>
                                        <p:cTn id="30" dur="1000" fill="hold"/>
                                        <p:tgtEl>
                                          <p:spTgt spid="10"/>
                                        </p:tgtEl>
                                        <p:attrNameLst>
                                          <p:attrName>style.rotation</p:attrName>
                                        </p:attrNameLst>
                                      </p:cBhvr>
                                      <p:tavLst>
                                        <p:tav tm="0">
                                          <p:val>
                                            <p:fltVal val="90"/>
                                          </p:val>
                                        </p:tav>
                                        <p:tav tm="100000">
                                          <p:val>
                                            <p:fltVal val="0"/>
                                          </p:val>
                                        </p:tav>
                                      </p:tavLst>
                                    </p:anim>
                                    <p:animEffect transition="in" filter="fade">
                                      <p:cBhvr>
                                        <p:cTn id="31" dur="1000"/>
                                        <p:tgtEl>
                                          <p:spTgt spid="10"/>
                                        </p:tgtEl>
                                      </p:cBhvr>
                                    </p:animEffect>
                                  </p:childTnLst>
                                </p:cTn>
                              </p:par>
                            </p:childTnLst>
                          </p:cTn>
                        </p:par>
                      </p:childTnLst>
                    </p:cTn>
                  </p:par>
                  <p:par>
                    <p:cTn id="32" fill="hold">
                      <p:stCondLst>
                        <p:cond delay="indefinite"/>
                      </p:stCondLst>
                      <p:childTnLst>
                        <p:par>
                          <p:cTn id="33" fill="hold">
                            <p:stCondLst>
                              <p:cond delay="0"/>
                            </p:stCondLst>
                            <p:childTnLst>
                              <p:par>
                                <p:cTn id="34" presetID="31" presetClass="entr" presetSubtype="0" fill="hold" grpId="0" nodeType="clickEffect">
                                  <p:stCondLst>
                                    <p:cond delay="0"/>
                                  </p:stCondLst>
                                  <p:childTnLst>
                                    <p:set>
                                      <p:cBhvr>
                                        <p:cTn id="35" dur="1" fill="hold">
                                          <p:stCondLst>
                                            <p:cond delay="0"/>
                                          </p:stCondLst>
                                        </p:cTn>
                                        <p:tgtEl>
                                          <p:spTgt spid="11"/>
                                        </p:tgtEl>
                                        <p:attrNameLst>
                                          <p:attrName>style.visibility</p:attrName>
                                        </p:attrNameLst>
                                      </p:cBhvr>
                                      <p:to>
                                        <p:strVal val="visible"/>
                                      </p:to>
                                    </p:set>
                                    <p:anim calcmode="lin" valueType="num">
                                      <p:cBhvr>
                                        <p:cTn id="36" dur="1000" fill="hold"/>
                                        <p:tgtEl>
                                          <p:spTgt spid="11"/>
                                        </p:tgtEl>
                                        <p:attrNameLst>
                                          <p:attrName>ppt_w</p:attrName>
                                        </p:attrNameLst>
                                      </p:cBhvr>
                                      <p:tavLst>
                                        <p:tav tm="0">
                                          <p:val>
                                            <p:fltVal val="0"/>
                                          </p:val>
                                        </p:tav>
                                        <p:tav tm="100000">
                                          <p:val>
                                            <p:strVal val="#ppt_w"/>
                                          </p:val>
                                        </p:tav>
                                      </p:tavLst>
                                    </p:anim>
                                    <p:anim calcmode="lin" valueType="num">
                                      <p:cBhvr>
                                        <p:cTn id="37" dur="1000" fill="hold"/>
                                        <p:tgtEl>
                                          <p:spTgt spid="11"/>
                                        </p:tgtEl>
                                        <p:attrNameLst>
                                          <p:attrName>ppt_h</p:attrName>
                                        </p:attrNameLst>
                                      </p:cBhvr>
                                      <p:tavLst>
                                        <p:tav tm="0">
                                          <p:val>
                                            <p:fltVal val="0"/>
                                          </p:val>
                                        </p:tav>
                                        <p:tav tm="100000">
                                          <p:val>
                                            <p:strVal val="#ppt_h"/>
                                          </p:val>
                                        </p:tav>
                                      </p:tavLst>
                                    </p:anim>
                                    <p:anim calcmode="lin" valueType="num">
                                      <p:cBhvr>
                                        <p:cTn id="38" dur="1000" fill="hold"/>
                                        <p:tgtEl>
                                          <p:spTgt spid="11"/>
                                        </p:tgtEl>
                                        <p:attrNameLst>
                                          <p:attrName>style.rotation</p:attrName>
                                        </p:attrNameLst>
                                      </p:cBhvr>
                                      <p:tavLst>
                                        <p:tav tm="0">
                                          <p:val>
                                            <p:fltVal val="90"/>
                                          </p:val>
                                        </p:tav>
                                        <p:tav tm="100000">
                                          <p:val>
                                            <p:fltVal val="0"/>
                                          </p:val>
                                        </p:tav>
                                      </p:tavLst>
                                    </p:anim>
                                    <p:animEffect transition="in" filter="fade">
                                      <p:cBhvr>
                                        <p:cTn id="39" dur="1000"/>
                                        <p:tgtEl>
                                          <p:spTgt spid="11"/>
                                        </p:tgtEl>
                                      </p:cBhvr>
                                    </p:animEffect>
                                  </p:childTnLst>
                                </p:cTn>
                              </p:par>
                            </p:childTnLst>
                          </p:cTn>
                        </p:par>
                      </p:childTnLst>
                    </p:cTn>
                  </p:par>
                  <p:par>
                    <p:cTn id="40" fill="hold">
                      <p:stCondLst>
                        <p:cond delay="indefinite"/>
                      </p:stCondLst>
                      <p:childTnLst>
                        <p:par>
                          <p:cTn id="41" fill="hold">
                            <p:stCondLst>
                              <p:cond delay="0"/>
                            </p:stCondLst>
                            <p:childTnLst>
                              <p:par>
                                <p:cTn id="42" presetID="31" presetClass="entr" presetSubtype="0" fill="hold" grpId="0" nodeType="clickEffect">
                                  <p:stCondLst>
                                    <p:cond delay="0"/>
                                  </p:stCondLst>
                                  <p:childTnLst>
                                    <p:set>
                                      <p:cBhvr>
                                        <p:cTn id="43" dur="1" fill="hold">
                                          <p:stCondLst>
                                            <p:cond delay="0"/>
                                          </p:stCondLst>
                                        </p:cTn>
                                        <p:tgtEl>
                                          <p:spTgt spid="12"/>
                                        </p:tgtEl>
                                        <p:attrNameLst>
                                          <p:attrName>style.visibility</p:attrName>
                                        </p:attrNameLst>
                                      </p:cBhvr>
                                      <p:to>
                                        <p:strVal val="visible"/>
                                      </p:to>
                                    </p:set>
                                    <p:anim calcmode="lin" valueType="num">
                                      <p:cBhvr>
                                        <p:cTn id="44" dur="1000" fill="hold"/>
                                        <p:tgtEl>
                                          <p:spTgt spid="12"/>
                                        </p:tgtEl>
                                        <p:attrNameLst>
                                          <p:attrName>ppt_w</p:attrName>
                                        </p:attrNameLst>
                                      </p:cBhvr>
                                      <p:tavLst>
                                        <p:tav tm="0">
                                          <p:val>
                                            <p:fltVal val="0"/>
                                          </p:val>
                                        </p:tav>
                                        <p:tav tm="100000">
                                          <p:val>
                                            <p:strVal val="#ppt_w"/>
                                          </p:val>
                                        </p:tav>
                                      </p:tavLst>
                                    </p:anim>
                                    <p:anim calcmode="lin" valueType="num">
                                      <p:cBhvr>
                                        <p:cTn id="45" dur="1000" fill="hold"/>
                                        <p:tgtEl>
                                          <p:spTgt spid="12"/>
                                        </p:tgtEl>
                                        <p:attrNameLst>
                                          <p:attrName>ppt_h</p:attrName>
                                        </p:attrNameLst>
                                      </p:cBhvr>
                                      <p:tavLst>
                                        <p:tav tm="0">
                                          <p:val>
                                            <p:fltVal val="0"/>
                                          </p:val>
                                        </p:tav>
                                        <p:tav tm="100000">
                                          <p:val>
                                            <p:strVal val="#ppt_h"/>
                                          </p:val>
                                        </p:tav>
                                      </p:tavLst>
                                    </p:anim>
                                    <p:anim calcmode="lin" valueType="num">
                                      <p:cBhvr>
                                        <p:cTn id="46" dur="1000" fill="hold"/>
                                        <p:tgtEl>
                                          <p:spTgt spid="12"/>
                                        </p:tgtEl>
                                        <p:attrNameLst>
                                          <p:attrName>style.rotation</p:attrName>
                                        </p:attrNameLst>
                                      </p:cBhvr>
                                      <p:tavLst>
                                        <p:tav tm="0">
                                          <p:val>
                                            <p:fltVal val="90"/>
                                          </p:val>
                                        </p:tav>
                                        <p:tav tm="100000">
                                          <p:val>
                                            <p:fltVal val="0"/>
                                          </p:val>
                                        </p:tav>
                                      </p:tavLst>
                                    </p:anim>
                                    <p:animEffect transition="in" filter="fade">
                                      <p:cBhvr>
                                        <p:cTn id="47"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67200" y="847874"/>
            <a:ext cx="3579826" cy="523220"/>
          </a:xfrm>
          <a:prstGeom prst="rect">
            <a:avLst/>
          </a:prstGeom>
        </p:spPr>
        <p:txBody>
          <a:bodyPr wrap="none">
            <a:spAutoFit/>
          </a:bodyPr>
          <a:lstStyle/>
          <a:p>
            <a:r>
              <a:rPr lang="en-US" sz="2800" dirty="0">
                <a:latin typeface="Book Antiqua" panose="02040602050305030304" pitchFamily="18" charset="0"/>
                <a:hlinkClick r:id="rId2"/>
              </a:rPr>
              <a:t>Check Yourself Here!</a:t>
            </a:r>
            <a:endParaRPr lang="en-US" sz="2800" dirty="0">
              <a:latin typeface="Book Antiqua" panose="02040602050305030304" pitchFamily="18" charset="0"/>
            </a:endParaRPr>
          </a:p>
        </p:txBody>
      </p:sp>
      <p:pic>
        <p:nvPicPr>
          <p:cNvPr id="2050" name="Picture 2" descr="http://www.fltrafficlaws.com/sitebuildercontent/sitebuilderpictures/stop-sign-350x350.gif"/>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895600" y="1600200"/>
            <a:ext cx="3333750" cy="3333750"/>
          </a:xfrm>
          <a:prstGeom prst="rect">
            <a:avLst/>
          </a:prstGeom>
          <a:noFill/>
          <a:extLst>
            <a:ext uri="{909E8E84-426E-40DD-AFC4-6F175D3DCCD1}">
              <a14:hiddenFill xmlns="" xmlns:a14="http://schemas.microsoft.com/office/drawing/2010/main">
                <a:solidFill>
                  <a:srgbClr val="FFFFFF"/>
                </a:solidFill>
              </a14:hiddenFill>
            </a:ext>
          </a:extLst>
        </p:spPr>
      </p:pic>
      <p:sp>
        <p:nvSpPr>
          <p:cNvPr id="3" name="TextBox 2"/>
          <p:cNvSpPr txBox="1"/>
          <p:nvPr/>
        </p:nvSpPr>
        <p:spPr>
          <a:xfrm>
            <a:off x="228600" y="282676"/>
            <a:ext cx="5537093" cy="523220"/>
          </a:xfrm>
          <a:prstGeom prst="rect">
            <a:avLst/>
          </a:prstGeom>
          <a:noFill/>
        </p:spPr>
        <p:txBody>
          <a:bodyPr wrap="none" rtlCol="0">
            <a:spAutoFit/>
          </a:bodyPr>
          <a:lstStyle/>
          <a:p>
            <a:r>
              <a:rPr lang="en-US" sz="2800" b="1" dirty="0" smtClean="0">
                <a:latin typeface="Book Antiqua" panose="02040602050305030304" pitchFamily="18" charset="0"/>
              </a:rPr>
              <a:t>Have you ever bullied someone?</a:t>
            </a:r>
            <a:endParaRPr lang="en-US" sz="2800" b="1" dirty="0">
              <a:latin typeface="Book Antiqua" panose="02040602050305030304" pitchFamily="18" charset="0"/>
            </a:endParaRPr>
          </a:p>
        </p:txBody>
      </p:sp>
      <p:sp>
        <p:nvSpPr>
          <p:cNvPr id="4" name="TextBox 3"/>
          <p:cNvSpPr txBox="1"/>
          <p:nvPr/>
        </p:nvSpPr>
        <p:spPr>
          <a:xfrm>
            <a:off x="2667000" y="5421086"/>
            <a:ext cx="4132863" cy="830997"/>
          </a:xfrm>
          <a:prstGeom prst="rect">
            <a:avLst/>
          </a:prstGeom>
          <a:noFill/>
        </p:spPr>
        <p:txBody>
          <a:bodyPr wrap="none" rtlCol="0">
            <a:spAutoFit/>
          </a:bodyPr>
          <a:lstStyle/>
          <a:p>
            <a:r>
              <a:rPr lang="en-US" sz="2400" dirty="0" smtClean="0">
                <a:latin typeface="Book Antiqua" panose="02040602050305030304" pitchFamily="18" charset="0"/>
              </a:rPr>
              <a:t>What do you think are some </a:t>
            </a:r>
          </a:p>
          <a:p>
            <a:pPr algn="ctr"/>
            <a:r>
              <a:rPr lang="en-US" sz="2400" dirty="0" smtClean="0">
                <a:latin typeface="Book Antiqua" panose="02040602050305030304" pitchFamily="18" charset="0"/>
              </a:rPr>
              <a:t>causes of bullying?</a:t>
            </a:r>
            <a:endParaRPr lang="en-US" sz="2400" dirty="0">
              <a:latin typeface="Book Antiqua" panose="02040602050305030304" pitchFamily="18" charset="0"/>
            </a:endParaRPr>
          </a:p>
        </p:txBody>
      </p:sp>
    </p:spTree>
    <p:extLst>
      <p:ext uri="{BB962C8B-B14F-4D97-AF65-F5344CB8AC3E}">
        <p14:creationId xmlns="" xmlns:p14="http://schemas.microsoft.com/office/powerpoint/2010/main" val="32454218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2743200" y="2209800"/>
            <a:ext cx="3200400" cy="1981200"/>
          </a:xfrm>
          <a:prstGeom prst="ellipse">
            <a:avLst/>
          </a:prstGeom>
          <a:ln>
            <a:solidFill>
              <a:srgbClr val="FF0066"/>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3200" b="1" dirty="0" smtClean="0">
                <a:ln w="18000">
                  <a:solidFill>
                    <a:schemeClr val="accent2">
                      <a:satMod val="140000"/>
                    </a:schemeClr>
                  </a:solidFill>
                  <a:prstDash val="solid"/>
                  <a:miter lim="800000"/>
                </a:ln>
                <a:solidFill>
                  <a:srgbClr val="FF0066"/>
                </a:solidFill>
                <a:effectLst>
                  <a:outerShdw blurRad="38100" dist="38100" dir="2700000" algn="tl">
                    <a:srgbClr val="000000">
                      <a:alpha val="43137"/>
                    </a:srgbClr>
                  </a:outerShdw>
                </a:effectLst>
              </a:rPr>
              <a:t>Causes of</a:t>
            </a:r>
          </a:p>
          <a:p>
            <a:pPr algn="ctr"/>
            <a:r>
              <a:rPr lang="en-US" sz="3200" b="1" dirty="0" smtClean="0">
                <a:ln w="18000">
                  <a:solidFill>
                    <a:schemeClr val="accent2">
                      <a:satMod val="140000"/>
                    </a:schemeClr>
                  </a:solidFill>
                  <a:prstDash val="solid"/>
                  <a:miter lim="800000"/>
                </a:ln>
                <a:solidFill>
                  <a:srgbClr val="FF0066"/>
                </a:solidFill>
                <a:effectLst>
                  <a:outerShdw blurRad="38100" dist="38100" dir="2700000" algn="tl">
                    <a:srgbClr val="000000">
                      <a:alpha val="43137"/>
                    </a:srgbClr>
                  </a:outerShdw>
                </a:effectLst>
              </a:rPr>
              <a:t>Bullying</a:t>
            </a:r>
            <a:endParaRPr lang="en-US" sz="3200" dirty="0">
              <a:solidFill>
                <a:srgbClr val="FF0066"/>
              </a:solidFill>
              <a:effectLst>
                <a:outerShdw blurRad="38100" dist="38100" dir="2700000" algn="tl">
                  <a:srgbClr val="000000">
                    <a:alpha val="43137"/>
                  </a:srgbClr>
                </a:outerShdw>
              </a:effectLst>
            </a:endParaRPr>
          </a:p>
        </p:txBody>
      </p:sp>
      <p:sp>
        <p:nvSpPr>
          <p:cNvPr id="8" name="Explosion 1 7"/>
          <p:cNvSpPr/>
          <p:nvPr/>
        </p:nvSpPr>
        <p:spPr>
          <a:xfrm>
            <a:off x="5867400" y="3505200"/>
            <a:ext cx="2667000" cy="3124200"/>
          </a:xfrm>
          <a:prstGeom prst="irregularSeal1">
            <a:avLst/>
          </a:prstGeom>
          <a:ln>
            <a:solidFill>
              <a:srgbClr val="FF0066"/>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solidFill>
                  <a:srgbClr val="FF0066"/>
                </a:solidFill>
              </a:rPr>
              <a:t>Mimic behavior seen in movies/TV</a:t>
            </a:r>
            <a:endParaRPr lang="en-US" dirty="0">
              <a:solidFill>
                <a:srgbClr val="FF0066"/>
              </a:solidFill>
            </a:endParaRPr>
          </a:p>
        </p:txBody>
      </p:sp>
      <p:sp>
        <p:nvSpPr>
          <p:cNvPr id="9" name="Explosion 1 8"/>
          <p:cNvSpPr/>
          <p:nvPr/>
        </p:nvSpPr>
        <p:spPr>
          <a:xfrm>
            <a:off x="228600" y="152400"/>
            <a:ext cx="3124200" cy="2895600"/>
          </a:xfrm>
          <a:prstGeom prst="irregularSeal1">
            <a:avLst/>
          </a:prstGeom>
          <a:solidFill>
            <a:schemeClr val="accent2"/>
          </a:solidFill>
          <a:ln>
            <a:solidFill>
              <a:srgbClr val="FF0066"/>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solidFill>
                  <a:srgbClr val="FF0066"/>
                </a:solidFill>
              </a:rPr>
              <a:t>Bully has been bullied himself and wants to “pass it on”</a:t>
            </a:r>
            <a:endParaRPr lang="en-US" dirty="0">
              <a:solidFill>
                <a:srgbClr val="FF0066"/>
              </a:solidFill>
            </a:endParaRPr>
          </a:p>
        </p:txBody>
      </p:sp>
      <p:sp>
        <p:nvSpPr>
          <p:cNvPr id="10" name="Explosion 1 9"/>
          <p:cNvSpPr/>
          <p:nvPr/>
        </p:nvSpPr>
        <p:spPr>
          <a:xfrm>
            <a:off x="2514600" y="4267200"/>
            <a:ext cx="3352800" cy="2556524"/>
          </a:xfrm>
          <a:prstGeom prst="irregularSeal1">
            <a:avLst/>
          </a:prstGeom>
          <a:solidFill>
            <a:schemeClr val="accent2"/>
          </a:solid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0066"/>
                </a:solidFill>
              </a:rPr>
              <a:t>Bully thinks it’s “cool” or “funny”</a:t>
            </a:r>
            <a:endParaRPr lang="en-US" dirty="0">
              <a:solidFill>
                <a:srgbClr val="FF0066"/>
              </a:solidFill>
            </a:endParaRPr>
          </a:p>
        </p:txBody>
      </p:sp>
      <p:sp>
        <p:nvSpPr>
          <p:cNvPr id="12" name="Explosion 1 11"/>
          <p:cNvSpPr/>
          <p:nvPr/>
        </p:nvSpPr>
        <p:spPr>
          <a:xfrm>
            <a:off x="0" y="2819400"/>
            <a:ext cx="2667000" cy="2667000"/>
          </a:xfrm>
          <a:prstGeom prst="irregularSeal1">
            <a:avLst/>
          </a:prstGeom>
          <a:solidFill>
            <a:schemeClr val="accent2"/>
          </a:solid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0066"/>
                </a:solidFill>
              </a:rPr>
              <a:t>Seeking revenge</a:t>
            </a:r>
            <a:endParaRPr lang="en-US" dirty="0">
              <a:solidFill>
                <a:srgbClr val="FF0066"/>
              </a:solidFill>
            </a:endParaRPr>
          </a:p>
        </p:txBody>
      </p:sp>
      <p:sp>
        <p:nvSpPr>
          <p:cNvPr id="13" name="Explosion 1 12"/>
          <p:cNvSpPr/>
          <p:nvPr/>
        </p:nvSpPr>
        <p:spPr>
          <a:xfrm>
            <a:off x="3657600" y="152400"/>
            <a:ext cx="2057400" cy="1905000"/>
          </a:xfrm>
          <a:prstGeom prst="irregularSeal1">
            <a:avLst/>
          </a:prstGeom>
          <a:ln>
            <a:solidFill>
              <a:srgbClr val="FF006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solidFill>
                  <a:srgbClr val="FF0066"/>
                </a:solidFill>
              </a:rPr>
              <a:t>Seeking power</a:t>
            </a:r>
            <a:endParaRPr lang="en-US" dirty="0">
              <a:solidFill>
                <a:srgbClr val="FF0066"/>
              </a:solidFill>
            </a:endParaRPr>
          </a:p>
        </p:txBody>
      </p:sp>
      <p:sp>
        <p:nvSpPr>
          <p:cNvPr id="14" name="Explosion 1 13"/>
          <p:cNvSpPr/>
          <p:nvPr/>
        </p:nvSpPr>
        <p:spPr>
          <a:xfrm>
            <a:off x="5715000" y="762000"/>
            <a:ext cx="2667000" cy="2743200"/>
          </a:xfrm>
          <a:prstGeom prst="irregularSeal1">
            <a:avLst/>
          </a:prstGeom>
          <a:ln>
            <a:solidFill>
              <a:srgbClr val="FF0066"/>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solidFill>
                  <a:srgbClr val="FF0066"/>
                </a:solidFill>
              </a:rPr>
              <a:t>Seeking attention</a:t>
            </a:r>
            <a:endParaRPr lang="en-US" dirty="0">
              <a:solidFill>
                <a:srgbClr val="FF0066"/>
              </a:solidFill>
            </a:endParaRPr>
          </a:p>
        </p:txBody>
      </p:sp>
    </p:spTree>
    <p:extLst>
      <p:ext uri="{BB962C8B-B14F-4D97-AF65-F5344CB8AC3E}">
        <p14:creationId xmlns="" xmlns:p14="http://schemas.microsoft.com/office/powerpoint/2010/main" val="380623700"/>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457200"/>
            <a:ext cx="7391400" cy="1354217"/>
          </a:xfrm>
          <a:prstGeom prst="rect">
            <a:avLst/>
          </a:prstGeom>
          <a:noFill/>
        </p:spPr>
        <p:txBody>
          <a:bodyPr wrap="square" rtlCol="0">
            <a:spAutoFit/>
          </a:bodyPr>
          <a:lstStyle/>
          <a:p>
            <a:pPr algn="ctr"/>
            <a:r>
              <a:rPr lang="en-US" sz="4100" b="1" dirty="0" smtClean="0">
                <a:latin typeface="Lucida Handwriting" pitchFamily="66" charset="0"/>
              </a:rPr>
              <a:t>New York State </a:t>
            </a:r>
          </a:p>
          <a:p>
            <a:pPr algn="ctr"/>
            <a:r>
              <a:rPr lang="en-US" sz="4100" b="1" dirty="0" smtClean="0">
                <a:latin typeface="Lucida Handwriting" pitchFamily="66" charset="0"/>
              </a:rPr>
              <a:t>Bullying Policies</a:t>
            </a:r>
            <a:endParaRPr lang="en-US" sz="4100" b="1" dirty="0">
              <a:latin typeface="Lucida Handwriting" pitchFamily="66" charset="0"/>
            </a:endParaRPr>
          </a:p>
        </p:txBody>
      </p:sp>
      <p:sp>
        <p:nvSpPr>
          <p:cNvPr id="3" name="TextBox 2"/>
          <p:cNvSpPr txBox="1"/>
          <p:nvPr/>
        </p:nvSpPr>
        <p:spPr>
          <a:xfrm>
            <a:off x="152400" y="1981200"/>
            <a:ext cx="8534400" cy="1477328"/>
          </a:xfrm>
          <a:prstGeom prst="rect">
            <a:avLst/>
          </a:prstGeom>
          <a:solidFill>
            <a:schemeClr val="bg1"/>
          </a:solidFill>
        </p:spPr>
        <p:txBody>
          <a:bodyPr wrap="square" rtlCol="0">
            <a:spAutoFit/>
          </a:bodyPr>
          <a:lstStyle/>
          <a:p>
            <a:pPr algn="ctr"/>
            <a:r>
              <a:rPr lang="en-US" b="1" dirty="0" smtClean="0">
                <a:solidFill>
                  <a:srgbClr val="FF0066"/>
                </a:solidFill>
                <a:latin typeface="Book Antiqua" pitchFamily="18" charset="0"/>
              </a:rPr>
              <a:t>Unfortunately, bullying is a serious problem in our schools.  The recent rise in number of issues related to bullying leaves both parents and teachers wondering what they can do to stop bullying.  The complete policies and guidelines regarding bullying can be found </a:t>
            </a:r>
            <a:r>
              <a:rPr lang="en-US" b="1" dirty="0" smtClean="0">
                <a:latin typeface="Book Antiqua" pitchFamily="18" charset="0"/>
                <a:hlinkClick r:id="rId2"/>
              </a:rPr>
              <a:t>here</a:t>
            </a:r>
            <a:r>
              <a:rPr lang="en-US" b="1" dirty="0" smtClean="0">
                <a:solidFill>
                  <a:srgbClr val="FF0066"/>
                </a:solidFill>
                <a:latin typeface="Book Antiqua" pitchFamily="18" charset="0"/>
              </a:rPr>
              <a:t>.  Among the current guidelines, New York State law requires:</a:t>
            </a:r>
          </a:p>
        </p:txBody>
      </p:sp>
      <p:sp>
        <p:nvSpPr>
          <p:cNvPr id="5" name="TextBox 4"/>
          <p:cNvSpPr txBox="1"/>
          <p:nvPr/>
        </p:nvSpPr>
        <p:spPr>
          <a:xfrm>
            <a:off x="304800" y="3505200"/>
            <a:ext cx="5702202" cy="369332"/>
          </a:xfrm>
          <a:prstGeom prst="rect">
            <a:avLst/>
          </a:prstGeom>
          <a:noFill/>
        </p:spPr>
        <p:txBody>
          <a:bodyPr wrap="none" rtlCol="0">
            <a:spAutoFit/>
          </a:bodyPr>
          <a:lstStyle/>
          <a:p>
            <a:r>
              <a:rPr lang="en-US" b="1" dirty="0" smtClean="0">
                <a:latin typeface="Book Antiqua" pitchFamily="18" charset="0"/>
              </a:rPr>
              <a:t>A school environment free of bullying &amp; harassment</a:t>
            </a:r>
            <a:endParaRPr lang="en-US" b="1" dirty="0">
              <a:latin typeface="Book Antiqua" pitchFamily="18" charset="0"/>
            </a:endParaRPr>
          </a:p>
        </p:txBody>
      </p:sp>
      <p:sp>
        <p:nvSpPr>
          <p:cNvPr id="6" name="TextBox 5"/>
          <p:cNvSpPr txBox="1"/>
          <p:nvPr/>
        </p:nvSpPr>
        <p:spPr>
          <a:xfrm>
            <a:off x="304800" y="3886200"/>
            <a:ext cx="5519460" cy="646331"/>
          </a:xfrm>
          <a:prstGeom prst="rect">
            <a:avLst/>
          </a:prstGeom>
          <a:noFill/>
        </p:spPr>
        <p:txBody>
          <a:bodyPr wrap="none" rtlCol="0">
            <a:spAutoFit/>
          </a:bodyPr>
          <a:lstStyle/>
          <a:p>
            <a:r>
              <a:rPr lang="en-US" b="1" dirty="0" smtClean="0">
                <a:solidFill>
                  <a:srgbClr val="FF0066"/>
                </a:solidFill>
                <a:latin typeface="Book Antiqua" pitchFamily="18" charset="0"/>
              </a:rPr>
              <a:t>Teachers, parents, &amp; students to be able to identify</a:t>
            </a:r>
          </a:p>
          <a:p>
            <a:r>
              <a:rPr lang="en-US" b="1" dirty="0" smtClean="0">
                <a:solidFill>
                  <a:srgbClr val="FF0066"/>
                </a:solidFill>
                <a:latin typeface="Book Antiqua" pitchFamily="18" charset="0"/>
              </a:rPr>
              <a:t>the person to whom they should report bullying to</a:t>
            </a:r>
            <a:endParaRPr lang="en-US" b="1" dirty="0">
              <a:solidFill>
                <a:srgbClr val="FF0066"/>
              </a:solidFill>
              <a:latin typeface="Book Antiqua" pitchFamily="18" charset="0"/>
            </a:endParaRPr>
          </a:p>
        </p:txBody>
      </p:sp>
      <p:sp>
        <p:nvSpPr>
          <p:cNvPr id="7" name="TextBox 6"/>
          <p:cNvSpPr txBox="1"/>
          <p:nvPr/>
        </p:nvSpPr>
        <p:spPr>
          <a:xfrm>
            <a:off x="304800" y="4572000"/>
            <a:ext cx="7518405" cy="369332"/>
          </a:xfrm>
          <a:prstGeom prst="rect">
            <a:avLst/>
          </a:prstGeom>
          <a:noFill/>
        </p:spPr>
        <p:txBody>
          <a:bodyPr wrap="none" rtlCol="0">
            <a:spAutoFit/>
          </a:bodyPr>
          <a:lstStyle/>
          <a:p>
            <a:r>
              <a:rPr lang="en-US" b="1" dirty="0" smtClean="0">
                <a:latin typeface="Book Antiqua" pitchFamily="18" charset="0"/>
              </a:rPr>
              <a:t>Employees/students who witness harassment to report it immediately </a:t>
            </a:r>
            <a:endParaRPr lang="en-US" b="1" dirty="0">
              <a:latin typeface="Book Antiqua" pitchFamily="18" charset="0"/>
            </a:endParaRPr>
          </a:p>
        </p:txBody>
      </p:sp>
      <p:sp>
        <p:nvSpPr>
          <p:cNvPr id="8" name="TextBox 7"/>
          <p:cNvSpPr txBox="1"/>
          <p:nvPr/>
        </p:nvSpPr>
        <p:spPr>
          <a:xfrm>
            <a:off x="304800" y="4953000"/>
            <a:ext cx="7443063" cy="369332"/>
          </a:xfrm>
          <a:prstGeom prst="rect">
            <a:avLst/>
          </a:prstGeom>
          <a:noFill/>
        </p:spPr>
        <p:txBody>
          <a:bodyPr wrap="none" rtlCol="0">
            <a:spAutoFit/>
          </a:bodyPr>
          <a:lstStyle/>
          <a:p>
            <a:r>
              <a:rPr lang="en-US" b="1" dirty="0" smtClean="0">
                <a:solidFill>
                  <a:srgbClr val="FF0066"/>
                </a:solidFill>
                <a:latin typeface="Book Antiqua" pitchFamily="18" charset="0"/>
              </a:rPr>
              <a:t>Serious issues to be reported to the local law enforcement authorities</a:t>
            </a:r>
            <a:endParaRPr lang="en-US" b="1" dirty="0">
              <a:solidFill>
                <a:srgbClr val="FF0066"/>
              </a:solidFill>
              <a:latin typeface="Book Antiqua" pitchFamily="18" charset="0"/>
            </a:endParaRPr>
          </a:p>
        </p:txBody>
      </p:sp>
      <p:sp>
        <p:nvSpPr>
          <p:cNvPr id="10" name="TextBox 9"/>
          <p:cNvSpPr txBox="1"/>
          <p:nvPr/>
        </p:nvSpPr>
        <p:spPr>
          <a:xfrm>
            <a:off x="1981200" y="5410200"/>
            <a:ext cx="4435830" cy="646331"/>
          </a:xfrm>
          <a:prstGeom prst="rect">
            <a:avLst/>
          </a:prstGeom>
          <a:noFill/>
        </p:spPr>
        <p:txBody>
          <a:bodyPr wrap="none" rtlCol="0">
            <a:spAutoFit/>
          </a:bodyPr>
          <a:lstStyle/>
          <a:p>
            <a:r>
              <a:rPr lang="en-US" b="1" dirty="0" smtClean="0">
                <a:latin typeface="Book Antiqua" pitchFamily="18" charset="0"/>
              </a:rPr>
              <a:t>Each school to provide parents, students,</a:t>
            </a:r>
          </a:p>
          <a:p>
            <a:r>
              <a:rPr lang="en-US" b="1" dirty="0" smtClean="0">
                <a:latin typeface="Book Antiqua" pitchFamily="18" charset="0"/>
              </a:rPr>
              <a:t>&amp; faculty with a copy of such guidelines</a:t>
            </a:r>
            <a:endParaRPr lang="en-US" b="1" dirty="0">
              <a:latin typeface="Book Antiqua" pitchFamily="18" charset="0"/>
            </a:endParaRPr>
          </a:p>
        </p:txBody>
      </p:sp>
      <p:sp>
        <p:nvSpPr>
          <p:cNvPr id="11" name="TextBox 10"/>
          <p:cNvSpPr txBox="1"/>
          <p:nvPr/>
        </p:nvSpPr>
        <p:spPr>
          <a:xfrm>
            <a:off x="1981200" y="6096000"/>
            <a:ext cx="4859022" cy="369332"/>
          </a:xfrm>
          <a:prstGeom prst="rect">
            <a:avLst/>
          </a:prstGeom>
          <a:noFill/>
        </p:spPr>
        <p:txBody>
          <a:bodyPr wrap="none" rtlCol="0">
            <a:spAutoFit/>
          </a:bodyPr>
          <a:lstStyle/>
          <a:p>
            <a:r>
              <a:rPr lang="en-US" b="1" dirty="0" smtClean="0">
                <a:solidFill>
                  <a:srgbClr val="FF0066"/>
                </a:solidFill>
                <a:latin typeface="Book Antiqua" pitchFamily="18" charset="0"/>
              </a:rPr>
              <a:t>Use these guidelines during teacher training</a:t>
            </a:r>
            <a:endParaRPr lang="en-US" b="1" dirty="0">
              <a:solidFill>
                <a:srgbClr val="FF0066"/>
              </a:solidFill>
              <a:latin typeface="Book Antiqua"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2000" y="609600"/>
            <a:ext cx="6359004" cy="723275"/>
          </a:xfrm>
          <a:prstGeom prst="rect">
            <a:avLst/>
          </a:prstGeom>
        </p:spPr>
        <p:txBody>
          <a:bodyPr wrap="square">
            <a:spAutoFit/>
          </a:bodyPr>
          <a:lstStyle/>
          <a:p>
            <a:pPr algn="ctr"/>
            <a:r>
              <a:rPr lang="en-US" sz="4100" b="1" dirty="0" smtClean="0">
                <a:latin typeface="Lucida Handwriting" pitchFamily="66" charset="0"/>
              </a:rPr>
              <a:t>What Can We Do??</a:t>
            </a:r>
            <a:endParaRPr lang="en-US" sz="4100" b="1" dirty="0">
              <a:latin typeface="Lucida Handwriting" pitchFamily="66" charset="0"/>
            </a:endParaRPr>
          </a:p>
        </p:txBody>
      </p:sp>
      <p:sp>
        <p:nvSpPr>
          <p:cNvPr id="5" name="Rectangle 4"/>
          <p:cNvSpPr/>
          <p:nvPr/>
        </p:nvSpPr>
        <p:spPr>
          <a:xfrm>
            <a:off x="304800" y="1524000"/>
            <a:ext cx="7162800" cy="923330"/>
          </a:xfrm>
          <a:prstGeom prst="rect">
            <a:avLst/>
          </a:prstGeom>
        </p:spPr>
        <p:txBody>
          <a:bodyPr wrap="square">
            <a:spAutoFit/>
          </a:bodyPr>
          <a:lstStyle/>
          <a:p>
            <a:r>
              <a:rPr lang="en-US" b="1" dirty="0" smtClean="0">
                <a:solidFill>
                  <a:srgbClr val="FF0066"/>
                </a:solidFill>
                <a:latin typeface="Book Antiqua" pitchFamily="18" charset="0"/>
              </a:rPr>
              <a:t> </a:t>
            </a:r>
            <a:r>
              <a:rPr lang="en-US" b="1" dirty="0" smtClean="0">
                <a:solidFill>
                  <a:srgbClr val="FF0066"/>
                </a:solidFill>
                <a:latin typeface="Book Antiqua" pitchFamily="18" charset="0"/>
              </a:rPr>
              <a:t>“Not in Our School” is a campaign that highlights the impact of bullying, and works to put an end to all forms of bullying.  Some of their solutions to bullying include:</a:t>
            </a:r>
            <a:endParaRPr lang="en-US" b="1" dirty="0" smtClean="0">
              <a:solidFill>
                <a:srgbClr val="FF0066"/>
              </a:solidFill>
              <a:latin typeface="Book Antiqua" pitchFamily="18" charset="0"/>
            </a:endParaRPr>
          </a:p>
        </p:txBody>
      </p:sp>
      <p:sp>
        <p:nvSpPr>
          <p:cNvPr id="6" name="TextBox 5"/>
          <p:cNvSpPr txBox="1"/>
          <p:nvPr/>
        </p:nvSpPr>
        <p:spPr>
          <a:xfrm>
            <a:off x="1905000" y="4114800"/>
            <a:ext cx="4648200" cy="646331"/>
          </a:xfrm>
          <a:prstGeom prst="rect">
            <a:avLst/>
          </a:prstGeom>
          <a:noFill/>
        </p:spPr>
        <p:txBody>
          <a:bodyPr wrap="square" rtlCol="0">
            <a:spAutoFit/>
          </a:bodyPr>
          <a:lstStyle/>
          <a:p>
            <a:r>
              <a:rPr lang="en-US" b="1" dirty="0" smtClean="0">
                <a:solidFill>
                  <a:srgbClr val="FF0066"/>
                </a:solidFill>
                <a:latin typeface="Book Antiqua" pitchFamily="18" charset="0"/>
              </a:rPr>
              <a:t>Educating parents &amp; teachers on bullying</a:t>
            </a:r>
            <a:endParaRPr lang="en-US" b="1" dirty="0" smtClean="0">
              <a:solidFill>
                <a:srgbClr val="FF0066"/>
              </a:solidFill>
              <a:latin typeface="Book Antiqua" pitchFamily="18" charset="0"/>
            </a:endParaRPr>
          </a:p>
          <a:p>
            <a:endParaRPr lang="en-US" dirty="0"/>
          </a:p>
        </p:txBody>
      </p:sp>
      <p:sp>
        <p:nvSpPr>
          <p:cNvPr id="8" name="TextBox 7"/>
          <p:cNvSpPr txBox="1"/>
          <p:nvPr/>
        </p:nvSpPr>
        <p:spPr>
          <a:xfrm>
            <a:off x="457200" y="2514600"/>
            <a:ext cx="8686800" cy="369332"/>
          </a:xfrm>
          <a:prstGeom prst="rect">
            <a:avLst/>
          </a:prstGeom>
          <a:noFill/>
        </p:spPr>
        <p:txBody>
          <a:bodyPr wrap="square" rtlCol="0">
            <a:spAutoFit/>
          </a:bodyPr>
          <a:lstStyle/>
          <a:p>
            <a:r>
              <a:rPr lang="en-US" b="1" dirty="0" smtClean="0">
                <a:latin typeface="Book Antiqua" pitchFamily="18" charset="0"/>
              </a:rPr>
              <a:t>Identifying &amp; monitoring places where bullying is known to frequently occur.</a:t>
            </a:r>
            <a:endParaRPr lang="en-US" b="1" dirty="0" smtClean="0">
              <a:latin typeface="Book Antiqua" pitchFamily="18" charset="0"/>
            </a:endParaRPr>
          </a:p>
        </p:txBody>
      </p:sp>
      <p:sp>
        <p:nvSpPr>
          <p:cNvPr id="9" name="TextBox 8"/>
          <p:cNvSpPr txBox="1"/>
          <p:nvPr/>
        </p:nvSpPr>
        <p:spPr>
          <a:xfrm>
            <a:off x="838200" y="3048000"/>
            <a:ext cx="6629400" cy="369332"/>
          </a:xfrm>
          <a:prstGeom prst="rect">
            <a:avLst/>
          </a:prstGeom>
          <a:noFill/>
        </p:spPr>
        <p:txBody>
          <a:bodyPr wrap="square" rtlCol="0">
            <a:spAutoFit/>
          </a:bodyPr>
          <a:lstStyle/>
          <a:p>
            <a:r>
              <a:rPr lang="en-US" b="1" dirty="0" smtClean="0">
                <a:solidFill>
                  <a:srgbClr val="FF0066"/>
                </a:solidFill>
                <a:latin typeface="Book Antiqua" pitchFamily="18" charset="0"/>
              </a:rPr>
              <a:t>Having children role-play to practice what to say to a bully.</a:t>
            </a:r>
            <a:endParaRPr lang="en-US" b="1" dirty="0" smtClean="0">
              <a:solidFill>
                <a:srgbClr val="FF0066"/>
              </a:solidFill>
              <a:latin typeface="Book Antiqua" pitchFamily="18" charset="0"/>
            </a:endParaRPr>
          </a:p>
        </p:txBody>
      </p:sp>
      <p:sp>
        <p:nvSpPr>
          <p:cNvPr id="10" name="TextBox 9"/>
          <p:cNvSpPr txBox="1"/>
          <p:nvPr/>
        </p:nvSpPr>
        <p:spPr>
          <a:xfrm>
            <a:off x="1371600" y="3581400"/>
            <a:ext cx="5205271" cy="369332"/>
          </a:xfrm>
          <a:prstGeom prst="rect">
            <a:avLst/>
          </a:prstGeom>
          <a:noFill/>
        </p:spPr>
        <p:txBody>
          <a:bodyPr wrap="none" rtlCol="0">
            <a:spAutoFit/>
          </a:bodyPr>
          <a:lstStyle/>
          <a:p>
            <a:r>
              <a:rPr lang="en-US" b="1" dirty="0" smtClean="0">
                <a:latin typeface="Book Antiqua" pitchFamily="18" charset="0"/>
              </a:rPr>
              <a:t>Having children sign a pledge against bullying.</a:t>
            </a:r>
            <a:endParaRPr lang="en-US" b="1" dirty="0" smtClean="0">
              <a:latin typeface="Book Antiqua" pitchFamily="18" charset="0"/>
            </a:endParaRPr>
          </a:p>
        </p:txBody>
      </p:sp>
      <p:pic>
        <p:nvPicPr>
          <p:cNvPr id="3074" name="Picture 2" descr="http://cdn1.edutopia.org/files/imagecache/grid-3-column/slates/stop-bullying-460-blog.jpg"/>
          <p:cNvPicPr>
            <a:picLocks noChangeAspect="1" noChangeArrowheads="1"/>
          </p:cNvPicPr>
          <p:nvPr/>
        </p:nvPicPr>
        <p:blipFill>
          <a:blip r:embed="rId2" cstate="print"/>
          <a:srcRect/>
          <a:stretch>
            <a:fillRect/>
          </a:stretch>
        </p:blipFill>
        <p:spPr bwMode="auto">
          <a:xfrm>
            <a:off x="2590800" y="4724400"/>
            <a:ext cx="3619500" cy="1828800"/>
          </a:xfrm>
          <a:prstGeom prst="rect">
            <a:avLst/>
          </a:prstGeom>
          <a:noFill/>
        </p:spPr>
      </p:pic>
    </p:spTree>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rayons">
  <a:themeElements>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Crayons">
      <a:majorFont>
        <a:latin typeface="Comic Sans MS"/>
        <a:ea typeface=""/>
        <a:cs typeface="Arial"/>
      </a:majorFont>
      <a:minorFont>
        <a:latin typeface="Comic Sans MS"/>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Crayons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Crayons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Crayons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clrMap bg1="dk2" tx1="lt1" bg2="dk1" tx2="lt2" accent1="accent1" accent2="accent2" accent3="accent3" accent4="accent4" accent5="accent5" accent6="accent6" hlink="hlink" folHlink="folHlink"/>
    </a:extraClrScheme>
    <a:extraClrScheme>
      <a:clrScheme name="Crayons 5">
        <a:dk1>
          <a:srgbClr val="808080"/>
        </a:dk1>
        <a:lt1>
          <a:srgbClr val="FFFFFF"/>
        </a:lt1>
        <a:dk2>
          <a:srgbClr val="003366"/>
        </a:dk2>
        <a:lt2>
          <a:srgbClr val="CCECFF"/>
        </a:lt2>
        <a:accent1>
          <a:srgbClr val="33CCCC"/>
        </a:accent1>
        <a:accent2>
          <a:srgbClr val="006699"/>
        </a:accent2>
        <a:accent3>
          <a:srgbClr val="AAADB8"/>
        </a:accent3>
        <a:accent4>
          <a:srgbClr val="DADADA"/>
        </a:accent4>
        <a:accent5>
          <a:srgbClr val="ADE2E2"/>
        </a:accent5>
        <a:accent6>
          <a:srgbClr val="005C8A"/>
        </a:accent6>
        <a:hlink>
          <a:srgbClr val="00FFFF"/>
        </a:hlink>
        <a:folHlink>
          <a:srgbClr val="0000FF"/>
        </a:folHlink>
      </a:clrScheme>
      <a:clrMap bg1="dk2" tx1="lt1" bg2="dk1" tx2="lt2" accent1="accent1" accent2="accent2" accent3="accent3" accent4="accent4" accent5="accent5" accent6="accent6" hlink="hlink" folHlink="folHlink"/>
    </a:extraClrScheme>
    <a:extraClrScheme>
      <a:clrScheme name="Crayons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Crayons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clrMap bg1="dk2" tx1="lt1" bg2="dk1" tx2="lt2" accent1="accent1" accent2="accent2" accent3="accent3" accent4="accent4" accent5="accent5" accent6="accent6" hlink="hlink" folHlink="folHlink"/>
    </a:extraClrScheme>
    <a:extraClrScheme>
      <a:clrScheme name="Crayons 8">
        <a:dk1>
          <a:srgbClr val="FF3300"/>
        </a:dk1>
        <a:lt1>
          <a:srgbClr val="FFFFFF"/>
        </a:lt1>
        <a:dk2>
          <a:srgbClr val="800000"/>
        </a:dk2>
        <a:lt2>
          <a:srgbClr val="FFFFCC"/>
        </a:lt2>
        <a:accent1>
          <a:srgbClr val="FF7C80"/>
        </a:accent1>
        <a:accent2>
          <a:srgbClr val="990000"/>
        </a:accent2>
        <a:accent3>
          <a:srgbClr val="C0AAAA"/>
        </a:accent3>
        <a:accent4>
          <a:srgbClr val="DADADA"/>
        </a:accent4>
        <a:accent5>
          <a:srgbClr val="FFBFC0"/>
        </a:accent5>
        <a:accent6>
          <a:srgbClr val="8A0000"/>
        </a:accent6>
        <a:hlink>
          <a:srgbClr val="FF66CC"/>
        </a:hlink>
        <a:folHlink>
          <a:srgbClr val="FF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
        <a:ea typeface=""/>
        <a:cs typeface=""/>
      </a:majorFont>
      <a:minorFont>
        <a:latin typeface=""/>
        <a:ea typeface=""/>
        <a:cs typeface=""/>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docProps/app.xml><?xml version="1.0" encoding="utf-8"?>
<Properties xmlns="http://schemas.openxmlformats.org/officeDocument/2006/extended-properties" xmlns:vt="http://schemas.openxmlformats.org/officeDocument/2006/docPropsVTypes">
  <Template>Apex</Template>
  <TotalTime>995</TotalTime>
  <Words>677</Words>
  <Application>Microsoft Office PowerPoint</Application>
  <PresentationFormat>On-screen Show (4:3)</PresentationFormat>
  <Paragraphs>97</Paragraphs>
  <Slides>11</Slides>
  <Notes>0</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Crayons</vt:lpstr>
      <vt:lpstr>Apex</vt:lpstr>
      <vt:lpstr>Bullying in the Classroom</vt:lpstr>
      <vt:lpstr>Steps of the PPA:</vt:lpstr>
      <vt:lpstr>What is Bullying?</vt:lpstr>
      <vt:lpstr>The Problem with Bullying…</vt:lpstr>
      <vt:lpstr>Surprised?!</vt:lpstr>
      <vt:lpstr>Slide 6</vt:lpstr>
      <vt:lpstr>Slide 7</vt:lpstr>
      <vt:lpstr>Slide 8</vt:lpstr>
      <vt:lpstr>Slide 9</vt:lpstr>
      <vt:lpstr>Slide 10</vt:lpstr>
      <vt:lpstr>Slide 11</vt:lpstr>
    </vt:vector>
  </TitlesOfParts>
  <Company>NYCDOE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Student #23</dc:creator>
  <cp:lastModifiedBy>fsuteam</cp:lastModifiedBy>
  <cp:revision>44</cp:revision>
  <dcterms:created xsi:type="dcterms:W3CDTF">2014-02-19T13:31:57Z</dcterms:created>
  <dcterms:modified xsi:type="dcterms:W3CDTF">2014-05-15T13:54:31Z</dcterms:modified>
</cp:coreProperties>
</file>