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5" r:id="rId4"/>
    <p:sldId id="258" r:id="rId5"/>
    <p:sldId id="264" r:id="rId6"/>
    <p:sldId id="271" r:id="rId7"/>
    <p:sldId id="272" r:id="rId8"/>
    <p:sldId id="273" r:id="rId9"/>
    <p:sldId id="274" r:id="rId10"/>
    <p:sldId id="261" r:id="rId11"/>
    <p:sldId id="259" r:id="rId12"/>
    <p:sldId id="263" r:id="rId13"/>
    <p:sldId id="267" r:id="rId14"/>
    <p:sldId id="268" r:id="rId15"/>
    <p:sldId id="269" r:id="rId16"/>
    <p:sldId id="270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10B01-42AF-429A-A2C2-161DD43B51AB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35F68-EAD1-46A9-A3A0-FEC227351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82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35F68-EAD1-46A9-A3A0-FEC2273518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544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9462-EE17-4FC1-B175-A933CD9C64B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5BDE-FEA6-4C1E-8BED-E92769249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9462-EE17-4FC1-B175-A933CD9C64B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5BDE-FEA6-4C1E-8BED-E92769249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9462-EE17-4FC1-B175-A933CD9C64B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5BDE-FEA6-4C1E-8BED-E92769249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9462-EE17-4FC1-B175-A933CD9C64B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5BDE-FEA6-4C1E-8BED-E92769249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9462-EE17-4FC1-B175-A933CD9C64B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5BDE-FEA6-4C1E-8BED-E92769249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9462-EE17-4FC1-B175-A933CD9C64B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5BDE-FEA6-4C1E-8BED-E92769249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9462-EE17-4FC1-B175-A933CD9C64B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5BDE-FEA6-4C1E-8BED-E92769249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9462-EE17-4FC1-B175-A933CD9C64B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5BDE-FEA6-4C1E-8BED-E92769249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9462-EE17-4FC1-B175-A933CD9C64B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5BDE-FEA6-4C1E-8BED-E92769249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9462-EE17-4FC1-B175-A933CD9C64B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5BDE-FEA6-4C1E-8BED-E92769249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B9462-EE17-4FC1-B175-A933CD9C64B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95BDE-FEA6-4C1E-8BED-E92769249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BB9462-EE17-4FC1-B175-A933CD9C64BD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B95BDE-FEA6-4C1E-8BED-E92769249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well.syr.edu/plegal/TIPS/worksheet5.doc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well.syr.edu/plegal/TIPS/worksheet6.do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c.gov/html/nycwasteless/html/stuff/takeback_plasticbaglaw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sl.org/research/environment-and-natural-resources/plastic-bag-legislation.aspx" TargetMode="External"/><Relationship Id="rId5" Type="http://schemas.openxmlformats.org/officeDocument/2006/relationships/hyperlink" Target="http://www.nyc.gov/html/nycwasteless/downloads/pdf/wastecharreports/wcsfinal/highlights/wcs_14_rh_seattlecomparison.pdf" TargetMode="External"/><Relationship Id="rId4" Type="http://schemas.openxmlformats.org/officeDocument/2006/relationships/hyperlink" Target="http://gothamist.com/2013/08/20/bag_ban_photos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Plastic </a:t>
            </a:r>
            <a:r>
              <a:rPr lang="en-US" smtClean="0"/>
              <a:t>Bags </a:t>
            </a:r>
            <a:r>
              <a:rPr lang="en-US" dirty="0" smtClean="0"/>
              <a:t>in New York 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T. </a:t>
            </a:r>
            <a:r>
              <a:rPr lang="en-US" dirty="0" err="1" smtClean="0"/>
              <a:t>Hammel</a:t>
            </a:r>
            <a:endParaRPr lang="en-US" dirty="0" smtClean="0"/>
          </a:p>
          <a:p>
            <a:r>
              <a:rPr lang="en-US" dirty="0" smtClean="0"/>
              <a:t>Thammel@schools.nyc.gov</a:t>
            </a:r>
          </a:p>
          <a:p>
            <a:r>
              <a:rPr lang="en-US" dirty="0" err="1" smtClean="0"/>
              <a:t>Ditmas</a:t>
            </a:r>
            <a:r>
              <a:rPr lang="en-US" dirty="0" smtClean="0"/>
              <a:t> Middle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7177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133600"/>
            <a:ext cx="4461933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US residents use 70 – 100 billion plastic bags each year</a:t>
            </a:r>
          </a:p>
          <a:p>
            <a:r>
              <a:rPr lang="en-US" dirty="0" smtClean="0"/>
              <a:t>It takes 1,000 years for plastic bags to break down in Landfills</a:t>
            </a:r>
          </a:p>
          <a:p>
            <a:r>
              <a:rPr lang="en-US" dirty="0" smtClean="0"/>
              <a:t> More than a million animals and birds are killed each year because of eating or getting trapped in plastic bags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 evidence</a:t>
            </a:r>
            <a:br>
              <a:rPr lang="en-US" dirty="0" smtClean="0"/>
            </a:br>
            <a:r>
              <a:rPr lang="en-US" dirty="0" smtClean="0"/>
              <a:t>Plastic bags as a national issue</a:t>
            </a:r>
            <a:endParaRPr lang="en-US" dirty="0"/>
          </a:p>
        </p:txBody>
      </p:sp>
      <p:pic>
        <p:nvPicPr>
          <p:cNvPr id="4" name="Picture 2" descr="http://nyc.surfrider.org/wp-content/uploads/2011/01/plastic-ba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456375" cy="2221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9542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NYC, plastic bags account for 7.5% of residential waste</a:t>
            </a:r>
          </a:p>
          <a:p>
            <a:r>
              <a:rPr lang="en-US" dirty="0" smtClean="0"/>
              <a:t>New Yorkers use 5.2 billion plastic bags per year </a:t>
            </a:r>
          </a:p>
          <a:p>
            <a:r>
              <a:rPr lang="en-US" dirty="0" smtClean="0"/>
              <a:t>The plastic bags equal 100 tons of yearly waste and costs $10 million each year to transport to other states</a:t>
            </a:r>
          </a:p>
          <a:p>
            <a:r>
              <a:rPr lang="en-US" dirty="0" smtClean="0"/>
              <a:t>When compared to Seattle, another major city, New York garbage consists of 8.7% of plastic bags and plastic wraps compared to Seattle’s 4.7% of plastic bags and wraps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 Evidence</a:t>
            </a:r>
            <a:br>
              <a:rPr lang="en-US" dirty="0" smtClean="0"/>
            </a:br>
            <a:r>
              <a:rPr lang="en-US" dirty="0" smtClean="0"/>
              <a:t>Plastic bags in New York City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2398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New York City do about plastic bags?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8521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factors that are causing the problems related to plastic bags?</a:t>
            </a:r>
          </a:p>
          <a:p>
            <a:r>
              <a:rPr lang="en-US" dirty="0" smtClean="0"/>
              <a:t>For example: why are the landfills filling up with so many plastic bags?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Causes</a:t>
            </a:r>
            <a:endParaRPr lang="en-US" dirty="0"/>
          </a:p>
        </p:txBody>
      </p:sp>
      <p:pic>
        <p:nvPicPr>
          <p:cNvPr id="9218" name="Picture 2" descr="http://blog.envirosax.com/wp-content/uploads/2009/05/2335141565_35e539f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038600"/>
            <a:ext cx="4152900" cy="2774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9991" y="6396335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http://blog.envirosax.com/wp-content/uploads/2009/05/2335141565_35e539f041.jpg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035316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906" y="2675467"/>
            <a:ext cx="3428094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Some state policies include:</a:t>
            </a:r>
          </a:p>
          <a:p>
            <a:pPr lvl="1"/>
            <a:r>
              <a:rPr lang="en-US" dirty="0" smtClean="0"/>
              <a:t>Banning plastic bags</a:t>
            </a:r>
          </a:p>
          <a:p>
            <a:pPr lvl="1"/>
            <a:r>
              <a:rPr lang="en-US" dirty="0" smtClean="0"/>
              <a:t>Charging fees or taxing plastic bags</a:t>
            </a:r>
          </a:p>
          <a:p>
            <a:pPr lvl="1"/>
            <a:r>
              <a:rPr lang="en-US" dirty="0" smtClean="0"/>
              <a:t>Enacting recycling programs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an Existing Policy</a:t>
            </a:r>
            <a:endParaRPr lang="en-US" dirty="0"/>
          </a:p>
        </p:txBody>
      </p:sp>
      <p:pic>
        <p:nvPicPr>
          <p:cNvPr id="12296" name="Picture 8" descr="map of st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9" y="1905000"/>
            <a:ext cx="5334000" cy="3324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0939" y="5715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http://www.ncsl.org/research/environment-and-natural-resources/plastic-bag-legislation.aspx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368023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05000"/>
            <a:ext cx="3129299" cy="34506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Determine various solutions that can be enacted to help with the problem of plastic bags</a:t>
            </a:r>
          </a:p>
          <a:p>
            <a:r>
              <a:rPr lang="en-US" dirty="0" smtClean="0"/>
              <a:t>Think about what other cities, and states have done</a:t>
            </a:r>
          </a:p>
          <a:p>
            <a:r>
              <a:rPr lang="en-US" dirty="0" smtClean="0"/>
              <a:t>Think about other new solutions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Complete the attached worksheet to record your solutions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Solution</a:t>
            </a:r>
            <a:endParaRPr lang="en-US" dirty="0"/>
          </a:p>
        </p:txBody>
      </p:sp>
      <p:pic>
        <p:nvPicPr>
          <p:cNvPr id="10244" name="Picture 4" descr="http://inhabitat.com/nyc/wp-content/blogs.dir/2/files/2013/08/plastic-bag-litter-2-537x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281104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587432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http://inhabitat.com/nyc/wp-content/blogs.dir/2/files/2013/08/plastic-bag-litter-2-537x411.jpg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990600" y="54102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Develop Solutions Worksheet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900426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smonitor.com/var/archive/storage/images/media/images/2008/1107/new-york-mayor-proposes-plastic-bag-surcharge/picture1.jpg/5447731-1-eng-US/picture1.jpg_full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08627"/>
            <a:ext cx="5257800" cy="2769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best policy should be effective and feasible</a:t>
            </a:r>
          </a:p>
          <a:p>
            <a:r>
              <a:rPr lang="en-US" dirty="0" smtClean="0"/>
              <a:t>This means that it can be done and that it is likely to be accepted by others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Best Solution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842337"/>
            <a:ext cx="3519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http://www.csmonitor.com/var/archive/storage/images/media/images/2008/1107/new-york-mayor-proposes-plastic-bag-surcharge/picture1.jpg/5447731-1-eng-US/picture1.jpg_full_600.jpg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228600" y="49530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Best Solution Worksheet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4343400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Record your work on the attached</a:t>
            </a:r>
          </a:p>
          <a:p>
            <a:r>
              <a:rPr lang="en-US" dirty="0" smtClean="0"/>
              <a:t>Worksheet: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0567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www.nyc.gov/html/nycwasteless/html/stuff/takeback_plasticbaglaw.shtml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gothamist.com/2013/08/20/bag_ban_photos.php#photo-1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www.nyc.gov/html/nycwasteless/downloads/pdf/wastecharreports/wcsfinal/highlights/wcs_14_rh_seattlecomparison.pdf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www.ncsl.org/research/environment-and-natural-resources/plastic-bag-legislation.aspx</a:t>
            </a:r>
            <a:endParaRPr lang="en-US" dirty="0" smtClean="0"/>
          </a:p>
          <a:p>
            <a:r>
              <a:rPr lang="en-US" dirty="0" smtClean="0"/>
              <a:t>. </a:t>
            </a:r>
            <a:r>
              <a:rPr lang="en-US" i="1" dirty="0"/>
              <a:t>English 3D Issues</a:t>
            </a:r>
            <a:r>
              <a:rPr lang="en-US" dirty="0"/>
              <a:t>. 1st. New York, NY: Scholastic, 2011. 40. Print.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245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use plastic bags?</a:t>
            </a:r>
            <a:endParaRPr lang="en-US" dirty="0"/>
          </a:p>
        </p:txBody>
      </p:sp>
      <p:pic>
        <p:nvPicPr>
          <p:cNvPr id="1026" name="Picture 2" descr="http://static.guim.co.uk/sys-images/Environment/Pix/pictures/2008/02/22/plasticbags_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17618"/>
            <a:ext cx="6324600" cy="3794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6302146"/>
            <a:ext cx="6705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http://www.theguardian.com/environment/2013/sep/14/shoppers-england-5p-charge-plastic-bags</a:t>
            </a:r>
            <a:endParaRPr lang="en-US" sz="700" dirty="0"/>
          </a:p>
        </p:txBody>
      </p:sp>
    </p:spTree>
    <p:extLst>
      <p:ext uri="{BB962C8B-B14F-4D97-AF65-F5344CB8AC3E}">
        <p14:creationId xmlns="" xmlns:p14="http://schemas.microsoft.com/office/powerpoint/2010/main" val="3896836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871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you do with your plastic bags when you are finished using them?</a:t>
            </a:r>
            <a:endParaRPr lang="en-US" dirty="0"/>
          </a:p>
        </p:txBody>
      </p:sp>
      <p:pic>
        <p:nvPicPr>
          <p:cNvPr id="4" name="Picture 2" descr="http://static.guim.co.uk/sys-images/Environment/Pix/pictures/2008/02/22/plasticbags_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6324600" cy="3794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8479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notice?</a:t>
            </a:r>
            <a:endParaRPr lang="en-US" dirty="0"/>
          </a:p>
        </p:txBody>
      </p:sp>
      <p:pic>
        <p:nvPicPr>
          <p:cNvPr id="2050" name="Picture 2" descr="http://malawibeat.files.wordpress.com/2010/10/screen-shot-2010-10-19-at-5-31-14-pm.png?w=300&amp;h=1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733800" cy="2314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5798" y="2983243"/>
            <a:ext cx="3762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http://malawibeat.wordpress.com/2010/10/19/problems-with-plastics-how-plastic-bags-are-destroying-our-world/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www.cfm-online.com/storage/304885.jpg?__SQUARESPACE_CACHEVERSION=13043559248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09" y="2672541"/>
            <a:ext cx="3401292" cy="4081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81600" y="5962621"/>
            <a:ext cx="2829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http://www.cfm-online.com/state-lobbying-blog/2011/5/2/plastic-bag-ban-bottle-bill-get-last-minute-green-lights.html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6" name="Picture 8" descr="p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51132"/>
            <a:ext cx="3856758" cy="289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67541" y="6516619"/>
            <a:ext cx="27799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http://www.urbantreefrog.com/?p=1398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www.inhabitat.com/wp-content/uploads/plastic-bags-in-ch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544326" cy="2403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709" y="354161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http://inhabitat.com/los-angeles-bans-plastic-bags/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7727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problem</a:t>
            </a:r>
          </a:p>
          <a:p>
            <a:r>
              <a:rPr lang="en-US" dirty="0" smtClean="0"/>
              <a:t>Gather evidence</a:t>
            </a:r>
          </a:p>
          <a:p>
            <a:r>
              <a:rPr lang="en-US" dirty="0" smtClean="0"/>
              <a:t>Identify Causes</a:t>
            </a:r>
          </a:p>
          <a:p>
            <a:r>
              <a:rPr lang="en-US" dirty="0" smtClean="0"/>
              <a:t>Evaluate an Existing Policy</a:t>
            </a:r>
          </a:p>
          <a:p>
            <a:r>
              <a:rPr lang="en-US" dirty="0" smtClean="0"/>
              <a:t>Develop Solution</a:t>
            </a:r>
          </a:p>
          <a:p>
            <a:r>
              <a:rPr lang="en-US" dirty="0" smtClean="0"/>
              <a:t>Select the Best Solution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 Analysis Steps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4598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a problem?</a:t>
            </a:r>
            <a:endParaRPr lang="en-US" dirty="0"/>
          </a:p>
        </p:txBody>
      </p:sp>
      <p:pic>
        <p:nvPicPr>
          <p:cNvPr id="4" name="Picture 2" descr="http://malawibeat.files.wordpress.com/2010/10/screen-shot-2010-10-19-at-5-31-14-pm.png?w=300&amp;h=1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315200" cy="4535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3727" y="5489295"/>
            <a:ext cx="3762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http://malawibeat.wordpress.com/2010/10/19/problems-with-plastics-how-plastic-bags-are-destroying-our-world/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8006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a problem?</a:t>
            </a:r>
            <a:endParaRPr lang="en-US" dirty="0"/>
          </a:p>
        </p:txBody>
      </p:sp>
      <p:pic>
        <p:nvPicPr>
          <p:cNvPr id="4" name="Picture 4" descr="http://www.inhabitat.com/wp-content/uploads/plastic-bags-in-ch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636366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8193" y="5221069"/>
            <a:ext cx="3762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http://malawibeat.wordpress.com/2010/10/19/problems-with-plastics-how-plastic-bags-are-destroying-our-world/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155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a problem?</a:t>
            </a:r>
            <a:endParaRPr lang="en-US" dirty="0"/>
          </a:p>
        </p:txBody>
      </p:sp>
      <p:pic>
        <p:nvPicPr>
          <p:cNvPr id="4" name="Picture 8" descr="p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631709" cy="4973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17073" y="6410811"/>
            <a:ext cx="27799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http://www.urbantreefrog.com/?p=1398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4497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a problem?</a:t>
            </a:r>
            <a:endParaRPr lang="en-US" dirty="0"/>
          </a:p>
        </p:txBody>
      </p:sp>
      <p:pic>
        <p:nvPicPr>
          <p:cNvPr id="4" name="Picture 6" descr="http://www.cfm-online.com/storage/304885.jpg?__SQUARESPACE_CACHEVERSION=13043559248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495800" cy="5394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41864" y="5962620"/>
            <a:ext cx="2829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http://www.cfm-online.com/state-lobbying-blog/2011/5/2/plastic-bag-ban-bottle-bill-get-last-minute-green-lights.html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992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272</TotalTime>
  <Words>435</Words>
  <Application>Microsoft Office PowerPoint</Application>
  <PresentationFormat>On-screen Show (4:3)</PresentationFormat>
  <Paragraphs>69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Plastic Bags in New York City</vt:lpstr>
      <vt:lpstr>How do you use plastic bags?</vt:lpstr>
      <vt:lpstr>What do you do with your plastic bags when you are finished using them?</vt:lpstr>
      <vt:lpstr>What do you notice?</vt:lpstr>
      <vt:lpstr>Public Policy Analysis Steps</vt:lpstr>
      <vt:lpstr>Why is this a problem?</vt:lpstr>
      <vt:lpstr>Why is this a problem?</vt:lpstr>
      <vt:lpstr>Why is this a problem?</vt:lpstr>
      <vt:lpstr>Why is this a problem?</vt:lpstr>
      <vt:lpstr>Gather evidence Plastic bags as a national issue</vt:lpstr>
      <vt:lpstr>Gather Evidence Plastic bags in New York City</vt:lpstr>
      <vt:lpstr>What should New York City do about plastic bags?</vt:lpstr>
      <vt:lpstr>Identify the Causes</vt:lpstr>
      <vt:lpstr>Evaluate an Existing Policy</vt:lpstr>
      <vt:lpstr>Develop a Solution</vt:lpstr>
      <vt:lpstr>Select the Best Solution</vt:lpstr>
      <vt:lpstr>Resources</vt:lpstr>
    </vt:vector>
  </TitlesOfParts>
  <Company>NYCDOE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plastic bags a problem?</dc:title>
  <dc:creator>sonam lama</dc:creator>
  <cp:lastModifiedBy>ann nigro</cp:lastModifiedBy>
  <cp:revision>35</cp:revision>
  <dcterms:created xsi:type="dcterms:W3CDTF">2014-02-19T17:03:47Z</dcterms:created>
  <dcterms:modified xsi:type="dcterms:W3CDTF">2014-03-03T18:31:51Z</dcterms:modified>
</cp:coreProperties>
</file>