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58" r:id="rId4"/>
    <p:sldId id="259" r:id="rId5"/>
    <p:sldId id="260" r:id="rId6"/>
    <p:sldId id="261" r:id="rId7"/>
    <p:sldId id="263" r:id="rId8"/>
    <p:sldId id="264" r:id="rId9"/>
    <p:sldId id="265" r:id="rId10"/>
    <p:sldId id="266"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3" d="100"/>
          <a:sy n="83" d="100"/>
        </p:scale>
        <p:origin x="-450" y="-72"/>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52F7D5E9-8730-4D69-B4B7-63D15F2222C0}" type="datetimeFigureOut">
              <a:rPr lang="en-US" smtClean="0"/>
              <a:pPr/>
              <a:t>2/25/2014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6D9CBB45-9DB4-4DB4-99EA-CA01BF4D0FE6}"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F7D5E9-8730-4D69-B4B7-63D15F2222C0}" type="datetimeFigureOut">
              <a:rPr lang="en-US" smtClean="0"/>
              <a:pPr/>
              <a:t>2/25/2014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9CBB45-9DB4-4DB4-99EA-CA01BF4D0FE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F7D5E9-8730-4D69-B4B7-63D15F2222C0}" type="datetimeFigureOut">
              <a:rPr lang="en-US" smtClean="0"/>
              <a:pPr/>
              <a:t>2/25/2014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9CBB45-9DB4-4DB4-99EA-CA01BF4D0FE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52F7D5E9-8730-4D69-B4B7-63D15F2222C0}" type="datetimeFigureOut">
              <a:rPr lang="en-US" smtClean="0"/>
              <a:pPr/>
              <a:t>2/25/2014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9CBB45-9DB4-4DB4-99EA-CA01BF4D0FE6}"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52F7D5E9-8730-4D69-B4B7-63D15F2222C0}" type="datetimeFigureOut">
              <a:rPr lang="en-US" smtClean="0"/>
              <a:pPr/>
              <a:t>2/25/2014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6D9CBB45-9DB4-4DB4-99EA-CA01BF4D0FE6}"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52F7D5E9-8730-4D69-B4B7-63D15F2222C0}" type="datetimeFigureOut">
              <a:rPr lang="en-US" smtClean="0"/>
              <a:pPr/>
              <a:t>2/25/2014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9CBB45-9DB4-4DB4-99EA-CA01BF4D0FE6}"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2F7D5E9-8730-4D69-B4B7-63D15F2222C0}" type="datetimeFigureOut">
              <a:rPr lang="en-US" smtClean="0"/>
              <a:pPr/>
              <a:t>2/25/2014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6D9CBB45-9DB4-4DB4-99EA-CA01BF4D0F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52F7D5E9-8730-4D69-B4B7-63D15F2222C0}" type="datetimeFigureOut">
              <a:rPr lang="en-US" smtClean="0"/>
              <a:pPr/>
              <a:t>2/25/2014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6D9CBB45-9DB4-4DB4-99EA-CA01BF4D0FE6}"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52F7D5E9-8730-4D69-B4B7-63D15F2222C0}" type="datetimeFigureOut">
              <a:rPr lang="en-US" smtClean="0"/>
              <a:pPr/>
              <a:t>2/25/2014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6D9CBB45-9DB4-4DB4-99EA-CA01BF4D0FE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52F7D5E9-8730-4D69-B4B7-63D15F2222C0}" type="datetimeFigureOut">
              <a:rPr lang="en-US" smtClean="0"/>
              <a:pPr/>
              <a:t>2/25/2014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6D9CBB45-9DB4-4DB4-99EA-CA01BF4D0FE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52F7D5E9-8730-4D69-B4B7-63D15F2222C0}" type="datetimeFigureOut">
              <a:rPr lang="en-US" smtClean="0"/>
              <a:pPr/>
              <a:t>2/25/2014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6D9CBB45-9DB4-4DB4-99EA-CA01BF4D0FE6}"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2F7D5E9-8730-4D69-B4B7-63D15F2222C0}" type="datetimeFigureOut">
              <a:rPr lang="en-US" smtClean="0"/>
              <a:pPr/>
              <a:t>2/25/2014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6D9CBB45-9DB4-4DB4-99EA-CA01BF4D0FE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2.maxwell.syr.edu/plegal/ppae/ppae3.htm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nyc.gov/html/dot/downloads/pdf/trafrule.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Pedestrian Safety in NYC</a:t>
            </a:r>
            <a:endParaRPr lang="en-US" dirty="0"/>
          </a:p>
        </p:txBody>
      </p:sp>
      <p:sp>
        <p:nvSpPr>
          <p:cNvPr id="3" name="Subtitle 2"/>
          <p:cNvSpPr>
            <a:spLocks noGrp="1"/>
          </p:cNvSpPr>
          <p:nvPr>
            <p:ph type="subTitle" idx="1"/>
          </p:nvPr>
        </p:nvSpPr>
        <p:spPr/>
        <p:txBody>
          <a:bodyPr>
            <a:normAutofit fontScale="92500" lnSpcReduction="10000"/>
          </a:bodyPr>
          <a:lstStyle/>
          <a:p>
            <a:r>
              <a:rPr lang="en-US" dirty="0" smtClean="0"/>
              <a:t>A Public Policy Analysis: </a:t>
            </a:r>
          </a:p>
          <a:p>
            <a:r>
              <a:rPr lang="en-US" dirty="0"/>
              <a:t>A</a:t>
            </a:r>
            <a:r>
              <a:rPr lang="en-US" dirty="0" smtClean="0"/>
              <a:t> problem that we all must face as residents and pedestrians in NYC</a:t>
            </a:r>
            <a:endParaRPr lang="en-US" dirty="0"/>
          </a:p>
        </p:txBody>
      </p:sp>
    </p:spTree>
    <p:extLst>
      <p:ext uri="{BB962C8B-B14F-4D97-AF65-F5344CB8AC3E}">
        <p14:creationId xmlns="" xmlns:p14="http://schemas.microsoft.com/office/powerpoint/2010/main" val="1099287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r>
              <a:rPr lang="en-US" dirty="0" smtClean="0"/>
              <a:t>Feasibility vs. Effectiveness:  </a:t>
            </a:r>
          </a:p>
          <a:p>
            <a:pPr marL="109728" indent="0">
              <a:buNone/>
            </a:pPr>
            <a:r>
              <a:rPr lang="en-US" dirty="0" smtClean="0"/>
              <a:t>Rate Each Idea - High / Medium / Low</a:t>
            </a:r>
          </a:p>
          <a:p>
            <a:endParaRPr lang="en-US" dirty="0" smtClean="0"/>
          </a:p>
          <a:p>
            <a:pPr marL="109728" indent="0">
              <a:buNone/>
            </a:pPr>
            <a:r>
              <a:rPr lang="en-US" dirty="0" smtClean="0"/>
              <a:t>Discuss how best to solve the problem, conduct surveys (in the neighborhood), measure which of the suggestions are most realistic, which political officials need to cooperate with your plan, and how your plan would be put in to place .</a:t>
            </a:r>
            <a:endParaRPr lang="en-US" dirty="0"/>
          </a:p>
        </p:txBody>
      </p:sp>
      <p:sp>
        <p:nvSpPr>
          <p:cNvPr id="3" name="Title 2"/>
          <p:cNvSpPr>
            <a:spLocks noGrp="1"/>
          </p:cNvSpPr>
          <p:nvPr>
            <p:ph type="title"/>
          </p:nvPr>
        </p:nvSpPr>
        <p:spPr>
          <a:xfrm>
            <a:off x="381000" y="0"/>
            <a:ext cx="8229600" cy="1143000"/>
          </a:xfrm>
        </p:spPr>
        <p:txBody>
          <a:bodyPr>
            <a:normAutofit fontScale="90000"/>
          </a:bodyPr>
          <a:lstStyle/>
          <a:p>
            <a:r>
              <a:rPr lang="en-US" dirty="0" smtClean="0"/>
              <a:t/>
            </a:r>
            <a:br>
              <a:rPr lang="en-US" dirty="0" smtClean="0"/>
            </a:br>
            <a:r>
              <a:rPr lang="en-US" dirty="0"/>
              <a:t/>
            </a:r>
            <a:br>
              <a:rPr lang="en-US" dirty="0"/>
            </a:br>
            <a:r>
              <a:rPr lang="en-US" dirty="0" smtClean="0"/>
              <a:t/>
            </a:r>
            <a:br>
              <a:rPr lang="en-US" dirty="0" smtClean="0"/>
            </a:br>
            <a:r>
              <a:rPr lang="en-US" dirty="0" smtClean="0"/>
              <a:t>Select the Best Solutions</a:t>
            </a:r>
            <a:br>
              <a:rPr lang="en-US" dirty="0" smtClean="0"/>
            </a:br>
            <a:r>
              <a:rPr lang="en-US" dirty="0" smtClean="0"/>
              <a:t/>
            </a:r>
            <a:br>
              <a:rPr lang="en-US" dirty="0" smtClean="0"/>
            </a:br>
            <a:endParaRPr lang="en-US" dirty="0"/>
          </a:p>
        </p:txBody>
      </p:sp>
    </p:spTree>
    <p:extLst>
      <p:ext uri="{BB962C8B-B14F-4D97-AF65-F5344CB8AC3E}">
        <p14:creationId xmlns="" xmlns:p14="http://schemas.microsoft.com/office/powerpoint/2010/main" val="1994305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4525963"/>
          </a:xfrm>
        </p:spPr>
        <p:txBody>
          <a:bodyPr/>
          <a:lstStyle/>
          <a:p>
            <a:r>
              <a:rPr lang="en-US" dirty="0" smtClean="0"/>
              <a:t>Who has felt in danger while crossing at the intersection of Coney Island Avenue and Cortelyou Rd?</a:t>
            </a:r>
          </a:p>
          <a:p>
            <a:r>
              <a:rPr lang="en-US" dirty="0" smtClean="0"/>
              <a:t>Is the intersection properly designed?</a:t>
            </a:r>
          </a:p>
          <a:p>
            <a:r>
              <a:rPr lang="en-US" dirty="0" smtClean="0"/>
              <a:t>Do people often cross against the light?</a:t>
            </a:r>
          </a:p>
          <a:p>
            <a:r>
              <a:rPr lang="en-US" dirty="0" smtClean="0"/>
              <a:t>Do cars and trucks always yield to pedestrians (which is a NYC law)?</a:t>
            </a:r>
          </a:p>
          <a:p>
            <a:endParaRPr lang="en-US" dirty="0"/>
          </a:p>
          <a:p>
            <a:endParaRPr lang="en-US" dirty="0"/>
          </a:p>
        </p:txBody>
      </p:sp>
      <p:sp>
        <p:nvSpPr>
          <p:cNvPr id="2" name="Title 1"/>
          <p:cNvSpPr>
            <a:spLocks noGrp="1"/>
          </p:cNvSpPr>
          <p:nvPr>
            <p:ph type="title"/>
          </p:nvPr>
        </p:nvSpPr>
        <p:spPr>
          <a:xfrm>
            <a:off x="381000" y="5257800"/>
            <a:ext cx="8229600" cy="1143000"/>
          </a:xfrm>
        </p:spPr>
        <p:txBody>
          <a:bodyPr/>
          <a:lstStyle/>
          <a:p>
            <a:r>
              <a:rPr lang="en-US" dirty="0" smtClean="0"/>
              <a:t>Class Questions</a:t>
            </a:r>
            <a:endParaRPr lang="en-US" dirty="0"/>
          </a:p>
        </p:txBody>
      </p:sp>
    </p:spTree>
    <p:extLst>
      <p:ext uri="{BB962C8B-B14F-4D97-AF65-F5344CB8AC3E}">
        <p14:creationId xmlns="" xmlns:p14="http://schemas.microsoft.com/office/powerpoint/2010/main" val="1482267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 residents and citizens of Brooklyn and New York City we share public space, are subject to the city’s rules and regulations, and have the power to shape its future by participating in public policy making.  </a:t>
            </a:r>
          </a:p>
          <a:p>
            <a:endParaRPr lang="en-US" dirty="0"/>
          </a:p>
          <a:p>
            <a:r>
              <a:rPr lang="en-US" dirty="0" smtClean="0"/>
              <a:t>By expressing your opinion, with your voice , your pen, and eventually through your vote you have the power to bring about change.</a:t>
            </a:r>
            <a:endParaRPr lang="en-US" dirty="0"/>
          </a:p>
        </p:txBody>
      </p:sp>
      <p:sp>
        <p:nvSpPr>
          <p:cNvPr id="3" name="Title 2"/>
          <p:cNvSpPr>
            <a:spLocks noGrp="1"/>
          </p:cNvSpPr>
          <p:nvPr>
            <p:ph type="title"/>
          </p:nvPr>
        </p:nvSpPr>
        <p:spPr/>
        <p:txBody>
          <a:bodyPr/>
          <a:lstStyle/>
          <a:p>
            <a:r>
              <a:rPr lang="en-US" dirty="0" smtClean="0"/>
              <a:t>What is Public Policy?</a:t>
            </a:r>
            <a:endParaRPr lang="en-US" dirty="0"/>
          </a:p>
        </p:txBody>
      </p:sp>
    </p:spTree>
    <p:extLst>
      <p:ext uri="{BB962C8B-B14F-4D97-AF65-F5344CB8AC3E}">
        <p14:creationId xmlns="" xmlns:p14="http://schemas.microsoft.com/office/powerpoint/2010/main" val="15071013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1.	Define the problem</a:t>
            </a:r>
          </a:p>
          <a:p>
            <a:r>
              <a:rPr lang="en-US" dirty="0" smtClean="0"/>
              <a:t>2.	Gather the Evidence</a:t>
            </a:r>
          </a:p>
          <a:p>
            <a:r>
              <a:rPr lang="en-US" dirty="0" smtClean="0"/>
              <a:t>3.	Identify the Causes</a:t>
            </a:r>
          </a:p>
          <a:p>
            <a:r>
              <a:rPr lang="en-US" dirty="0" smtClean="0"/>
              <a:t>4.	Evaluate an Existing Policy</a:t>
            </a:r>
          </a:p>
          <a:p>
            <a:r>
              <a:rPr lang="en-US" dirty="0" smtClean="0"/>
              <a:t>5.	Develop Solutions</a:t>
            </a:r>
          </a:p>
          <a:p>
            <a:r>
              <a:rPr lang="en-US" dirty="0" smtClean="0"/>
              <a:t>6.	Select the Best Solution</a:t>
            </a:r>
          </a:p>
          <a:p>
            <a:pPr lvl="2"/>
            <a:r>
              <a:rPr lang="en-US" dirty="0" smtClean="0"/>
              <a:t>(Feasibility vs. Effectiveness)</a:t>
            </a:r>
            <a:endParaRPr lang="en-US" dirty="0"/>
          </a:p>
        </p:txBody>
      </p:sp>
      <p:sp>
        <p:nvSpPr>
          <p:cNvPr id="3" name="Title 2"/>
          <p:cNvSpPr>
            <a:spLocks noGrp="1"/>
          </p:cNvSpPr>
          <p:nvPr>
            <p:ph type="title"/>
          </p:nvPr>
        </p:nvSpPr>
        <p:spPr/>
        <p:txBody>
          <a:bodyPr/>
          <a:lstStyle/>
          <a:p>
            <a:r>
              <a:rPr lang="en-US" dirty="0" smtClean="0">
                <a:hlinkClick r:id="rId2"/>
              </a:rPr>
              <a:t>Public Policy Analyst </a:t>
            </a:r>
            <a:r>
              <a:rPr lang="en-US" dirty="0" smtClean="0"/>
              <a:t>(PPA)</a:t>
            </a:r>
            <a:endParaRPr lang="en-US" dirty="0"/>
          </a:p>
        </p:txBody>
      </p:sp>
    </p:spTree>
    <p:extLst>
      <p:ext uri="{BB962C8B-B14F-4D97-AF65-F5344CB8AC3E}">
        <p14:creationId xmlns="" xmlns:p14="http://schemas.microsoft.com/office/powerpoint/2010/main" val="23525959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What forces converge/come together at the corner of Coney Island Avenue and </a:t>
            </a:r>
          </a:p>
          <a:p>
            <a:pPr marL="109728" indent="0">
              <a:buNone/>
            </a:pPr>
            <a:r>
              <a:rPr lang="en-US" dirty="0"/>
              <a:t> </a:t>
            </a:r>
            <a:r>
              <a:rPr lang="en-US" dirty="0" smtClean="0"/>
              <a:t> Cortelyou Rd?  When is it busiest?</a:t>
            </a:r>
          </a:p>
          <a:p>
            <a:pPr marL="109728" indent="0">
              <a:buNone/>
            </a:pPr>
            <a:r>
              <a:rPr lang="en-US" dirty="0" smtClean="0"/>
              <a:t>What problems have you witnessed, as a result of its current design? (Be specific)</a:t>
            </a:r>
          </a:p>
          <a:p>
            <a:endParaRPr lang="en-US" dirty="0"/>
          </a:p>
          <a:p>
            <a:endParaRPr lang="en-US" dirty="0" smtClean="0"/>
          </a:p>
          <a:p>
            <a:endParaRPr lang="en-US" dirty="0"/>
          </a:p>
        </p:txBody>
      </p:sp>
      <p:sp>
        <p:nvSpPr>
          <p:cNvPr id="3" name="Title 2"/>
          <p:cNvSpPr>
            <a:spLocks noGrp="1"/>
          </p:cNvSpPr>
          <p:nvPr>
            <p:ph type="title"/>
          </p:nvPr>
        </p:nvSpPr>
        <p:spPr/>
        <p:txBody>
          <a:bodyPr/>
          <a:lstStyle/>
          <a:p>
            <a:r>
              <a:rPr lang="en-US" dirty="0" smtClean="0"/>
              <a:t>Define the problem</a:t>
            </a: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4337735" y="3733800"/>
            <a:ext cx="4543029" cy="2950142"/>
          </a:xfrm>
          <a:prstGeom prst="rect">
            <a:avLst/>
          </a:prstGeom>
        </p:spPr>
      </p:pic>
    </p:spTree>
    <p:extLst>
      <p:ext uri="{BB962C8B-B14F-4D97-AF65-F5344CB8AC3E}">
        <p14:creationId xmlns="" xmlns:p14="http://schemas.microsoft.com/office/powerpoint/2010/main" val="39373172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smtClean="0"/>
          </a:p>
          <a:p>
            <a:pPr marL="109728" indent="0">
              <a:buNone/>
            </a:pPr>
            <a:r>
              <a:rPr lang="en-US" dirty="0" smtClean="0"/>
              <a:t>Online Resources</a:t>
            </a:r>
          </a:p>
          <a:p>
            <a:pPr lvl="1"/>
            <a:r>
              <a:rPr lang="en-US" dirty="0" smtClean="0"/>
              <a:t>Newspaper /Online articles</a:t>
            </a:r>
          </a:p>
          <a:p>
            <a:pPr lvl="1"/>
            <a:endParaRPr lang="en-US" dirty="0" smtClean="0"/>
          </a:p>
          <a:p>
            <a:pPr marL="109728" indent="0">
              <a:buNone/>
            </a:pPr>
            <a:r>
              <a:rPr lang="en-US" dirty="0" smtClean="0"/>
              <a:t>Statistics</a:t>
            </a:r>
          </a:p>
          <a:p>
            <a:pPr lvl="1"/>
            <a:r>
              <a:rPr lang="en-US" dirty="0" smtClean="0"/>
              <a:t>NYC Department of Transportation (MTA.org)</a:t>
            </a:r>
          </a:p>
          <a:p>
            <a:pPr lvl="1"/>
            <a:r>
              <a:rPr lang="en-US" dirty="0" smtClean="0"/>
              <a:t>Police Precinct Data (70</a:t>
            </a:r>
            <a:r>
              <a:rPr lang="en-US" baseline="30000" dirty="0" smtClean="0"/>
              <a:t>th</a:t>
            </a:r>
            <a:r>
              <a:rPr lang="en-US" dirty="0" smtClean="0"/>
              <a:t> Precinct)</a:t>
            </a:r>
          </a:p>
          <a:p>
            <a:pPr lvl="1"/>
            <a:r>
              <a:rPr lang="en-US" dirty="0" smtClean="0"/>
              <a:t>Transportation Alternative.org</a:t>
            </a:r>
          </a:p>
          <a:p>
            <a:endParaRPr lang="en-US" dirty="0"/>
          </a:p>
        </p:txBody>
      </p:sp>
      <p:sp>
        <p:nvSpPr>
          <p:cNvPr id="3" name="Title 2"/>
          <p:cNvSpPr>
            <a:spLocks noGrp="1"/>
          </p:cNvSpPr>
          <p:nvPr>
            <p:ph type="title"/>
          </p:nvPr>
        </p:nvSpPr>
        <p:spPr/>
        <p:txBody>
          <a:bodyPr/>
          <a:lstStyle/>
          <a:p>
            <a:r>
              <a:rPr lang="en-US" dirty="0" smtClean="0"/>
              <a:t>Gather the Evidence</a:t>
            </a:r>
            <a:endParaRPr lang="en-US" dirty="0"/>
          </a:p>
        </p:txBody>
      </p:sp>
    </p:spTree>
    <p:extLst>
      <p:ext uri="{BB962C8B-B14F-4D97-AF65-F5344CB8AC3E}">
        <p14:creationId xmlns="" xmlns:p14="http://schemas.microsoft.com/office/powerpoint/2010/main" val="30445260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Make a list of all of the forces (of movement) that meet at Coney Island and Cortelyou Rd.</a:t>
            </a:r>
          </a:p>
          <a:p>
            <a:endParaRPr lang="en-US" dirty="0"/>
          </a:p>
          <a:p>
            <a:endParaRPr lang="en-US" dirty="0"/>
          </a:p>
        </p:txBody>
      </p:sp>
      <p:sp>
        <p:nvSpPr>
          <p:cNvPr id="3" name="Title 2"/>
          <p:cNvSpPr>
            <a:spLocks noGrp="1"/>
          </p:cNvSpPr>
          <p:nvPr>
            <p:ph type="title"/>
          </p:nvPr>
        </p:nvSpPr>
        <p:spPr/>
        <p:txBody>
          <a:bodyPr/>
          <a:lstStyle/>
          <a:p>
            <a:r>
              <a:rPr lang="en-US" dirty="0" smtClean="0"/>
              <a:t>Identify the Causes</a:t>
            </a: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1143000" y="2702498"/>
            <a:ext cx="6464001" cy="2409825"/>
          </a:xfrm>
          <a:prstGeom prst="rect">
            <a:avLst/>
          </a:prstGeom>
        </p:spPr>
      </p:pic>
    </p:spTree>
    <p:extLst>
      <p:ext uri="{BB962C8B-B14F-4D97-AF65-F5344CB8AC3E}">
        <p14:creationId xmlns="" xmlns:p14="http://schemas.microsoft.com/office/powerpoint/2010/main" val="15055012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buNone/>
            </a:pPr>
            <a:endParaRPr lang="en-US" dirty="0"/>
          </a:p>
          <a:p>
            <a:r>
              <a:rPr lang="en-US" dirty="0" smtClean="0"/>
              <a:t>Examine NYC traffic rules and regulations for cars, trucks, cabs, public transportation, pedestrians ,bicyclists and deliveries</a:t>
            </a:r>
          </a:p>
          <a:p>
            <a:endParaRPr lang="en-US" dirty="0"/>
          </a:p>
          <a:p>
            <a:pPr marL="109728" indent="0">
              <a:buNone/>
            </a:pPr>
            <a:r>
              <a:rPr lang="en-US" dirty="0">
                <a:hlinkClick r:id="rId2"/>
              </a:rPr>
              <a:t>http://</a:t>
            </a:r>
            <a:r>
              <a:rPr lang="en-US" dirty="0" smtClean="0">
                <a:hlinkClick r:id="rId2"/>
              </a:rPr>
              <a:t>www.nyc.gov/html/dot/downloads/pdf/trafrule.pdf</a:t>
            </a:r>
            <a:endParaRPr lang="en-US" dirty="0" smtClean="0"/>
          </a:p>
          <a:p>
            <a:pPr marL="109728" indent="0">
              <a:buNone/>
            </a:pPr>
            <a:endParaRPr lang="en-US" dirty="0"/>
          </a:p>
          <a:p>
            <a:pPr marL="109728" indent="0">
              <a:buNone/>
            </a:pPr>
            <a:endParaRPr lang="en-US" dirty="0"/>
          </a:p>
        </p:txBody>
      </p:sp>
      <p:sp>
        <p:nvSpPr>
          <p:cNvPr id="3" name="Title 2"/>
          <p:cNvSpPr>
            <a:spLocks noGrp="1"/>
          </p:cNvSpPr>
          <p:nvPr>
            <p:ph type="title"/>
          </p:nvPr>
        </p:nvSpPr>
        <p:spPr/>
        <p:txBody>
          <a:bodyPr/>
          <a:lstStyle/>
          <a:p>
            <a:r>
              <a:rPr lang="en-US" dirty="0" smtClean="0"/>
              <a:t>Evaluate an Existing Policy</a:t>
            </a:r>
            <a:endParaRPr lang="en-US" dirty="0"/>
          </a:p>
        </p:txBody>
      </p:sp>
    </p:spTree>
    <p:extLst>
      <p:ext uri="{BB962C8B-B14F-4D97-AF65-F5344CB8AC3E}">
        <p14:creationId xmlns="" xmlns:p14="http://schemas.microsoft.com/office/powerpoint/2010/main" val="30656424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How could this intersection be changed?</a:t>
            </a:r>
          </a:p>
          <a:p>
            <a:pPr lvl="1"/>
            <a:r>
              <a:rPr lang="en-US" dirty="0" smtClean="0"/>
              <a:t>In design:</a:t>
            </a:r>
          </a:p>
          <a:p>
            <a:pPr lvl="2"/>
            <a:r>
              <a:rPr lang="en-US" dirty="0" smtClean="0"/>
              <a:t>Cross </a:t>
            </a:r>
            <a:r>
              <a:rPr lang="en-US" smtClean="0"/>
              <a:t>walks moved</a:t>
            </a:r>
            <a:endParaRPr lang="en-US" dirty="0" smtClean="0"/>
          </a:p>
          <a:p>
            <a:pPr lvl="2"/>
            <a:r>
              <a:rPr lang="en-US" dirty="0" smtClean="0"/>
              <a:t>Penalties for offenders</a:t>
            </a:r>
          </a:p>
          <a:p>
            <a:pPr lvl="2"/>
            <a:r>
              <a:rPr lang="en-US" dirty="0" smtClean="0"/>
              <a:t>DOT Staffing</a:t>
            </a:r>
          </a:p>
          <a:p>
            <a:pPr lvl="1"/>
            <a:endParaRPr lang="en-US" dirty="0"/>
          </a:p>
          <a:p>
            <a:pPr lvl="1"/>
            <a:endParaRPr lang="en-US" dirty="0" smtClean="0"/>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Develop 3 Workable Solutions</a:t>
            </a:r>
            <a:endParaRPr lang="en-US" dirty="0"/>
          </a:p>
        </p:txBody>
      </p:sp>
      <p:pic>
        <p:nvPicPr>
          <p:cNvPr id="4" name="Picture 3"/>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5325433" y="3048000"/>
            <a:ext cx="2514600" cy="3483339"/>
          </a:xfrm>
          <a:prstGeom prst="rect">
            <a:avLst/>
          </a:prstGeom>
        </p:spPr>
      </p:pic>
    </p:spTree>
    <p:extLst>
      <p:ext uri="{BB962C8B-B14F-4D97-AF65-F5344CB8AC3E}">
        <p14:creationId xmlns="" xmlns:p14="http://schemas.microsoft.com/office/powerpoint/2010/main" val="309496306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112</TotalTime>
  <Words>350</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Concourse</vt:lpstr>
      <vt:lpstr>Pedestrian Safety in NYC</vt:lpstr>
      <vt:lpstr>Class Questions</vt:lpstr>
      <vt:lpstr>What is Public Policy?</vt:lpstr>
      <vt:lpstr>Public Policy Analyst (PPA)</vt:lpstr>
      <vt:lpstr>Define the problem</vt:lpstr>
      <vt:lpstr>Gather the Evidence</vt:lpstr>
      <vt:lpstr>Identify the Causes</vt:lpstr>
      <vt:lpstr>Evaluate an Existing Policy</vt:lpstr>
      <vt:lpstr>Develop 3 Workable Solutions</vt:lpstr>
      <vt:lpstr>   Select the Best Solutions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Pedestrian Safety in NYC</dc:title>
  <dc:creator>admin</dc:creator>
  <cp:lastModifiedBy>ann nigro</cp:lastModifiedBy>
  <cp:revision>15</cp:revision>
  <dcterms:created xsi:type="dcterms:W3CDTF">2014-02-19T17:31:46Z</dcterms:created>
  <dcterms:modified xsi:type="dcterms:W3CDTF">2014-02-25T19:29:44Z</dcterms:modified>
</cp:coreProperties>
</file>