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0" r:id="rId11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1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1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5F95-0BCE-453B-928F-07EEFF179CF2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9DA0-5D46-4A2A-9C33-A1548EFE2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dailynews.com/new-york/education/close-nyc-schools-snow-emergencies-facebook-page-32k-likes-article-1.161427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nyc.org/story/nonstop-winter-weather-brings-repeated-watch-snow-da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c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2953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Students and </a:t>
            </a:r>
            <a:r>
              <a:rPr lang="en-US" sz="4800" dirty="0">
                <a:solidFill>
                  <a:schemeClr val="bg1"/>
                </a:solidFill>
              </a:rPr>
              <a:t>S</a:t>
            </a:r>
            <a:r>
              <a:rPr lang="en-US" sz="4800" dirty="0" smtClean="0">
                <a:solidFill>
                  <a:schemeClr val="bg1"/>
                </a:solidFill>
              </a:rPr>
              <a:t>taff in Danger!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4419600" cy="2057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NYC Schools Remain Open Despite Dangerous Weather Conditions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Mrs. Grady --- </a:t>
            </a:r>
            <a:r>
              <a:rPr lang="en-US" dirty="0" err="1" smtClean="0">
                <a:solidFill>
                  <a:schemeClr val="tx1"/>
                </a:solidFill>
              </a:rPr>
              <a:t>Ditmas</a:t>
            </a:r>
            <a:r>
              <a:rPr lang="en-US" dirty="0" smtClean="0">
                <a:solidFill>
                  <a:schemeClr val="tx1"/>
                </a:solidFill>
              </a:rPr>
              <a:t> IS 62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http://www.nydailynews.com/new-york/education/close-nyc-schools-snow-emergencies-facebook-page-32k-likes-article-1.1614272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Examining a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ublic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olicy: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You and your classmates will learn the policy skill steps </a:t>
            </a:r>
            <a:r>
              <a:rPr lang="en-US" dirty="0" smtClean="0">
                <a:solidFill>
                  <a:schemeClr val="bg1"/>
                </a:solidFill>
              </a:rPr>
              <a:t>to analyze a problem that is affecting our school community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is the problem? </a:t>
            </a:r>
          </a:p>
          <a:p>
            <a:r>
              <a:rPr lang="en-US" dirty="0">
                <a:solidFill>
                  <a:schemeClr val="bg1"/>
                </a:solidFill>
              </a:rPr>
              <a:t>Where is the evidence? </a:t>
            </a:r>
          </a:p>
          <a:p>
            <a:r>
              <a:rPr lang="en-US" dirty="0">
                <a:solidFill>
                  <a:schemeClr val="bg1"/>
                </a:solidFill>
              </a:rPr>
              <a:t>What are the causes? </a:t>
            </a:r>
          </a:p>
          <a:p>
            <a:r>
              <a:rPr lang="en-US" dirty="0">
                <a:solidFill>
                  <a:schemeClr val="bg1"/>
                </a:solidFill>
              </a:rPr>
              <a:t>What is the existing policy? </a:t>
            </a:r>
          </a:p>
          <a:p>
            <a:r>
              <a:rPr lang="en-US" dirty="0">
                <a:solidFill>
                  <a:schemeClr val="bg1"/>
                </a:solidFill>
              </a:rPr>
              <a:t>What policies can you create to correct the problem? </a:t>
            </a:r>
          </a:p>
          <a:p>
            <a:r>
              <a:rPr lang="en-US" dirty="0">
                <a:solidFill>
                  <a:schemeClr val="bg1"/>
                </a:solidFill>
              </a:rPr>
              <a:t>What is the best policy to correct the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1: Define the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problem we will examine is that NYC public Schools remain open despite severe and dangerous weather conditions.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a result, the lives of students and staff are in danger because they are forced to come to school.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 attendance is very poor on these “snow days.”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Teachers are reluctant to teach new content when a large number of their students are absent.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who do come to school do not want to work – they expect to be entertained.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2: Find the Evidence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Evidence to support the public policy problem is below: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and staff saw hours added to their morning commute in dangerous conditions despite a hazardous travel advisory.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NYC Department of Education had record low attendance during the last three storms.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Teachers and students were very vocal on social media sites regarding whether teaching and learning were actually happening.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3: Identify the Causes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problem is ongoing.  It is caused by the NYC Mayor and the Schools Chancellor’s reluctance to close the schools.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argue that poor students will not get a hot meal at home in some cases.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argue that students are safer in school than at home in some cases.</a:t>
            </a:r>
          </a:p>
        </p:txBody>
      </p:sp>
    </p:spTree>
    <p:extLst>
      <p:ext uri="{BB962C8B-B14F-4D97-AF65-F5344CB8AC3E}">
        <p14:creationId xmlns:p14="http://schemas.microsoft.com/office/powerpoint/2010/main" val="35606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52400" y="172084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They </a:t>
            </a:r>
            <a:r>
              <a:rPr lang="en-US" sz="2400" b="1" dirty="0">
                <a:solidFill>
                  <a:schemeClr val="bg1"/>
                </a:solidFill>
              </a:rPr>
              <a:t>do not </a:t>
            </a:r>
            <a:r>
              <a:rPr lang="en-US" sz="2400" dirty="0">
                <a:solidFill>
                  <a:schemeClr val="bg1"/>
                </a:solidFill>
              </a:rPr>
              <a:t>mention the financial ripple effect that closing schools will have on businesses.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>
                <a:solidFill>
                  <a:schemeClr val="bg1"/>
                </a:solidFill>
              </a:rPr>
              <a:t>schools are closed, some parents will have no one to care for their children if they have to go to work.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Business </a:t>
            </a:r>
            <a:r>
              <a:rPr lang="en-US" sz="2400" dirty="0">
                <a:solidFill>
                  <a:schemeClr val="bg1"/>
                </a:solidFill>
              </a:rPr>
              <a:t>owners will complain if large numbers of employees are out because of child care issues.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Some </a:t>
            </a:r>
            <a:r>
              <a:rPr lang="en-US" sz="2400" dirty="0">
                <a:solidFill>
                  <a:schemeClr val="bg1"/>
                </a:solidFill>
              </a:rPr>
              <a:t>businesses may not be able to open if they do not have staff.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city will lose revenue if large numbers of businesses are closed.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13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4: Identify the Existing Policy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5900" dirty="0" smtClean="0">
                <a:solidFill>
                  <a:schemeClr val="bg1"/>
                </a:solidFill>
              </a:rPr>
              <a:t>The current policy regarding closure of NYC Schools during emergencies is unclear.  It is not published on the DOE website.  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http://www.wnyc.org/story/nonstop-winter-weather-brings-repeated-watch-snow-day/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5900" dirty="0" smtClean="0">
                <a:solidFill>
                  <a:schemeClr val="bg1"/>
                </a:solidFill>
              </a:rPr>
              <a:t>Politicians and enraged citizens alike are calling for a re-examination of this arbitrary policy and changes to be made.</a:t>
            </a:r>
          </a:p>
          <a:p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val="32729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5: Identify and create a policy to correct the problem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Students will engage in a web quest to identify the current policy and brainstorms solutions to the problem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Next, we will work in groups to create several policies to correct the arbitrary nature of the school closings.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will then make recommendations to Mayor </a:t>
            </a:r>
            <a:r>
              <a:rPr lang="en-US" dirty="0" err="1" smtClean="0">
                <a:solidFill>
                  <a:schemeClr val="bg1"/>
                </a:solidFill>
              </a:rPr>
              <a:t>DeBlasio</a:t>
            </a:r>
            <a:r>
              <a:rPr lang="en-US" dirty="0" smtClean="0">
                <a:solidFill>
                  <a:schemeClr val="bg1"/>
                </a:solidFill>
              </a:rPr>
              <a:t> and Schools Chancellor Farina.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6: Choose the Best Policy to Correct the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do we choose from among the policies we created?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Two factors must be considered: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1) is the policy effective(likely to solve the problem)?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2) Is the policy feasible (easy to implement)?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will rate each policy with a matrix that judges the efficacy and feasibility of each policy using a worksheet like the one below:</a:t>
            </a:r>
          </a:p>
          <a:p>
            <a:r>
              <a:rPr lang="en-US" dirty="0" smtClean="0">
                <a:hlinkClick r:id="rId3"/>
              </a:rPr>
              <a:t>http://www2.maxwell.syr.edu/plegal/ppae/step6c.htm</a:t>
            </a:r>
            <a:r>
              <a:rPr lang="en-US" dirty="0" smtClean="0"/>
              <a:t>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524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Students and Staff in Danger!</vt:lpstr>
      <vt:lpstr>Examining a Public Policy:</vt:lpstr>
      <vt:lpstr>Step 1: Define the Problem</vt:lpstr>
      <vt:lpstr>Step 2: Find the Evidence</vt:lpstr>
      <vt:lpstr>Step 3: Identify the Causes </vt:lpstr>
      <vt:lpstr> </vt:lpstr>
      <vt:lpstr>Step 4: Identify the Existing Policy</vt:lpstr>
      <vt:lpstr>Step 5: Identify and create a policy to correct the problem </vt:lpstr>
      <vt:lpstr>Step 6: Choose the Best Policy to Correct the Problem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and Staff in Danger!</dc:title>
  <dc:creator>Student #17</dc:creator>
  <cp:lastModifiedBy>Student #17</cp:lastModifiedBy>
  <cp:revision>12</cp:revision>
  <cp:lastPrinted>2014-02-20T14:59:48Z</cp:lastPrinted>
  <dcterms:created xsi:type="dcterms:W3CDTF">2014-02-19T17:37:18Z</dcterms:created>
  <dcterms:modified xsi:type="dcterms:W3CDTF">2014-02-20T17:24:47Z</dcterms:modified>
</cp:coreProperties>
</file>