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70" r:id="rId2"/>
    <p:sldId id="260" r:id="rId3"/>
    <p:sldId id="257" r:id="rId4"/>
    <p:sldId id="261" r:id="rId5"/>
    <p:sldId id="259" r:id="rId6"/>
    <p:sldId id="263" r:id="rId7"/>
    <p:sldId id="266" r:id="rId8"/>
    <p:sldId id="268" r:id="rId9"/>
    <p:sldId id="271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9978D-FE5A-4CAF-AA90-9121E4DF570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9EA50-E440-40A9-BB69-4E929CA74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29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EA50-E440-40A9-BB69-4E929CA740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9EA50-E440-40A9-BB69-4E929CA740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F35023-6E8C-4DBC-8A96-C192DA027042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F0063D-E0D2-4020-B0CE-0DD3BEED4F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Water%20Challenge%20Curriculum_FNL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eachertube.com/viewVideo.php?video_id=2421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unwater.org/worldwaterday/home/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rinking_water" TargetMode="External"/><Relationship Id="rId2" Type="http://schemas.openxmlformats.org/officeDocument/2006/relationships/hyperlink" Target="http://en.wikipedia.org/wiki/Physical_water_scarc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MF6NvI6K7BrecM&amp;tbnid=aacDwfqf5kN3uM:&amp;ved=0CAUQjRw&amp;url=http://www.careclimatechange.org/videos/gwi-tz&amp;ei=JXUFU666DYe00AHYh4GwBg&amp;bvm=bv.61725948,d.dmQ&amp;psig=AFQjCNGtnwvahonSYTi-5Z8yVJs4gRK3bQ&amp;ust=139295296806839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2.maxwell.syr.edu/plegal/TIPS/solutio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512" y="457200"/>
            <a:ext cx="7329487" cy="1012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Water Scarcity in Tanzania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891087" cy="397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583280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 Fatima Fernandez</a:t>
            </a:r>
          </a:p>
          <a:p>
            <a:r>
              <a:rPr lang="en-US" dirty="0" smtClean="0"/>
              <a:t>IS 62-Ditmas JHS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The Water Walk  Class  Activity-  </a:t>
            </a:r>
            <a:endParaRPr lang="en-US" dirty="0"/>
          </a:p>
        </p:txBody>
      </p:sp>
      <p:pic>
        <p:nvPicPr>
          <p:cNvPr id="2052" name="Picture 4" descr="http://blog.nature.org/conservancy/files/2013/05/africa-walk-for-water-500x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4762500" cy="317182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685800" y="5029201"/>
            <a:ext cx="601980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Explain to students that they will participate in an activity to learn how the water crisis </a:t>
            </a:r>
            <a:r>
              <a:rPr lang="en-US" dirty="0" err="1" smtClean="0"/>
              <a:t>affectswomen</a:t>
            </a:r>
            <a:r>
              <a:rPr lang="en-US" dirty="0" smtClean="0"/>
              <a:t> </a:t>
            </a:r>
            <a:r>
              <a:rPr lang="en-US" dirty="0"/>
              <a:t>and children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42249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http://www.teachertube.com/viewVideo.php?video_id=242134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Reflection:</a:t>
            </a:r>
            <a:endParaRPr lang="en-US" dirty="0"/>
          </a:p>
        </p:txBody>
      </p:sp>
      <p:pic>
        <p:nvPicPr>
          <p:cNvPr id="100354" name="Picture 2" descr="https://encrypted-tbn2.gstatic.com/images?q=tbn:ANd9GcS-r9yvDLmIlk3tPxBCAL5IRR-XWxDTWp-BRmQkGAPIYy2nETY3J9aGpOb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90800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4" descr="http://www.unwater.org/fileadmin/templates/WWD-2014/images/wwwd-logo.png">
            <a:hlinkClick r:id="rId4" tooltip="World Water Day 201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3640" y="2286000"/>
            <a:ext cx="251968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PPA-Policy </a:t>
            </a:r>
            <a:r>
              <a:rPr lang="en-US" dirty="0"/>
              <a:t>S</a:t>
            </a:r>
            <a:r>
              <a:rPr lang="en-US" dirty="0" smtClean="0"/>
              <a:t>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/>
                  </a:solidFill>
                </a:uFill>
              </a:rPr>
              <a:t>Define the problem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/>
                </a:solidFill>
              </a:u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/>
                  </a:solidFill>
                </a:uFill>
              </a:rPr>
              <a:t>Gather the evidence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/>
                </a:solidFill>
              </a:u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/>
                  </a:solidFill>
                </a:uFill>
              </a:rPr>
              <a:t>Identify the cause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/>
                </a:solidFill>
              </a:u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/>
                  </a:solidFill>
                </a:uFill>
              </a:rPr>
              <a:t>Evaluate the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/>
                  </a:solidFill>
                </a:uFill>
              </a:rPr>
              <a:t>Develop solution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chemeClr val="tx1"/>
                </a:solidFill>
              </a:u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/>
                  </a:solidFill>
                </a:uFill>
              </a:rPr>
              <a:t>Select the best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water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76400"/>
            <a:ext cx="5638800" cy="2743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Water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scarcity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or 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 tooltip="Physical water scarcity"/>
              </a:rPr>
              <a:t>lack of safe drinking water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is one of the world's leading problems affecting more than 1.1 billion people globally, meaning that one in every six people lacks access to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safe 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tooltip="Drinking water"/>
              </a:rPr>
              <a:t>drinking water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1404938" cy="25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9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943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5334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 about TANZANIA</a:t>
            </a:r>
          </a:p>
          <a:p>
            <a:r>
              <a:rPr lang="en-US" dirty="0" smtClean="0"/>
              <a:t>Population: 47,780,000 </a:t>
            </a:r>
          </a:p>
          <a:p>
            <a:r>
              <a:rPr lang="en-US" dirty="0" smtClean="0"/>
              <a:t>47% lack access to water</a:t>
            </a:r>
          </a:p>
          <a:p>
            <a:r>
              <a:rPr lang="en-US" dirty="0" smtClean="0"/>
              <a:t>88% lack access to sanitation</a:t>
            </a:r>
          </a:p>
          <a:p>
            <a:r>
              <a:rPr lang="en-US" dirty="0" smtClean="0"/>
              <a:t>33.4% live below poverty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1874" y="228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pic>
        <p:nvPicPr>
          <p:cNvPr id="5122" name="Picture 2" descr="http://greenbuildingelements.com/files/2012/02/water-africa-women-walk-waterAidLayton-Tho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235" y="4095750"/>
            <a:ext cx="3265715" cy="2095501"/>
          </a:xfrm>
          <a:prstGeom prst="rect">
            <a:avLst/>
          </a:prstGeom>
          <a:noFill/>
        </p:spPr>
      </p:pic>
      <p:pic>
        <p:nvPicPr>
          <p:cNvPr id="5126" name="Picture 6" descr="http://d2ltqt2yrs013v.cloudfront.net/images/boy-gathering-water-c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28575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91000" y="5257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year about 200,000 children after contracting  waterborne disease.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What are some  of the problem that affect the water supply in Tanzania?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20014"/>
            <a:ext cx="19240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750" y="2974537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8783234">
            <a:off x="624860" y="3987174"/>
            <a:ext cx="44314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50 % of the city’s population is already  un-served  by  the  water  company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58126"/>
            <a:ext cx="264090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0800000" flipV="1">
            <a:off x="4114800" y="4721663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Most of the country is too dry and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scarce of water to support agriculture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676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Dry Great </a:t>
            </a:r>
            <a:r>
              <a:rPr lang="en-US" b="1" dirty="0" err="1" smtClean="0"/>
              <a:t>Ruaha</a:t>
            </a:r>
            <a:r>
              <a:rPr lang="en-US" b="1" dirty="0" smtClean="0"/>
              <a:t> River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5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7543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Activity  Calculate Personal Water Use</a:t>
            </a:r>
          </a:p>
          <a:p>
            <a:r>
              <a:rPr lang="en-US" sz="1100" dirty="0" smtClean="0"/>
              <a:t>Have students use the below chart to estimate their daily water use. </a:t>
            </a:r>
          </a:p>
          <a:p>
            <a:r>
              <a:rPr lang="en-US" sz="1100" dirty="0" smtClean="0"/>
              <a:t>Directions: Fill out column A with the number of times you do each action in one day. Then, multiply </a:t>
            </a:r>
          </a:p>
          <a:p>
            <a:r>
              <a:rPr lang="en-US" sz="1100" dirty="0" smtClean="0"/>
              <a:t>columns A and B to determine the estimated gallons of water you use per day for each activity</a:t>
            </a:r>
            <a:r>
              <a:rPr lang="en-US" sz="1200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255" y="796934"/>
            <a:ext cx="5033963" cy="43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05400"/>
            <a:ext cx="6299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3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Written Response : Use the Evaluate </a:t>
            </a:r>
            <a:r>
              <a:rPr lang="en-US" b="1" dirty="0" err="1" smtClean="0"/>
              <a:t>Poli</a:t>
            </a:r>
            <a:r>
              <a:rPr lang="en-US" b="1" dirty="0" smtClean="0"/>
              <a:t> cy worksheet</a:t>
            </a:r>
          </a:p>
          <a:p>
            <a:endParaRPr lang="en-US" b="1" dirty="0" smtClean="0"/>
          </a:p>
          <a:p>
            <a:pPr marL="342900" indent="-342900">
              <a:buAutoNum type="alphaLcPeriod"/>
            </a:pPr>
            <a:r>
              <a:rPr lang="en-US" dirty="0" smtClean="0"/>
              <a:t>Several trans-national organizations, including the United Nations and The World Bank, are currently addressing the water crisis. Select one to research and report out on how they are tackling this is</a:t>
            </a:r>
          </a:p>
          <a:p>
            <a:pPr marL="342900" indent="-34290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67000" y="3048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EVALUATE POLICY</a:t>
            </a:r>
          </a:p>
        </p:txBody>
      </p:sp>
      <p:pic>
        <p:nvPicPr>
          <p:cNvPr id="6" name="Picture 4" descr="http://sabahionline.com/shared/images/2012/05/02/tanzania-water-d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90800"/>
            <a:ext cx="2819400" cy="1877765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SkvK35Lc0u6aWslpe6pVjoFU6WVOt_fTFJW5Ldc2zRunnFqQN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343400"/>
            <a:ext cx="3657600" cy="119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5240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Look up recent articles on water filtrations systems and other water innovations currently being developed and used in the Tanzania.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95400" y="762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Develop  Solutions</a:t>
            </a:r>
            <a:endParaRPr 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343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new systems and innovations seem the most promising, and most practical, to be used in the nations currently suffering the water crisis? Use the  select best solution worksheet .</a:t>
            </a:r>
          </a:p>
        </p:txBody>
      </p:sp>
      <p:pic>
        <p:nvPicPr>
          <p:cNvPr id="24584" name="Picture 8" descr="https://encrypted-tbn1.gstatic.com/images?q=tbn:ANd9GcSvW-O3zTxhVAHidn8QUOhABW9NHzySqXYBzJ0ZDnTH05Yv8b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51364"/>
            <a:ext cx="2476500" cy="1847851"/>
          </a:xfrm>
          <a:prstGeom prst="rect">
            <a:avLst/>
          </a:prstGeom>
          <a:noFill/>
        </p:spPr>
      </p:pic>
      <p:pic>
        <p:nvPicPr>
          <p:cNvPr id="24586" name="Picture 10" descr="https://encrypted-tbn0.gstatic.com/images?q=tbn:ANd9GcRbLK2hQhAxQE1UaS8j7ipQCJbhKNLaOv3tFbJ-gVcTEUjRqUCa9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20980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72481"/>
              </p:ext>
            </p:extLst>
          </p:nvPr>
        </p:nvGraphicFramePr>
        <p:xfrm>
          <a:off x="457200" y="914400"/>
          <a:ext cx="7848601" cy="55626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2067"/>
                <a:gridCol w="2957672"/>
                <a:gridCol w="1257317"/>
                <a:gridCol w="1889478"/>
                <a:gridCol w="872067"/>
              </a:tblGrid>
              <a:tr h="1290638">
                <a:tc rowSpan="5"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FEASIBILITY</a:t>
                      </a:r>
                    </a:p>
                    <a:p>
                      <a:pPr marL="0" marR="0" algn="ctr"/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5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HIGH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MEDIUM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5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HIGH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85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MEDIUM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14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LOW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182542" y="31300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 smtClean="0"/>
              <a:t>Effectiveness</a:t>
            </a:r>
            <a:endParaRPr lang="en-US" cap="all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81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Select best solution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7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320</Words>
  <Application>Microsoft Office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Water Scarcity in Tanzania</vt:lpstr>
      <vt:lpstr>PPA-Policy Steps</vt:lpstr>
      <vt:lpstr>What is water Scarcity</vt:lpstr>
      <vt:lpstr>PowerPoint Presentation</vt:lpstr>
      <vt:lpstr>Identify the Cause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Scarcity in South Africa</dc:title>
  <dc:creator>Student #15</dc:creator>
  <cp:lastModifiedBy>Student #15</cp:lastModifiedBy>
  <cp:revision>26</cp:revision>
  <dcterms:created xsi:type="dcterms:W3CDTF">2014-02-19T17:32:17Z</dcterms:created>
  <dcterms:modified xsi:type="dcterms:W3CDTF">2014-02-20T17:48:53Z</dcterms:modified>
</cp:coreProperties>
</file>