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A2C18A-2661-47FC-A110-B8659B253D89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8571AF2-AB25-40AD-93AF-AA385E9165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bullying.gov/news/media/facts/" TargetMode="External"/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ponline.org/resources/factsheets/bullying_fs.aspx" TargetMode="External"/><Relationship Id="rId2" Type="http://schemas.openxmlformats.org/officeDocument/2006/relationships/hyperlink" Target="http://www2.maxwell.syr.edu/plegal/TIPS/identif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://www.rsd.edu/schools/carmichael/bullying/cause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nyc.gov/NR/rdonlyres/188AF3E2-F12B-4754-8471-F2EFB344AE2B/0/DiscCodebooklet2013final.pdf" TargetMode="External"/><Relationship Id="rId2" Type="http://schemas.openxmlformats.org/officeDocument/2006/relationships/hyperlink" Target="http://www2.maxwell.syr.edu/plegal/TIPS/exist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opbullying.gov/laws/new-york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2.maxwell.syr.edu/plegal/TIPS/solu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Born to Be Bullied</a:t>
            </a:r>
            <a:endParaRPr lang="en-US" sz="7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57400"/>
            <a:ext cx="6629400" cy="2940050"/>
          </a:xfrm>
        </p:spPr>
      </p:pic>
      <p:sp>
        <p:nvSpPr>
          <p:cNvPr id="6" name="TextBox 5"/>
          <p:cNvSpPr txBox="1"/>
          <p:nvPr/>
        </p:nvSpPr>
        <p:spPr>
          <a:xfrm>
            <a:off x="685800" y="55626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What can you do to protect yourself from bullying in your school?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0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bullying?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04266"/>
            <a:ext cx="5410200" cy="5401333"/>
          </a:xfrm>
        </p:spPr>
      </p:pic>
    </p:spTree>
    <p:extLst>
      <p:ext uri="{BB962C8B-B14F-4D97-AF65-F5344CB8AC3E}">
        <p14:creationId xmlns:p14="http://schemas.microsoft.com/office/powerpoint/2010/main" val="318032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Is bullying an issue at your school?</a:t>
            </a:r>
          </a:p>
          <a:p>
            <a:r>
              <a:rPr lang="en-US" dirty="0" smtClean="0"/>
              <a:t>Who gets bullied?</a:t>
            </a:r>
          </a:p>
          <a:p>
            <a:r>
              <a:rPr lang="en-US" dirty="0" smtClean="0"/>
              <a:t>Who are the bullies?</a:t>
            </a:r>
          </a:p>
          <a:p>
            <a:r>
              <a:rPr lang="en-US" dirty="0" smtClean="0"/>
              <a:t>What does bullying look like?</a:t>
            </a:r>
          </a:p>
          <a:p>
            <a:r>
              <a:rPr lang="en-US" dirty="0" smtClean="0"/>
              <a:t>What does bullying sound like?</a:t>
            </a:r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513" y="4343400"/>
            <a:ext cx="3384687" cy="233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4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Gather Your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or anyone you know been a victim of bullying?</a:t>
            </a:r>
          </a:p>
          <a:p>
            <a:r>
              <a:rPr lang="en-US" dirty="0" smtClean="0"/>
              <a:t>Was it face to face or through social media?</a:t>
            </a:r>
          </a:p>
          <a:p>
            <a:r>
              <a:rPr lang="en-US" dirty="0" smtClean="0"/>
              <a:t>How often does bullying occur in middle school?</a:t>
            </a:r>
          </a:p>
          <a:p>
            <a:r>
              <a:rPr lang="en-US" dirty="0">
                <a:hlinkClick r:id="rId3"/>
              </a:rPr>
              <a:t>http://www.stopbullying.gov/news/media/facts/#</a:t>
            </a:r>
            <a:r>
              <a:rPr lang="en-US" dirty="0" smtClean="0">
                <a:hlinkClick r:id="rId3"/>
              </a:rPr>
              <a:t>listing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6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Identify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600200"/>
            <a:ext cx="8229600" cy="4572000"/>
          </a:xfrm>
        </p:spPr>
        <p:txBody>
          <a:bodyPr/>
          <a:lstStyle/>
          <a:p>
            <a:r>
              <a:rPr lang="en-US" dirty="0" smtClean="0"/>
              <a:t>What makes a bully a bully?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www.nasponline.org/resources/factsheets/bullying_fs.aspx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www.rsd.edu/schools/carmichael/bullying/cause.html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343400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8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Evaluate 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consequences for bullying in your school?</a:t>
            </a:r>
          </a:p>
          <a:p>
            <a:r>
              <a:rPr lang="en-US" dirty="0" smtClean="0"/>
              <a:t>Does NYS have any laws against bullying?</a:t>
            </a:r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schools.nyc.gov/NR/rdonlyres/188AF3E2-F12B-4754-8471-F2EFB344AE2B/0/DiscCodebooklet2013final.pdf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www.stopbullying.gov/laws/new-york.html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6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Stop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you do to stop bullying in your school?</a:t>
            </a:r>
          </a:p>
          <a:p>
            <a:r>
              <a:rPr lang="en-US" dirty="0" smtClean="0"/>
              <a:t>Where do you begin?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71600"/>
            <a:ext cx="3270504" cy="302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1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222</TotalTime>
  <Words>152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Born to Be Bullied</vt:lpstr>
      <vt:lpstr>What is bullying?</vt:lpstr>
      <vt:lpstr>Define the Problem</vt:lpstr>
      <vt:lpstr>Gather Your Evidence</vt:lpstr>
      <vt:lpstr>Identify Causes</vt:lpstr>
      <vt:lpstr>Evaluate Existing Policy</vt:lpstr>
      <vt:lpstr>Stop Bullying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to Be Bullied</dc:title>
  <dc:creator>Student #11</dc:creator>
  <cp:lastModifiedBy>admin</cp:lastModifiedBy>
  <cp:revision>13</cp:revision>
  <dcterms:created xsi:type="dcterms:W3CDTF">2014-02-19T17:42:18Z</dcterms:created>
  <dcterms:modified xsi:type="dcterms:W3CDTF">2014-04-04T12:36:46Z</dcterms:modified>
</cp:coreProperties>
</file>