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60" r:id="rId3"/>
    <p:sldId id="264" r:id="rId4"/>
    <p:sldId id="259" r:id="rId5"/>
    <p:sldId id="265" r:id="rId6"/>
    <p:sldId id="257" r:id="rId7"/>
    <p:sldId id="266" r:id="rId8"/>
    <p:sldId id="258" r:id="rId9"/>
    <p:sldId id="267" r:id="rId10"/>
    <p:sldId id="261" r:id="rId11"/>
    <p:sldId id="268" r:id="rId12"/>
    <p:sldId id="269" r:id="rId13"/>
    <p:sldId id="262" r:id="rId14"/>
    <p:sldId id="270" r:id="rId15"/>
    <p:sldId id="263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1344" y="-9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A2AAEC-1A56-4834-A996-32DB71FFA53E}" type="datetimeFigureOut">
              <a:rPr lang="en-US" smtClean="0"/>
              <a:pPr/>
              <a:t>3/6/2013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99EB92-36D4-440B-8928-701BBE3CBD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564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Bracha</a:t>
            </a:r>
            <a:r>
              <a:rPr lang="en-US" dirty="0" smtClean="0"/>
              <a:t>: make hyperlink to </a:t>
            </a:r>
            <a:r>
              <a:rPr lang="en-US" dirty="0" err="1" smtClean="0"/>
              <a:t>ppa</a:t>
            </a:r>
            <a:r>
              <a:rPr lang="en-US" dirty="0" smtClean="0"/>
              <a:t> website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9EB92-36D4-440B-8928-701BBE3CBD0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489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Discussion with class. Has anyone ever commented</a:t>
            </a:r>
            <a:r>
              <a:rPr lang="en-US" baseline="0" dirty="0" smtClean="0"/>
              <a:t> about or taken you aside to discuss you hair? Students give personal  accounts or experiences.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9EB92-36D4-440B-8928-701BBE3CBD0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Discussion with class. Share experiences about hair. Has anyone mentioned the</a:t>
            </a:r>
            <a:r>
              <a:rPr lang="en-US" baseline="0" dirty="0" smtClean="0"/>
              <a:t> state of your hair? Does your hair often feel unmanageable, itchy, or look dull?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9EB92-36D4-440B-8928-701BBE3CBD0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7540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Students will share their opinion and ideas based on their experiences to discuss the reason for lack of attention to hair care. Some examples</a:t>
            </a:r>
            <a:r>
              <a:rPr lang="en-US" baseline="0" dirty="0" smtClean="0"/>
              <a:t> are above. Teacher will add additional comments as students share.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9EB92-36D4-440B-8928-701BBE3CBD0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4839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Students</a:t>
            </a:r>
            <a:r>
              <a:rPr lang="en-US" baseline="0" dirty="0" smtClean="0"/>
              <a:t> give ideas and suggestions. Teacher types as students share.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9EB92-36D4-440B-8928-701BBE3CBD0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4976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Students will discuss their feelings on each idea and where</a:t>
            </a:r>
            <a:r>
              <a:rPr lang="en-US" baseline="0" dirty="0" smtClean="0"/>
              <a:t> it should be on the chart.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9EB92-36D4-440B-8928-701BBE3CBD0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598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9EB92-36D4-440B-8928-701BBE3CBD05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Student discussion</a:t>
            </a:r>
            <a:r>
              <a:rPr lang="en-US" baseline="0" dirty="0" smtClean="0"/>
              <a:t> and link to visual aids and explanations. For the last question, students will go to a pharmacy and look at different products after discussion.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9EB92-36D4-440B-8928-701BBE3CBD0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5855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9EB92-36D4-440B-8928-701BBE3CBD0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814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FBA24A0-69B2-46C5-97F6-63990DDCE2AC}" type="datetimeFigureOut">
              <a:rPr lang="en-US" smtClean="0"/>
              <a:pPr/>
              <a:t>3/6/2013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CC47A84-FC8A-4510-9E30-EDDA153785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A24A0-69B2-46C5-97F6-63990DDCE2AC}" type="datetimeFigureOut">
              <a:rPr lang="en-US" smtClean="0"/>
              <a:pPr/>
              <a:t>3/6/2013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47A84-FC8A-4510-9E30-EDDA153785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FBA24A0-69B2-46C5-97F6-63990DDCE2AC}" type="datetimeFigureOut">
              <a:rPr lang="en-US" smtClean="0"/>
              <a:pPr/>
              <a:t>3/6/2013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DCC47A84-FC8A-4510-9E30-EDDA153785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A24A0-69B2-46C5-97F6-63990DDCE2AC}" type="datetimeFigureOut">
              <a:rPr lang="en-US" smtClean="0"/>
              <a:pPr/>
              <a:t>3/6/2013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CC47A84-FC8A-4510-9E30-EDDA153785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A24A0-69B2-46C5-97F6-63990DDCE2AC}" type="datetimeFigureOut">
              <a:rPr lang="en-US" smtClean="0"/>
              <a:pPr/>
              <a:t>3/6/2013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DCC47A84-FC8A-4510-9E30-EDDA153785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FBA24A0-69B2-46C5-97F6-63990DDCE2AC}" type="datetimeFigureOut">
              <a:rPr lang="en-US" smtClean="0"/>
              <a:pPr/>
              <a:t>3/6/2013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CC47A84-FC8A-4510-9E30-EDDA153785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FBA24A0-69B2-46C5-97F6-63990DDCE2AC}" type="datetimeFigureOut">
              <a:rPr lang="en-US" smtClean="0"/>
              <a:pPr/>
              <a:t>3/6/2013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CC47A84-FC8A-4510-9E30-EDDA153785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A24A0-69B2-46C5-97F6-63990DDCE2AC}" type="datetimeFigureOut">
              <a:rPr lang="en-US" smtClean="0"/>
              <a:pPr/>
              <a:t>3/6/2013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CC47A84-FC8A-4510-9E30-EDDA153785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A24A0-69B2-46C5-97F6-63990DDCE2AC}" type="datetimeFigureOut">
              <a:rPr lang="en-US" smtClean="0"/>
              <a:pPr/>
              <a:t>3/6/2013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CC47A84-FC8A-4510-9E30-EDDA153785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A24A0-69B2-46C5-97F6-63990DDCE2AC}" type="datetimeFigureOut">
              <a:rPr lang="en-US" smtClean="0"/>
              <a:pPr/>
              <a:t>3/6/2013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CC47A84-FC8A-4510-9E30-EDDA153785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FBA24A0-69B2-46C5-97F6-63990DDCE2AC}" type="datetimeFigureOut">
              <a:rPr lang="en-US" smtClean="0"/>
              <a:pPr/>
              <a:t>3/6/2013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DCC47A84-FC8A-4510-9E30-EDDA153785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FBA24A0-69B2-46C5-97F6-63990DDCE2AC}" type="datetimeFigureOut">
              <a:rPr lang="en-US" smtClean="0"/>
              <a:pPr/>
              <a:t>3/6/2013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CC47A84-FC8A-4510-9E30-EDDA1537857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maxwell.syr.edu/plegal/TIPS/worksheet6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jEy0Ltlm3nU" TargetMode="External"/><Relationship Id="rId7" Type="http://schemas.openxmlformats.org/officeDocument/2006/relationships/image" Target="../media/image16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5" Type="http://schemas.openxmlformats.org/officeDocument/2006/relationships/hyperlink" Target="http://www.youtube.com/watch?v=3_vN7mSx6JQ" TargetMode="External"/><Relationship Id="rId4" Type="http://schemas.openxmlformats.org/officeDocument/2006/relationships/image" Target="../media/image14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sN4uo-mk5vuQIM&amp;tbnid=oQ9HBW4YSOPB8M:&amp;ved=0CAUQjRw&amp;url=http://bestclipartblog.com/30-friends-clip-art.html/friends-clipart-4&amp;ei=Y2MZUbTZGenlyQGx1YHYDQ&amp;bvm=bv.42080656,d.aWc&amp;psig=AFQjCNEuhRyTl8sYIMC4S4mOHR6fwSbGww&amp;ust=1360704704159642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2.maxwell.syr.edu/plegal/ppae/ppae1.html" TargetMode="Externa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2.maxwell.syr.edu/plegal/TIPS/worksheet1.html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2.maxwell.syr.edu/plegal/TIPS/worksheet2.html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2.maxwell.syr.edu/plegal/TIPS/worksheet3.html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hyperlink" Target="http://www.google.com/url?sa=i&amp;rct=j&amp;q=&amp;esrc=s&amp;frm=1&amp;source=images&amp;cd=&amp;cad=rja&amp;docid=Ge4AlTIZiGKiAM&amp;tbnid=bdG6mGdYMRWABM:&amp;ved=0CAUQjRw&amp;url=http://www.undercoverwaitress.com/2012/08/lazy-waitresses.html&amp;ei=e3AZUcbBA6qK0QGW7oDQBA&amp;psig=AFQjCNHlZ_N0gaB4PGb6iPe5vbFbPygNVg&amp;ust=1360707852635045" TargetMode="External"/><Relationship Id="rId7" Type="http://schemas.openxmlformats.org/officeDocument/2006/relationships/hyperlink" Target="http://www.google.com/url?sa=i&amp;rct=j&amp;q=&amp;esrc=s&amp;frm=1&amp;source=images&amp;cd=&amp;cad=rja&amp;docid=tYnUdm3H3yjSEM&amp;tbnid=CdxoAgrJ7SiHPM:&amp;ved=0CAUQjRw&amp;url=http://www.wisegeek.org/what-is-biodegradable-soap.htm&amp;ei=OnIZUaicN-m30gG324CwCQ&amp;psig=AFQjCNFT3aM12-xB-pE6m4oCsQGgeE1_KA&amp;ust=1360708528677251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hyperlink" Target="http://www.google.com/url?sa=i&amp;rct=j&amp;q=&amp;esrc=s&amp;frm=1&amp;source=images&amp;cd=&amp;cad=rja&amp;docid=lI1Ac8xcu2iiyM&amp;tbnid=lR8aIHHq06UscM:&amp;ved=0CAUQjRw&amp;url=http://blog.focusedtrainers.com/category/crossfit/&amp;ei=pXEZUYrJGseJ0QG51IGIDQ&amp;psig=AFQjCNERhcRBW6L5jO-tBXMXC_o8zhmzjg&amp;ust=1360708324321348" TargetMode="External"/><Relationship Id="rId10" Type="http://schemas.openxmlformats.org/officeDocument/2006/relationships/image" Target="../media/image11.jpeg"/><Relationship Id="rId4" Type="http://schemas.openxmlformats.org/officeDocument/2006/relationships/image" Target="../media/image8.png"/><Relationship Id="rId9" Type="http://schemas.openxmlformats.org/officeDocument/2006/relationships/hyperlink" Target="http://www.google.com/url?sa=i&amp;rct=j&amp;q=&amp;esrc=s&amp;frm=1&amp;source=images&amp;cd=&amp;cad=rja&amp;docid=WJHQJ1gNDyvekM&amp;tbnid=BJNLhbh2LA3abM:&amp;ved=0CAUQjRw&amp;url=http://www.sodahead.com/fun/post-a-smiley-that-describes-you-now-p/question-2268879/comment-71169989/&amp;ei=z3IZUebjBpKD0QHu2IAQ&amp;psig=AFQjCNHEc9PXPEi0w5-7tPvJIsg1Wh7QMQ&amp;ust=1360708654215717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maxwell.syr.edu/plegal/TIPS/worksheet5.html" TargetMode="External"/><Relationship Id="rId2" Type="http://schemas.openxmlformats.org/officeDocument/2006/relationships/hyperlink" Target="http://www2.maxwell.syr.edu/plegal/TIPS/worksheet4.html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609600"/>
            <a:ext cx="4114800" cy="1143000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latin typeface="Berlin Sans FB Demi" pitchFamily="34" charset="0"/>
              </a:rPr>
              <a:t>Hygiene</a:t>
            </a:r>
            <a:endParaRPr lang="en-US" sz="6000" dirty="0">
              <a:latin typeface="Berlin Sans FB Dem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705600" cy="19812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6600"/>
                </a:solidFill>
                <a:latin typeface="Curlz MT" pitchFamily="82" charset="0"/>
              </a:rPr>
              <a:t>BY: </a:t>
            </a:r>
            <a:r>
              <a:rPr lang="en-US" sz="2400" dirty="0" err="1" smtClean="0">
                <a:solidFill>
                  <a:srgbClr val="FF6600"/>
                </a:solidFill>
                <a:latin typeface="Curlz MT" pitchFamily="82" charset="0"/>
              </a:rPr>
              <a:t>Ruchy</a:t>
            </a:r>
            <a:r>
              <a:rPr lang="en-US" sz="2400" dirty="0" smtClean="0">
                <a:solidFill>
                  <a:srgbClr val="FF6600"/>
                </a:solidFill>
                <a:latin typeface="Curlz MT" pitchFamily="82" charset="0"/>
              </a:rPr>
              <a:t> Schwarzmer</a:t>
            </a:r>
          </a:p>
          <a:p>
            <a:r>
              <a:rPr lang="en-US" sz="2400" dirty="0" smtClean="0">
                <a:solidFill>
                  <a:srgbClr val="FF6600"/>
                </a:solidFill>
                <a:latin typeface="Curlz MT" pitchFamily="82" charset="0"/>
              </a:rPr>
              <a:t>Marilyn David IVDU Upper School</a:t>
            </a:r>
          </a:p>
          <a:p>
            <a:r>
              <a:rPr lang="en-US" sz="1200" dirty="0" smtClean="0">
                <a:solidFill>
                  <a:srgbClr val="FF6600"/>
                </a:solidFill>
                <a:latin typeface="Curlz MT" pitchFamily="82" charset="0"/>
              </a:rPr>
              <a:t>ohmyrs@gmail.com</a:t>
            </a:r>
            <a:endParaRPr lang="en-US" sz="1200" dirty="0">
              <a:solidFill>
                <a:srgbClr val="FF6600"/>
              </a:solidFill>
              <a:latin typeface="Curlz MT" pitchFamily="82" charset="0"/>
            </a:endParaRPr>
          </a:p>
        </p:txBody>
      </p:sp>
      <p:pic>
        <p:nvPicPr>
          <p:cNvPr id="1026" name="Picture 2" descr="C:\Users\teacher\AppData\Local\Microsoft\Windows\Temporary Internet Files\Content.IE5\G3RT9W03\MC90039129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02370">
            <a:off x="6096839" y="738455"/>
            <a:ext cx="2454695" cy="2099856"/>
          </a:xfrm>
          <a:prstGeom prst="rect">
            <a:avLst/>
          </a:prstGeom>
          <a:noFill/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828800" y="1828800"/>
            <a:ext cx="4114800" cy="114300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lvl="0" algn="ctr">
              <a:spcBef>
                <a:spcPct val="0"/>
              </a:spcBef>
            </a:pPr>
            <a:endParaRPr kumimoji="0" lang="en-US" sz="72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Berlin Sans FB Demi" pitchFamily="34" charset="0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1981200"/>
            <a:ext cx="449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Bradley Hand ITC" pitchFamily="66" charset="0"/>
              </a:rPr>
              <a:t>Beauty,</a:t>
            </a:r>
          </a:p>
          <a:p>
            <a:pPr algn="ctr"/>
            <a:r>
              <a:rPr lang="en-US" sz="3200" dirty="0" smtClean="0">
                <a:latin typeface="Bradley Hand ITC" pitchFamily="66" charset="0"/>
              </a:rPr>
              <a:t>Inside and Outside</a:t>
            </a:r>
            <a:endParaRPr lang="en-US" sz="3200" dirty="0">
              <a:latin typeface="Bradley Hand ITC" pitchFamily="66" charset="0"/>
            </a:endParaRPr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Your hair and You: Step 5: </a:t>
            </a:r>
            <a:r>
              <a:rPr lang="en-US" sz="2400" dirty="0" smtClean="0">
                <a:solidFill>
                  <a:srgbClr val="FF6600"/>
                </a:solidFill>
              </a:rPr>
              <a:t>develop solutions</a:t>
            </a:r>
            <a:endParaRPr lang="en-US" sz="2400" dirty="0">
              <a:solidFill>
                <a:srgbClr val="FF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A50021"/>
                </a:solidFill>
                <a:latin typeface="Century Gothic" pitchFamily="34" charset="0"/>
              </a:rPr>
              <a:t>What can be done to help?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 smtClean="0">
                <a:solidFill>
                  <a:srgbClr val="A50021"/>
                </a:solidFill>
                <a:latin typeface="Century Gothic" pitchFamily="34" charset="0"/>
              </a:rPr>
              <a:t>Make a tracking chart to record number of washes per week</a:t>
            </a:r>
          </a:p>
          <a:p>
            <a:pPr>
              <a:buFont typeface="Wingdings" pitchFamily="2" charset="2"/>
              <a:buChar char="ü"/>
            </a:pPr>
            <a:endParaRPr lang="en-US" sz="2800" dirty="0" smtClean="0">
              <a:solidFill>
                <a:srgbClr val="A50021"/>
              </a:solidFill>
              <a:latin typeface="Century Gothic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800" dirty="0" smtClean="0">
                <a:solidFill>
                  <a:srgbClr val="A50021"/>
                </a:solidFill>
                <a:latin typeface="Century Gothic" pitchFamily="34" charset="0"/>
              </a:rPr>
              <a:t>Talk to the students individually</a:t>
            </a:r>
          </a:p>
          <a:p>
            <a:pPr>
              <a:buFont typeface="Wingdings" pitchFamily="2" charset="2"/>
              <a:buChar char="ü"/>
            </a:pPr>
            <a:endParaRPr lang="en-US" sz="2800" dirty="0" smtClean="0">
              <a:solidFill>
                <a:srgbClr val="A50021"/>
              </a:solidFill>
              <a:latin typeface="Century Gothic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800" dirty="0" smtClean="0">
                <a:solidFill>
                  <a:srgbClr val="A50021"/>
                </a:solidFill>
                <a:latin typeface="Century Gothic" pitchFamily="34" charset="0"/>
              </a:rPr>
              <a:t>Create a class health lesson series to help students understand the need and the process of maintaining healthy hair. </a:t>
            </a:r>
          </a:p>
          <a:p>
            <a:pPr marL="0" indent="0">
              <a:buNone/>
            </a:pPr>
            <a:endParaRPr lang="en-US" dirty="0">
              <a:solidFill>
                <a:srgbClr val="A50021"/>
              </a:solidFill>
            </a:endParaRPr>
          </a:p>
        </p:txBody>
      </p:sp>
      <p:pic>
        <p:nvPicPr>
          <p:cNvPr id="1026" name="Picture 2" descr="C:\Users\Student\AppData\Local\Microsoft\Windows\Temporary Internet Files\Content.IE5\JDO7NQ7F\MC900439824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9329">
            <a:off x="5224833" y="1395560"/>
            <a:ext cx="2133372" cy="2133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tudent\AppData\Local\Microsoft\Windows\Temporary Internet Files\Content.IE5\OQV1UOQJ\MM900336674[1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197938"/>
            <a:ext cx="1853501" cy="127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59" name="Group 1258"/>
          <p:cNvGrpSpPr/>
          <p:nvPr/>
        </p:nvGrpSpPr>
        <p:grpSpPr>
          <a:xfrm>
            <a:off x="2819400" y="4114800"/>
            <a:ext cx="3323432" cy="2095881"/>
            <a:chOff x="3651250" y="2765425"/>
            <a:chExt cx="5360988" cy="3863975"/>
          </a:xfrm>
        </p:grpSpPr>
        <p:sp>
          <p:nvSpPr>
            <p:cNvPr id="5" name="AutoShape 6"/>
            <p:cNvSpPr>
              <a:spLocks noChangeAspect="1" noChangeArrowheads="1" noTextEdit="1"/>
            </p:cNvSpPr>
            <p:nvPr/>
          </p:nvSpPr>
          <p:spPr bwMode="auto">
            <a:xfrm>
              <a:off x="3651250" y="2765425"/>
              <a:ext cx="5360988" cy="3863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" name="Group 208"/>
            <p:cNvGrpSpPr>
              <a:grpSpLocks/>
            </p:cNvGrpSpPr>
            <p:nvPr/>
          </p:nvGrpSpPr>
          <p:grpSpPr bwMode="auto">
            <a:xfrm>
              <a:off x="3670300" y="2784475"/>
              <a:ext cx="5322888" cy="3567113"/>
              <a:chOff x="2312" y="1754"/>
              <a:chExt cx="3353" cy="2247"/>
            </a:xfrm>
          </p:grpSpPr>
          <p:sp>
            <p:nvSpPr>
              <p:cNvPr id="1059" name="Freeform 8"/>
              <p:cNvSpPr>
                <a:spLocks/>
              </p:cNvSpPr>
              <p:nvPr/>
            </p:nvSpPr>
            <p:spPr bwMode="auto">
              <a:xfrm>
                <a:off x="2428" y="1754"/>
                <a:ext cx="3237" cy="2154"/>
              </a:xfrm>
              <a:custGeom>
                <a:avLst/>
                <a:gdLst>
                  <a:gd name="T0" fmla="*/ 3045 w 3237"/>
                  <a:gd name="T1" fmla="*/ 2142 h 2154"/>
                  <a:gd name="T2" fmla="*/ 169 w 3237"/>
                  <a:gd name="T3" fmla="*/ 2154 h 2154"/>
                  <a:gd name="T4" fmla="*/ 0 w 3237"/>
                  <a:gd name="T5" fmla="*/ 174 h 2154"/>
                  <a:gd name="T6" fmla="*/ 3237 w 3237"/>
                  <a:gd name="T7" fmla="*/ 0 h 2154"/>
                  <a:gd name="T8" fmla="*/ 3045 w 3237"/>
                  <a:gd name="T9" fmla="*/ 2142 h 2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37" h="2154">
                    <a:moveTo>
                      <a:pt x="3045" y="2142"/>
                    </a:moveTo>
                    <a:lnTo>
                      <a:pt x="169" y="2154"/>
                    </a:lnTo>
                    <a:lnTo>
                      <a:pt x="0" y="174"/>
                    </a:lnTo>
                    <a:lnTo>
                      <a:pt x="3237" y="0"/>
                    </a:lnTo>
                    <a:lnTo>
                      <a:pt x="3045" y="2142"/>
                    </a:lnTo>
                    <a:close/>
                  </a:path>
                </a:pathLst>
              </a:custGeom>
              <a:solidFill>
                <a:srgbClr val="C75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0" name="Freeform 9"/>
              <p:cNvSpPr>
                <a:spLocks/>
              </p:cNvSpPr>
              <p:nvPr/>
            </p:nvSpPr>
            <p:spPr bwMode="auto">
              <a:xfrm>
                <a:off x="2609" y="1969"/>
                <a:ext cx="1030" cy="1328"/>
              </a:xfrm>
              <a:custGeom>
                <a:avLst/>
                <a:gdLst>
                  <a:gd name="T0" fmla="*/ 1024 w 1030"/>
                  <a:gd name="T1" fmla="*/ 1316 h 1328"/>
                  <a:gd name="T2" fmla="*/ 99 w 1030"/>
                  <a:gd name="T3" fmla="*/ 1328 h 1328"/>
                  <a:gd name="T4" fmla="*/ 0 w 1030"/>
                  <a:gd name="T5" fmla="*/ 58 h 1328"/>
                  <a:gd name="T6" fmla="*/ 1030 w 1030"/>
                  <a:gd name="T7" fmla="*/ 0 h 1328"/>
                  <a:gd name="T8" fmla="*/ 1024 w 1030"/>
                  <a:gd name="T9" fmla="*/ 1316 h 1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0" h="1328">
                    <a:moveTo>
                      <a:pt x="1024" y="1316"/>
                    </a:moveTo>
                    <a:lnTo>
                      <a:pt x="99" y="1328"/>
                    </a:lnTo>
                    <a:lnTo>
                      <a:pt x="0" y="58"/>
                    </a:lnTo>
                    <a:lnTo>
                      <a:pt x="1030" y="0"/>
                    </a:lnTo>
                    <a:lnTo>
                      <a:pt x="1024" y="1316"/>
                    </a:lnTo>
                    <a:close/>
                  </a:path>
                </a:pathLst>
              </a:custGeom>
              <a:solidFill>
                <a:srgbClr val="CCEC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1" name="Freeform 10"/>
              <p:cNvSpPr>
                <a:spLocks/>
              </p:cNvSpPr>
              <p:nvPr/>
            </p:nvSpPr>
            <p:spPr bwMode="auto">
              <a:xfrm>
                <a:off x="3715" y="1893"/>
                <a:ext cx="1782" cy="1433"/>
              </a:xfrm>
              <a:custGeom>
                <a:avLst/>
                <a:gdLst>
                  <a:gd name="T0" fmla="*/ 1729 w 1782"/>
                  <a:gd name="T1" fmla="*/ 1433 h 1433"/>
                  <a:gd name="T2" fmla="*/ 23 w 1782"/>
                  <a:gd name="T3" fmla="*/ 1427 h 1433"/>
                  <a:gd name="T4" fmla="*/ 0 w 1782"/>
                  <a:gd name="T5" fmla="*/ 140 h 1433"/>
                  <a:gd name="T6" fmla="*/ 1782 w 1782"/>
                  <a:gd name="T7" fmla="*/ 0 h 1433"/>
                  <a:gd name="T8" fmla="*/ 1729 w 1782"/>
                  <a:gd name="T9" fmla="*/ 1433 h 1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82" h="1433">
                    <a:moveTo>
                      <a:pt x="1729" y="1433"/>
                    </a:moveTo>
                    <a:lnTo>
                      <a:pt x="23" y="1427"/>
                    </a:lnTo>
                    <a:lnTo>
                      <a:pt x="0" y="140"/>
                    </a:lnTo>
                    <a:lnTo>
                      <a:pt x="1782" y="0"/>
                    </a:lnTo>
                    <a:lnTo>
                      <a:pt x="1729" y="1433"/>
                    </a:lnTo>
                    <a:close/>
                  </a:path>
                </a:pathLst>
              </a:custGeom>
              <a:solidFill>
                <a:srgbClr val="8090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8" name="Freeform 17"/>
              <p:cNvSpPr>
                <a:spLocks/>
              </p:cNvSpPr>
              <p:nvPr/>
            </p:nvSpPr>
            <p:spPr bwMode="auto">
              <a:xfrm>
                <a:off x="4443" y="3134"/>
                <a:ext cx="454" cy="570"/>
              </a:xfrm>
              <a:custGeom>
                <a:avLst/>
                <a:gdLst>
                  <a:gd name="T0" fmla="*/ 314 w 454"/>
                  <a:gd name="T1" fmla="*/ 0 h 570"/>
                  <a:gd name="T2" fmla="*/ 0 w 454"/>
                  <a:gd name="T3" fmla="*/ 215 h 570"/>
                  <a:gd name="T4" fmla="*/ 157 w 454"/>
                  <a:gd name="T5" fmla="*/ 570 h 570"/>
                  <a:gd name="T6" fmla="*/ 454 w 454"/>
                  <a:gd name="T7" fmla="*/ 466 h 570"/>
                  <a:gd name="T8" fmla="*/ 314 w 454"/>
                  <a:gd name="T9" fmla="*/ 0 h 5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4" h="570">
                    <a:moveTo>
                      <a:pt x="314" y="0"/>
                    </a:moveTo>
                    <a:lnTo>
                      <a:pt x="0" y="215"/>
                    </a:lnTo>
                    <a:lnTo>
                      <a:pt x="157" y="570"/>
                    </a:lnTo>
                    <a:lnTo>
                      <a:pt x="454" y="466"/>
                    </a:lnTo>
                    <a:lnTo>
                      <a:pt x="314" y="0"/>
                    </a:lnTo>
                    <a:close/>
                  </a:path>
                </a:pathLst>
              </a:custGeom>
              <a:solidFill>
                <a:srgbClr val="7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9" name="Freeform 18"/>
              <p:cNvSpPr>
                <a:spLocks/>
              </p:cNvSpPr>
              <p:nvPr/>
            </p:nvSpPr>
            <p:spPr bwMode="auto">
              <a:xfrm>
                <a:off x="4454" y="3169"/>
                <a:ext cx="414" cy="570"/>
              </a:xfrm>
              <a:custGeom>
                <a:avLst/>
                <a:gdLst>
                  <a:gd name="T0" fmla="*/ 286 w 414"/>
                  <a:gd name="T1" fmla="*/ 0 h 570"/>
                  <a:gd name="T2" fmla="*/ 0 w 414"/>
                  <a:gd name="T3" fmla="*/ 186 h 570"/>
                  <a:gd name="T4" fmla="*/ 140 w 414"/>
                  <a:gd name="T5" fmla="*/ 570 h 570"/>
                  <a:gd name="T6" fmla="*/ 414 w 414"/>
                  <a:gd name="T7" fmla="*/ 465 h 570"/>
                  <a:gd name="T8" fmla="*/ 286 w 414"/>
                  <a:gd name="T9" fmla="*/ 0 h 5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4" h="570">
                    <a:moveTo>
                      <a:pt x="286" y="0"/>
                    </a:moveTo>
                    <a:lnTo>
                      <a:pt x="0" y="186"/>
                    </a:lnTo>
                    <a:lnTo>
                      <a:pt x="140" y="570"/>
                    </a:lnTo>
                    <a:lnTo>
                      <a:pt x="414" y="465"/>
                    </a:lnTo>
                    <a:lnTo>
                      <a:pt x="28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0" name="Freeform 19"/>
              <p:cNvSpPr>
                <a:spLocks/>
              </p:cNvSpPr>
              <p:nvPr/>
            </p:nvSpPr>
            <p:spPr bwMode="auto">
              <a:xfrm>
                <a:off x="4804" y="3402"/>
                <a:ext cx="134" cy="99"/>
              </a:xfrm>
              <a:custGeom>
                <a:avLst/>
                <a:gdLst>
                  <a:gd name="T0" fmla="*/ 122 w 134"/>
                  <a:gd name="T1" fmla="*/ 99 h 99"/>
                  <a:gd name="T2" fmla="*/ 64 w 134"/>
                  <a:gd name="T3" fmla="*/ 99 h 99"/>
                  <a:gd name="T4" fmla="*/ 52 w 134"/>
                  <a:gd name="T5" fmla="*/ 58 h 99"/>
                  <a:gd name="T6" fmla="*/ 52 w 134"/>
                  <a:gd name="T7" fmla="*/ 58 h 99"/>
                  <a:gd name="T8" fmla="*/ 40 w 134"/>
                  <a:gd name="T9" fmla="*/ 46 h 99"/>
                  <a:gd name="T10" fmla="*/ 23 w 134"/>
                  <a:gd name="T11" fmla="*/ 29 h 99"/>
                  <a:gd name="T12" fmla="*/ 5 w 134"/>
                  <a:gd name="T13" fmla="*/ 17 h 99"/>
                  <a:gd name="T14" fmla="*/ 0 w 134"/>
                  <a:gd name="T15" fmla="*/ 5 h 99"/>
                  <a:gd name="T16" fmla="*/ 0 w 134"/>
                  <a:gd name="T17" fmla="*/ 5 h 99"/>
                  <a:gd name="T18" fmla="*/ 11 w 134"/>
                  <a:gd name="T19" fmla="*/ 5 h 99"/>
                  <a:gd name="T20" fmla="*/ 23 w 134"/>
                  <a:gd name="T21" fmla="*/ 0 h 99"/>
                  <a:gd name="T22" fmla="*/ 46 w 134"/>
                  <a:gd name="T23" fmla="*/ 0 h 99"/>
                  <a:gd name="T24" fmla="*/ 122 w 134"/>
                  <a:gd name="T25" fmla="*/ 34 h 99"/>
                  <a:gd name="T26" fmla="*/ 122 w 134"/>
                  <a:gd name="T27" fmla="*/ 34 h 99"/>
                  <a:gd name="T28" fmla="*/ 134 w 134"/>
                  <a:gd name="T29" fmla="*/ 52 h 99"/>
                  <a:gd name="T30" fmla="*/ 128 w 134"/>
                  <a:gd name="T31" fmla="*/ 75 h 99"/>
                  <a:gd name="T32" fmla="*/ 122 w 134"/>
                  <a:gd name="T33" fmla="*/ 99 h 99"/>
                  <a:gd name="T34" fmla="*/ 122 w 134"/>
                  <a:gd name="T35" fmla="*/ 9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34" h="99">
                    <a:moveTo>
                      <a:pt x="122" y="99"/>
                    </a:moveTo>
                    <a:lnTo>
                      <a:pt x="64" y="99"/>
                    </a:lnTo>
                    <a:lnTo>
                      <a:pt x="52" y="58"/>
                    </a:lnTo>
                    <a:lnTo>
                      <a:pt x="52" y="58"/>
                    </a:lnTo>
                    <a:lnTo>
                      <a:pt x="40" y="46"/>
                    </a:lnTo>
                    <a:lnTo>
                      <a:pt x="23" y="29"/>
                    </a:lnTo>
                    <a:lnTo>
                      <a:pt x="5" y="17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1" y="5"/>
                    </a:lnTo>
                    <a:lnTo>
                      <a:pt x="23" y="0"/>
                    </a:lnTo>
                    <a:lnTo>
                      <a:pt x="46" y="0"/>
                    </a:lnTo>
                    <a:lnTo>
                      <a:pt x="122" y="34"/>
                    </a:lnTo>
                    <a:lnTo>
                      <a:pt x="122" y="34"/>
                    </a:lnTo>
                    <a:lnTo>
                      <a:pt x="134" y="52"/>
                    </a:lnTo>
                    <a:lnTo>
                      <a:pt x="128" y="75"/>
                    </a:lnTo>
                    <a:lnTo>
                      <a:pt x="122" y="99"/>
                    </a:lnTo>
                    <a:lnTo>
                      <a:pt x="122" y="99"/>
                    </a:lnTo>
                    <a:close/>
                  </a:path>
                </a:pathLst>
              </a:custGeom>
              <a:solidFill>
                <a:srgbClr val="7E5F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1" name="Freeform 20"/>
              <p:cNvSpPr>
                <a:spLocks/>
              </p:cNvSpPr>
              <p:nvPr/>
            </p:nvSpPr>
            <p:spPr bwMode="auto">
              <a:xfrm>
                <a:off x="4897" y="3256"/>
                <a:ext cx="448" cy="274"/>
              </a:xfrm>
              <a:custGeom>
                <a:avLst/>
                <a:gdLst>
                  <a:gd name="T0" fmla="*/ 17 w 448"/>
                  <a:gd name="T1" fmla="*/ 250 h 274"/>
                  <a:gd name="T2" fmla="*/ 0 w 448"/>
                  <a:gd name="T3" fmla="*/ 157 h 274"/>
                  <a:gd name="T4" fmla="*/ 0 w 448"/>
                  <a:gd name="T5" fmla="*/ 157 h 274"/>
                  <a:gd name="T6" fmla="*/ 204 w 448"/>
                  <a:gd name="T7" fmla="*/ 157 h 274"/>
                  <a:gd name="T8" fmla="*/ 204 w 448"/>
                  <a:gd name="T9" fmla="*/ 157 h 274"/>
                  <a:gd name="T10" fmla="*/ 279 w 448"/>
                  <a:gd name="T11" fmla="*/ 99 h 274"/>
                  <a:gd name="T12" fmla="*/ 349 w 448"/>
                  <a:gd name="T13" fmla="*/ 47 h 274"/>
                  <a:gd name="T14" fmla="*/ 396 w 448"/>
                  <a:gd name="T15" fmla="*/ 12 h 274"/>
                  <a:gd name="T16" fmla="*/ 413 w 448"/>
                  <a:gd name="T17" fmla="*/ 0 h 274"/>
                  <a:gd name="T18" fmla="*/ 425 w 448"/>
                  <a:gd name="T19" fmla="*/ 0 h 274"/>
                  <a:gd name="T20" fmla="*/ 425 w 448"/>
                  <a:gd name="T21" fmla="*/ 0 h 274"/>
                  <a:gd name="T22" fmla="*/ 436 w 448"/>
                  <a:gd name="T23" fmla="*/ 12 h 274"/>
                  <a:gd name="T24" fmla="*/ 448 w 448"/>
                  <a:gd name="T25" fmla="*/ 29 h 274"/>
                  <a:gd name="T26" fmla="*/ 448 w 448"/>
                  <a:gd name="T27" fmla="*/ 52 h 274"/>
                  <a:gd name="T28" fmla="*/ 442 w 448"/>
                  <a:gd name="T29" fmla="*/ 70 h 274"/>
                  <a:gd name="T30" fmla="*/ 413 w 448"/>
                  <a:gd name="T31" fmla="*/ 116 h 274"/>
                  <a:gd name="T32" fmla="*/ 378 w 448"/>
                  <a:gd name="T33" fmla="*/ 163 h 274"/>
                  <a:gd name="T34" fmla="*/ 337 w 448"/>
                  <a:gd name="T35" fmla="*/ 204 h 274"/>
                  <a:gd name="T36" fmla="*/ 297 w 448"/>
                  <a:gd name="T37" fmla="*/ 245 h 274"/>
                  <a:gd name="T38" fmla="*/ 256 w 448"/>
                  <a:gd name="T39" fmla="*/ 274 h 274"/>
                  <a:gd name="T40" fmla="*/ 256 w 448"/>
                  <a:gd name="T41" fmla="*/ 274 h 274"/>
                  <a:gd name="T42" fmla="*/ 17 w 448"/>
                  <a:gd name="T43" fmla="*/ 250 h 274"/>
                  <a:gd name="T44" fmla="*/ 17 w 448"/>
                  <a:gd name="T45" fmla="*/ 250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274">
                    <a:moveTo>
                      <a:pt x="17" y="250"/>
                    </a:moveTo>
                    <a:lnTo>
                      <a:pt x="0" y="157"/>
                    </a:lnTo>
                    <a:lnTo>
                      <a:pt x="0" y="157"/>
                    </a:lnTo>
                    <a:lnTo>
                      <a:pt x="204" y="157"/>
                    </a:lnTo>
                    <a:lnTo>
                      <a:pt x="204" y="157"/>
                    </a:lnTo>
                    <a:lnTo>
                      <a:pt x="279" y="99"/>
                    </a:lnTo>
                    <a:lnTo>
                      <a:pt x="349" y="47"/>
                    </a:lnTo>
                    <a:lnTo>
                      <a:pt x="396" y="12"/>
                    </a:lnTo>
                    <a:lnTo>
                      <a:pt x="413" y="0"/>
                    </a:lnTo>
                    <a:lnTo>
                      <a:pt x="425" y="0"/>
                    </a:lnTo>
                    <a:lnTo>
                      <a:pt x="425" y="0"/>
                    </a:lnTo>
                    <a:lnTo>
                      <a:pt x="436" y="12"/>
                    </a:lnTo>
                    <a:lnTo>
                      <a:pt x="448" y="29"/>
                    </a:lnTo>
                    <a:lnTo>
                      <a:pt x="448" y="52"/>
                    </a:lnTo>
                    <a:lnTo>
                      <a:pt x="442" y="70"/>
                    </a:lnTo>
                    <a:lnTo>
                      <a:pt x="413" y="116"/>
                    </a:lnTo>
                    <a:lnTo>
                      <a:pt x="378" y="163"/>
                    </a:lnTo>
                    <a:lnTo>
                      <a:pt x="337" y="204"/>
                    </a:lnTo>
                    <a:lnTo>
                      <a:pt x="297" y="245"/>
                    </a:lnTo>
                    <a:lnTo>
                      <a:pt x="256" y="274"/>
                    </a:lnTo>
                    <a:lnTo>
                      <a:pt x="256" y="274"/>
                    </a:lnTo>
                    <a:lnTo>
                      <a:pt x="17" y="250"/>
                    </a:lnTo>
                    <a:lnTo>
                      <a:pt x="17" y="250"/>
                    </a:lnTo>
                    <a:close/>
                  </a:path>
                </a:pathLst>
              </a:custGeom>
              <a:solidFill>
                <a:srgbClr val="F8C9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2" name="Freeform 21"/>
              <p:cNvSpPr>
                <a:spLocks/>
              </p:cNvSpPr>
              <p:nvPr/>
            </p:nvSpPr>
            <p:spPr bwMode="auto">
              <a:xfrm>
                <a:off x="5089" y="3244"/>
                <a:ext cx="437" cy="757"/>
              </a:xfrm>
              <a:custGeom>
                <a:avLst/>
                <a:gdLst>
                  <a:gd name="T0" fmla="*/ 17 w 437"/>
                  <a:gd name="T1" fmla="*/ 757 h 757"/>
                  <a:gd name="T2" fmla="*/ 17 w 437"/>
                  <a:gd name="T3" fmla="*/ 757 h 757"/>
                  <a:gd name="T4" fmla="*/ 6 w 437"/>
                  <a:gd name="T5" fmla="*/ 658 h 757"/>
                  <a:gd name="T6" fmla="*/ 0 w 437"/>
                  <a:gd name="T7" fmla="*/ 571 h 757"/>
                  <a:gd name="T8" fmla="*/ 6 w 437"/>
                  <a:gd name="T9" fmla="*/ 489 h 757"/>
                  <a:gd name="T10" fmla="*/ 12 w 437"/>
                  <a:gd name="T11" fmla="*/ 414 h 757"/>
                  <a:gd name="T12" fmla="*/ 23 w 437"/>
                  <a:gd name="T13" fmla="*/ 344 h 757"/>
                  <a:gd name="T14" fmla="*/ 47 w 437"/>
                  <a:gd name="T15" fmla="*/ 286 h 757"/>
                  <a:gd name="T16" fmla="*/ 64 w 437"/>
                  <a:gd name="T17" fmla="*/ 227 h 757"/>
                  <a:gd name="T18" fmla="*/ 87 w 437"/>
                  <a:gd name="T19" fmla="*/ 181 h 757"/>
                  <a:gd name="T20" fmla="*/ 111 w 437"/>
                  <a:gd name="T21" fmla="*/ 134 h 757"/>
                  <a:gd name="T22" fmla="*/ 140 w 437"/>
                  <a:gd name="T23" fmla="*/ 99 h 757"/>
                  <a:gd name="T24" fmla="*/ 186 w 437"/>
                  <a:gd name="T25" fmla="*/ 47 h 757"/>
                  <a:gd name="T26" fmla="*/ 215 w 437"/>
                  <a:gd name="T27" fmla="*/ 12 h 757"/>
                  <a:gd name="T28" fmla="*/ 227 w 437"/>
                  <a:gd name="T29" fmla="*/ 0 h 757"/>
                  <a:gd name="T30" fmla="*/ 227 w 437"/>
                  <a:gd name="T31" fmla="*/ 0 h 757"/>
                  <a:gd name="T32" fmla="*/ 239 w 437"/>
                  <a:gd name="T33" fmla="*/ 0 h 757"/>
                  <a:gd name="T34" fmla="*/ 279 w 437"/>
                  <a:gd name="T35" fmla="*/ 0 h 757"/>
                  <a:gd name="T36" fmla="*/ 279 w 437"/>
                  <a:gd name="T37" fmla="*/ 0 h 757"/>
                  <a:gd name="T38" fmla="*/ 285 w 437"/>
                  <a:gd name="T39" fmla="*/ 6 h 757"/>
                  <a:gd name="T40" fmla="*/ 320 w 437"/>
                  <a:gd name="T41" fmla="*/ 29 h 757"/>
                  <a:gd name="T42" fmla="*/ 338 w 437"/>
                  <a:gd name="T43" fmla="*/ 47 h 757"/>
                  <a:gd name="T44" fmla="*/ 355 w 437"/>
                  <a:gd name="T45" fmla="*/ 82 h 757"/>
                  <a:gd name="T46" fmla="*/ 367 w 437"/>
                  <a:gd name="T47" fmla="*/ 117 h 757"/>
                  <a:gd name="T48" fmla="*/ 367 w 437"/>
                  <a:gd name="T49" fmla="*/ 169 h 757"/>
                  <a:gd name="T50" fmla="*/ 367 w 437"/>
                  <a:gd name="T51" fmla="*/ 169 h 757"/>
                  <a:gd name="T52" fmla="*/ 373 w 437"/>
                  <a:gd name="T53" fmla="*/ 216 h 757"/>
                  <a:gd name="T54" fmla="*/ 378 w 437"/>
                  <a:gd name="T55" fmla="*/ 280 h 757"/>
                  <a:gd name="T56" fmla="*/ 384 w 437"/>
                  <a:gd name="T57" fmla="*/ 437 h 757"/>
                  <a:gd name="T58" fmla="*/ 390 w 437"/>
                  <a:gd name="T59" fmla="*/ 519 h 757"/>
                  <a:gd name="T60" fmla="*/ 402 w 437"/>
                  <a:gd name="T61" fmla="*/ 606 h 757"/>
                  <a:gd name="T62" fmla="*/ 413 w 437"/>
                  <a:gd name="T63" fmla="*/ 687 h 757"/>
                  <a:gd name="T64" fmla="*/ 437 w 437"/>
                  <a:gd name="T65" fmla="*/ 757 h 757"/>
                  <a:gd name="T66" fmla="*/ 17 w 437"/>
                  <a:gd name="T67" fmla="*/ 757 h 7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37" h="757">
                    <a:moveTo>
                      <a:pt x="17" y="757"/>
                    </a:moveTo>
                    <a:lnTo>
                      <a:pt x="17" y="757"/>
                    </a:lnTo>
                    <a:lnTo>
                      <a:pt x="6" y="658"/>
                    </a:lnTo>
                    <a:lnTo>
                      <a:pt x="0" y="571"/>
                    </a:lnTo>
                    <a:lnTo>
                      <a:pt x="6" y="489"/>
                    </a:lnTo>
                    <a:lnTo>
                      <a:pt x="12" y="414"/>
                    </a:lnTo>
                    <a:lnTo>
                      <a:pt x="23" y="344"/>
                    </a:lnTo>
                    <a:lnTo>
                      <a:pt x="47" y="286"/>
                    </a:lnTo>
                    <a:lnTo>
                      <a:pt x="64" y="227"/>
                    </a:lnTo>
                    <a:lnTo>
                      <a:pt x="87" y="181"/>
                    </a:lnTo>
                    <a:lnTo>
                      <a:pt x="111" y="134"/>
                    </a:lnTo>
                    <a:lnTo>
                      <a:pt x="140" y="99"/>
                    </a:lnTo>
                    <a:lnTo>
                      <a:pt x="186" y="47"/>
                    </a:lnTo>
                    <a:lnTo>
                      <a:pt x="215" y="12"/>
                    </a:lnTo>
                    <a:lnTo>
                      <a:pt x="227" y="0"/>
                    </a:lnTo>
                    <a:lnTo>
                      <a:pt x="227" y="0"/>
                    </a:lnTo>
                    <a:lnTo>
                      <a:pt x="239" y="0"/>
                    </a:lnTo>
                    <a:lnTo>
                      <a:pt x="279" y="0"/>
                    </a:lnTo>
                    <a:lnTo>
                      <a:pt x="279" y="0"/>
                    </a:lnTo>
                    <a:lnTo>
                      <a:pt x="285" y="6"/>
                    </a:lnTo>
                    <a:lnTo>
                      <a:pt x="320" y="29"/>
                    </a:lnTo>
                    <a:lnTo>
                      <a:pt x="338" y="47"/>
                    </a:lnTo>
                    <a:lnTo>
                      <a:pt x="355" y="82"/>
                    </a:lnTo>
                    <a:lnTo>
                      <a:pt x="367" y="117"/>
                    </a:lnTo>
                    <a:lnTo>
                      <a:pt x="367" y="169"/>
                    </a:lnTo>
                    <a:lnTo>
                      <a:pt x="367" y="169"/>
                    </a:lnTo>
                    <a:lnTo>
                      <a:pt x="373" y="216"/>
                    </a:lnTo>
                    <a:lnTo>
                      <a:pt x="378" y="280"/>
                    </a:lnTo>
                    <a:lnTo>
                      <a:pt x="384" y="437"/>
                    </a:lnTo>
                    <a:lnTo>
                      <a:pt x="390" y="519"/>
                    </a:lnTo>
                    <a:lnTo>
                      <a:pt x="402" y="606"/>
                    </a:lnTo>
                    <a:lnTo>
                      <a:pt x="413" y="687"/>
                    </a:lnTo>
                    <a:lnTo>
                      <a:pt x="437" y="757"/>
                    </a:lnTo>
                    <a:lnTo>
                      <a:pt x="17" y="757"/>
                    </a:lnTo>
                    <a:close/>
                  </a:path>
                </a:pathLst>
              </a:custGeom>
              <a:solidFill>
                <a:srgbClr val="F18D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3" name="Freeform 22"/>
              <p:cNvSpPr>
                <a:spLocks/>
              </p:cNvSpPr>
              <p:nvPr/>
            </p:nvSpPr>
            <p:spPr bwMode="auto">
              <a:xfrm>
                <a:off x="3138" y="2889"/>
                <a:ext cx="169" cy="221"/>
              </a:xfrm>
              <a:custGeom>
                <a:avLst/>
                <a:gdLst>
                  <a:gd name="T0" fmla="*/ 152 w 169"/>
                  <a:gd name="T1" fmla="*/ 70 h 221"/>
                  <a:gd name="T2" fmla="*/ 152 w 169"/>
                  <a:gd name="T3" fmla="*/ 70 h 221"/>
                  <a:gd name="T4" fmla="*/ 146 w 169"/>
                  <a:gd name="T5" fmla="*/ 76 h 221"/>
                  <a:gd name="T6" fmla="*/ 134 w 169"/>
                  <a:gd name="T7" fmla="*/ 82 h 221"/>
                  <a:gd name="T8" fmla="*/ 117 w 169"/>
                  <a:gd name="T9" fmla="*/ 82 h 221"/>
                  <a:gd name="T10" fmla="*/ 117 w 169"/>
                  <a:gd name="T11" fmla="*/ 82 h 221"/>
                  <a:gd name="T12" fmla="*/ 99 w 169"/>
                  <a:gd name="T13" fmla="*/ 76 h 221"/>
                  <a:gd name="T14" fmla="*/ 99 w 169"/>
                  <a:gd name="T15" fmla="*/ 82 h 221"/>
                  <a:gd name="T16" fmla="*/ 94 w 169"/>
                  <a:gd name="T17" fmla="*/ 82 h 221"/>
                  <a:gd name="T18" fmla="*/ 94 w 169"/>
                  <a:gd name="T19" fmla="*/ 82 h 221"/>
                  <a:gd name="T20" fmla="*/ 88 w 169"/>
                  <a:gd name="T21" fmla="*/ 111 h 221"/>
                  <a:gd name="T22" fmla="*/ 88 w 169"/>
                  <a:gd name="T23" fmla="*/ 122 h 221"/>
                  <a:gd name="T24" fmla="*/ 88 w 169"/>
                  <a:gd name="T25" fmla="*/ 128 h 221"/>
                  <a:gd name="T26" fmla="*/ 88 w 169"/>
                  <a:gd name="T27" fmla="*/ 128 h 221"/>
                  <a:gd name="T28" fmla="*/ 94 w 169"/>
                  <a:gd name="T29" fmla="*/ 128 h 221"/>
                  <a:gd name="T30" fmla="*/ 99 w 169"/>
                  <a:gd name="T31" fmla="*/ 128 h 221"/>
                  <a:gd name="T32" fmla="*/ 99 w 169"/>
                  <a:gd name="T33" fmla="*/ 128 h 221"/>
                  <a:gd name="T34" fmla="*/ 117 w 169"/>
                  <a:gd name="T35" fmla="*/ 117 h 221"/>
                  <a:gd name="T36" fmla="*/ 134 w 169"/>
                  <a:gd name="T37" fmla="*/ 111 h 221"/>
                  <a:gd name="T38" fmla="*/ 158 w 169"/>
                  <a:gd name="T39" fmla="*/ 111 h 221"/>
                  <a:gd name="T40" fmla="*/ 158 w 169"/>
                  <a:gd name="T41" fmla="*/ 111 h 221"/>
                  <a:gd name="T42" fmla="*/ 163 w 169"/>
                  <a:gd name="T43" fmla="*/ 122 h 221"/>
                  <a:gd name="T44" fmla="*/ 169 w 169"/>
                  <a:gd name="T45" fmla="*/ 128 h 221"/>
                  <a:gd name="T46" fmla="*/ 169 w 169"/>
                  <a:gd name="T47" fmla="*/ 128 h 221"/>
                  <a:gd name="T48" fmla="*/ 140 w 169"/>
                  <a:gd name="T49" fmla="*/ 146 h 221"/>
                  <a:gd name="T50" fmla="*/ 117 w 169"/>
                  <a:gd name="T51" fmla="*/ 157 h 221"/>
                  <a:gd name="T52" fmla="*/ 111 w 169"/>
                  <a:gd name="T53" fmla="*/ 169 h 221"/>
                  <a:gd name="T54" fmla="*/ 111 w 169"/>
                  <a:gd name="T55" fmla="*/ 169 h 221"/>
                  <a:gd name="T56" fmla="*/ 99 w 169"/>
                  <a:gd name="T57" fmla="*/ 181 h 221"/>
                  <a:gd name="T58" fmla="*/ 70 w 169"/>
                  <a:gd name="T59" fmla="*/ 204 h 221"/>
                  <a:gd name="T60" fmla="*/ 53 w 169"/>
                  <a:gd name="T61" fmla="*/ 216 h 221"/>
                  <a:gd name="T62" fmla="*/ 35 w 169"/>
                  <a:gd name="T63" fmla="*/ 221 h 221"/>
                  <a:gd name="T64" fmla="*/ 18 w 169"/>
                  <a:gd name="T65" fmla="*/ 221 h 221"/>
                  <a:gd name="T66" fmla="*/ 0 w 169"/>
                  <a:gd name="T67" fmla="*/ 216 h 221"/>
                  <a:gd name="T68" fmla="*/ 0 w 169"/>
                  <a:gd name="T69" fmla="*/ 216 h 221"/>
                  <a:gd name="T70" fmla="*/ 6 w 169"/>
                  <a:gd name="T71" fmla="*/ 210 h 221"/>
                  <a:gd name="T72" fmla="*/ 0 w 169"/>
                  <a:gd name="T73" fmla="*/ 181 h 221"/>
                  <a:gd name="T74" fmla="*/ 0 w 169"/>
                  <a:gd name="T75" fmla="*/ 181 h 221"/>
                  <a:gd name="T76" fmla="*/ 6 w 169"/>
                  <a:gd name="T77" fmla="*/ 157 h 221"/>
                  <a:gd name="T78" fmla="*/ 12 w 169"/>
                  <a:gd name="T79" fmla="*/ 117 h 221"/>
                  <a:gd name="T80" fmla="*/ 35 w 169"/>
                  <a:gd name="T81" fmla="*/ 76 h 221"/>
                  <a:gd name="T82" fmla="*/ 47 w 169"/>
                  <a:gd name="T83" fmla="*/ 58 h 221"/>
                  <a:gd name="T84" fmla="*/ 59 w 169"/>
                  <a:gd name="T85" fmla="*/ 41 h 221"/>
                  <a:gd name="T86" fmla="*/ 59 w 169"/>
                  <a:gd name="T87" fmla="*/ 41 h 221"/>
                  <a:gd name="T88" fmla="*/ 105 w 169"/>
                  <a:gd name="T89" fmla="*/ 12 h 221"/>
                  <a:gd name="T90" fmla="*/ 129 w 169"/>
                  <a:gd name="T91" fmla="*/ 0 h 221"/>
                  <a:gd name="T92" fmla="*/ 140 w 169"/>
                  <a:gd name="T93" fmla="*/ 0 h 221"/>
                  <a:gd name="T94" fmla="*/ 140 w 169"/>
                  <a:gd name="T95" fmla="*/ 0 h 221"/>
                  <a:gd name="T96" fmla="*/ 146 w 169"/>
                  <a:gd name="T97" fmla="*/ 0 h 221"/>
                  <a:gd name="T98" fmla="*/ 146 w 169"/>
                  <a:gd name="T99" fmla="*/ 6 h 221"/>
                  <a:gd name="T100" fmla="*/ 140 w 169"/>
                  <a:gd name="T101" fmla="*/ 12 h 221"/>
                  <a:gd name="T102" fmla="*/ 140 w 169"/>
                  <a:gd name="T103" fmla="*/ 12 h 221"/>
                  <a:gd name="T104" fmla="*/ 152 w 169"/>
                  <a:gd name="T105" fmla="*/ 18 h 221"/>
                  <a:gd name="T106" fmla="*/ 158 w 169"/>
                  <a:gd name="T107" fmla="*/ 23 h 221"/>
                  <a:gd name="T108" fmla="*/ 158 w 169"/>
                  <a:gd name="T109" fmla="*/ 29 h 221"/>
                  <a:gd name="T110" fmla="*/ 158 w 169"/>
                  <a:gd name="T111" fmla="*/ 29 h 221"/>
                  <a:gd name="T112" fmla="*/ 158 w 169"/>
                  <a:gd name="T113" fmla="*/ 35 h 221"/>
                  <a:gd name="T114" fmla="*/ 146 w 169"/>
                  <a:gd name="T115" fmla="*/ 41 h 221"/>
                  <a:gd name="T116" fmla="*/ 123 w 169"/>
                  <a:gd name="T117" fmla="*/ 53 h 221"/>
                  <a:gd name="T118" fmla="*/ 152 w 169"/>
                  <a:gd name="T119" fmla="*/ 70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69" h="221">
                    <a:moveTo>
                      <a:pt x="152" y="70"/>
                    </a:moveTo>
                    <a:lnTo>
                      <a:pt x="152" y="70"/>
                    </a:lnTo>
                    <a:lnTo>
                      <a:pt x="146" y="76"/>
                    </a:lnTo>
                    <a:lnTo>
                      <a:pt x="134" y="82"/>
                    </a:lnTo>
                    <a:lnTo>
                      <a:pt x="117" y="82"/>
                    </a:lnTo>
                    <a:lnTo>
                      <a:pt x="117" y="82"/>
                    </a:lnTo>
                    <a:lnTo>
                      <a:pt x="99" y="76"/>
                    </a:lnTo>
                    <a:lnTo>
                      <a:pt x="99" y="82"/>
                    </a:lnTo>
                    <a:lnTo>
                      <a:pt x="94" y="82"/>
                    </a:lnTo>
                    <a:lnTo>
                      <a:pt x="94" y="82"/>
                    </a:lnTo>
                    <a:lnTo>
                      <a:pt x="88" y="111"/>
                    </a:lnTo>
                    <a:lnTo>
                      <a:pt x="88" y="122"/>
                    </a:lnTo>
                    <a:lnTo>
                      <a:pt x="88" y="128"/>
                    </a:lnTo>
                    <a:lnTo>
                      <a:pt x="88" y="128"/>
                    </a:lnTo>
                    <a:lnTo>
                      <a:pt x="94" y="128"/>
                    </a:lnTo>
                    <a:lnTo>
                      <a:pt x="99" y="128"/>
                    </a:lnTo>
                    <a:lnTo>
                      <a:pt x="99" y="128"/>
                    </a:lnTo>
                    <a:lnTo>
                      <a:pt x="117" y="117"/>
                    </a:lnTo>
                    <a:lnTo>
                      <a:pt x="134" y="111"/>
                    </a:lnTo>
                    <a:lnTo>
                      <a:pt x="158" y="111"/>
                    </a:lnTo>
                    <a:lnTo>
                      <a:pt x="158" y="111"/>
                    </a:lnTo>
                    <a:lnTo>
                      <a:pt x="163" y="122"/>
                    </a:lnTo>
                    <a:lnTo>
                      <a:pt x="169" y="128"/>
                    </a:lnTo>
                    <a:lnTo>
                      <a:pt x="169" y="128"/>
                    </a:lnTo>
                    <a:lnTo>
                      <a:pt x="140" y="146"/>
                    </a:lnTo>
                    <a:lnTo>
                      <a:pt x="117" y="157"/>
                    </a:lnTo>
                    <a:lnTo>
                      <a:pt x="111" y="169"/>
                    </a:lnTo>
                    <a:lnTo>
                      <a:pt x="111" y="169"/>
                    </a:lnTo>
                    <a:lnTo>
                      <a:pt x="99" y="181"/>
                    </a:lnTo>
                    <a:lnTo>
                      <a:pt x="70" y="204"/>
                    </a:lnTo>
                    <a:lnTo>
                      <a:pt x="53" y="216"/>
                    </a:lnTo>
                    <a:lnTo>
                      <a:pt x="35" y="221"/>
                    </a:lnTo>
                    <a:lnTo>
                      <a:pt x="18" y="221"/>
                    </a:lnTo>
                    <a:lnTo>
                      <a:pt x="0" y="216"/>
                    </a:lnTo>
                    <a:lnTo>
                      <a:pt x="0" y="216"/>
                    </a:lnTo>
                    <a:lnTo>
                      <a:pt x="6" y="210"/>
                    </a:lnTo>
                    <a:lnTo>
                      <a:pt x="0" y="181"/>
                    </a:lnTo>
                    <a:lnTo>
                      <a:pt x="0" y="181"/>
                    </a:lnTo>
                    <a:lnTo>
                      <a:pt x="6" y="157"/>
                    </a:lnTo>
                    <a:lnTo>
                      <a:pt x="12" y="117"/>
                    </a:lnTo>
                    <a:lnTo>
                      <a:pt x="35" y="76"/>
                    </a:lnTo>
                    <a:lnTo>
                      <a:pt x="47" y="58"/>
                    </a:lnTo>
                    <a:lnTo>
                      <a:pt x="59" y="41"/>
                    </a:lnTo>
                    <a:lnTo>
                      <a:pt x="59" y="41"/>
                    </a:lnTo>
                    <a:lnTo>
                      <a:pt x="105" y="12"/>
                    </a:lnTo>
                    <a:lnTo>
                      <a:pt x="129" y="0"/>
                    </a:lnTo>
                    <a:lnTo>
                      <a:pt x="140" y="0"/>
                    </a:lnTo>
                    <a:lnTo>
                      <a:pt x="140" y="0"/>
                    </a:lnTo>
                    <a:lnTo>
                      <a:pt x="146" y="0"/>
                    </a:lnTo>
                    <a:lnTo>
                      <a:pt x="146" y="6"/>
                    </a:lnTo>
                    <a:lnTo>
                      <a:pt x="140" y="12"/>
                    </a:lnTo>
                    <a:lnTo>
                      <a:pt x="140" y="12"/>
                    </a:lnTo>
                    <a:lnTo>
                      <a:pt x="152" y="18"/>
                    </a:lnTo>
                    <a:lnTo>
                      <a:pt x="158" y="23"/>
                    </a:lnTo>
                    <a:lnTo>
                      <a:pt x="158" y="29"/>
                    </a:lnTo>
                    <a:lnTo>
                      <a:pt x="158" y="29"/>
                    </a:lnTo>
                    <a:lnTo>
                      <a:pt x="158" y="35"/>
                    </a:lnTo>
                    <a:lnTo>
                      <a:pt x="146" y="41"/>
                    </a:lnTo>
                    <a:lnTo>
                      <a:pt x="123" y="53"/>
                    </a:lnTo>
                    <a:lnTo>
                      <a:pt x="152" y="70"/>
                    </a:lnTo>
                    <a:close/>
                  </a:path>
                </a:pathLst>
              </a:custGeom>
              <a:solidFill>
                <a:srgbClr val="7E5F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4" name="Freeform 23"/>
              <p:cNvSpPr>
                <a:spLocks/>
              </p:cNvSpPr>
              <p:nvPr/>
            </p:nvSpPr>
            <p:spPr bwMode="auto">
              <a:xfrm>
                <a:off x="2841" y="3052"/>
                <a:ext cx="379" cy="367"/>
              </a:xfrm>
              <a:custGeom>
                <a:avLst/>
                <a:gdLst>
                  <a:gd name="T0" fmla="*/ 239 w 379"/>
                  <a:gd name="T1" fmla="*/ 268 h 367"/>
                  <a:gd name="T2" fmla="*/ 239 w 379"/>
                  <a:gd name="T3" fmla="*/ 268 h 367"/>
                  <a:gd name="T4" fmla="*/ 239 w 379"/>
                  <a:gd name="T5" fmla="*/ 268 h 367"/>
                  <a:gd name="T6" fmla="*/ 239 w 379"/>
                  <a:gd name="T7" fmla="*/ 268 h 367"/>
                  <a:gd name="T8" fmla="*/ 239 w 379"/>
                  <a:gd name="T9" fmla="*/ 268 h 367"/>
                  <a:gd name="T10" fmla="*/ 379 w 379"/>
                  <a:gd name="T11" fmla="*/ 47 h 367"/>
                  <a:gd name="T12" fmla="*/ 286 w 379"/>
                  <a:gd name="T13" fmla="*/ 0 h 367"/>
                  <a:gd name="T14" fmla="*/ 286 w 379"/>
                  <a:gd name="T15" fmla="*/ 0 h 367"/>
                  <a:gd name="T16" fmla="*/ 187 w 379"/>
                  <a:gd name="T17" fmla="*/ 152 h 367"/>
                  <a:gd name="T18" fmla="*/ 187 w 379"/>
                  <a:gd name="T19" fmla="*/ 152 h 367"/>
                  <a:gd name="T20" fmla="*/ 30 w 379"/>
                  <a:gd name="T21" fmla="*/ 227 h 367"/>
                  <a:gd name="T22" fmla="*/ 30 w 379"/>
                  <a:gd name="T23" fmla="*/ 227 h 367"/>
                  <a:gd name="T24" fmla="*/ 30 w 379"/>
                  <a:gd name="T25" fmla="*/ 251 h 367"/>
                  <a:gd name="T26" fmla="*/ 24 w 379"/>
                  <a:gd name="T27" fmla="*/ 280 h 367"/>
                  <a:gd name="T28" fmla="*/ 6 w 379"/>
                  <a:gd name="T29" fmla="*/ 332 h 367"/>
                  <a:gd name="T30" fmla="*/ 0 w 379"/>
                  <a:gd name="T31" fmla="*/ 350 h 367"/>
                  <a:gd name="T32" fmla="*/ 6 w 379"/>
                  <a:gd name="T33" fmla="*/ 361 h 367"/>
                  <a:gd name="T34" fmla="*/ 18 w 379"/>
                  <a:gd name="T35" fmla="*/ 367 h 367"/>
                  <a:gd name="T36" fmla="*/ 41 w 379"/>
                  <a:gd name="T37" fmla="*/ 367 h 367"/>
                  <a:gd name="T38" fmla="*/ 239 w 379"/>
                  <a:gd name="T39" fmla="*/ 268 h 367"/>
                  <a:gd name="T40" fmla="*/ 239 w 379"/>
                  <a:gd name="T41" fmla="*/ 268 h 367"/>
                  <a:gd name="T42" fmla="*/ 239 w 379"/>
                  <a:gd name="T43" fmla="*/ 268 h 367"/>
                  <a:gd name="T44" fmla="*/ 239 w 379"/>
                  <a:gd name="T45" fmla="*/ 268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9" h="367">
                    <a:moveTo>
                      <a:pt x="239" y="268"/>
                    </a:moveTo>
                    <a:lnTo>
                      <a:pt x="239" y="268"/>
                    </a:lnTo>
                    <a:lnTo>
                      <a:pt x="239" y="268"/>
                    </a:lnTo>
                    <a:lnTo>
                      <a:pt x="239" y="268"/>
                    </a:lnTo>
                    <a:lnTo>
                      <a:pt x="239" y="268"/>
                    </a:lnTo>
                    <a:lnTo>
                      <a:pt x="379" y="47"/>
                    </a:lnTo>
                    <a:lnTo>
                      <a:pt x="286" y="0"/>
                    </a:lnTo>
                    <a:lnTo>
                      <a:pt x="286" y="0"/>
                    </a:lnTo>
                    <a:lnTo>
                      <a:pt x="187" y="152"/>
                    </a:lnTo>
                    <a:lnTo>
                      <a:pt x="187" y="152"/>
                    </a:lnTo>
                    <a:lnTo>
                      <a:pt x="30" y="227"/>
                    </a:lnTo>
                    <a:lnTo>
                      <a:pt x="30" y="227"/>
                    </a:lnTo>
                    <a:lnTo>
                      <a:pt x="30" y="251"/>
                    </a:lnTo>
                    <a:lnTo>
                      <a:pt x="24" y="280"/>
                    </a:lnTo>
                    <a:lnTo>
                      <a:pt x="6" y="332"/>
                    </a:lnTo>
                    <a:lnTo>
                      <a:pt x="0" y="350"/>
                    </a:lnTo>
                    <a:lnTo>
                      <a:pt x="6" y="361"/>
                    </a:lnTo>
                    <a:lnTo>
                      <a:pt x="18" y="367"/>
                    </a:lnTo>
                    <a:lnTo>
                      <a:pt x="41" y="367"/>
                    </a:lnTo>
                    <a:lnTo>
                      <a:pt x="239" y="268"/>
                    </a:lnTo>
                    <a:lnTo>
                      <a:pt x="239" y="268"/>
                    </a:lnTo>
                    <a:lnTo>
                      <a:pt x="239" y="268"/>
                    </a:lnTo>
                    <a:lnTo>
                      <a:pt x="239" y="268"/>
                    </a:lnTo>
                    <a:close/>
                  </a:path>
                </a:pathLst>
              </a:custGeom>
              <a:solidFill>
                <a:srgbClr val="0F45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5" name="Freeform 24"/>
              <p:cNvSpPr>
                <a:spLocks/>
              </p:cNvSpPr>
              <p:nvPr/>
            </p:nvSpPr>
            <p:spPr bwMode="auto">
              <a:xfrm>
                <a:off x="2370" y="3227"/>
                <a:ext cx="524" cy="774"/>
              </a:xfrm>
              <a:custGeom>
                <a:avLst/>
                <a:gdLst>
                  <a:gd name="T0" fmla="*/ 425 w 524"/>
                  <a:gd name="T1" fmla="*/ 774 h 774"/>
                  <a:gd name="T2" fmla="*/ 425 w 524"/>
                  <a:gd name="T3" fmla="*/ 774 h 774"/>
                  <a:gd name="T4" fmla="*/ 431 w 524"/>
                  <a:gd name="T5" fmla="*/ 669 h 774"/>
                  <a:gd name="T6" fmla="*/ 442 w 524"/>
                  <a:gd name="T7" fmla="*/ 565 h 774"/>
                  <a:gd name="T8" fmla="*/ 460 w 524"/>
                  <a:gd name="T9" fmla="*/ 437 h 774"/>
                  <a:gd name="T10" fmla="*/ 460 w 524"/>
                  <a:gd name="T11" fmla="*/ 437 h 774"/>
                  <a:gd name="T12" fmla="*/ 483 w 524"/>
                  <a:gd name="T13" fmla="*/ 343 h 774"/>
                  <a:gd name="T14" fmla="*/ 506 w 524"/>
                  <a:gd name="T15" fmla="*/ 250 h 774"/>
                  <a:gd name="T16" fmla="*/ 518 w 524"/>
                  <a:gd name="T17" fmla="*/ 209 h 774"/>
                  <a:gd name="T18" fmla="*/ 524 w 524"/>
                  <a:gd name="T19" fmla="*/ 169 h 774"/>
                  <a:gd name="T20" fmla="*/ 524 w 524"/>
                  <a:gd name="T21" fmla="*/ 128 h 774"/>
                  <a:gd name="T22" fmla="*/ 518 w 524"/>
                  <a:gd name="T23" fmla="*/ 99 h 774"/>
                  <a:gd name="T24" fmla="*/ 518 w 524"/>
                  <a:gd name="T25" fmla="*/ 99 h 774"/>
                  <a:gd name="T26" fmla="*/ 506 w 524"/>
                  <a:gd name="T27" fmla="*/ 64 h 774"/>
                  <a:gd name="T28" fmla="*/ 489 w 524"/>
                  <a:gd name="T29" fmla="*/ 41 h 774"/>
                  <a:gd name="T30" fmla="*/ 471 w 524"/>
                  <a:gd name="T31" fmla="*/ 17 h 774"/>
                  <a:gd name="T32" fmla="*/ 454 w 524"/>
                  <a:gd name="T33" fmla="*/ 6 h 774"/>
                  <a:gd name="T34" fmla="*/ 437 w 524"/>
                  <a:gd name="T35" fmla="*/ 0 h 774"/>
                  <a:gd name="T36" fmla="*/ 413 w 524"/>
                  <a:gd name="T37" fmla="*/ 0 h 774"/>
                  <a:gd name="T38" fmla="*/ 396 w 524"/>
                  <a:gd name="T39" fmla="*/ 0 h 774"/>
                  <a:gd name="T40" fmla="*/ 373 w 524"/>
                  <a:gd name="T41" fmla="*/ 12 h 774"/>
                  <a:gd name="T42" fmla="*/ 373 w 524"/>
                  <a:gd name="T43" fmla="*/ 12 h 774"/>
                  <a:gd name="T44" fmla="*/ 338 w 524"/>
                  <a:gd name="T45" fmla="*/ 23 h 774"/>
                  <a:gd name="T46" fmla="*/ 297 w 524"/>
                  <a:gd name="T47" fmla="*/ 46 h 774"/>
                  <a:gd name="T48" fmla="*/ 250 w 524"/>
                  <a:gd name="T49" fmla="*/ 81 h 774"/>
                  <a:gd name="T50" fmla="*/ 215 w 524"/>
                  <a:gd name="T51" fmla="*/ 128 h 774"/>
                  <a:gd name="T52" fmla="*/ 215 w 524"/>
                  <a:gd name="T53" fmla="*/ 128 h 774"/>
                  <a:gd name="T54" fmla="*/ 186 w 524"/>
                  <a:gd name="T55" fmla="*/ 175 h 774"/>
                  <a:gd name="T56" fmla="*/ 157 w 524"/>
                  <a:gd name="T57" fmla="*/ 221 h 774"/>
                  <a:gd name="T58" fmla="*/ 122 w 524"/>
                  <a:gd name="T59" fmla="*/ 303 h 774"/>
                  <a:gd name="T60" fmla="*/ 70 w 524"/>
                  <a:gd name="T61" fmla="*/ 437 h 774"/>
                  <a:gd name="T62" fmla="*/ 70 w 524"/>
                  <a:gd name="T63" fmla="*/ 437 h 774"/>
                  <a:gd name="T64" fmla="*/ 46 w 524"/>
                  <a:gd name="T65" fmla="*/ 512 h 774"/>
                  <a:gd name="T66" fmla="*/ 29 w 524"/>
                  <a:gd name="T67" fmla="*/ 588 h 774"/>
                  <a:gd name="T68" fmla="*/ 0 w 524"/>
                  <a:gd name="T69" fmla="*/ 774 h 774"/>
                  <a:gd name="T70" fmla="*/ 425 w 524"/>
                  <a:gd name="T71" fmla="*/ 774 h 7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24" h="774">
                    <a:moveTo>
                      <a:pt x="425" y="774"/>
                    </a:moveTo>
                    <a:lnTo>
                      <a:pt x="425" y="774"/>
                    </a:lnTo>
                    <a:lnTo>
                      <a:pt x="431" y="669"/>
                    </a:lnTo>
                    <a:lnTo>
                      <a:pt x="442" y="565"/>
                    </a:lnTo>
                    <a:lnTo>
                      <a:pt x="460" y="437"/>
                    </a:lnTo>
                    <a:lnTo>
                      <a:pt x="460" y="437"/>
                    </a:lnTo>
                    <a:lnTo>
                      <a:pt x="483" y="343"/>
                    </a:lnTo>
                    <a:lnTo>
                      <a:pt x="506" y="250"/>
                    </a:lnTo>
                    <a:lnTo>
                      <a:pt x="518" y="209"/>
                    </a:lnTo>
                    <a:lnTo>
                      <a:pt x="524" y="169"/>
                    </a:lnTo>
                    <a:lnTo>
                      <a:pt x="524" y="128"/>
                    </a:lnTo>
                    <a:lnTo>
                      <a:pt x="518" y="99"/>
                    </a:lnTo>
                    <a:lnTo>
                      <a:pt x="518" y="99"/>
                    </a:lnTo>
                    <a:lnTo>
                      <a:pt x="506" y="64"/>
                    </a:lnTo>
                    <a:lnTo>
                      <a:pt x="489" y="41"/>
                    </a:lnTo>
                    <a:lnTo>
                      <a:pt x="471" y="17"/>
                    </a:lnTo>
                    <a:lnTo>
                      <a:pt x="454" y="6"/>
                    </a:lnTo>
                    <a:lnTo>
                      <a:pt x="437" y="0"/>
                    </a:lnTo>
                    <a:lnTo>
                      <a:pt x="413" y="0"/>
                    </a:lnTo>
                    <a:lnTo>
                      <a:pt x="396" y="0"/>
                    </a:lnTo>
                    <a:lnTo>
                      <a:pt x="373" y="12"/>
                    </a:lnTo>
                    <a:lnTo>
                      <a:pt x="373" y="12"/>
                    </a:lnTo>
                    <a:lnTo>
                      <a:pt x="338" y="23"/>
                    </a:lnTo>
                    <a:lnTo>
                      <a:pt x="297" y="46"/>
                    </a:lnTo>
                    <a:lnTo>
                      <a:pt x="250" y="81"/>
                    </a:lnTo>
                    <a:lnTo>
                      <a:pt x="215" y="128"/>
                    </a:lnTo>
                    <a:lnTo>
                      <a:pt x="215" y="128"/>
                    </a:lnTo>
                    <a:lnTo>
                      <a:pt x="186" y="175"/>
                    </a:lnTo>
                    <a:lnTo>
                      <a:pt x="157" y="221"/>
                    </a:lnTo>
                    <a:lnTo>
                      <a:pt x="122" y="303"/>
                    </a:lnTo>
                    <a:lnTo>
                      <a:pt x="70" y="437"/>
                    </a:lnTo>
                    <a:lnTo>
                      <a:pt x="70" y="437"/>
                    </a:lnTo>
                    <a:lnTo>
                      <a:pt x="46" y="512"/>
                    </a:lnTo>
                    <a:lnTo>
                      <a:pt x="29" y="588"/>
                    </a:lnTo>
                    <a:lnTo>
                      <a:pt x="0" y="774"/>
                    </a:lnTo>
                    <a:lnTo>
                      <a:pt x="425" y="774"/>
                    </a:lnTo>
                    <a:close/>
                  </a:path>
                </a:pathLst>
              </a:custGeom>
              <a:solidFill>
                <a:srgbClr val="0F45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6" name="Freeform 25"/>
              <p:cNvSpPr>
                <a:spLocks/>
              </p:cNvSpPr>
              <p:nvPr/>
            </p:nvSpPr>
            <p:spPr bwMode="auto">
              <a:xfrm>
                <a:off x="3581" y="2464"/>
                <a:ext cx="250" cy="530"/>
              </a:xfrm>
              <a:custGeom>
                <a:avLst/>
                <a:gdLst>
                  <a:gd name="T0" fmla="*/ 99 w 250"/>
                  <a:gd name="T1" fmla="*/ 489 h 530"/>
                  <a:gd name="T2" fmla="*/ 0 w 250"/>
                  <a:gd name="T3" fmla="*/ 530 h 530"/>
                  <a:gd name="T4" fmla="*/ 134 w 250"/>
                  <a:gd name="T5" fmla="*/ 52 h 530"/>
                  <a:gd name="T6" fmla="*/ 134 w 250"/>
                  <a:gd name="T7" fmla="*/ 52 h 530"/>
                  <a:gd name="T8" fmla="*/ 140 w 250"/>
                  <a:gd name="T9" fmla="*/ 29 h 530"/>
                  <a:gd name="T10" fmla="*/ 145 w 250"/>
                  <a:gd name="T11" fmla="*/ 18 h 530"/>
                  <a:gd name="T12" fmla="*/ 157 w 250"/>
                  <a:gd name="T13" fmla="*/ 6 h 530"/>
                  <a:gd name="T14" fmla="*/ 157 w 250"/>
                  <a:gd name="T15" fmla="*/ 6 h 530"/>
                  <a:gd name="T16" fmla="*/ 175 w 250"/>
                  <a:gd name="T17" fmla="*/ 0 h 530"/>
                  <a:gd name="T18" fmla="*/ 192 w 250"/>
                  <a:gd name="T19" fmla="*/ 0 h 530"/>
                  <a:gd name="T20" fmla="*/ 210 w 250"/>
                  <a:gd name="T21" fmla="*/ 0 h 530"/>
                  <a:gd name="T22" fmla="*/ 227 w 250"/>
                  <a:gd name="T23" fmla="*/ 18 h 530"/>
                  <a:gd name="T24" fmla="*/ 227 w 250"/>
                  <a:gd name="T25" fmla="*/ 18 h 530"/>
                  <a:gd name="T26" fmla="*/ 244 w 250"/>
                  <a:gd name="T27" fmla="*/ 41 h 530"/>
                  <a:gd name="T28" fmla="*/ 250 w 250"/>
                  <a:gd name="T29" fmla="*/ 70 h 530"/>
                  <a:gd name="T30" fmla="*/ 250 w 250"/>
                  <a:gd name="T31" fmla="*/ 146 h 530"/>
                  <a:gd name="T32" fmla="*/ 99 w 250"/>
                  <a:gd name="T33" fmla="*/ 489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0" h="530">
                    <a:moveTo>
                      <a:pt x="99" y="489"/>
                    </a:moveTo>
                    <a:lnTo>
                      <a:pt x="0" y="530"/>
                    </a:lnTo>
                    <a:lnTo>
                      <a:pt x="134" y="52"/>
                    </a:lnTo>
                    <a:lnTo>
                      <a:pt x="134" y="52"/>
                    </a:lnTo>
                    <a:lnTo>
                      <a:pt x="140" y="29"/>
                    </a:lnTo>
                    <a:lnTo>
                      <a:pt x="145" y="18"/>
                    </a:lnTo>
                    <a:lnTo>
                      <a:pt x="157" y="6"/>
                    </a:lnTo>
                    <a:lnTo>
                      <a:pt x="157" y="6"/>
                    </a:lnTo>
                    <a:lnTo>
                      <a:pt x="175" y="0"/>
                    </a:lnTo>
                    <a:lnTo>
                      <a:pt x="192" y="0"/>
                    </a:lnTo>
                    <a:lnTo>
                      <a:pt x="210" y="0"/>
                    </a:lnTo>
                    <a:lnTo>
                      <a:pt x="227" y="18"/>
                    </a:lnTo>
                    <a:lnTo>
                      <a:pt x="227" y="18"/>
                    </a:lnTo>
                    <a:lnTo>
                      <a:pt x="244" y="41"/>
                    </a:lnTo>
                    <a:lnTo>
                      <a:pt x="250" y="70"/>
                    </a:lnTo>
                    <a:lnTo>
                      <a:pt x="250" y="146"/>
                    </a:lnTo>
                    <a:lnTo>
                      <a:pt x="99" y="489"/>
                    </a:lnTo>
                    <a:close/>
                  </a:path>
                </a:pathLst>
              </a:custGeom>
              <a:solidFill>
                <a:srgbClr val="4E00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7" name="Freeform 26"/>
              <p:cNvSpPr>
                <a:spLocks/>
              </p:cNvSpPr>
              <p:nvPr/>
            </p:nvSpPr>
            <p:spPr bwMode="auto">
              <a:xfrm>
                <a:off x="3616" y="2447"/>
                <a:ext cx="576" cy="1153"/>
              </a:xfrm>
              <a:custGeom>
                <a:avLst/>
                <a:gdLst>
                  <a:gd name="T0" fmla="*/ 0 w 576"/>
                  <a:gd name="T1" fmla="*/ 1123 h 1153"/>
                  <a:gd name="T2" fmla="*/ 0 w 576"/>
                  <a:gd name="T3" fmla="*/ 1123 h 1153"/>
                  <a:gd name="T4" fmla="*/ 12 w 576"/>
                  <a:gd name="T5" fmla="*/ 1030 h 1153"/>
                  <a:gd name="T6" fmla="*/ 29 w 576"/>
                  <a:gd name="T7" fmla="*/ 949 h 1153"/>
                  <a:gd name="T8" fmla="*/ 58 w 576"/>
                  <a:gd name="T9" fmla="*/ 867 h 1153"/>
                  <a:gd name="T10" fmla="*/ 81 w 576"/>
                  <a:gd name="T11" fmla="*/ 792 h 1153"/>
                  <a:gd name="T12" fmla="*/ 134 w 576"/>
                  <a:gd name="T13" fmla="*/ 681 h 1153"/>
                  <a:gd name="T14" fmla="*/ 157 w 576"/>
                  <a:gd name="T15" fmla="*/ 634 h 1153"/>
                  <a:gd name="T16" fmla="*/ 134 w 576"/>
                  <a:gd name="T17" fmla="*/ 349 h 1153"/>
                  <a:gd name="T18" fmla="*/ 134 w 576"/>
                  <a:gd name="T19" fmla="*/ 349 h 1153"/>
                  <a:gd name="T20" fmla="*/ 99 w 576"/>
                  <a:gd name="T21" fmla="*/ 337 h 1153"/>
                  <a:gd name="T22" fmla="*/ 76 w 576"/>
                  <a:gd name="T23" fmla="*/ 331 h 1153"/>
                  <a:gd name="T24" fmla="*/ 58 w 576"/>
                  <a:gd name="T25" fmla="*/ 314 h 1153"/>
                  <a:gd name="T26" fmla="*/ 46 w 576"/>
                  <a:gd name="T27" fmla="*/ 302 h 1153"/>
                  <a:gd name="T28" fmla="*/ 41 w 576"/>
                  <a:gd name="T29" fmla="*/ 285 h 1153"/>
                  <a:gd name="T30" fmla="*/ 35 w 576"/>
                  <a:gd name="T31" fmla="*/ 267 h 1153"/>
                  <a:gd name="T32" fmla="*/ 46 w 576"/>
                  <a:gd name="T33" fmla="*/ 232 h 1153"/>
                  <a:gd name="T34" fmla="*/ 64 w 576"/>
                  <a:gd name="T35" fmla="*/ 203 h 1153"/>
                  <a:gd name="T36" fmla="*/ 87 w 576"/>
                  <a:gd name="T37" fmla="*/ 174 h 1153"/>
                  <a:gd name="T38" fmla="*/ 122 w 576"/>
                  <a:gd name="T39" fmla="*/ 151 h 1153"/>
                  <a:gd name="T40" fmla="*/ 140 w 576"/>
                  <a:gd name="T41" fmla="*/ 17 h 1153"/>
                  <a:gd name="T42" fmla="*/ 140 w 576"/>
                  <a:gd name="T43" fmla="*/ 17 h 1153"/>
                  <a:gd name="T44" fmla="*/ 180 w 576"/>
                  <a:gd name="T45" fmla="*/ 5 h 1153"/>
                  <a:gd name="T46" fmla="*/ 268 w 576"/>
                  <a:gd name="T47" fmla="*/ 0 h 1153"/>
                  <a:gd name="T48" fmla="*/ 268 w 576"/>
                  <a:gd name="T49" fmla="*/ 0 h 1153"/>
                  <a:gd name="T50" fmla="*/ 308 w 576"/>
                  <a:gd name="T51" fmla="*/ 0 h 1153"/>
                  <a:gd name="T52" fmla="*/ 343 w 576"/>
                  <a:gd name="T53" fmla="*/ 11 h 1153"/>
                  <a:gd name="T54" fmla="*/ 373 w 576"/>
                  <a:gd name="T55" fmla="*/ 23 h 1153"/>
                  <a:gd name="T56" fmla="*/ 402 w 576"/>
                  <a:gd name="T57" fmla="*/ 35 h 1153"/>
                  <a:gd name="T58" fmla="*/ 448 w 576"/>
                  <a:gd name="T59" fmla="*/ 64 h 1153"/>
                  <a:gd name="T60" fmla="*/ 466 w 576"/>
                  <a:gd name="T61" fmla="*/ 75 h 1153"/>
                  <a:gd name="T62" fmla="*/ 466 w 576"/>
                  <a:gd name="T63" fmla="*/ 75 h 1153"/>
                  <a:gd name="T64" fmla="*/ 454 w 576"/>
                  <a:gd name="T65" fmla="*/ 151 h 1153"/>
                  <a:gd name="T66" fmla="*/ 425 w 576"/>
                  <a:gd name="T67" fmla="*/ 326 h 1153"/>
                  <a:gd name="T68" fmla="*/ 419 w 576"/>
                  <a:gd name="T69" fmla="*/ 425 h 1153"/>
                  <a:gd name="T70" fmla="*/ 413 w 576"/>
                  <a:gd name="T71" fmla="*/ 518 h 1153"/>
                  <a:gd name="T72" fmla="*/ 419 w 576"/>
                  <a:gd name="T73" fmla="*/ 599 h 1153"/>
                  <a:gd name="T74" fmla="*/ 425 w 576"/>
                  <a:gd name="T75" fmla="*/ 628 h 1153"/>
                  <a:gd name="T76" fmla="*/ 431 w 576"/>
                  <a:gd name="T77" fmla="*/ 652 h 1153"/>
                  <a:gd name="T78" fmla="*/ 431 w 576"/>
                  <a:gd name="T79" fmla="*/ 652 h 1153"/>
                  <a:gd name="T80" fmla="*/ 460 w 576"/>
                  <a:gd name="T81" fmla="*/ 710 h 1153"/>
                  <a:gd name="T82" fmla="*/ 483 w 576"/>
                  <a:gd name="T83" fmla="*/ 774 h 1153"/>
                  <a:gd name="T84" fmla="*/ 530 w 576"/>
                  <a:gd name="T85" fmla="*/ 914 h 1153"/>
                  <a:gd name="T86" fmla="*/ 559 w 576"/>
                  <a:gd name="T87" fmla="*/ 1048 h 1153"/>
                  <a:gd name="T88" fmla="*/ 576 w 576"/>
                  <a:gd name="T89" fmla="*/ 1135 h 1153"/>
                  <a:gd name="T90" fmla="*/ 576 w 576"/>
                  <a:gd name="T91" fmla="*/ 1135 h 1153"/>
                  <a:gd name="T92" fmla="*/ 437 w 576"/>
                  <a:gd name="T93" fmla="*/ 1147 h 1153"/>
                  <a:gd name="T94" fmla="*/ 285 w 576"/>
                  <a:gd name="T95" fmla="*/ 1153 h 1153"/>
                  <a:gd name="T96" fmla="*/ 209 w 576"/>
                  <a:gd name="T97" fmla="*/ 1153 h 1153"/>
                  <a:gd name="T98" fmla="*/ 134 w 576"/>
                  <a:gd name="T99" fmla="*/ 1147 h 1153"/>
                  <a:gd name="T100" fmla="*/ 64 w 576"/>
                  <a:gd name="T101" fmla="*/ 1135 h 1153"/>
                  <a:gd name="T102" fmla="*/ 0 w 576"/>
                  <a:gd name="T103" fmla="*/ 1123 h 1153"/>
                  <a:gd name="T104" fmla="*/ 0 w 576"/>
                  <a:gd name="T105" fmla="*/ 1123 h 1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76" h="1153">
                    <a:moveTo>
                      <a:pt x="0" y="1123"/>
                    </a:moveTo>
                    <a:lnTo>
                      <a:pt x="0" y="1123"/>
                    </a:lnTo>
                    <a:lnTo>
                      <a:pt x="12" y="1030"/>
                    </a:lnTo>
                    <a:lnTo>
                      <a:pt x="29" y="949"/>
                    </a:lnTo>
                    <a:lnTo>
                      <a:pt x="58" y="867"/>
                    </a:lnTo>
                    <a:lnTo>
                      <a:pt x="81" y="792"/>
                    </a:lnTo>
                    <a:lnTo>
                      <a:pt x="134" y="681"/>
                    </a:lnTo>
                    <a:lnTo>
                      <a:pt x="157" y="634"/>
                    </a:lnTo>
                    <a:lnTo>
                      <a:pt x="134" y="349"/>
                    </a:lnTo>
                    <a:lnTo>
                      <a:pt x="134" y="349"/>
                    </a:lnTo>
                    <a:lnTo>
                      <a:pt x="99" y="337"/>
                    </a:lnTo>
                    <a:lnTo>
                      <a:pt x="76" y="331"/>
                    </a:lnTo>
                    <a:lnTo>
                      <a:pt x="58" y="314"/>
                    </a:lnTo>
                    <a:lnTo>
                      <a:pt x="46" y="302"/>
                    </a:lnTo>
                    <a:lnTo>
                      <a:pt x="41" y="285"/>
                    </a:lnTo>
                    <a:lnTo>
                      <a:pt x="35" y="267"/>
                    </a:lnTo>
                    <a:lnTo>
                      <a:pt x="46" y="232"/>
                    </a:lnTo>
                    <a:lnTo>
                      <a:pt x="64" y="203"/>
                    </a:lnTo>
                    <a:lnTo>
                      <a:pt x="87" y="174"/>
                    </a:lnTo>
                    <a:lnTo>
                      <a:pt x="122" y="151"/>
                    </a:lnTo>
                    <a:lnTo>
                      <a:pt x="140" y="17"/>
                    </a:lnTo>
                    <a:lnTo>
                      <a:pt x="140" y="17"/>
                    </a:lnTo>
                    <a:lnTo>
                      <a:pt x="180" y="5"/>
                    </a:lnTo>
                    <a:lnTo>
                      <a:pt x="268" y="0"/>
                    </a:lnTo>
                    <a:lnTo>
                      <a:pt x="268" y="0"/>
                    </a:lnTo>
                    <a:lnTo>
                      <a:pt x="308" y="0"/>
                    </a:lnTo>
                    <a:lnTo>
                      <a:pt x="343" y="11"/>
                    </a:lnTo>
                    <a:lnTo>
                      <a:pt x="373" y="23"/>
                    </a:lnTo>
                    <a:lnTo>
                      <a:pt x="402" y="35"/>
                    </a:lnTo>
                    <a:lnTo>
                      <a:pt x="448" y="64"/>
                    </a:lnTo>
                    <a:lnTo>
                      <a:pt x="466" y="75"/>
                    </a:lnTo>
                    <a:lnTo>
                      <a:pt x="466" y="75"/>
                    </a:lnTo>
                    <a:lnTo>
                      <a:pt x="454" y="151"/>
                    </a:lnTo>
                    <a:lnTo>
                      <a:pt x="425" y="326"/>
                    </a:lnTo>
                    <a:lnTo>
                      <a:pt x="419" y="425"/>
                    </a:lnTo>
                    <a:lnTo>
                      <a:pt x="413" y="518"/>
                    </a:lnTo>
                    <a:lnTo>
                      <a:pt x="419" y="599"/>
                    </a:lnTo>
                    <a:lnTo>
                      <a:pt x="425" y="628"/>
                    </a:lnTo>
                    <a:lnTo>
                      <a:pt x="431" y="652"/>
                    </a:lnTo>
                    <a:lnTo>
                      <a:pt x="431" y="652"/>
                    </a:lnTo>
                    <a:lnTo>
                      <a:pt x="460" y="710"/>
                    </a:lnTo>
                    <a:lnTo>
                      <a:pt x="483" y="774"/>
                    </a:lnTo>
                    <a:lnTo>
                      <a:pt x="530" y="914"/>
                    </a:lnTo>
                    <a:lnTo>
                      <a:pt x="559" y="1048"/>
                    </a:lnTo>
                    <a:lnTo>
                      <a:pt x="576" y="1135"/>
                    </a:lnTo>
                    <a:lnTo>
                      <a:pt x="576" y="1135"/>
                    </a:lnTo>
                    <a:lnTo>
                      <a:pt x="437" y="1147"/>
                    </a:lnTo>
                    <a:lnTo>
                      <a:pt x="285" y="1153"/>
                    </a:lnTo>
                    <a:lnTo>
                      <a:pt x="209" y="1153"/>
                    </a:lnTo>
                    <a:lnTo>
                      <a:pt x="134" y="1147"/>
                    </a:lnTo>
                    <a:lnTo>
                      <a:pt x="64" y="1135"/>
                    </a:lnTo>
                    <a:lnTo>
                      <a:pt x="0" y="1123"/>
                    </a:lnTo>
                    <a:lnTo>
                      <a:pt x="0" y="1123"/>
                    </a:lnTo>
                    <a:close/>
                  </a:path>
                </a:pathLst>
              </a:custGeom>
              <a:solidFill>
                <a:srgbClr val="7000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8" name="Freeform 27"/>
              <p:cNvSpPr>
                <a:spLocks/>
              </p:cNvSpPr>
              <p:nvPr/>
            </p:nvSpPr>
            <p:spPr bwMode="auto">
              <a:xfrm>
                <a:off x="3843" y="2330"/>
                <a:ext cx="76" cy="186"/>
              </a:xfrm>
              <a:custGeom>
                <a:avLst/>
                <a:gdLst>
                  <a:gd name="T0" fmla="*/ 17 w 76"/>
                  <a:gd name="T1" fmla="*/ 99 h 186"/>
                  <a:gd name="T2" fmla="*/ 17 w 76"/>
                  <a:gd name="T3" fmla="*/ 99 h 186"/>
                  <a:gd name="T4" fmla="*/ 17 w 76"/>
                  <a:gd name="T5" fmla="*/ 64 h 186"/>
                  <a:gd name="T6" fmla="*/ 6 w 76"/>
                  <a:gd name="T7" fmla="*/ 29 h 186"/>
                  <a:gd name="T8" fmla="*/ 6 w 76"/>
                  <a:gd name="T9" fmla="*/ 29 h 186"/>
                  <a:gd name="T10" fmla="*/ 29 w 76"/>
                  <a:gd name="T11" fmla="*/ 18 h 186"/>
                  <a:gd name="T12" fmla="*/ 47 w 76"/>
                  <a:gd name="T13" fmla="*/ 0 h 186"/>
                  <a:gd name="T14" fmla="*/ 47 w 76"/>
                  <a:gd name="T15" fmla="*/ 0 h 186"/>
                  <a:gd name="T16" fmla="*/ 64 w 76"/>
                  <a:gd name="T17" fmla="*/ 99 h 186"/>
                  <a:gd name="T18" fmla="*/ 64 w 76"/>
                  <a:gd name="T19" fmla="*/ 99 h 186"/>
                  <a:gd name="T20" fmla="*/ 76 w 76"/>
                  <a:gd name="T21" fmla="*/ 163 h 186"/>
                  <a:gd name="T22" fmla="*/ 76 w 76"/>
                  <a:gd name="T23" fmla="*/ 163 h 186"/>
                  <a:gd name="T24" fmla="*/ 70 w 76"/>
                  <a:gd name="T25" fmla="*/ 169 h 186"/>
                  <a:gd name="T26" fmla="*/ 52 w 76"/>
                  <a:gd name="T27" fmla="*/ 181 h 186"/>
                  <a:gd name="T28" fmla="*/ 41 w 76"/>
                  <a:gd name="T29" fmla="*/ 186 h 186"/>
                  <a:gd name="T30" fmla="*/ 29 w 76"/>
                  <a:gd name="T31" fmla="*/ 186 h 186"/>
                  <a:gd name="T32" fmla="*/ 17 w 76"/>
                  <a:gd name="T33" fmla="*/ 186 h 186"/>
                  <a:gd name="T34" fmla="*/ 0 w 76"/>
                  <a:gd name="T35" fmla="*/ 175 h 186"/>
                  <a:gd name="T36" fmla="*/ 17 w 76"/>
                  <a:gd name="T37" fmla="*/ 99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6" h="186">
                    <a:moveTo>
                      <a:pt x="17" y="99"/>
                    </a:moveTo>
                    <a:lnTo>
                      <a:pt x="17" y="99"/>
                    </a:lnTo>
                    <a:lnTo>
                      <a:pt x="17" y="64"/>
                    </a:lnTo>
                    <a:lnTo>
                      <a:pt x="6" y="29"/>
                    </a:lnTo>
                    <a:lnTo>
                      <a:pt x="6" y="29"/>
                    </a:lnTo>
                    <a:lnTo>
                      <a:pt x="29" y="18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64" y="99"/>
                    </a:lnTo>
                    <a:lnTo>
                      <a:pt x="64" y="99"/>
                    </a:lnTo>
                    <a:lnTo>
                      <a:pt x="76" y="163"/>
                    </a:lnTo>
                    <a:lnTo>
                      <a:pt x="76" y="163"/>
                    </a:lnTo>
                    <a:lnTo>
                      <a:pt x="70" y="169"/>
                    </a:lnTo>
                    <a:lnTo>
                      <a:pt x="52" y="181"/>
                    </a:lnTo>
                    <a:lnTo>
                      <a:pt x="41" y="186"/>
                    </a:lnTo>
                    <a:lnTo>
                      <a:pt x="29" y="186"/>
                    </a:lnTo>
                    <a:lnTo>
                      <a:pt x="17" y="186"/>
                    </a:lnTo>
                    <a:lnTo>
                      <a:pt x="0" y="175"/>
                    </a:lnTo>
                    <a:lnTo>
                      <a:pt x="17" y="99"/>
                    </a:lnTo>
                    <a:close/>
                  </a:path>
                </a:pathLst>
              </a:custGeom>
              <a:solidFill>
                <a:srgbClr val="AC8D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9" name="Freeform 28"/>
              <p:cNvSpPr>
                <a:spLocks/>
              </p:cNvSpPr>
              <p:nvPr/>
            </p:nvSpPr>
            <p:spPr bwMode="auto">
              <a:xfrm>
                <a:off x="3464" y="1783"/>
                <a:ext cx="594" cy="605"/>
              </a:xfrm>
              <a:custGeom>
                <a:avLst/>
                <a:gdLst>
                  <a:gd name="T0" fmla="*/ 536 w 594"/>
                  <a:gd name="T1" fmla="*/ 145 h 605"/>
                  <a:gd name="T2" fmla="*/ 589 w 594"/>
                  <a:gd name="T3" fmla="*/ 186 h 605"/>
                  <a:gd name="T4" fmla="*/ 594 w 594"/>
                  <a:gd name="T5" fmla="*/ 244 h 605"/>
                  <a:gd name="T6" fmla="*/ 577 w 594"/>
                  <a:gd name="T7" fmla="*/ 303 h 605"/>
                  <a:gd name="T8" fmla="*/ 559 w 594"/>
                  <a:gd name="T9" fmla="*/ 355 h 605"/>
                  <a:gd name="T10" fmla="*/ 565 w 594"/>
                  <a:gd name="T11" fmla="*/ 419 h 605"/>
                  <a:gd name="T12" fmla="*/ 525 w 594"/>
                  <a:gd name="T13" fmla="*/ 460 h 605"/>
                  <a:gd name="T14" fmla="*/ 484 w 594"/>
                  <a:gd name="T15" fmla="*/ 506 h 605"/>
                  <a:gd name="T16" fmla="*/ 437 w 594"/>
                  <a:gd name="T17" fmla="*/ 547 h 605"/>
                  <a:gd name="T18" fmla="*/ 379 w 594"/>
                  <a:gd name="T19" fmla="*/ 565 h 605"/>
                  <a:gd name="T20" fmla="*/ 327 w 594"/>
                  <a:gd name="T21" fmla="*/ 588 h 605"/>
                  <a:gd name="T22" fmla="*/ 268 w 594"/>
                  <a:gd name="T23" fmla="*/ 600 h 605"/>
                  <a:gd name="T24" fmla="*/ 204 w 594"/>
                  <a:gd name="T25" fmla="*/ 576 h 605"/>
                  <a:gd name="T26" fmla="*/ 152 w 594"/>
                  <a:gd name="T27" fmla="*/ 570 h 605"/>
                  <a:gd name="T28" fmla="*/ 117 w 594"/>
                  <a:gd name="T29" fmla="*/ 518 h 605"/>
                  <a:gd name="T30" fmla="*/ 59 w 594"/>
                  <a:gd name="T31" fmla="*/ 495 h 605"/>
                  <a:gd name="T32" fmla="*/ 47 w 594"/>
                  <a:gd name="T33" fmla="*/ 436 h 605"/>
                  <a:gd name="T34" fmla="*/ 18 w 594"/>
                  <a:gd name="T35" fmla="*/ 384 h 605"/>
                  <a:gd name="T36" fmla="*/ 0 w 594"/>
                  <a:gd name="T37" fmla="*/ 332 h 605"/>
                  <a:gd name="T38" fmla="*/ 0 w 594"/>
                  <a:gd name="T39" fmla="*/ 279 h 605"/>
                  <a:gd name="T40" fmla="*/ 18 w 594"/>
                  <a:gd name="T41" fmla="*/ 227 h 605"/>
                  <a:gd name="T42" fmla="*/ 24 w 594"/>
                  <a:gd name="T43" fmla="*/ 169 h 605"/>
                  <a:gd name="T44" fmla="*/ 53 w 594"/>
                  <a:gd name="T45" fmla="*/ 128 h 605"/>
                  <a:gd name="T46" fmla="*/ 99 w 594"/>
                  <a:gd name="T47" fmla="*/ 81 h 605"/>
                  <a:gd name="T48" fmla="*/ 152 w 594"/>
                  <a:gd name="T49" fmla="*/ 52 h 605"/>
                  <a:gd name="T50" fmla="*/ 198 w 594"/>
                  <a:gd name="T51" fmla="*/ 17 h 605"/>
                  <a:gd name="T52" fmla="*/ 251 w 594"/>
                  <a:gd name="T53" fmla="*/ 0 h 605"/>
                  <a:gd name="T54" fmla="*/ 309 w 594"/>
                  <a:gd name="T55" fmla="*/ 6 h 605"/>
                  <a:gd name="T56" fmla="*/ 361 w 594"/>
                  <a:gd name="T57" fmla="*/ 23 h 605"/>
                  <a:gd name="T58" fmla="*/ 420 w 594"/>
                  <a:gd name="T59" fmla="*/ 23 h 605"/>
                  <a:gd name="T60" fmla="*/ 466 w 594"/>
                  <a:gd name="T61" fmla="*/ 52 h 605"/>
                  <a:gd name="T62" fmla="*/ 519 w 594"/>
                  <a:gd name="T63" fmla="*/ 87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94" h="605">
                    <a:moveTo>
                      <a:pt x="542" y="105"/>
                    </a:moveTo>
                    <a:lnTo>
                      <a:pt x="536" y="145"/>
                    </a:lnTo>
                    <a:lnTo>
                      <a:pt x="571" y="163"/>
                    </a:lnTo>
                    <a:lnTo>
                      <a:pt x="589" y="186"/>
                    </a:lnTo>
                    <a:lnTo>
                      <a:pt x="583" y="215"/>
                    </a:lnTo>
                    <a:lnTo>
                      <a:pt x="594" y="244"/>
                    </a:lnTo>
                    <a:lnTo>
                      <a:pt x="589" y="273"/>
                    </a:lnTo>
                    <a:lnTo>
                      <a:pt x="577" y="303"/>
                    </a:lnTo>
                    <a:lnTo>
                      <a:pt x="589" y="332"/>
                    </a:lnTo>
                    <a:lnTo>
                      <a:pt x="559" y="355"/>
                    </a:lnTo>
                    <a:lnTo>
                      <a:pt x="565" y="384"/>
                    </a:lnTo>
                    <a:lnTo>
                      <a:pt x="565" y="419"/>
                    </a:lnTo>
                    <a:lnTo>
                      <a:pt x="530" y="431"/>
                    </a:lnTo>
                    <a:lnTo>
                      <a:pt x="525" y="460"/>
                    </a:lnTo>
                    <a:lnTo>
                      <a:pt x="513" y="489"/>
                    </a:lnTo>
                    <a:lnTo>
                      <a:pt x="484" y="506"/>
                    </a:lnTo>
                    <a:lnTo>
                      <a:pt x="466" y="530"/>
                    </a:lnTo>
                    <a:lnTo>
                      <a:pt x="437" y="547"/>
                    </a:lnTo>
                    <a:lnTo>
                      <a:pt x="414" y="565"/>
                    </a:lnTo>
                    <a:lnTo>
                      <a:pt x="379" y="565"/>
                    </a:lnTo>
                    <a:lnTo>
                      <a:pt x="356" y="576"/>
                    </a:lnTo>
                    <a:lnTo>
                      <a:pt x="327" y="588"/>
                    </a:lnTo>
                    <a:lnTo>
                      <a:pt x="297" y="588"/>
                    </a:lnTo>
                    <a:lnTo>
                      <a:pt x="268" y="600"/>
                    </a:lnTo>
                    <a:lnTo>
                      <a:pt x="228" y="605"/>
                    </a:lnTo>
                    <a:lnTo>
                      <a:pt x="204" y="576"/>
                    </a:lnTo>
                    <a:lnTo>
                      <a:pt x="193" y="553"/>
                    </a:lnTo>
                    <a:lnTo>
                      <a:pt x="152" y="570"/>
                    </a:lnTo>
                    <a:lnTo>
                      <a:pt x="129" y="553"/>
                    </a:lnTo>
                    <a:lnTo>
                      <a:pt x="117" y="518"/>
                    </a:lnTo>
                    <a:lnTo>
                      <a:pt x="82" y="518"/>
                    </a:lnTo>
                    <a:lnTo>
                      <a:pt x="59" y="495"/>
                    </a:lnTo>
                    <a:lnTo>
                      <a:pt x="59" y="460"/>
                    </a:lnTo>
                    <a:lnTo>
                      <a:pt x="47" y="436"/>
                    </a:lnTo>
                    <a:lnTo>
                      <a:pt x="18" y="419"/>
                    </a:lnTo>
                    <a:lnTo>
                      <a:pt x="18" y="384"/>
                    </a:lnTo>
                    <a:lnTo>
                      <a:pt x="12" y="361"/>
                    </a:lnTo>
                    <a:lnTo>
                      <a:pt x="0" y="332"/>
                    </a:lnTo>
                    <a:lnTo>
                      <a:pt x="12" y="308"/>
                    </a:lnTo>
                    <a:lnTo>
                      <a:pt x="0" y="279"/>
                    </a:lnTo>
                    <a:lnTo>
                      <a:pt x="0" y="250"/>
                    </a:lnTo>
                    <a:lnTo>
                      <a:pt x="18" y="227"/>
                    </a:lnTo>
                    <a:lnTo>
                      <a:pt x="18" y="198"/>
                    </a:lnTo>
                    <a:lnTo>
                      <a:pt x="24" y="169"/>
                    </a:lnTo>
                    <a:lnTo>
                      <a:pt x="24" y="134"/>
                    </a:lnTo>
                    <a:lnTo>
                      <a:pt x="53" y="128"/>
                    </a:lnTo>
                    <a:lnTo>
                      <a:pt x="70" y="93"/>
                    </a:lnTo>
                    <a:lnTo>
                      <a:pt x="99" y="81"/>
                    </a:lnTo>
                    <a:lnTo>
                      <a:pt x="123" y="64"/>
                    </a:lnTo>
                    <a:lnTo>
                      <a:pt x="152" y="52"/>
                    </a:lnTo>
                    <a:lnTo>
                      <a:pt x="175" y="35"/>
                    </a:lnTo>
                    <a:lnTo>
                      <a:pt x="198" y="17"/>
                    </a:lnTo>
                    <a:lnTo>
                      <a:pt x="228" y="11"/>
                    </a:lnTo>
                    <a:lnTo>
                      <a:pt x="251" y="0"/>
                    </a:lnTo>
                    <a:lnTo>
                      <a:pt x="280" y="0"/>
                    </a:lnTo>
                    <a:lnTo>
                      <a:pt x="309" y="6"/>
                    </a:lnTo>
                    <a:lnTo>
                      <a:pt x="338" y="0"/>
                    </a:lnTo>
                    <a:lnTo>
                      <a:pt x="361" y="23"/>
                    </a:lnTo>
                    <a:lnTo>
                      <a:pt x="391" y="17"/>
                    </a:lnTo>
                    <a:lnTo>
                      <a:pt x="420" y="23"/>
                    </a:lnTo>
                    <a:lnTo>
                      <a:pt x="443" y="41"/>
                    </a:lnTo>
                    <a:lnTo>
                      <a:pt x="466" y="52"/>
                    </a:lnTo>
                    <a:lnTo>
                      <a:pt x="478" y="81"/>
                    </a:lnTo>
                    <a:lnTo>
                      <a:pt x="519" y="87"/>
                    </a:lnTo>
                    <a:lnTo>
                      <a:pt x="542" y="10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0" name="Freeform 29"/>
              <p:cNvSpPr>
                <a:spLocks/>
              </p:cNvSpPr>
              <p:nvPr/>
            </p:nvSpPr>
            <p:spPr bwMode="auto">
              <a:xfrm>
                <a:off x="3569" y="1905"/>
                <a:ext cx="390" cy="501"/>
              </a:xfrm>
              <a:custGeom>
                <a:avLst/>
                <a:gdLst>
                  <a:gd name="T0" fmla="*/ 35 w 390"/>
                  <a:gd name="T1" fmla="*/ 309 h 501"/>
                  <a:gd name="T2" fmla="*/ 35 w 390"/>
                  <a:gd name="T3" fmla="*/ 309 h 501"/>
                  <a:gd name="T4" fmla="*/ 24 w 390"/>
                  <a:gd name="T5" fmla="*/ 280 h 501"/>
                  <a:gd name="T6" fmla="*/ 12 w 390"/>
                  <a:gd name="T7" fmla="*/ 250 h 501"/>
                  <a:gd name="T8" fmla="*/ 12 w 390"/>
                  <a:gd name="T9" fmla="*/ 250 h 501"/>
                  <a:gd name="T10" fmla="*/ 6 w 390"/>
                  <a:gd name="T11" fmla="*/ 233 h 501"/>
                  <a:gd name="T12" fmla="*/ 0 w 390"/>
                  <a:gd name="T13" fmla="*/ 210 h 501"/>
                  <a:gd name="T14" fmla="*/ 0 w 390"/>
                  <a:gd name="T15" fmla="*/ 210 h 501"/>
                  <a:gd name="T16" fmla="*/ 0 w 390"/>
                  <a:gd name="T17" fmla="*/ 157 h 501"/>
                  <a:gd name="T18" fmla="*/ 12 w 390"/>
                  <a:gd name="T19" fmla="*/ 128 h 501"/>
                  <a:gd name="T20" fmla="*/ 18 w 390"/>
                  <a:gd name="T21" fmla="*/ 99 h 501"/>
                  <a:gd name="T22" fmla="*/ 35 w 390"/>
                  <a:gd name="T23" fmla="*/ 70 h 501"/>
                  <a:gd name="T24" fmla="*/ 59 w 390"/>
                  <a:gd name="T25" fmla="*/ 47 h 501"/>
                  <a:gd name="T26" fmla="*/ 93 w 390"/>
                  <a:gd name="T27" fmla="*/ 23 h 501"/>
                  <a:gd name="T28" fmla="*/ 128 w 390"/>
                  <a:gd name="T29" fmla="*/ 12 h 501"/>
                  <a:gd name="T30" fmla="*/ 128 w 390"/>
                  <a:gd name="T31" fmla="*/ 12 h 501"/>
                  <a:gd name="T32" fmla="*/ 175 w 390"/>
                  <a:gd name="T33" fmla="*/ 0 h 501"/>
                  <a:gd name="T34" fmla="*/ 210 w 390"/>
                  <a:gd name="T35" fmla="*/ 0 h 501"/>
                  <a:gd name="T36" fmla="*/ 245 w 390"/>
                  <a:gd name="T37" fmla="*/ 6 h 501"/>
                  <a:gd name="T38" fmla="*/ 280 w 390"/>
                  <a:gd name="T39" fmla="*/ 18 h 501"/>
                  <a:gd name="T40" fmla="*/ 303 w 390"/>
                  <a:gd name="T41" fmla="*/ 35 h 501"/>
                  <a:gd name="T42" fmla="*/ 326 w 390"/>
                  <a:gd name="T43" fmla="*/ 58 h 501"/>
                  <a:gd name="T44" fmla="*/ 350 w 390"/>
                  <a:gd name="T45" fmla="*/ 93 h 501"/>
                  <a:gd name="T46" fmla="*/ 367 w 390"/>
                  <a:gd name="T47" fmla="*/ 128 h 501"/>
                  <a:gd name="T48" fmla="*/ 367 w 390"/>
                  <a:gd name="T49" fmla="*/ 128 h 501"/>
                  <a:gd name="T50" fmla="*/ 379 w 390"/>
                  <a:gd name="T51" fmla="*/ 175 h 501"/>
                  <a:gd name="T52" fmla="*/ 385 w 390"/>
                  <a:gd name="T53" fmla="*/ 221 h 501"/>
                  <a:gd name="T54" fmla="*/ 390 w 390"/>
                  <a:gd name="T55" fmla="*/ 262 h 501"/>
                  <a:gd name="T56" fmla="*/ 390 w 390"/>
                  <a:gd name="T57" fmla="*/ 297 h 501"/>
                  <a:gd name="T58" fmla="*/ 385 w 390"/>
                  <a:gd name="T59" fmla="*/ 332 h 501"/>
                  <a:gd name="T60" fmla="*/ 373 w 390"/>
                  <a:gd name="T61" fmla="*/ 361 h 501"/>
                  <a:gd name="T62" fmla="*/ 350 w 390"/>
                  <a:gd name="T63" fmla="*/ 413 h 501"/>
                  <a:gd name="T64" fmla="*/ 326 w 390"/>
                  <a:gd name="T65" fmla="*/ 454 h 501"/>
                  <a:gd name="T66" fmla="*/ 297 w 390"/>
                  <a:gd name="T67" fmla="*/ 483 h 501"/>
                  <a:gd name="T68" fmla="*/ 268 w 390"/>
                  <a:gd name="T69" fmla="*/ 501 h 501"/>
                  <a:gd name="T70" fmla="*/ 268 w 390"/>
                  <a:gd name="T71" fmla="*/ 501 h 501"/>
                  <a:gd name="T72" fmla="*/ 233 w 390"/>
                  <a:gd name="T73" fmla="*/ 495 h 501"/>
                  <a:gd name="T74" fmla="*/ 204 w 390"/>
                  <a:gd name="T75" fmla="*/ 483 h 501"/>
                  <a:gd name="T76" fmla="*/ 175 w 390"/>
                  <a:gd name="T77" fmla="*/ 466 h 501"/>
                  <a:gd name="T78" fmla="*/ 140 w 390"/>
                  <a:gd name="T79" fmla="*/ 443 h 501"/>
                  <a:gd name="T80" fmla="*/ 105 w 390"/>
                  <a:gd name="T81" fmla="*/ 408 h 501"/>
                  <a:gd name="T82" fmla="*/ 64 w 390"/>
                  <a:gd name="T83" fmla="*/ 367 h 501"/>
                  <a:gd name="T84" fmla="*/ 35 w 390"/>
                  <a:gd name="T85" fmla="*/ 309 h 501"/>
                  <a:gd name="T86" fmla="*/ 35 w 390"/>
                  <a:gd name="T87" fmla="*/ 309 h 5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90" h="501">
                    <a:moveTo>
                      <a:pt x="35" y="309"/>
                    </a:moveTo>
                    <a:lnTo>
                      <a:pt x="35" y="309"/>
                    </a:lnTo>
                    <a:lnTo>
                      <a:pt x="24" y="280"/>
                    </a:lnTo>
                    <a:lnTo>
                      <a:pt x="12" y="250"/>
                    </a:lnTo>
                    <a:lnTo>
                      <a:pt x="12" y="250"/>
                    </a:lnTo>
                    <a:lnTo>
                      <a:pt x="6" y="233"/>
                    </a:lnTo>
                    <a:lnTo>
                      <a:pt x="0" y="210"/>
                    </a:lnTo>
                    <a:lnTo>
                      <a:pt x="0" y="210"/>
                    </a:lnTo>
                    <a:lnTo>
                      <a:pt x="0" y="157"/>
                    </a:lnTo>
                    <a:lnTo>
                      <a:pt x="12" y="128"/>
                    </a:lnTo>
                    <a:lnTo>
                      <a:pt x="18" y="99"/>
                    </a:lnTo>
                    <a:lnTo>
                      <a:pt x="35" y="70"/>
                    </a:lnTo>
                    <a:lnTo>
                      <a:pt x="59" y="47"/>
                    </a:lnTo>
                    <a:lnTo>
                      <a:pt x="93" y="23"/>
                    </a:lnTo>
                    <a:lnTo>
                      <a:pt x="128" y="12"/>
                    </a:lnTo>
                    <a:lnTo>
                      <a:pt x="128" y="12"/>
                    </a:lnTo>
                    <a:lnTo>
                      <a:pt x="175" y="0"/>
                    </a:lnTo>
                    <a:lnTo>
                      <a:pt x="210" y="0"/>
                    </a:lnTo>
                    <a:lnTo>
                      <a:pt x="245" y="6"/>
                    </a:lnTo>
                    <a:lnTo>
                      <a:pt x="280" y="18"/>
                    </a:lnTo>
                    <a:lnTo>
                      <a:pt x="303" y="35"/>
                    </a:lnTo>
                    <a:lnTo>
                      <a:pt x="326" y="58"/>
                    </a:lnTo>
                    <a:lnTo>
                      <a:pt x="350" y="93"/>
                    </a:lnTo>
                    <a:lnTo>
                      <a:pt x="367" y="128"/>
                    </a:lnTo>
                    <a:lnTo>
                      <a:pt x="367" y="128"/>
                    </a:lnTo>
                    <a:lnTo>
                      <a:pt x="379" y="175"/>
                    </a:lnTo>
                    <a:lnTo>
                      <a:pt x="385" y="221"/>
                    </a:lnTo>
                    <a:lnTo>
                      <a:pt x="390" y="262"/>
                    </a:lnTo>
                    <a:lnTo>
                      <a:pt x="390" y="297"/>
                    </a:lnTo>
                    <a:lnTo>
                      <a:pt x="385" y="332"/>
                    </a:lnTo>
                    <a:lnTo>
                      <a:pt x="373" y="361"/>
                    </a:lnTo>
                    <a:lnTo>
                      <a:pt x="350" y="413"/>
                    </a:lnTo>
                    <a:lnTo>
                      <a:pt x="326" y="454"/>
                    </a:lnTo>
                    <a:lnTo>
                      <a:pt x="297" y="483"/>
                    </a:lnTo>
                    <a:lnTo>
                      <a:pt x="268" y="501"/>
                    </a:lnTo>
                    <a:lnTo>
                      <a:pt x="268" y="501"/>
                    </a:lnTo>
                    <a:lnTo>
                      <a:pt x="233" y="495"/>
                    </a:lnTo>
                    <a:lnTo>
                      <a:pt x="204" y="483"/>
                    </a:lnTo>
                    <a:lnTo>
                      <a:pt x="175" y="466"/>
                    </a:lnTo>
                    <a:lnTo>
                      <a:pt x="140" y="443"/>
                    </a:lnTo>
                    <a:lnTo>
                      <a:pt x="105" y="408"/>
                    </a:lnTo>
                    <a:lnTo>
                      <a:pt x="64" y="367"/>
                    </a:lnTo>
                    <a:lnTo>
                      <a:pt x="35" y="309"/>
                    </a:lnTo>
                    <a:lnTo>
                      <a:pt x="35" y="309"/>
                    </a:lnTo>
                    <a:close/>
                  </a:path>
                </a:pathLst>
              </a:custGeom>
              <a:solidFill>
                <a:srgbClr val="AC8D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1" name="Freeform 30"/>
              <p:cNvSpPr>
                <a:spLocks/>
              </p:cNvSpPr>
              <p:nvPr/>
            </p:nvSpPr>
            <p:spPr bwMode="auto">
              <a:xfrm>
                <a:off x="3709" y="2237"/>
                <a:ext cx="175" cy="128"/>
              </a:xfrm>
              <a:custGeom>
                <a:avLst/>
                <a:gdLst>
                  <a:gd name="T0" fmla="*/ 175 w 175"/>
                  <a:gd name="T1" fmla="*/ 0 h 128"/>
                  <a:gd name="T2" fmla="*/ 175 w 175"/>
                  <a:gd name="T3" fmla="*/ 0 h 128"/>
                  <a:gd name="T4" fmla="*/ 169 w 175"/>
                  <a:gd name="T5" fmla="*/ 35 h 128"/>
                  <a:gd name="T6" fmla="*/ 163 w 175"/>
                  <a:gd name="T7" fmla="*/ 64 h 128"/>
                  <a:gd name="T8" fmla="*/ 151 w 175"/>
                  <a:gd name="T9" fmla="*/ 99 h 128"/>
                  <a:gd name="T10" fmla="*/ 140 w 175"/>
                  <a:gd name="T11" fmla="*/ 111 h 128"/>
                  <a:gd name="T12" fmla="*/ 128 w 175"/>
                  <a:gd name="T13" fmla="*/ 122 h 128"/>
                  <a:gd name="T14" fmla="*/ 116 w 175"/>
                  <a:gd name="T15" fmla="*/ 128 h 128"/>
                  <a:gd name="T16" fmla="*/ 99 w 175"/>
                  <a:gd name="T17" fmla="*/ 128 h 128"/>
                  <a:gd name="T18" fmla="*/ 76 w 175"/>
                  <a:gd name="T19" fmla="*/ 128 h 128"/>
                  <a:gd name="T20" fmla="*/ 58 w 175"/>
                  <a:gd name="T21" fmla="*/ 116 h 128"/>
                  <a:gd name="T22" fmla="*/ 29 w 175"/>
                  <a:gd name="T23" fmla="*/ 99 h 128"/>
                  <a:gd name="T24" fmla="*/ 0 w 175"/>
                  <a:gd name="T25" fmla="*/ 70 h 128"/>
                  <a:gd name="T26" fmla="*/ 0 w 175"/>
                  <a:gd name="T27" fmla="*/ 70 h 128"/>
                  <a:gd name="T28" fmla="*/ 6 w 175"/>
                  <a:gd name="T29" fmla="*/ 64 h 128"/>
                  <a:gd name="T30" fmla="*/ 12 w 175"/>
                  <a:gd name="T31" fmla="*/ 52 h 128"/>
                  <a:gd name="T32" fmla="*/ 23 w 175"/>
                  <a:gd name="T33" fmla="*/ 41 h 128"/>
                  <a:gd name="T34" fmla="*/ 47 w 175"/>
                  <a:gd name="T35" fmla="*/ 29 h 128"/>
                  <a:gd name="T36" fmla="*/ 76 w 175"/>
                  <a:gd name="T37" fmla="*/ 17 h 128"/>
                  <a:gd name="T38" fmla="*/ 116 w 175"/>
                  <a:gd name="T39" fmla="*/ 6 h 128"/>
                  <a:gd name="T40" fmla="*/ 175 w 175"/>
                  <a:gd name="T41" fmla="*/ 0 h 128"/>
                  <a:gd name="T42" fmla="*/ 175 w 175"/>
                  <a:gd name="T43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75" h="128">
                    <a:moveTo>
                      <a:pt x="175" y="0"/>
                    </a:moveTo>
                    <a:lnTo>
                      <a:pt x="175" y="0"/>
                    </a:lnTo>
                    <a:lnTo>
                      <a:pt x="169" y="35"/>
                    </a:lnTo>
                    <a:lnTo>
                      <a:pt x="163" y="64"/>
                    </a:lnTo>
                    <a:lnTo>
                      <a:pt x="151" y="99"/>
                    </a:lnTo>
                    <a:lnTo>
                      <a:pt x="140" y="111"/>
                    </a:lnTo>
                    <a:lnTo>
                      <a:pt x="128" y="122"/>
                    </a:lnTo>
                    <a:lnTo>
                      <a:pt x="116" y="128"/>
                    </a:lnTo>
                    <a:lnTo>
                      <a:pt x="99" y="128"/>
                    </a:lnTo>
                    <a:lnTo>
                      <a:pt x="76" y="128"/>
                    </a:lnTo>
                    <a:lnTo>
                      <a:pt x="58" y="116"/>
                    </a:lnTo>
                    <a:lnTo>
                      <a:pt x="29" y="99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6" y="64"/>
                    </a:lnTo>
                    <a:lnTo>
                      <a:pt x="12" y="52"/>
                    </a:lnTo>
                    <a:lnTo>
                      <a:pt x="23" y="41"/>
                    </a:lnTo>
                    <a:lnTo>
                      <a:pt x="47" y="29"/>
                    </a:lnTo>
                    <a:lnTo>
                      <a:pt x="76" y="17"/>
                    </a:lnTo>
                    <a:lnTo>
                      <a:pt x="116" y="6"/>
                    </a:lnTo>
                    <a:lnTo>
                      <a:pt x="175" y="0"/>
                    </a:lnTo>
                    <a:lnTo>
                      <a:pt x="175" y="0"/>
                    </a:lnTo>
                    <a:close/>
                  </a:path>
                </a:pathLst>
              </a:custGeom>
              <a:solidFill>
                <a:srgbClr val="A6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2" name="Freeform 31"/>
              <p:cNvSpPr>
                <a:spLocks/>
              </p:cNvSpPr>
              <p:nvPr/>
            </p:nvSpPr>
            <p:spPr bwMode="auto">
              <a:xfrm>
                <a:off x="3715" y="2237"/>
                <a:ext cx="169" cy="111"/>
              </a:xfrm>
              <a:custGeom>
                <a:avLst/>
                <a:gdLst>
                  <a:gd name="T0" fmla="*/ 169 w 169"/>
                  <a:gd name="T1" fmla="*/ 0 h 111"/>
                  <a:gd name="T2" fmla="*/ 169 w 169"/>
                  <a:gd name="T3" fmla="*/ 0 h 111"/>
                  <a:gd name="T4" fmla="*/ 163 w 169"/>
                  <a:gd name="T5" fmla="*/ 29 h 111"/>
                  <a:gd name="T6" fmla="*/ 151 w 169"/>
                  <a:gd name="T7" fmla="*/ 58 h 111"/>
                  <a:gd name="T8" fmla="*/ 140 w 169"/>
                  <a:gd name="T9" fmla="*/ 81 h 111"/>
                  <a:gd name="T10" fmla="*/ 116 w 169"/>
                  <a:gd name="T11" fmla="*/ 105 h 111"/>
                  <a:gd name="T12" fmla="*/ 105 w 169"/>
                  <a:gd name="T13" fmla="*/ 111 h 111"/>
                  <a:gd name="T14" fmla="*/ 87 w 169"/>
                  <a:gd name="T15" fmla="*/ 111 h 111"/>
                  <a:gd name="T16" fmla="*/ 70 w 169"/>
                  <a:gd name="T17" fmla="*/ 111 h 111"/>
                  <a:gd name="T18" fmla="*/ 46 w 169"/>
                  <a:gd name="T19" fmla="*/ 105 h 111"/>
                  <a:gd name="T20" fmla="*/ 23 w 169"/>
                  <a:gd name="T21" fmla="*/ 87 h 111"/>
                  <a:gd name="T22" fmla="*/ 0 w 169"/>
                  <a:gd name="T23" fmla="*/ 70 h 111"/>
                  <a:gd name="T24" fmla="*/ 169 w 169"/>
                  <a:gd name="T25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9" h="111">
                    <a:moveTo>
                      <a:pt x="169" y="0"/>
                    </a:moveTo>
                    <a:lnTo>
                      <a:pt x="169" y="0"/>
                    </a:lnTo>
                    <a:lnTo>
                      <a:pt x="163" y="29"/>
                    </a:lnTo>
                    <a:lnTo>
                      <a:pt x="151" y="58"/>
                    </a:lnTo>
                    <a:lnTo>
                      <a:pt x="140" y="81"/>
                    </a:lnTo>
                    <a:lnTo>
                      <a:pt x="116" y="105"/>
                    </a:lnTo>
                    <a:lnTo>
                      <a:pt x="105" y="111"/>
                    </a:lnTo>
                    <a:lnTo>
                      <a:pt x="87" y="111"/>
                    </a:lnTo>
                    <a:lnTo>
                      <a:pt x="70" y="111"/>
                    </a:lnTo>
                    <a:lnTo>
                      <a:pt x="46" y="105"/>
                    </a:lnTo>
                    <a:lnTo>
                      <a:pt x="23" y="87"/>
                    </a:lnTo>
                    <a:lnTo>
                      <a:pt x="0" y="70"/>
                    </a:lnTo>
                    <a:lnTo>
                      <a:pt x="16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3" name="Freeform 32"/>
              <p:cNvSpPr>
                <a:spLocks/>
              </p:cNvSpPr>
              <p:nvPr/>
            </p:nvSpPr>
            <p:spPr bwMode="auto">
              <a:xfrm>
                <a:off x="3715" y="2237"/>
                <a:ext cx="169" cy="111"/>
              </a:xfrm>
              <a:custGeom>
                <a:avLst/>
                <a:gdLst>
                  <a:gd name="T0" fmla="*/ 169 w 169"/>
                  <a:gd name="T1" fmla="*/ 0 h 111"/>
                  <a:gd name="T2" fmla="*/ 169 w 169"/>
                  <a:gd name="T3" fmla="*/ 0 h 111"/>
                  <a:gd name="T4" fmla="*/ 163 w 169"/>
                  <a:gd name="T5" fmla="*/ 29 h 111"/>
                  <a:gd name="T6" fmla="*/ 151 w 169"/>
                  <a:gd name="T7" fmla="*/ 58 h 111"/>
                  <a:gd name="T8" fmla="*/ 140 w 169"/>
                  <a:gd name="T9" fmla="*/ 81 h 111"/>
                  <a:gd name="T10" fmla="*/ 116 w 169"/>
                  <a:gd name="T11" fmla="*/ 105 h 111"/>
                  <a:gd name="T12" fmla="*/ 105 w 169"/>
                  <a:gd name="T13" fmla="*/ 111 h 111"/>
                  <a:gd name="T14" fmla="*/ 87 w 169"/>
                  <a:gd name="T15" fmla="*/ 111 h 111"/>
                  <a:gd name="T16" fmla="*/ 70 w 169"/>
                  <a:gd name="T17" fmla="*/ 111 h 111"/>
                  <a:gd name="T18" fmla="*/ 46 w 169"/>
                  <a:gd name="T19" fmla="*/ 105 h 111"/>
                  <a:gd name="T20" fmla="*/ 23 w 169"/>
                  <a:gd name="T21" fmla="*/ 87 h 111"/>
                  <a:gd name="T22" fmla="*/ 0 w 169"/>
                  <a:gd name="T23" fmla="*/ 7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9" h="111">
                    <a:moveTo>
                      <a:pt x="169" y="0"/>
                    </a:moveTo>
                    <a:lnTo>
                      <a:pt x="169" y="0"/>
                    </a:lnTo>
                    <a:lnTo>
                      <a:pt x="163" y="29"/>
                    </a:lnTo>
                    <a:lnTo>
                      <a:pt x="151" y="58"/>
                    </a:lnTo>
                    <a:lnTo>
                      <a:pt x="140" y="81"/>
                    </a:lnTo>
                    <a:lnTo>
                      <a:pt x="116" y="105"/>
                    </a:lnTo>
                    <a:lnTo>
                      <a:pt x="105" y="111"/>
                    </a:lnTo>
                    <a:lnTo>
                      <a:pt x="87" y="111"/>
                    </a:lnTo>
                    <a:lnTo>
                      <a:pt x="70" y="111"/>
                    </a:lnTo>
                    <a:lnTo>
                      <a:pt x="46" y="105"/>
                    </a:lnTo>
                    <a:lnTo>
                      <a:pt x="23" y="87"/>
                    </a:lnTo>
                    <a:lnTo>
                      <a:pt x="0" y="7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4" name="Freeform 33"/>
              <p:cNvSpPr>
                <a:spLocks/>
              </p:cNvSpPr>
              <p:nvPr/>
            </p:nvSpPr>
            <p:spPr bwMode="auto">
              <a:xfrm>
                <a:off x="3761" y="2272"/>
                <a:ext cx="24" cy="6"/>
              </a:xfrm>
              <a:custGeom>
                <a:avLst/>
                <a:gdLst>
                  <a:gd name="T0" fmla="*/ 0 w 24"/>
                  <a:gd name="T1" fmla="*/ 6 h 6"/>
                  <a:gd name="T2" fmla="*/ 0 w 24"/>
                  <a:gd name="T3" fmla="*/ 6 h 6"/>
                  <a:gd name="T4" fmla="*/ 12 w 24"/>
                  <a:gd name="T5" fmla="*/ 6 h 6"/>
                  <a:gd name="T6" fmla="*/ 12 w 24"/>
                  <a:gd name="T7" fmla="*/ 6 h 6"/>
                  <a:gd name="T8" fmla="*/ 18 w 24"/>
                  <a:gd name="T9" fmla="*/ 0 h 6"/>
                  <a:gd name="T10" fmla="*/ 24 w 24"/>
                  <a:gd name="T11" fmla="*/ 0 h 6"/>
                  <a:gd name="T12" fmla="*/ 24 w 24"/>
                  <a:gd name="T13" fmla="*/ 0 h 6"/>
                  <a:gd name="T14" fmla="*/ 12 w 24"/>
                  <a:gd name="T15" fmla="*/ 0 h 6"/>
                  <a:gd name="T16" fmla="*/ 12 w 24"/>
                  <a:gd name="T17" fmla="*/ 0 h 6"/>
                  <a:gd name="T18" fmla="*/ 0 w 24"/>
                  <a:gd name="T19" fmla="*/ 0 h 6"/>
                  <a:gd name="T20" fmla="*/ 0 w 24"/>
                  <a:gd name="T21" fmla="*/ 6 h 6"/>
                  <a:gd name="T22" fmla="*/ 0 w 24"/>
                  <a:gd name="T2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" h="6">
                    <a:moveTo>
                      <a:pt x="0" y="6"/>
                    </a:moveTo>
                    <a:lnTo>
                      <a:pt x="0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5" name="Freeform 34"/>
              <p:cNvSpPr>
                <a:spLocks/>
              </p:cNvSpPr>
              <p:nvPr/>
            </p:nvSpPr>
            <p:spPr bwMode="auto">
              <a:xfrm>
                <a:off x="3680" y="2080"/>
                <a:ext cx="70" cy="180"/>
              </a:xfrm>
              <a:custGeom>
                <a:avLst/>
                <a:gdLst>
                  <a:gd name="T0" fmla="*/ 17 w 70"/>
                  <a:gd name="T1" fmla="*/ 0 h 180"/>
                  <a:gd name="T2" fmla="*/ 17 w 70"/>
                  <a:gd name="T3" fmla="*/ 0 h 180"/>
                  <a:gd name="T4" fmla="*/ 0 w 70"/>
                  <a:gd name="T5" fmla="*/ 6 h 180"/>
                  <a:gd name="T6" fmla="*/ 0 w 70"/>
                  <a:gd name="T7" fmla="*/ 6 h 180"/>
                  <a:gd name="T8" fmla="*/ 17 w 70"/>
                  <a:gd name="T9" fmla="*/ 11 h 180"/>
                  <a:gd name="T10" fmla="*/ 29 w 70"/>
                  <a:gd name="T11" fmla="*/ 29 h 180"/>
                  <a:gd name="T12" fmla="*/ 41 w 70"/>
                  <a:gd name="T13" fmla="*/ 40 h 180"/>
                  <a:gd name="T14" fmla="*/ 52 w 70"/>
                  <a:gd name="T15" fmla="*/ 64 h 180"/>
                  <a:gd name="T16" fmla="*/ 52 w 70"/>
                  <a:gd name="T17" fmla="*/ 81 h 180"/>
                  <a:gd name="T18" fmla="*/ 52 w 70"/>
                  <a:gd name="T19" fmla="*/ 105 h 180"/>
                  <a:gd name="T20" fmla="*/ 41 w 70"/>
                  <a:gd name="T21" fmla="*/ 134 h 180"/>
                  <a:gd name="T22" fmla="*/ 23 w 70"/>
                  <a:gd name="T23" fmla="*/ 163 h 180"/>
                  <a:gd name="T24" fmla="*/ 23 w 70"/>
                  <a:gd name="T25" fmla="*/ 163 h 180"/>
                  <a:gd name="T26" fmla="*/ 17 w 70"/>
                  <a:gd name="T27" fmla="*/ 169 h 180"/>
                  <a:gd name="T28" fmla="*/ 17 w 70"/>
                  <a:gd name="T29" fmla="*/ 174 h 180"/>
                  <a:gd name="T30" fmla="*/ 23 w 70"/>
                  <a:gd name="T31" fmla="*/ 180 h 180"/>
                  <a:gd name="T32" fmla="*/ 29 w 70"/>
                  <a:gd name="T33" fmla="*/ 180 h 180"/>
                  <a:gd name="T34" fmla="*/ 52 w 70"/>
                  <a:gd name="T35" fmla="*/ 180 h 180"/>
                  <a:gd name="T36" fmla="*/ 52 w 70"/>
                  <a:gd name="T37" fmla="*/ 180 h 180"/>
                  <a:gd name="T38" fmla="*/ 52 w 70"/>
                  <a:gd name="T39" fmla="*/ 169 h 180"/>
                  <a:gd name="T40" fmla="*/ 46 w 70"/>
                  <a:gd name="T41" fmla="*/ 163 h 180"/>
                  <a:gd name="T42" fmla="*/ 52 w 70"/>
                  <a:gd name="T43" fmla="*/ 151 h 180"/>
                  <a:gd name="T44" fmla="*/ 52 w 70"/>
                  <a:gd name="T45" fmla="*/ 151 h 180"/>
                  <a:gd name="T46" fmla="*/ 58 w 70"/>
                  <a:gd name="T47" fmla="*/ 128 h 180"/>
                  <a:gd name="T48" fmla="*/ 70 w 70"/>
                  <a:gd name="T49" fmla="*/ 87 h 180"/>
                  <a:gd name="T50" fmla="*/ 64 w 70"/>
                  <a:gd name="T51" fmla="*/ 64 h 180"/>
                  <a:gd name="T52" fmla="*/ 58 w 70"/>
                  <a:gd name="T53" fmla="*/ 40 h 180"/>
                  <a:gd name="T54" fmla="*/ 41 w 70"/>
                  <a:gd name="T55" fmla="*/ 23 h 180"/>
                  <a:gd name="T56" fmla="*/ 17 w 70"/>
                  <a:gd name="T57" fmla="*/ 0 h 180"/>
                  <a:gd name="T58" fmla="*/ 17 w 70"/>
                  <a:gd name="T59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70" h="180">
                    <a:moveTo>
                      <a:pt x="17" y="0"/>
                    </a:moveTo>
                    <a:lnTo>
                      <a:pt x="17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7" y="11"/>
                    </a:lnTo>
                    <a:lnTo>
                      <a:pt x="29" y="29"/>
                    </a:lnTo>
                    <a:lnTo>
                      <a:pt x="41" y="40"/>
                    </a:lnTo>
                    <a:lnTo>
                      <a:pt x="52" y="64"/>
                    </a:lnTo>
                    <a:lnTo>
                      <a:pt x="52" y="81"/>
                    </a:lnTo>
                    <a:lnTo>
                      <a:pt x="52" y="105"/>
                    </a:lnTo>
                    <a:lnTo>
                      <a:pt x="41" y="134"/>
                    </a:lnTo>
                    <a:lnTo>
                      <a:pt x="23" y="163"/>
                    </a:lnTo>
                    <a:lnTo>
                      <a:pt x="23" y="163"/>
                    </a:lnTo>
                    <a:lnTo>
                      <a:pt x="17" y="169"/>
                    </a:lnTo>
                    <a:lnTo>
                      <a:pt x="17" y="174"/>
                    </a:lnTo>
                    <a:lnTo>
                      <a:pt x="23" y="180"/>
                    </a:lnTo>
                    <a:lnTo>
                      <a:pt x="29" y="180"/>
                    </a:lnTo>
                    <a:lnTo>
                      <a:pt x="52" y="180"/>
                    </a:lnTo>
                    <a:lnTo>
                      <a:pt x="52" y="180"/>
                    </a:lnTo>
                    <a:lnTo>
                      <a:pt x="52" y="169"/>
                    </a:lnTo>
                    <a:lnTo>
                      <a:pt x="46" y="163"/>
                    </a:lnTo>
                    <a:lnTo>
                      <a:pt x="52" y="151"/>
                    </a:lnTo>
                    <a:lnTo>
                      <a:pt x="52" y="151"/>
                    </a:lnTo>
                    <a:lnTo>
                      <a:pt x="58" y="128"/>
                    </a:lnTo>
                    <a:lnTo>
                      <a:pt x="70" y="87"/>
                    </a:lnTo>
                    <a:lnTo>
                      <a:pt x="64" y="64"/>
                    </a:lnTo>
                    <a:lnTo>
                      <a:pt x="58" y="40"/>
                    </a:lnTo>
                    <a:lnTo>
                      <a:pt x="41" y="23"/>
                    </a:lnTo>
                    <a:lnTo>
                      <a:pt x="17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846C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6" name="Freeform 35"/>
              <p:cNvSpPr>
                <a:spLocks/>
              </p:cNvSpPr>
              <p:nvPr/>
            </p:nvSpPr>
            <p:spPr bwMode="auto">
              <a:xfrm>
                <a:off x="3563" y="2068"/>
                <a:ext cx="152" cy="58"/>
              </a:xfrm>
              <a:custGeom>
                <a:avLst/>
                <a:gdLst>
                  <a:gd name="T0" fmla="*/ 111 w 152"/>
                  <a:gd name="T1" fmla="*/ 6 h 58"/>
                  <a:gd name="T2" fmla="*/ 111 w 152"/>
                  <a:gd name="T3" fmla="*/ 6 h 58"/>
                  <a:gd name="T4" fmla="*/ 94 w 152"/>
                  <a:gd name="T5" fmla="*/ 0 h 58"/>
                  <a:gd name="T6" fmla="*/ 65 w 152"/>
                  <a:gd name="T7" fmla="*/ 6 h 58"/>
                  <a:gd name="T8" fmla="*/ 47 w 152"/>
                  <a:gd name="T9" fmla="*/ 12 h 58"/>
                  <a:gd name="T10" fmla="*/ 30 w 152"/>
                  <a:gd name="T11" fmla="*/ 23 h 58"/>
                  <a:gd name="T12" fmla="*/ 18 w 152"/>
                  <a:gd name="T13" fmla="*/ 41 h 58"/>
                  <a:gd name="T14" fmla="*/ 0 w 152"/>
                  <a:gd name="T15" fmla="*/ 58 h 58"/>
                  <a:gd name="T16" fmla="*/ 0 w 152"/>
                  <a:gd name="T17" fmla="*/ 58 h 58"/>
                  <a:gd name="T18" fmla="*/ 12 w 152"/>
                  <a:gd name="T19" fmla="*/ 52 h 58"/>
                  <a:gd name="T20" fmla="*/ 35 w 152"/>
                  <a:gd name="T21" fmla="*/ 29 h 58"/>
                  <a:gd name="T22" fmla="*/ 47 w 152"/>
                  <a:gd name="T23" fmla="*/ 23 h 58"/>
                  <a:gd name="T24" fmla="*/ 65 w 152"/>
                  <a:gd name="T25" fmla="*/ 18 h 58"/>
                  <a:gd name="T26" fmla="*/ 88 w 152"/>
                  <a:gd name="T27" fmla="*/ 12 h 58"/>
                  <a:gd name="T28" fmla="*/ 105 w 152"/>
                  <a:gd name="T29" fmla="*/ 18 h 58"/>
                  <a:gd name="T30" fmla="*/ 105 w 152"/>
                  <a:gd name="T31" fmla="*/ 18 h 58"/>
                  <a:gd name="T32" fmla="*/ 123 w 152"/>
                  <a:gd name="T33" fmla="*/ 23 h 58"/>
                  <a:gd name="T34" fmla="*/ 140 w 152"/>
                  <a:gd name="T35" fmla="*/ 35 h 58"/>
                  <a:gd name="T36" fmla="*/ 140 w 152"/>
                  <a:gd name="T37" fmla="*/ 35 h 58"/>
                  <a:gd name="T38" fmla="*/ 146 w 152"/>
                  <a:gd name="T39" fmla="*/ 35 h 58"/>
                  <a:gd name="T40" fmla="*/ 152 w 152"/>
                  <a:gd name="T41" fmla="*/ 23 h 58"/>
                  <a:gd name="T42" fmla="*/ 152 w 152"/>
                  <a:gd name="T43" fmla="*/ 23 h 58"/>
                  <a:gd name="T44" fmla="*/ 129 w 152"/>
                  <a:gd name="T45" fmla="*/ 12 h 58"/>
                  <a:gd name="T46" fmla="*/ 111 w 152"/>
                  <a:gd name="T47" fmla="*/ 6 h 58"/>
                  <a:gd name="T48" fmla="*/ 111 w 152"/>
                  <a:gd name="T49" fmla="*/ 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52" h="58">
                    <a:moveTo>
                      <a:pt x="111" y="6"/>
                    </a:moveTo>
                    <a:lnTo>
                      <a:pt x="111" y="6"/>
                    </a:lnTo>
                    <a:lnTo>
                      <a:pt x="94" y="0"/>
                    </a:lnTo>
                    <a:lnTo>
                      <a:pt x="65" y="6"/>
                    </a:lnTo>
                    <a:lnTo>
                      <a:pt x="47" y="12"/>
                    </a:lnTo>
                    <a:lnTo>
                      <a:pt x="30" y="23"/>
                    </a:lnTo>
                    <a:lnTo>
                      <a:pt x="18" y="41"/>
                    </a:lnTo>
                    <a:lnTo>
                      <a:pt x="0" y="58"/>
                    </a:lnTo>
                    <a:lnTo>
                      <a:pt x="0" y="58"/>
                    </a:lnTo>
                    <a:lnTo>
                      <a:pt x="12" y="52"/>
                    </a:lnTo>
                    <a:lnTo>
                      <a:pt x="35" y="29"/>
                    </a:lnTo>
                    <a:lnTo>
                      <a:pt x="47" y="23"/>
                    </a:lnTo>
                    <a:lnTo>
                      <a:pt x="65" y="18"/>
                    </a:lnTo>
                    <a:lnTo>
                      <a:pt x="88" y="12"/>
                    </a:lnTo>
                    <a:lnTo>
                      <a:pt x="105" y="18"/>
                    </a:lnTo>
                    <a:lnTo>
                      <a:pt x="105" y="18"/>
                    </a:lnTo>
                    <a:lnTo>
                      <a:pt x="123" y="23"/>
                    </a:lnTo>
                    <a:lnTo>
                      <a:pt x="140" y="35"/>
                    </a:lnTo>
                    <a:lnTo>
                      <a:pt x="140" y="35"/>
                    </a:lnTo>
                    <a:lnTo>
                      <a:pt x="146" y="35"/>
                    </a:lnTo>
                    <a:lnTo>
                      <a:pt x="152" y="23"/>
                    </a:lnTo>
                    <a:lnTo>
                      <a:pt x="152" y="23"/>
                    </a:lnTo>
                    <a:lnTo>
                      <a:pt x="129" y="12"/>
                    </a:lnTo>
                    <a:lnTo>
                      <a:pt x="111" y="6"/>
                    </a:lnTo>
                    <a:lnTo>
                      <a:pt x="111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7" name="Freeform 36"/>
              <p:cNvSpPr>
                <a:spLocks/>
              </p:cNvSpPr>
              <p:nvPr/>
            </p:nvSpPr>
            <p:spPr bwMode="auto">
              <a:xfrm>
                <a:off x="3756" y="1998"/>
                <a:ext cx="151" cy="76"/>
              </a:xfrm>
              <a:custGeom>
                <a:avLst/>
                <a:gdLst>
                  <a:gd name="T0" fmla="*/ 23 w 151"/>
                  <a:gd name="T1" fmla="*/ 29 h 76"/>
                  <a:gd name="T2" fmla="*/ 23 w 151"/>
                  <a:gd name="T3" fmla="*/ 29 h 76"/>
                  <a:gd name="T4" fmla="*/ 40 w 151"/>
                  <a:gd name="T5" fmla="*/ 18 h 76"/>
                  <a:gd name="T6" fmla="*/ 64 w 151"/>
                  <a:gd name="T7" fmla="*/ 6 h 76"/>
                  <a:gd name="T8" fmla="*/ 87 w 151"/>
                  <a:gd name="T9" fmla="*/ 0 h 76"/>
                  <a:gd name="T10" fmla="*/ 104 w 151"/>
                  <a:gd name="T11" fmla="*/ 0 h 76"/>
                  <a:gd name="T12" fmla="*/ 128 w 151"/>
                  <a:gd name="T13" fmla="*/ 6 h 76"/>
                  <a:gd name="T14" fmla="*/ 151 w 151"/>
                  <a:gd name="T15" fmla="*/ 18 h 76"/>
                  <a:gd name="T16" fmla="*/ 151 w 151"/>
                  <a:gd name="T17" fmla="*/ 18 h 76"/>
                  <a:gd name="T18" fmla="*/ 134 w 151"/>
                  <a:gd name="T19" fmla="*/ 12 h 76"/>
                  <a:gd name="T20" fmla="*/ 104 w 151"/>
                  <a:gd name="T21" fmla="*/ 12 h 76"/>
                  <a:gd name="T22" fmla="*/ 87 w 151"/>
                  <a:gd name="T23" fmla="*/ 12 h 76"/>
                  <a:gd name="T24" fmla="*/ 69 w 151"/>
                  <a:gd name="T25" fmla="*/ 18 h 76"/>
                  <a:gd name="T26" fmla="*/ 46 w 151"/>
                  <a:gd name="T27" fmla="*/ 24 h 76"/>
                  <a:gd name="T28" fmla="*/ 35 w 151"/>
                  <a:gd name="T29" fmla="*/ 35 h 76"/>
                  <a:gd name="T30" fmla="*/ 35 w 151"/>
                  <a:gd name="T31" fmla="*/ 35 h 76"/>
                  <a:gd name="T32" fmla="*/ 23 w 151"/>
                  <a:gd name="T33" fmla="*/ 53 h 76"/>
                  <a:gd name="T34" fmla="*/ 11 w 151"/>
                  <a:gd name="T35" fmla="*/ 70 h 76"/>
                  <a:gd name="T36" fmla="*/ 11 w 151"/>
                  <a:gd name="T37" fmla="*/ 70 h 76"/>
                  <a:gd name="T38" fmla="*/ 5 w 151"/>
                  <a:gd name="T39" fmla="*/ 76 h 76"/>
                  <a:gd name="T40" fmla="*/ 0 w 151"/>
                  <a:gd name="T41" fmla="*/ 64 h 76"/>
                  <a:gd name="T42" fmla="*/ 0 w 151"/>
                  <a:gd name="T43" fmla="*/ 64 h 76"/>
                  <a:gd name="T44" fmla="*/ 11 w 151"/>
                  <a:gd name="T45" fmla="*/ 47 h 76"/>
                  <a:gd name="T46" fmla="*/ 23 w 151"/>
                  <a:gd name="T47" fmla="*/ 29 h 76"/>
                  <a:gd name="T48" fmla="*/ 23 w 151"/>
                  <a:gd name="T49" fmla="*/ 2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51" h="76">
                    <a:moveTo>
                      <a:pt x="23" y="29"/>
                    </a:moveTo>
                    <a:lnTo>
                      <a:pt x="23" y="29"/>
                    </a:lnTo>
                    <a:lnTo>
                      <a:pt x="40" y="18"/>
                    </a:lnTo>
                    <a:lnTo>
                      <a:pt x="64" y="6"/>
                    </a:lnTo>
                    <a:lnTo>
                      <a:pt x="87" y="0"/>
                    </a:lnTo>
                    <a:lnTo>
                      <a:pt x="104" y="0"/>
                    </a:lnTo>
                    <a:lnTo>
                      <a:pt x="128" y="6"/>
                    </a:lnTo>
                    <a:lnTo>
                      <a:pt x="151" y="18"/>
                    </a:lnTo>
                    <a:lnTo>
                      <a:pt x="151" y="18"/>
                    </a:lnTo>
                    <a:lnTo>
                      <a:pt x="134" y="12"/>
                    </a:lnTo>
                    <a:lnTo>
                      <a:pt x="104" y="12"/>
                    </a:lnTo>
                    <a:lnTo>
                      <a:pt x="87" y="12"/>
                    </a:lnTo>
                    <a:lnTo>
                      <a:pt x="69" y="18"/>
                    </a:lnTo>
                    <a:lnTo>
                      <a:pt x="46" y="24"/>
                    </a:lnTo>
                    <a:lnTo>
                      <a:pt x="35" y="35"/>
                    </a:lnTo>
                    <a:lnTo>
                      <a:pt x="35" y="35"/>
                    </a:lnTo>
                    <a:lnTo>
                      <a:pt x="23" y="53"/>
                    </a:lnTo>
                    <a:lnTo>
                      <a:pt x="11" y="70"/>
                    </a:lnTo>
                    <a:lnTo>
                      <a:pt x="11" y="70"/>
                    </a:lnTo>
                    <a:lnTo>
                      <a:pt x="5" y="76"/>
                    </a:lnTo>
                    <a:lnTo>
                      <a:pt x="0" y="64"/>
                    </a:lnTo>
                    <a:lnTo>
                      <a:pt x="0" y="64"/>
                    </a:lnTo>
                    <a:lnTo>
                      <a:pt x="11" y="47"/>
                    </a:lnTo>
                    <a:lnTo>
                      <a:pt x="23" y="29"/>
                    </a:lnTo>
                    <a:lnTo>
                      <a:pt x="23" y="2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8" name="Freeform 37"/>
              <p:cNvSpPr>
                <a:spLocks/>
              </p:cNvSpPr>
              <p:nvPr/>
            </p:nvSpPr>
            <p:spPr bwMode="auto">
              <a:xfrm>
                <a:off x="3779" y="2051"/>
                <a:ext cx="122" cy="75"/>
              </a:xfrm>
              <a:custGeom>
                <a:avLst/>
                <a:gdLst>
                  <a:gd name="T0" fmla="*/ 52 w 122"/>
                  <a:gd name="T1" fmla="*/ 40 h 75"/>
                  <a:gd name="T2" fmla="*/ 52 w 122"/>
                  <a:gd name="T3" fmla="*/ 40 h 75"/>
                  <a:gd name="T4" fmla="*/ 23 w 122"/>
                  <a:gd name="T5" fmla="*/ 52 h 75"/>
                  <a:gd name="T6" fmla="*/ 12 w 122"/>
                  <a:gd name="T7" fmla="*/ 64 h 75"/>
                  <a:gd name="T8" fmla="*/ 0 w 122"/>
                  <a:gd name="T9" fmla="*/ 75 h 75"/>
                  <a:gd name="T10" fmla="*/ 0 w 122"/>
                  <a:gd name="T11" fmla="*/ 75 h 75"/>
                  <a:gd name="T12" fmla="*/ 6 w 122"/>
                  <a:gd name="T13" fmla="*/ 58 h 75"/>
                  <a:gd name="T14" fmla="*/ 12 w 122"/>
                  <a:gd name="T15" fmla="*/ 46 h 75"/>
                  <a:gd name="T16" fmla="*/ 23 w 122"/>
                  <a:gd name="T17" fmla="*/ 29 h 75"/>
                  <a:gd name="T18" fmla="*/ 41 w 122"/>
                  <a:gd name="T19" fmla="*/ 11 h 75"/>
                  <a:gd name="T20" fmla="*/ 58 w 122"/>
                  <a:gd name="T21" fmla="*/ 0 h 75"/>
                  <a:gd name="T22" fmla="*/ 87 w 122"/>
                  <a:gd name="T23" fmla="*/ 0 h 75"/>
                  <a:gd name="T24" fmla="*/ 122 w 122"/>
                  <a:gd name="T25" fmla="*/ 5 h 75"/>
                  <a:gd name="T26" fmla="*/ 122 w 122"/>
                  <a:gd name="T27" fmla="*/ 5 h 75"/>
                  <a:gd name="T28" fmla="*/ 52 w 122"/>
                  <a:gd name="T29" fmla="*/ 40 h 75"/>
                  <a:gd name="T30" fmla="*/ 52 w 122"/>
                  <a:gd name="T31" fmla="*/ 4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2" h="75">
                    <a:moveTo>
                      <a:pt x="52" y="40"/>
                    </a:moveTo>
                    <a:lnTo>
                      <a:pt x="52" y="40"/>
                    </a:lnTo>
                    <a:lnTo>
                      <a:pt x="23" y="52"/>
                    </a:lnTo>
                    <a:lnTo>
                      <a:pt x="12" y="64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6" y="58"/>
                    </a:lnTo>
                    <a:lnTo>
                      <a:pt x="12" y="46"/>
                    </a:lnTo>
                    <a:lnTo>
                      <a:pt x="23" y="29"/>
                    </a:lnTo>
                    <a:lnTo>
                      <a:pt x="41" y="11"/>
                    </a:lnTo>
                    <a:lnTo>
                      <a:pt x="58" y="0"/>
                    </a:lnTo>
                    <a:lnTo>
                      <a:pt x="87" y="0"/>
                    </a:lnTo>
                    <a:lnTo>
                      <a:pt x="122" y="5"/>
                    </a:lnTo>
                    <a:lnTo>
                      <a:pt x="122" y="5"/>
                    </a:lnTo>
                    <a:lnTo>
                      <a:pt x="52" y="40"/>
                    </a:lnTo>
                    <a:lnTo>
                      <a:pt x="52" y="4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9" name="Freeform 38"/>
              <p:cNvSpPr>
                <a:spLocks/>
              </p:cNvSpPr>
              <p:nvPr/>
            </p:nvSpPr>
            <p:spPr bwMode="auto">
              <a:xfrm>
                <a:off x="3785" y="2045"/>
                <a:ext cx="122" cy="75"/>
              </a:xfrm>
              <a:custGeom>
                <a:avLst/>
                <a:gdLst>
                  <a:gd name="T0" fmla="*/ 122 w 122"/>
                  <a:gd name="T1" fmla="*/ 11 h 75"/>
                  <a:gd name="T2" fmla="*/ 122 w 122"/>
                  <a:gd name="T3" fmla="*/ 11 h 75"/>
                  <a:gd name="T4" fmla="*/ 105 w 122"/>
                  <a:gd name="T5" fmla="*/ 6 h 75"/>
                  <a:gd name="T6" fmla="*/ 87 w 122"/>
                  <a:gd name="T7" fmla="*/ 0 h 75"/>
                  <a:gd name="T8" fmla="*/ 70 w 122"/>
                  <a:gd name="T9" fmla="*/ 0 h 75"/>
                  <a:gd name="T10" fmla="*/ 46 w 122"/>
                  <a:gd name="T11" fmla="*/ 6 h 75"/>
                  <a:gd name="T12" fmla="*/ 29 w 122"/>
                  <a:gd name="T13" fmla="*/ 17 h 75"/>
                  <a:gd name="T14" fmla="*/ 11 w 122"/>
                  <a:gd name="T15" fmla="*/ 41 h 75"/>
                  <a:gd name="T16" fmla="*/ 0 w 122"/>
                  <a:gd name="T17" fmla="*/ 75 h 75"/>
                  <a:gd name="T18" fmla="*/ 0 w 122"/>
                  <a:gd name="T19" fmla="*/ 75 h 75"/>
                  <a:gd name="T20" fmla="*/ 6 w 122"/>
                  <a:gd name="T21" fmla="*/ 64 h 75"/>
                  <a:gd name="T22" fmla="*/ 23 w 122"/>
                  <a:gd name="T23" fmla="*/ 35 h 75"/>
                  <a:gd name="T24" fmla="*/ 40 w 122"/>
                  <a:gd name="T25" fmla="*/ 23 h 75"/>
                  <a:gd name="T26" fmla="*/ 58 w 122"/>
                  <a:gd name="T27" fmla="*/ 11 h 75"/>
                  <a:gd name="T28" fmla="*/ 81 w 122"/>
                  <a:gd name="T29" fmla="*/ 6 h 75"/>
                  <a:gd name="T30" fmla="*/ 110 w 122"/>
                  <a:gd name="T31" fmla="*/ 17 h 75"/>
                  <a:gd name="T32" fmla="*/ 122 w 122"/>
                  <a:gd name="T33" fmla="*/ 11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2" h="75">
                    <a:moveTo>
                      <a:pt x="122" y="11"/>
                    </a:moveTo>
                    <a:lnTo>
                      <a:pt x="122" y="11"/>
                    </a:lnTo>
                    <a:lnTo>
                      <a:pt x="105" y="6"/>
                    </a:lnTo>
                    <a:lnTo>
                      <a:pt x="87" y="0"/>
                    </a:lnTo>
                    <a:lnTo>
                      <a:pt x="70" y="0"/>
                    </a:lnTo>
                    <a:lnTo>
                      <a:pt x="46" y="6"/>
                    </a:lnTo>
                    <a:lnTo>
                      <a:pt x="29" y="17"/>
                    </a:lnTo>
                    <a:lnTo>
                      <a:pt x="11" y="41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6" y="64"/>
                    </a:lnTo>
                    <a:lnTo>
                      <a:pt x="23" y="35"/>
                    </a:lnTo>
                    <a:lnTo>
                      <a:pt x="40" y="23"/>
                    </a:lnTo>
                    <a:lnTo>
                      <a:pt x="58" y="11"/>
                    </a:lnTo>
                    <a:lnTo>
                      <a:pt x="81" y="6"/>
                    </a:lnTo>
                    <a:lnTo>
                      <a:pt x="110" y="17"/>
                    </a:lnTo>
                    <a:lnTo>
                      <a:pt x="122" y="11"/>
                    </a:ln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0" name="Freeform 39"/>
              <p:cNvSpPr>
                <a:spLocks/>
              </p:cNvSpPr>
              <p:nvPr/>
            </p:nvSpPr>
            <p:spPr bwMode="auto">
              <a:xfrm>
                <a:off x="3779" y="2062"/>
                <a:ext cx="122" cy="64"/>
              </a:xfrm>
              <a:custGeom>
                <a:avLst/>
                <a:gdLst>
                  <a:gd name="T0" fmla="*/ 99 w 122"/>
                  <a:gd name="T1" fmla="*/ 35 h 64"/>
                  <a:gd name="T2" fmla="*/ 99 w 122"/>
                  <a:gd name="T3" fmla="*/ 35 h 64"/>
                  <a:gd name="T4" fmla="*/ 76 w 122"/>
                  <a:gd name="T5" fmla="*/ 53 h 64"/>
                  <a:gd name="T6" fmla="*/ 52 w 122"/>
                  <a:gd name="T7" fmla="*/ 58 h 64"/>
                  <a:gd name="T8" fmla="*/ 0 w 122"/>
                  <a:gd name="T9" fmla="*/ 64 h 64"/>
                  <a:gd name="T10" fmla="*/ 0 w 122"/>
                  <a:gd name="T11" fmla="*/ 64 h 64"/>
                  <a:gd name="T12" fmla="*/ 12 w 122"/>
                  <a:gd name="T13" fmla="*/ 53 h 64"/>
                  <a:gd name="T14" fmla="*/ 41 w 122"/>
                  <a:gd name="T15" fmla="*/ 29 h 64"/>
                  <a:gd name="T16" fmla="*/ 81 w 122"/>
                  <a:gd name="T17" fmla="*/ 6 h 64"/>
                  <a:gd name="T18" fmla="*/ 99 w 122"/>
                  <a:gd name="T19" fmla="*/ 0 h 64"/>
                  <a:gd name="T20" fmla="*/ 122 w 122"/>
                  <a:gd name="T21" fmla="*/ 0 h 64"/>
                  <a:gd name="T22" fmla="*/ 122 w 122"/>
                  <a:gd name="T23" fmla="*/ 0 h 64"/>
                  <a:gd name="T24" fmla="*/ 122 w 122"/>
                  <a:gd name="T25" fmla="*/ 6 h 64"/>
                  <a:gd name="T26" fmla="*/ 122 w 122"/>
                  <a:gd name="T27" fmla="*/ 12 h 64"/>
                  <a:gd name="T28" fmla="*/ 116 w 122"/>
                  <a:gd name="T29" fmla="*/ 24 h 64"/>
                  <a:gd name="T30" fmla="*/ 99 w 122"/>
                  <a:gd name="T31" fmla="*/ 35 h 64"/>
                  <a:gd name="T32" fmla="*/ 99 w 122"/>
                  <a:gd name="T33" fmla="*/ 35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2" h="64">
                    <a:moveTo>
                      <a:pt x="99" y="35"/>
                    </a:moveTo>
                    <a:lnTo>
                      <a:pt x="99" y="35"/>
                    </a:lnTo>
                    <a:lnTo>
                      <a:pt x="76" y="53"/>
                    </a:lnTo>
                    <a:lnTo>
                      <a:pt x="52" y="58"/>
                    </a:lnTo>
                    <a:lnTo>
                      <a:pt x="0" y="64"/>
                    </a:lnTo>
                    <a:lnTo>
                      <a:pt x="0" y="64"/>
                    </a:lnTo>
                    <a:lnTo>
                      <a:pt x="12" y="53"/>
                    </a:lnTo>
                    <a:lnTo>
                      <a:pt x="41" y="29"/>
                    </a:lnTo>
                    <a:lnTo>
                      <a:pt x="81" y="6"/>
                    </a:lnTo>
                    <a:lnTo>
                      <a:pt x="99" y="0"/>
                    </a:lnTo>
                    <a:lnTo>
                      <a:pt x="122" y="0"/>
                    </a:lnTo>
                    <a:lnTo>
                      <a:pt x="122" y="0"/>
                    </a:lnTo>
                    <a:lnTo>
                      <a:pt x="122" y="6"/>
                    </a:lnTo>
                    <a:lnTo>
                      <a:pt x="122" y="12"/>
                    </a:lnTo>
                    <a:lnTo>
                      <a:pt x="116" y="24"/>
                    </a:lnTo>
                    <a:lnTo>
                      <a:pt x="99" y="35"/>
                    </a:lnTo>
                    <a:lnTo>
                      <a:pt x="99" y="3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1" name="Freeform 40"/>
              <p:cNvSpPr>
                <a:spLocks/>
              </p:cNvSpPr>
              <p:nvPr/>
            </p:nvSpPr>
            <p:spPr bwMode="auto">
              <a:xfrm>
                <a:off x="3802" y="2091"/>
                <a:ext cx="35" cy="29"/>
              </a:xfrm>
              <a:custGeom>
                <a:avLst/>
                <a:gdLst>
                  <a:gd name="T0" fmla="*/ 35 w 35"/>
                  <a:gd name="T1" fmla="*/ 6 h 29"/>
                  <a:gd name="T2" fmla="*/ 35 w 35"/>
                  <a:gd name="T3" fmla="*/ 6 h 29"/>
                  <a:gd name="T4" fmla="*/ 35 w 35"/>
                  <a:gd name="T5" fmla="*/ 24 h 29"/>
                  <a:gd name="T6" fmla="*/ 23 w 35"/>
                  <a:gd name="T7" fmla="*/ 29 h 29"/>
                  <a:gd name="T8" fmla="*/ 23 w 35"/>
                  <a:gd name="T9" fmla="*/ 29 h 29"/>
                  <a:gd name="T10" fmla="*/ 12 w 35"/>
                  <a:gd name="T11" fmla="*/ 29 h 29"/>
                  <a:gd name="T12" fmla="*/ 0 w 35"/>
                  <a:gd name="T13" fmla="*/ 24 h 29"/>
                  <a:gd name="T14" fmla="*/ 0 w 35"/>
                  <a:gd name="T15" fmla="*/ 24 h 29"/>
                  <a:gd name="T16" fmla="*/ 0 w 35"/>
                  <a:gd name="T17" fmla="*/ 12 h 29"/>
                  <a:gd name="T18" fmla="*/ 12 w 35"/>
                  <a:gd name="T19" fmla="*/ 6 h 29"/>
                  <a:gd name="T20" fmla="*/ 12 w 35"/>
                  <a:gd name="T21" fmla="*/ 6 h 29"/>
                  <a:gd name="T22" fmla="*/ 23 w 35"/>
                  <a:gd name="T23" fmla="*/ 0 h 29"/>
                  <a:gd name="T24" fmla="*/ 29 w 35"/>
                  <a:gd name="T25" fmla="*/ 0 h 29"/>
                  <a:gd name="T26" fmla="*/ 35 w 35"/>
                  <a:gd name="T27" fmla="*/ 6 h 29"/>
                  <a:gd name="T28" fmla="*/ 35 w 35"/>
                  <a:gd name="T29" fmla="*/ 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5" h="29">
                    <a:moveTo>
                      <a:pt x="35" y="6"/>
                    </a:moveTo>
                    <a:lnTo>
                      <a:pt x="35" y="6"/>
                    </a:lnTo>
                    <a:lnTo>
                      <a:pt x="35" y="24"/>
                    </a:lnTo>
                    <a:lnTo>
                      <a:pt x="23" y="29"/>
                    </a:lnTo>
                    <a:lnTo>
                      <a:pt x="23" y="29"/>
                    </a:lnTo>
                    <a:lnTo>
                      <a:pt x="12" y="29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12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23" y="0"/>
                    </a:lnTo>
                    <a:lnTo>
                      <a:pt x="29" y="0"/>
                    </a:lnTo>
                    <a:lnTo>
                      <a:pt x="35" y="6"/>
                    </a:lnTo>
                    <a:lnTo>
                      <a:pt x="35" y="6"/>
                    </a:lnTo>
                    <a:close/>
                  </a:path>
                </a:pathLst>
              </a:custGeom>
              <a:solidFill>
                <a:srgbClr val="513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2" name="Freeform 41"/>
              <p:cNvSpPr>
                <a:spLocks/>
              </p:cNvSpPr>
              <p:nvPr/>
            </p:nvSpPr>
            <p:spPr bwMode="auto">
              <a:xfrm>
                <a:off x="3779" y="2033"/>
                <a:ext cx="134" cy="93"/>
              </a:xfrm>
              <a:custGeom>
                <a:avLst/>
                <a:gdLst>
                  <a:gd name="T0" fmla="*/ 0 w 134"/>
                  <a:gd name="T1" fmla="*/ 93 h 93"/>
                  <a:gd name="T2" fmla="*/ 0 w 134"/>
                  <a:gd name="T3" fmla="*/ 93 h 93"/>
                  <a:gd name="T4" fmla="*/ 6 w 134"/>
                  <a:gd name="T5" fmla="*/ 87 h 93"/>
                  <a:gd name="T6" fmla="*/ 23 w 134"/>
                  <a:gd name="T7" fmla="*/ 70 h 93"/>
                  <a:gd name="T8" fmla="*/ 52 w 134"/>
                  <a:gd name="T9" fmla="*/ 47 h 93"/>
                  <a:gd name="T10" fmla="*/ 76 w 134"/>
                  <a:gd name="T11" fmla="*/ 35 h 93"/>
                  <a:gd name="T12" fmla="*/ 99 w 134"/>
                  <a:gd name="T13" fmla="*/ 23 h 93"/>
                  <a:gd name="T14" fmla="*/ 99 w 134"/>
                  <a:gd name="T15" fmla="*/ 23 h 93"/>
                  <a:gd name="T16" fmla="*/ 116 w 134"/>
                  <a:gd name="T17" fmla="*/ 18 h 93"/>
                  <a:gd name="T18" fmla="*/ 128 w 134"/>
                  <a:gd name="T19" fmla="*/ 12 h 93"/>
                  <a:gd name="T20" fmla="*/ 134 w 134"/>
                  <a:gd name="T21" fmla="*/ 0 h 93"/>
                  <a:gd name="T22" fmla="*/ 134 w 134"/>
                  <a:gd name="T23" fmla="*/ 0 h 93"/>
                  <a:gd name="T24" fmla="*/ 134 w 134"/>
                  <a:gd name="T25" fmla="*/ 6 h 93"/>
                  <a:gd name="T26" fmla="*/ 134 w 134"/>
                  <a:gd name="T27" fmla="*/ 12 h 93"/>
                  <a:gd name="T28" fmla="*/ 122 w 134"/>
                  <a:gd name="T29" fmla="*/ 23 h 93"/>
                  <a:gd name="T30" fmla="*/ 105 w 134"/>
                  <a:gd name="T31" fmla="*/ 35 h 93"/>
                  <a:gd name="T32" fmla="*/ 105 w 134"/>
                  <a:gd name="T33" fmla="*/ 35 h 93"/>
                  <a:gd name="T34" fmla="*/ 58 w 134"/>
                  <a:gd name="T35" fmla="*/ 53 h 93"/>
                  <a:gd name="T36" fmla="*/ 29 w 134"/>
                  <a:gd name="T37" fmla="*/ 76 h 93"/>
                  <a:gd name="T38" fmla="*/ 0 w 134"/>
                  <a:gd name="T39" fmla="*/ 93 h 93"/>
                  <a:gd name="T40" fmla="*/ 0 w 134"/>
                  <a:gd name="T41" fmla="*/ 93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4" h="93">
                    <a:moveTo>
                      <a:pt x="0" y="93"/>
                    </a:moveTo>
                    <a:lnTo>
                      <a:pt x="0" y="93"/>
                    </a:lnTo>
                    <a:lnTo>
                      <a:pt x="6" y="87"/>
                    </a:lnTo>
                    <a:lnTo>
                      <a:pt x="23" y="70"/>
                    </a:lnTo>
                    <a:lnTo>
                      <a:pt x="52" y="47"/>
                    </a:lnTo>
                    <a:lnTo>
                      <a:pt x="76" y="35"/>
                    </a:lnTo>
                    <a:lnTo>
                      <a:pt x="99" y="23"/>
                    </a:lnTo>
                    <a:lnTo>
                      <a:pt x="99" y="23"/>
                    </a:lnTo>
                    <a:lnTo>
                      <a:pt x="116" y="18"/>
                    </a:lnTo>
                    <a:lnTo>
                      <a:pt x="128" y="12"/>
                    </a:lnTo>
                    <a:lnTo>
                      <a:pt x="134" y="0"/>
                    </a:lnTo>
                    <a:lnTo>
                      <a:pt x="134" y="0"/>
                    </a:lnTo>
                    <a:lnTo>
                      <a:pt x="134" y="6"/>
                    </a:lnTo>
                    <a:lnTo>
                      <a:pt x="134" y="12"/>
                    </a:lnTo>
                    <a:lnTo>
                      <a:pt x="122" y="23"/>
                    </a:lnTo>
                    <a:lnTo>
                      <a:pt x="105" y="35"/>
                    </a:lnTo>
                    <a:lnTo>
                      <a:pt x="105" y="35"/>
                    </a:lnTo>
                    <a:lnTo>
                      <a:pt x="58" y="53"/>
                    </a:lnTo>
                    <a:lnTo>
                      <a:pt x="29" y="76"/>
                    </a:lnTo>
                    <a:lnTo>
                      <a:pt x="0" y="93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3" name="Freeform 42"/>
              <p:cNvSpPr>
                <a:spLocks/>
              </p:cNvSpPr>
              <p:nvPr/>
            </p:nvSpPr>
            <p:spPr bwMode="auto">
              <a:xfrm>
                <a:off x="3855" y="2051"/>
                <a:ext cx="52" cy="64"/>
              </a:xfrm>
              <a:custGeom>
                <a:avLst/>
                <a:gdLst>
                  <a:gd name="T0" fmla="*/ 40 w 52"/>
                  <a:gd name="T1" fmla="*/ 11 h 64"/>
                  <a:gd name="T2" fmla="*/ 40 w 52"/>
                  <a:gd name="T3" fmla="*/ 11 h 64"/>
                  <a:gd name="T4" fmla="*/ 40 w 52"/>
                  <a:gd name="T5" fmla="*/ 11 h 64"/>
                  <a:gd name="T6" fmla="*/ 40 w 52"/>
                  <a:gd name="T7" fmla="*/ 23 h 64"/>
                  <a:gd name="T8" fmla="*/ 29 w 52"/>
                  <a:gd name="T9" fmla="*/ 40 h 64"/>
                  <a:gd name="T10" fmla="*/ 0 w 52"/>
                  <a:gd name="T11" fmla="*/ 64 h 64"/>
                  <a:gd name="T12" fmla="*/ 0 w 52"/>
                  <a:gd name="T13" fmla="*/ 64 h 64"/>
                  <a:gd name="T14" fmla="*/ 5 w 52"/>
                  <a:gd name="T15" fmla="*/ 58 h 64"/>
                  <a:gd name="T16" fmla="*/ 29 w 52"/>
                  <a:gd name="T17" fmla="*/ 46 h 64"/>
                  <a:gd name="T18" fmla="*/ 46 w 52"/>
                  <a:gd name="T19" fmla="*/ 29 h 64"/>
                  <a:gd name="T20" fmla="*/ 52 w 52"/>
                  <a:gd name="T21" fmla="*/ 17 h 64"/>
                  <a:gd name="T22" fmla="*/ 52 w 52"/>
                  <a:gd name="T23" fmla="*/ 0 h 64"/>
                  <a:gd name="T24" fmla="*/ 40 w 52"/>
                  <a:gd name="T25" fmla="*/ 1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2" h="64">
                    <a:moveTo>
                      <a:pt x="40" y="11"/>
                    </a:moveTo>
                    <a:lnTo>
                      <a:pt x="40" y="11"/>
                    </a:lnTo>
                    <a:lnTo>
                      <a:pt x="40" y="11"/>
                    </a:lnTo>
                    <a:lnTo>
                      <a:pt x="40" y="23"/>
                    </a:lnTo>
                    <a:lnTo>
                      <a:pt x="29" y="40"/>
                    </a:lnTo>
                    <a:lnTo>
                      <a:pt x="0" y="64"/>
                    </a:lnTo>
                    <a:lnTo>
                      <a:pt x="0" y="64"/>
                    </a:lnTo>
                    <a:lnTo>
                      <a:pt x="5" y="58"/>
                    </a:lnTo>
                    <a:lnTo>
                      <a:pt x="29" y="46"/>
                    </a:lnTo>
                    <a:lnTo>
                      <a:pt x="46" y="29"/>
                    </a:lnTo>
                    <a:lnTo>
                      <a:pt x="52" y="17"/>
                    </a:lnTo>
                    <a:lnTo>
                      <a:pt x="52" y="0"/>
                    </a:lnTo>
                    <a:lnTo>
                      <a:pt x="40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4" name="Freeform 43"/>
              <p:cNvSpPr>
                <a:spLocks/>
              </p:cNvSpPr>
              <p:nvPr/>
            </p:nvSpPr>
            <p:spPr bwMode="auto">
              <a:xfrm>
                <a:off x="3808" y="2109"/>
                <a:ext cx="12" cy="11"/>
              </a:xfrm>
              <a:custGeom>
                <a:avLst/>
                <a:gdLst>
                  <a:gd name="T0" fmla="*/ 0 w 12"/>
                  <a:gd name="T1" fmla="*/ 6 h 11"/>
                  <a:gd name="T2" fmla="*/ 0 w 12"/>
                  <a:gd name="T3" fmla="*/ 6 h 11"/>
                  <a:gd name="T4" fmla="*/ 6 w 12"/>
                  <a:gd name="T5" fmla="*/ 11 h 11"/>
                  <a:gd name="T6" fmla="*/ 6 w 12"/>
                  <a:gd name="T7" fmla="*/ 11 h 11"/>
                  <a:gd name="T8" fmla="*/ 12 w 12"/>
                  <a:gd name="T9" fmla="*/ 6 h 11"/>
                  <a:gd name="T10" fmla="*/ 12 w 12"/>
                  <a:gd name="T11" fmla="*/ 6 h 11"/>
                  <a:gd name="T12" fmla="*/ 6 w 12"/>
                  <a:gd name="T13" fmla="*/ 0 h 11"/>
                  <a:gd name="T14" fmla="*/ 6 w 12"/>
                  <a:gd name="T15" fmla="*/ 0 h 11"/>
                  <a:gd name="T16" fmla="*/ 0 w 12"/>
                  <a:gd name="T17" fmla="*/ 6 h 11"/>
                  <a:gd name="T18" fmla="*/ 0 w 12"/>
                  <a:gd name="T19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" h="11">
                    <a:moveTo>
                      <a:pt x="0" y="6"/>
                    </a:moveTo>
                    <a:lnTo>
                      <a:pt x="0" y="6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5" name="Freeform 44"/>
              <p:cNvSpPr>
                <a:spLocks/>
              </p:cNvSpPr>
              <p:nvPr/>
            </p:nvSpPr>
            <p:spPr bwMode="auto">
              <a:xfrm>
                <a:off x="3598" y="2144"/>
                <a:ext cx="128" cy="58"/>
              </a:xfrm>
              <a:custGeom>
                <a:avLst/>
                <a:gdLst>
                  <a:gd name="T0" fmla="*/ 41 w 128"/>
                  <a:gd name="T1" fmla="*/ 52 h 58"/>
                  <a:gd name="T2" fmla="*/ 41 w 128"/>
                  <a:gd name="T3" fmla="*/ 52 h 58"/>
                  <a:gd name="T4" fmla="*/ 70 w 128"/>
                  <a:gd name="T5" fmla="*/ 46 h 58"/>
                  <a:gd name="T6" fmla="*/ 88 w 128"/>
                  <a:gd name="T7" fmla="*/ 35 h 58"/>
                  <a:gd name="T8" fmla="*/ 128 w 128"/>
                  <a:gd name="T9" fmla="*/ 6 h 58"/>
                  <a:gd name="T10" fmla="*/ 128 w 128"/>
                  <a:gd name="T11" fmla="*/ 6 h 58"/>
                  <a:gd name="T12" fmla="*/ 105 w 128"/>
                  <a:gd name="T13" fmla="*/ 0 h 58"/>
                  <a:gd name="T14" fmla="*/ 64 w 128"/>
                  <a:gd name="T15" fmla="*/ 6 h 58"/>
                  <a:gd name="T16" fmla="*/ 41 w 128"/>
                  <a:gd name="T17" fmla="*/ 6 h 58"/>
                  <a:gd name="T18" fmla="*/ 24 w 128"/>
                  <a:gd name="T19" fmla="*/ 17 h 58"/>
                  <a:gd name="T20" fmla="*/ 6 w 128"/>
                  <a:gd name="T21" fmla="*/ 29 h 58"/>
                  <a:gd name="T22" fmla="*/ 0 w 128"/>
                  <a:gd name="T23" fmla="*/ 46 h 58"/>
                  <a:gd name="T24" fmla="*/ 0 w 128"/>
                  <a:gd name="T25" fmla="*/ 46 h 58"/>
                  <a:gd name="T26" fmla="*/ 0 w 128"/>
                  <a:gd name="T27" fmla="*/ 46 h 58"/>
                  <a:gd name="T28" fmla="*/ 6 w 128"/>
                  <a:gd name="T29" fmla="*/ 52 h 58"/>
                  <a:gd name="T30" fmla="*/ 18 w 128"/>
                  <a:gd name="T31" fmla="*/ 58 h 58"/>
                  <a:gd name="T32" fmla="*/ 41 w 128"/>
                  <a:gd name="T33" fmla="*/ 52 h 58"/>
                  <a:gd name="T34" fmla="*/ 41 w 128"/>
                  <a:gd name="T35" fmla="*/ 5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8" h="58">
                    <a:moveTo>
                      <a:pt x="41" y="52"/>
                    </a:moveTo>
                    <a:lnTo>
                      <a:pt x="41" y="52"/>
                    </a:lnTo>
                    <a:lnTo>
                      <a:pt x="70" y="46"/>
                    </a:lnTo>
                    <a:lnTo>
                      <a:pt x="88" y="35"/>
                    </a:lnTo>
                    <a:lnTo>
                      <a:pt x="128" y="6"/>
                    </a:lnTo>
                    <a:lnTo>
                      <a:pt x="128" y="6"/>
                    </a:lnTo>
                    <a:lnTo>
                      <a:pt x="105" y="0"/>
                    </a:lnTo>
                    <a:lnTo>
                      <a:pt x="64" y="6"/>
                    </a:lnTo>
                    <a:lnTo>
                      <a:pt x="41" y="6"/>
                    </a:lnTo>
                    <a:lnTo>
                      <a:pt x="24" y="17"/>
                    </a:lnTo>
                    <a:lnTo>
                      <a:pt x="6" y="29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6" y="52"/>
                    </a:lnTo>
                    <a:lnTo>
                      <a:pt x="18" y="58"/>
                    </a:lnTo>
                    <a:lnTo>
                      <a:pt x="41" y="52"/>
                    </a:lnTo>
                    <a:lnTo>
                      <a:pt x="41" y="5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6" name="Freeform 45"/>
              <p:cNvSpPr>
                <a:spLocks/>
              </p:cNvSpPr>
              <p:nvPr/>
            </p:nvSpPr>
            <p:spPr bwMode="auto">
              <a:xfrm>
                <a:off x="3593" y="2126"/>
                <a:ext cx="133" cy="64"/>
              </a:xfrm>
              <a:custGeom>
                <a:avLst/>
                <a:gdLst>
                  <a:gd name="T0" fmla="*/ 69 w 133"/>
                  <a:gd name="T1" fmla="*/ 35 h 64"/>
                  <a:gd name="T2" fmla="*/ 69 w 133"/>
                  <a:gd name="T3" fmla="*/ 35 h 64"/>
                  <a:gd name="T4" fmla="*/ 99 w 133"/>
                  <a:gd name="T5" fmla="*/ 24 h 64"/>
                  <a:gd name="T6" fmla="*/ 116 w 133"/>
                  <a:gd name="T7" fmla="*/ 18 h 64"/>
                  <a:gd name="T8" fmla="*/ 133 w 133"/>
                  <a:gd name="T9" fmla="*/ 24 h 64"/>
                  <a:gd name="T10" fmla="*/ 133 w 133"/>
                  <a:gd name="T11" fmla="*/ 24 h 64"/>
                  <a:gd name="T12" fmla="*/ 116 w 133"/>
                  <a:gd name="T13" fmla="*/ 12 h 64"/>
                  <a:gd name="T14" fmla="*/ 99 w 133"/>
                  <a:gd name="T15" fmla="*/ 6 h 64"/>
                  <a:gd name="T16" fmla="*/ 81 w 133"/>
                  <a:gd name="T17" fmla="*/ 0 h 64"/>
                  <a:gd name="T18" fmla="*/ 58 w 133"/>
                  <a:gd name="T19" fmla="*/ 0 h 64"/>
                  <a:gd name="T20" fmla="*/ 35 w 133"/>
                  <a:gd name="T21" fmla="*/ 12 h 64"/>
                  <a:gd name="T22" fmla="*/ 17 w 133"/>
                  <a:gd name="T23" fmla="*/ 29 h 64"/>
                  <a:gd name="T24" fmla="*/ 0 w 133"/>
                  <a:gd name="T25" fmla="*/ 64 h 64"/>
                  <a:gd name="T26" fmla="*/ 0 w 133"/>
                  <a:gd name="T27" fmla="*/ 64 h 64"/>
                  <a:gd name="T28" fmla="*/ 69 w 133"/>
                  <a:gd name="T29" fmla="*/ 35 h 64"/>
                  <a:gd name="T30" fmla="*/ 69 w 133"/>
                  <a:gd name="T31" fmla="*/ 35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33" h="64">
                    <a:moveTo>
                      <a:pt x="69" y="35"/>
                    </a:moveTo>
                    <a:lnTo>
                      <a:pt x="69" y="35"/>
                    </a:lnTo>
                    <a:lnTo>
                      <a:pt x="99" y="24"/>
                    </a:lnTo>
                    <a:lnTo>
                      <a:pt x="116" y="18"/>
                    </a:lnTo>
                    <a:lnTo>
                      <a:pt x="133" y="24"/>
                    </a:lnTo>
                    <a:lnTo>
                      <a:pt x="133" y="24"/>
                    </a:lnTo>
                    <a:lnTo>
                      <a:pt x="116" y="12"/>
                    </a:lnTo>
                    <a:lnTo>
                      <a:pt x="99" y="6"/>
                    </a:lnTo>
                    <a:lnTo>
                      <a:pt x="81" y="0"/>
                    </a:lnTo>
                    <a:lnTo>
                      <a:pt x="58" y="0"/>
                    </a:lnTo>
                    <a:lnTo>
                      <a:pt x="35" y="12"/>
                    </a:lnTo>
                    <a:lnTo>
                      <a:pt x="17" y="29"/>
                    </a:lnTo>
                    <a:lnTo>
                      <a:pt x="0" y="64"/>
                    </a:lnTo>
                    <a:lnTo>
                      <a:pt x="0" y="64"/>
                    </a:lnTo>
                    <a:lnTo>
                      <a:pt x="69" y="35"/>
                    </a:lnTo>
                    <a:lnTo>
                      <a:pt x="69" y="35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7" name="Freeform 46"/>
              <p:cNvSpPr>
                <a:spLocks/>
              </p:cNvSpPr>
              <p:nvPr/>
            </p:nvSpPr>
            <p:spPr bwMode="auto">
              <a:xfrm>
                <a:off x="3604" y="2167"/>
                <a:ext cx="35" cy="29"/>
              </a:xfrm>
              <a:custGeom>
                <a:avLst/>
                <a:gdLst>
                  <a:gd name="T0" fmla="*/ 0 w 35"/>
                  <a:gd name="T1" fmla="*/ 23 h 29"/>
                  <a:gd name="T2" fmla="*/ 0 w 35"/>
                  <a:gd name="T3" fmla="*/ 23 h 29"/>
                  <a:gd name="T4" fmla="*/ 12 w 35"/>
                  <a:gd name="T5" fmla="*/ 29 h 29"/>
                  <a:gd name="T6" fmla="*/ 29 w 35"/>
                  <a:gd name="T7" fmla="*/ 29 h 29"/>
                  <a:gd name="T8" fmla="*/ 29 w 35"/>
                  <a:gd name="T9" fmla="*/ 29 h 29"/>
                  <a:gd name="T10" fmla="*/ 35 w 35"/>
                  <a:gd name="T11" fmla="*/ 18 h 29"/>
                  <a:gd name="T12" fmla="*/ 35 w 35"/>
                  <a:gd name="T13" fmla="*/ 6 h 29"/>
                  <a:gd name="T14" fmla="*/ 35 w 35"/>
                  <a:gd name="T15" fmla="*/ 6 h 29"/>
                  <a:gd name="T16" fmla="*/ 29 w 35"/>
                  <a:gd name="T17" fmla="*/ 0 h 29"/>
                  <a:gd name="T18" fmla="*/ 12 w 35"/>
                  <a:gd name="T19" fmla="*/ 6 h 29"/>
                  <a:gd name="T20" fmla="*/ 12 w 35"/>
                  <a:gd name="T21" fmla="*/ 6 h 29"/>
                  <a:gd name="T22" fmla="*/ 0 w 35"/>
                  <a:gd name="T23" fmla="*/ 12 h 29"/>
                  <a:gd name="T24" fmla="*/ 0 w 35"/>
                  <a:gd name="T25" fmla="*/ 18 h 29"/>
                  <a:gd name="T26" fmla="*/ 0 w 35"/>
                  <a:gd name="T27" fmla="*/ 23 h 29"/>
                  <a:gd name="T28" fmla="*/ 0 w 35"/>
                  <a:gd name="T29" fmla="*/ 23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5" h="29">
                    <a:moveTo>
                      <a:pt x="0" y="23"/>
                    </a:moveTo>
                    <a:lnTo>
                      <a:pt x="0" y="23"/>
                    </a:lnTo>
                    <a:lnTo>
                      <a:pt x="12" y="29"/>
                    </a:lnTo>
                    <a:lnTo>
                      <a:pt x="29" y="29"/>
                    </a:lnTo>
                    <a:lnTo>
                      <a:pt x="29" y="29"/>
                    </a:lnTo>
                    <a:lnTo>
                      <a:pt x="35" y="18"/>
                    </a:lnTo>
                    <a:lnTo>
                      <a:pt x="35" y="6"/>
                    </a:lnTo>
                    <a:lnTo>
                      <a:pt x="35" y="6"/>
                    </a:lnTo>
                    <a:lnTo>
                      <a:pt x="29" y="0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0" y="23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513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8" name="Freeform 47"/>
              <p:cNvSpPr>
                <a:spLocks/>
              </p:cNvSpPr>
              <p:nvPr/>
            </p:nvSpPr>
            <p:spPr bwMode="auto">
              <a:xfrm>
                <a:off x="3587" y="2126"/>
                <a:ext cx="134" cy="64"/>
              </a:xfrm>
              <a:custGeom>
                <a:avLst/>
                <a:gdLst>
                  <a:gd name="T0" fmla="*/ 0 w 134"/>
                  <a:gd name="T1" fmla="*/ 64 h 64"/>
                  <a:gd name="T2" fmla="*/ 0 w 134"/>
                  <a:gd name="T3" fmla="*/ 64 h 64"/>
                  <a:gd name="T4" fmla="*/ 6 w 134"/>
                  <a:gd name="T5" fmla="*/ 47 h 64"/>
                  <a:gd name="T6" fmla="*/ 17 w 134"/>
                  <a:gd name="T7" fmla="*/ 35 h 64"/>
                  <a:gd name="T8" fmla="*/ 29 w 134"/>
                  <a:gd name="T9" fmla="*/ 18 h 64"/>
                  <a:gd name="T10" fmla="*/ 46 w 134"/>
                  <a:gd name="T11" fmla="*/ 6 h 64"/>
                  <a:gd name="T12" fmla="*/ 70 w 134"/>
                  <a:gd name="T13" fmla="*/ 0 h 64"/>
                  <a:gd name="T14" fmla="*/ 99 w 134"/>
                  <a:gd name="T15" fmla="*/ 0 h 64"/>
                  <a:gd name="T16" fmla="*/ 134 w 134"/>
                  <a:gd name="T17" fmla="*/ 18 h 64"/>
                  <a:gd name="T18" fmla="*/ 134 w 134"/>
                  <a:gd name="T19" fmla="*/ 18 h 64"/>
                  <a:gd name="T20" fmla="*/ 116 w 134"/>
                  <a:gd name="T21" fmla="*/ 12 h 64"/>
                  <a:gd name="T22" fmla="*/ 81 w 134"/>
                  <a:gd name="T23" fmla="*/ 6 h 64"/>
                  <a:gd name="T24" fmla="*/ 64 w 134"/>
                  <a:gd name="T25" fmla="*/ 12 h 64"/>
                  <a:gd name="T26" fmla="*/ 41 w 134"/>
                  <a:gd name="T27" fmla="*/ 18 h 64"/>
                  <a:gd name="T28" fmla="*/ 23 w 134"/>
                  <a:gd name="T29" fmla="*/ 35 h 64"/>
                  <a:gd name="T30" fmla="*/ 11 w 134"/>
                  <a:gd name="T31" fmla="*/ 59 h 64"/>
                  <a:gd name="T32" fmla="*/ 0 w 134"/>
                  <a:gd name="T33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4" h="64">
                    <a:moveTo>
                      <a:pt x="0" y="64"/>
                    </a:moveTo>
                    <a:lnTo>
                      <a:pt x="0" y="64"/>
                    </a:lnTo>
                    <a:lnTo>
                      <a:pt x="6" y="47"/>
                    </a:lnTo>
                    <a:lnTo>
                      <a:pt x="17" y="35"/>
                    </a:lnTo>
                    <a:lnTo>
                      <a:pt x="29" y="18"/>
                    </a:lnTo>
                    <a:lnTo>
                      <a:pt x="46" y="6"/>
                    </a:lnTo>
                    <a:lnTo>
                      <a:pt x="70" y="0"/>
                    </a:lnTo>
                    <a:lnTo>
                      <a:pt x="99" y="0"/>
                    </a:lnTo>
                    <a:lnTo>
                      <a:pt x="134" y="18"/>
                    </a:lnTo>
                    <a:lnTo>
                      <a:pt x="134" y="18"/>
                    </a:lnTo>
                    <a:lnTo>
                      <a:pt x="116" y="12"/>
                    </a:lnTo>
                    <a:lnTo>
                      <a:pt x="81" y="6"/>
                    </a:lnTo>
                    <a:lnTo>
                      <a:pt x="64" y="12"/>
                    </a:lnTo>
                    <a:lnTo>
                      <a:pt x="41" y="18"/>
                    </a:lnTo>
                    <a:lnTo>
                      <a:pt x="23" y="35"/>
                    </a:lnTo>
                    <a:lnTo>
                      <a:pt x="11" y="59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9" name="Freeform 48"/>
              <p:cNvSpPr>
                <a:spLocks/>
              </p:cNvSpPr>
              <p:nvPr/>
            </p:nvSpPr>
            <p:spPr bwMode="auto">
              <a:xfrm>
                <a:off x="3581" y="2185"/>
                <a:ext cx="87" cy="17"/>
              </a:xfrm>
              <a:custGeom>
                <a:avLst/>
                <a:gdLst>
                  <a:gd name="T0" fmla="*/ 17 w 87"/>
                  <a:gd name="T1" fmla="*/ 0 h 17"/>
                  <a:gd name="T2" fmla="*/ 17 w 87"/>
                  <a:gd name="T3" fmla="*/ 0 h 17"/>
                  <a:gd name="T4" fmla="*/ 17 w 87"/>
                  <a:gd name="T5" fmla="*/ 5 h 17"/>
                  <a:gd name="T6" fmla="*/ 29 w 87"/>
                  <a:gd name="T7" fmla="*/ 11 h 17"/>
                  <a:gd name="T8" fmla="*/ 47 w 87"/>
                  <a:gd name="T9" fmla="*/ 11 h 17"/>
                  <a:gd name="T10" fmla="*/ 87 w 87"/>
                  <a:gd name="T11" fmla="*/ 5 h 17"/>
                  <a:gd name="T12" fmla="*/ 87 w 87"/>
                  <a:gd name="T13" fmla="*/ 5 h 17"/>
                  <a:gd name="T14" fmla="*/ 76 w 87"/>
                  <a:gd name="T15" fmla="*/ 11 h 17"/>
                  <a:gd name="T16" fmla="*/ 52 w 87"/>
                  <a:gd name="T17" fmla="*/ 17 h 17"/>
                  <a:gd name="T18" fmla="*/ 29 w 87"/>
                  <a:gd name="T19" fmla="*/ 17 h 17"/>
                  <a:gd name="T20" fmla="*/ 12 w 87"/>
                  <a:gd name="T21" fmla="*/ 11 h 17"/>
                  <a:gd name="T22" fmla="*/ 0 w 87"/>
                  <a:gd name="T23" fmla="*/ 5 h 17"/>
                  <a:gd name="T24" fmla="*/ 17 w 87"/>
                  <a:gd name="T25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17">
                    <a:moveTo>
                      <a:pt x="17" y="0"/>
                    </a:moveTo>
                    <a:lnTo>
                      <a:pt x="17" y="0"/>
                    </a:lnTo>
                    <a:lnTo>
                      <a:pt x="17" y="5"/>
                    </a:lnTo>
                    <a:lnTo>
                      <a:pt x="29" y="11"/>
                    </a:lnTo>
                    <a:lnTo>
                      <a:pt x="47" y="11"/>
                    </a:lnTo>
                    <a:lnTo>
                      <a:pt x="87" y="5"/>
                    </a:lnTo>
                    <a:lnTo>
                      <a:pt x="87" y="5"/>
                    </a:lnTo>
                    <a:lnTo>
                      <a:pt x="76" y="11"/>
                    </a:lnTo>
                    <a:lnTo>
                      <a:pt x="52" y="17"/>
                    </a:lnTo>
                    <a:lnTo>
                      <a:pt x="29" y="17"/>
                    </a:lnTo>
                    <a:lnTo>
                      <a:pt x="12" y="11"/>
                    </a:lnTo>
                    <a:lnTo>
                      <a:pt x="0" y="5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0" name="Freeform 49"/>
              <p:cNvSpPr>
                <a:spLocks/>
              </p:cNvSpPr>
              <p:nvPr/>
            </p:nvSpPr>
            <p:spPr bwMode="auto">
              <a:xfrm>
                <a:off x="3569" y="2144"/>
                <a:ext cx="157" cy="46"/>
              </a:xfrm>
              <a:custGeom>
                <a:avLst/>
                <a:gdLst>
                  <a:gd name="T0" fmla="*/ 157 w 157"/>
                  <a:gd name="T1" fmla="*/ 6 h 46"/>
                  <a:gd name="T2" fmla="*/ 157 w 157"/>
                  <a:gd name="T3" fmla="*/ 6 h 46"/>
                  <a:gd name="T4" fmla="*/ 146 w 157"/>
                  <a:gd name="T5" fmla="*/ 0 h 46"/>
                  <a:gd name="T6" fmla="*/ 123 w 157"/>
                  <a:gd name="T7" fmla="*/ 0 h 46"/>
                  <a:gd name="T8" fmla="*/ 88 w 157"/>
                  <a:gd name="T9" fmla="*/ 6 h 46"/>
                  <a:gd name="T10" fmla="*/ 64 w 157"/>
                  <a:gd name="T11" fmla="*/ 11 h 46"/>
                  <a:gd name="T12" fmla="*/ 35 w 157"/>
                  <a:gd name="T13" fmla="*/ 29 h 46"/>
                  <a:gd name="T14" fmla="*/ 35 w 157"/>
                  <a:gd name="T15" fmla="*/ 29 h 46"/>
                  <a:gd name="T16" fmla="*/ 24 w 157"/>
                  <a:gd name="T17" fmla="*/ 35 h 46"/>
                  <a:gd name="T18" fmla="*/ 6 w 157"/>
                  <a:gd name="T19" fmla="*/ 35 h 46"/>
                  <a:gd name="T20" fmla="*/ 0 w 157"/>
                  <a:gd name="T21" fmla="*/ 35 h 46"/>
                  <a:gd name="T22" fmla="*/ 0 w 157"/>
                  <a:gd name="T23" fmla="*/ 35 h 46"/>
                  <a:gd name="T24" fmla="*/ 0 w 157"/>
                  <a:gd name="T25" fmla="*/ 41 h 46"/>
                  <a:gd name="T26" fmla="*/ 6 w 157"/>
                  <a:gd name="T27" fmla="*/ 46 h 46"/>
                  <a:gd name="T28" fmla="*/ 24 w 157"/>
                  <a:gd name="T29" fmla="*/ 46 h 46"/>
                  <a:gd name="T30" fmla="*/ 47 w 157"/>
                  <a:gd name="T31" fmla="*/ 35 h 46"/>
                  <a:gd name="T32" fmla="*/ 47 w 157"/>
                  <a:gd name="T33" fmla="*/ 35 h 46"/>
                  <a:gd name="T34" fmla="*/ 88 w 157"/>
                  <a:gd name="T35" fmla="*/ 17 h 46"/>
                  <a:gd name="T36" fmla="*/ 123 w 157"/>
                  <a:gd name="T37" fmla="*/ 6 h 46"/>
                  <a:gd name="T38" fmla="*/ 157 w 157"/>
                  <a:gd name="T39" fmla="*/ 6 h 46"/>
                  <a:gd name="T40" fmla="*/ 157 w 157"/>
                  <a:gd name="T41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7" h="46">
                    <a:moveTo>
                      <a:pt x="157" y="6"/>
                    </a:moveTo>
                    <a:lnTo>
                      <a:pt x="157" y="6"/>
                    </a:lnTo>
                    <a:lnTo>
                      <a:pt x="146" y="0"/>
                    </a:lnTo>
                    <a:lnTo>
                      <a:pt x="123" y="0"/>
                    </a:lnTo>
                    <a:lnTo>
                      <a:pt x="88" y="6"/>
                    </a:lnTo>
                    <a:lnTo>
                      <a:pt x="64" y="11"/>
                    </a:lnTo>
                    <a:lnTo>
                      <a:pt x="35" y="29"/>
                    </a:lnTo>
                    <a:lnTo>
                      <a:pt x="35" y="29"/>
                    </a:lnTo>
                    <a:lnTo>
                      <a:pt x="24" y="35"/>
                    </a:lnTo>
                    <a:lnTo>
                      <a:pt x="6" y="35"/>
                    </a:lnTo>
                    <a:lnTo>
                      <a:pt x="0" y="35"/>
                    </a:lnTo>
                    <a:lnTo>
                      <a:pt x="0" y="35"/>
                    </a:lnTo>
                    <a:lnTo>
                      <a:pt x="0" y="41"/>
                    </a:lnTo>
                    <a:lnTo>
                      <a:pt x="6" y="46"/>
                    </a:lnTo>
                    <a:lnTo>
                      <a:pt x="24" y="46"/>
                    </a:lnTo>
                    <a:lnTo>
                      <a:pt x="47" y="35"/>
                    </a:lnTo>
                    <a:lnTo>
                      <a:pt x="47" y="35"/>
                    </a:lnTo>
                    <a:lnTo>
                      <a:pt x="88" y="17"/>
                    </a:lnTo>
                    <a:lnTo>
                      <a:pt x="123" y="6"/>
                    </a:lnTo>
                    <a:lnTo>
                      <a:pt x="157" y="6"/>
                    </a:lnTo>
                    <a:lnTo>
                      <a:pt x="157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1" name="Freeform 50"/>
              <p:cNvSpPr>
                <a:spLocks/>
              </p:cNvSpPr>
              <p:nvPr/>
            </p:nvSpPr>
            <p:spPr bwMode="auto">
              <a:xfrm>
                <a:off x="3610" y="2185"/>
                <a:ext cx="12" cy="5"/>
              </a:xfrm>
              <a:custGeom>
                <a:avLst/>
                <a:gdLst>
                  <a:gd name="T0" fmla="*/ 0 w 12"/>
                  <a:gd name="T1" fmla="*/ 5 h 5"/>
                  <a:gd name="T2" fmla="*/ 0 w 12"/>
                  <a:gd name="T3" fmla="*/ 5 h 5"/>
                  <a:gd name="T4" fmla="*/ 6 w 12"/>
                  <a:gd name="T5" fmla="*/ 5 h 5"/>
                  <a:gd name="T6" fmla="*/ 6 w 12"/>
                  <a:gd name="T7" fmla="*/ 5 h 5"/>
                  <a:gd name="T8" fmla="*/ 12 w 12"/>
                  <a:gd name="T9" fmla="*/ 5 h 5"/>
                  <a:gd name="T10" fmla="*/ 12 w 12"/>
                  <a:gd name="T11" fmla="*/ 5 h 5"/>
                  <a:gd name="T12" fmla="*/ 6 w 12"/>
                  <a:gd name="T13" fmla="*/ 0 h 5"/>
                  <a:gd name="T14" fmla="*/ 6 w 12"/>
                  <a:gd name="T15" fmla="*/ 0 h 5"/>
                  <a:gd name="T16" fmla="*/ 0 w 12"/>
                  <a:gd name="T17" fmla="*/ 5 h 5"/>
                  <a:gd name="T18" fmla="*/ 0 w 12"/>
                  <a:gd name="T1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" h="5">
                    <a:moveTo>
                      <a:pt x="0" y="5"/>
                    </a:moveTo>
                    <a:lnTo>
                      <a:pt x="0" y="5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2" name="Freeform 51"/>
              <p:cNvSpPr>
                <a:spLocks/>
              </p:cNvSpPr>
              <p:nvPr/>
            </p:nvSpPr>
            <p:spPr bwMode="auto">
              <a:xfrm>
                <a:off x="3924" y="2033"/>
                <a:ext cx="47" cy="105"/>
              </a:xfrm>
              <a:custGeom>
                <a:avLst/>
                <a:gdLst>
                  <a:gd name="T0" fmla="*/ 0 w 47"/>
                  <a:gd name="T1" fmla="*/ 35 h 105"/>
                  <a:gd name="T2" fmla="*/ 0 w 47"/>
                  <a:gd name="T3" fmla="*/ 35 h 105"/>
                  <a:gd name="T4" fmla="*/ 12 w 47"/>
                  <a:gd name="T5" fmla="*/ 12 h 105"/>
                  <a:gd name="T6" fmla="*/ 18 w 47"/>
                  <a:gd name="T7" fmla="*/ 6 h 105"/>
                  <a:gd name="T8" fmla="*/ 24 w 47"/>
                  <a:gd name="T9" fmla="*/ 0 h 105"/>
                  <a:gd name="T10" fmla="*/ 30 w 47"/>
                  <a:gd name="T11" fmla="*/ 6 h 105"/>
                  <a:gd name="T12" fmla="*/ 35 w 47"/>
                  <a:gd name="T13" fmla="*/ 18 h 105"/>
                  <a:gd name="T14" fmla="*/ 35 w 47"/>
                  <a:gd name="T15" fmla="*/ 18 h 105"/>
                  <a:gd name="T16" fmla="*/ 47 w 47"/>
                  <a:gd name="T17" fmla="*/ 53 h 105"/>
                  <a:gd name="T18" fmla="*/ 47 w 47"/>
                  <a:gd name="T19" fmla="*/ 82 h 105"/>
                  <a:gd name="T20" fmla="*/ 47 w 47"/>
                  <a:gd name="T21" fmla="*/ 93 h 105"/>
                  <a:gd name="T22" fmla="*/ 41 w 47"/>
                  <a:gd name="T23" fmla="*/ 105 h 105"/>
                  <a:gd name="T24" fmla="*/ 35 w 47"/>
                  <a:gd name="T25" fmla="*/ 105 h 105"/>
                  <a:gd name="T26" fmla="*/ 24 w 47"/>
                  <a:gd name="T27" fmla="*/ 99 h 105"/>
                  <a:gd name="T28" fmla="*/ 24 w 47"/>
                  <a:gd name="T29" fmla="*/ 99 h 105"/>
                  <a:gd name="T30" fmla="*/ 6 w 47"/>
                  <a:gd name="T31" fmla="*/ 82 h 105"/>
                  <a:gd name="T32" fmla="*/ 0 w 47"/>
                  <a:gd name="T33" fmla="*/ 58 h 105"/>
                  <a:gd name="T34" fmla="*/ 0 w 47"/>
                  <a:gd name="T35" fmla="*/ 35 h 105"/>
                  <a:gd name="T36" fmla="*/ 0 w 47"/>
                  <a:gd name="T37" fmla="*/ 35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7" h="105">
                    <a:moveTo>
                      <a:pt x="0" y="35"/>
                    </a:moveTo>
                    <a:lnTo>
                      <a:pt x="0" y="35"/>
                    </a:lnTo>
                    <a:lnTo>
                      <a:pt x="12" y="12"/>
                    </a:lnTo>
                    <a:lnTo>
                      <a:pt x="18" y="6"/>
                    </a:lnTo>
                    <a:lnTo>
                      <a:pt x="24" y="0"/>
                    </a:lnTo>
                    <a:lnTo>
                      <a:pt x="30" y="6"/>
                    </a:lnTo>
                    <a:lnTo>
                      <a:pt x="35" y="18"/>
                    </a:lnTo>
                    <a:lnTo>
                      <a:pt x="35" y="18"/>
                    </a:lnTo>
                    <a:lnTo>
                      <a:pt x="47" y="53"/>
                    </a:lnTo>
                    <a:lnTo>
                      <a:pt x="47" y="82"/>
                    </a:lnTo>
                    <a:lnTo>
                      <a:pt x="47" y="93"/>
                    </a:lnTo>
                    <a:lnTo>
                      <a:pt x="41" y="105"/>
                    </a:lnTo>
                    <a:lnTo>
                      <a:pt x="35" y="105"/>
                    </a:lnTo>
                    <a:lnTo>
                      <a:pt x="24" y="99"/>
                    </a:lnTo>
                    <a:lnTo>
                      <a:pt x="24" y="99"/>
                    </a:lnTo>
                    <a:lnTo>
                      <a:pt x="6" y="82"/>
                    </a:lnTo>
                    <a:lnTo>
                      <a:pt x="0" y="58"/>
                    </a:lnTo>
                    <a:lnTo>
                      <a:pt x="0" y="35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AC8D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3" name="Freeform 52"/>
              <p:cNvSpPr>
                <a:spLocks/>
              </p:cNvSpPr>
              <p:nvPr/>
            </p:nvSpPr>
            <p:spPr bwMode="auto">
              <a:xfrm>
                <a:off x="3948" y="2115"/>
                <a:ext cx="11" cy="11"/>
              </a:xfrm>
              <a:custGeom>
                <a:avLst/>
                <a:gdLst>
                  <a:gd name="T0" fmla="*/ 0 w 11"/>
                  <a:gd name="T1" fmla="*/ 5 h 11"/>
                  <a:gd name="T2" fmla="*/ 0 w 11"/>
                  <a:gd name="T3" fmla="*/ 5 h 11"/>
                  <a:gd name="T4" fmla="*/ 6 w 11"/>
                  <a:gd name="T5" fmla="*/ 11 h 11"/>
                  <a:gd name="T6" fmla="*/ 6 w 11"/>
                  <a:gd name="T7" fmla="*/ 11 h 11"/>
                  <a:gd name="T8" fmla="*/ 11 w 11"/>
                  <a:gd name="T9" fmla="*/ 5 h 11"/>
                  <a:gd name="T10" fmla="*/ 11 w 11"/>
                  <a:gd name="T11" fmla="*/ 5 h 11"/>
                  <a:gd name="T12" fmla="*/ 6 w 11"/>
                  <a:gd name="T13" fmla="*/ 0 h 11"/>
                  <a:gd name="T14" fmla="*/ 6 w 11"/>
                  <a:gd name="T15" fmla="*/ 0 h 11"/>
                  <a:gd name="T16" fmla="*/ 0 w 11"/>
                  <a:gd name="T17" fmla="*/ 5 h 11"/>
                  <a:gd name="T18" fmla="*/ 0 w 11"/>
                  <a:gd name="T19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" h="11">
                    <a:moveTo>
                      <a:pt x="0" y="5"/>
                    </a:moveTo>
                    <a:lnTo>
                      <a:pt x="0" y="5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4" name="Freeform 53"/>
              <p:cNvSpPr>
                <a:spLocks/>
              </p:cNvSpPr>
              <p:nvPr/>
            </p:nvSpPr>
            <p:spPr bwMode="auto">
              <a:xfrm>
                <a:off x="3581" y="2936"/>
                <a:ext cx="227" cy="332"/>
              </a:xfrm>
              <a:custGeom>
                <a:avLst/>
                <a:gdLst>
                  <a:gd name="T0" fmla="*/ 180 w 227"/>
                  <a:gd name="T1" fmla="*/ 332 h 332"/>
                  <a:gd name="T2" fmla="*/ 0 w 227"/>
                  <a:gd name="T3" fmla="*/ 58 h 332"/>
                  <a:gd name="T4" fmla="*/ 0 w 227"/>
                  <a:gd name="T5" fmla="*/ 58 h 332"/>
                  <a:gd name="T6" fmla="*/ 6 w 227"/>
                  <a:gd name="T7" fmla="*/ 46 h 332"/>
                  <a:gd name="T8" fmla="*/ 23 w 227"/>
                  <a:gd name="T9" fmla="*/ 17 h 332"/>
                  <a:gd name="T10" fmla="*/ 41 w 227"/>
                  <a:gd name="T11" fmla="*/ 6 h 332"/>
                  <a:gd name="T12" fmla="*/ 58 w 227"/>
                  <a:gd name="T13" fmla="*/ 0 h 332"/>
                  <a:gd name="T14" fmla="*/ 76 w 227"/>
                  <a:gd name="T15" fmla="*/ 0 h 332"/>
                  <a:gd name="T16" fmla="*/ 99 w 227"/>
                  <a:gd name="T17" fmla="*/ 11 h 332"/>
                  <a:gd name="T18" fmla="*/ 99 w 227"/>
                  <a:gd name="T19" fmla="*/ 11 h 332"/>
                  <a:gd name="T20" fmla="*/ 134 w 227"/>
                  <a:gd name="T21" fmla="*/ 81 h 332"/>
                  <a:gd name="T22" fmla="*/ 180 w 227"/>
                  <a:gd name="T23" fmla="*/ 180 h 332"/>
                  <a:gd name="T24" fmla="*/ 215 w 227"/>
                  <a:gd name="T25" fmla="*/ 273 h 332"/>
                  <a:gd name="T26" fmla="*/ 227 w 227"/>
                  <a:gd name="T27" fmla="*/ 303 h 332"/>
                  <a:gd name="T28" fmla="*/ 227 w 227"/>
                  <a:gd name="T29" fmla="*/ 314 h 332"/>
                  <a:gd name="T30" fmla="*/ 180 w 227"/>
                  <a:gd name="T31" fmla="*/ 332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7" h="332">
                    <a:moveTo>
                      <a:pt x="180" y="332"/>
                    </a:moveTo>
                    <a:lnTo>
                      <a:pt x="0" y="58"/>
                    </a:lnTo>
                    <a:lnTo>
                      <a:pt x="0" y="58"/>
                    </a:lnTo>
                    <a:lnTo>
                      <a:pt x="6" y="46"/>
                    </a:lnTo>
                    <a:lnTo>
                      <a:pt x="23" y="17"/>
                    </a:lnTo>
                    <a:lnTo>
                      <a:pt x="41" y="6"/>
                    </a:lnTo>
                    <a:lnTo>
                      <a:pt x="58" y="0"/>
                    </a:lnTo>
                    <a:lnTo>
                      <a:pt x="76" y="0"/>
                    </a:lnTo>
                    <a:lnTo>
                      <a:pt x="99" y="11"/>
                    </a:lnTo>
                    <a:lnTo>
                      <a:pt x="99" y="11"/>
                    </a:lnTo>
                    <a:lnTo>
                      <a:pt x="134" y="81"/>
                    </a:lnTo>
                    <a:lnTo>
                      <a:pt x="180" y="180"/>
                    </a:lnTo>
                    <a:lnTo>
                      <a:pt x="215" y="273"/>
                    </a:lnTo>
                    <a:lnTo>
                      <a:pt x="227" y="303"/>
                    </a:lnTo>
                    <a:lnTo>
                      <a:pt x="227" y="314"/>
                    </a:lnTo>
                    <a:lnTo>
                      <a:pt x="180" y="332"/>
                    </a:lnTo>
                    <a:close/>
                  </a:path>
                </a:pathLst>
              </a:custGeom>
              <a:solidFill>
                <a:srgbClr val="4E00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5" name="Freeform 54"/>
              <p:cNvSpPr>
                <a:spLocks/>
              </p:cNvSpPr>
              <p:nvPr/>
            </p:nvSpPr>
            <p:spPr bwMode="auto">
              <a:xfrm>
                <a:off x="3593" y="3314"/>
                <a:ext cx="145" cy="105"/>
              </a:xfrm>
              <a:custGeom>
                <a:avLst/>
                <a:gdLst>
                  <a:gd name="T0" fmla="*/ 145 w 145"/>
                  <a:gd name="T1" fmla="*/ 82 h 105"/>
                  <a:gd name="T2" fmla="*/ 133 w 145"/>
                  <a:gd name="T3" fmla="*/ 105 h 105"/>
                  <a:gd name="T4" fmla="*/ 0 w 145"/>
                  <a:gd name="T5" fmla="*/ 23 h 105"/>
                  <a:gd name="T6" fmla="*/ 11 w 145"/>
                  <a:gd name="T7" fmla="*/ 0 h 105"/>
                  <a:gd name="T8" fmla="*/ 145 w 145"/>
                  <a:gd name="T9" fmla="*/ 82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5" h="105">
                    <a:moveTo>
                      <a:pt x="145" y="82"/>
                    </a:moveTo>
                    <a:lnTo>
                      <a:pt x="133" y="105"/>
                    </a:lnTo>
                    <a:lnTo>
                      <a:pt x="0" y="23"/>
                    </a:lnTo>
                    <a:lnTo>
                      <a:pt x="11" y="0"/>
                    </a:lnTo>
                    <a:lnTo>
                      <a:pt x="145" y="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6" name="Freeform 55"/>
              <p:cNvSpPr>
                <a:spLocks/>
              </p:cNvSpPr>
              <p:nvPr/>
            </p:nvSpPr>
            <p:spPr bwMode="auto">
              <a:xfrm>
                <a:off x="3639" y="3268"/>
                <a:ext cx="181" cy="163"/>
              </a:xfrm>
              <a:custGeom>
                <a:avLst/>
                <a:gdLst>
                  <a:gd name="T0" fmla="*/ 157 w 181"/>
                  <a:gd name="T1" fmla="*/ 0 h 163"/>
                  <a:gd name="T2" fmla="*/ 105 w 181"/>
                  <a:gd name="T3" fmla="*/ 40 h 163"/>
                  <a:gd name="T4" fmla="*/ 70 w 181"/>
                  <a:gd name="T5" fmla="*/ 35 h 163"/>
                  <a:gd name="T6" fmla="*/ 35 w 181"/>
                  <a:gd name="T7" fmla="*/ 64 h 163"/>
                  <a:gd name="T8" fmla="*/ 12 w 181"/>
                  <a:gd name="T9" fmla="*/ 75 h 163"/>
                  <a:gd name="T10" fmla="*/ 12 w 181"/>
                  <a:gd name="T11" fmla="*/ 75 h 163"/>
                  <a:gd name="T12" fmla="*/ 18 w 181"/>
                  <a:gd name="T13" fmla="*/ 81 h 163"/>
                  <a:gd name="T14" fmla="*/ 23 w 181"/>
                  <a:gd name="T15" fmla="*/ 87 h 163"/>
                  <a:gd name="T16" fmla="*/ 35 w 181"/>
                  <a:gd name="T17" fmla="*/ 87 h 163"/>
                  <a:gd name="T18" fmla="*/ 35 w 181"/>
                  <a:gd name="T19" fmla="*/ 87 h 163"/>
                  <a:gd name="T20" fmla="*/ 53 w 181"/>
                  <a:gd name="T21" fmla="*/ 81 h 163"/>
                  <a:gd name="T22" fmla="*/ 64 w 181"/>
                  <a:gd name="T23" fmla="*/ 75 h 163"/>
                  <a:gd name="T24" fmla="*/ 64 w 181"/>
                  <a:gd name="T25" fmla="*/ 75 h 163"/>
                  <a:gd name="T26" fmla="*/ 70 w 181"/>
                  <a:gd name="T27" fmla="*/ 81 h 163"/>
                  <a:gd name="T28" fmla="*/ 76 w 181"/>
                  <a:gd name="T29" fmla="*/ 93 h 163"/>
                  <a:gd name="T30" fmla="*/ 76 w 181"/>
                  <a:gd name="T31" fmla="*/ 104 h 163"/>
                  <a:gd name="T32" fmla="*/ 64 w 181"/>
                  <a:gd name="T33" fmla="*/ 116 h 163"/>
                  <a:gd name="T34" fmla="*/ 64 w 181"/>
                  <a:gd name="T35" fmla="*/ 116 h 163"/>
                  <a:gd name="T36" fmla="*/ 53 w 181"/>
                  <a:gd name="T37" fmla="*/ 128 h 163"/>
                  <a:gd name="T38" fmla="*/ 53 w 181"/>
                  <a:gd name="T39" fmla="*/ 128 h 163"/>
                  <a:gd name="T40" fmla="*/ 35 w 181"/>
                  <a:gd name="T41" fmla="*/ 116 h 163"/>
                  <a:gd name="T42" fmla="*/ 23 w 181"/>
                  <a:gd name="T43" fmla="*/ 110 h 163"/>
                  <a:gd name="T44" fmla="*/ 12 w 181"/>
                  <a:gd name="T45" fmla="*/ 104 h 163"/>
                  <a:gd name="T46" fmla="*/ 12 w 181"/>
                  <a:gd name="T47" fmla="*/ 104 h 163"/>
                  <a:gd name="T48" fmla="*/ 0 w 181"/>
                  <a:gd name="T49" fmla="*/ 110 h 163"/>
                  <a:gd name="T50" fmla="*/ 0 w 181"/>
                  <a:gd name="T51" fmla="*/ 116 h 163"/>
                  <a:gd name="T52" fmla="*/ 12 w 181"/>
                  <a:gd name="T53" fmla="*/ 122 h 163"/>
                  <a:gd name="T54" fmla="*/ 64 w 181"/>
                  <a:gd name="T55" fmla="*/ 163 h 163"/>
                  <a:gd name="T56" fmla="*/ 117 w 181"/>
                  <a:gd name="T57" fmla="*/ 145 h 163"/>
                  <a:gd name="T58" fmla="*/ 140 w 181"/>
                  <a:gd name="T59" fmla="*/ 116 h 163"/>
                  <a:gd name="T60" fmla="*/ 181 w 181"/>
                  <a:gd name="T61" fmla="*/ 46 h 163"/>
                  <a:gd name="T62" fmla="*/ 181 w 181"/>
                  <a:gd name="T63" fmla="*/ 46 h 163"/>
                  <a:gd name="T64" fmla="*/ 163 w 181"/>
                  <a:gd name="T65" fmla="*/ 11 h 163"/>
                  <a:gd name="T66" fmla="*/ 157 w 181"/>
                  <a:gd name="T67" fmla="*/ 0 h 163"/>
                  <a:gd name="T68" fmla="*/ 157 w 181"/>
                  <a:gd name="T69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81" h="163">
                    <a:moveTo>
                      <a:pt x="157" y="0"/>
                    </a:moveTo>
                    <a:lnTo>
                      <a:pt x="105" y="40"/>
                    </a:lnTo>
                    <a:lnTo>
                      <a:pt x="70" y="35"/>
                    </a:lnTo>
                    <a:lnTo>
                      <a:pt x="35" y="64"/>
                    </a:lnTo>
                    <a:lnTo>
                      <a:pt x="12" y="75"/>
                    </a:lnTo>
                    <a:lnTo>
                      <a:pt x="12" y="75"/>
                    </a:lnTo>
                    <a:lnTo>
                      <a:pt x="18" y="81"/>
                    </a:lnTo>
                    <a:lnTo>
                      <a:pt x="23" y="87"/>
                    </a:lnTo>
                    <a:lnTo>
                      <a:pt x="35" y="87"/>
                    </a:lnTo>
                    <a:lnTo>
                      <a:pt x="35" y="87"/>
                    </a:lnTo>
                    <a:lnTo>
                      <a:pt x="53" y="81"/>
                    </a:lnTo>
                    <a:lnTo>
                      <a:pt x="64" y="75"/>
                    </a:lnTo>
                    <a:lnTo>
                      <a:pt x="64" y="75"/>
                    </a:lnTo>
                    <a:lnTo>
                      <a:pt x="70" y="81"/>
                    </a:lnTo>
                    <a:lnTo>
                      <a:pt x="76" y="93"/>
                    </a:lnTo>
                    <a:lnTo>
                      <a:pt x="76" y="104"/>
                    </a:lnTo>
                    <a:lnTo>
                      <a:pt x="64" y="116"/>
                    </a:lnTo>
                    <a:lnTo>
                      <a:pt x="64" y="116"/>
                    </a:lnTo>
                    <a:lnTo>
                      <a:pt x="53" y="128"/>
                    </a:lnTo>
                    <a:lnTo>
                      <a:pt x="53" y="128"/>
                    </a:lnTo>
                    <a:lnTo>
                      <a:pt x="35" y="116"/>
                    </a:lnTo>
                    <a:lnTo>
                      <a:pt x="23" y="110"/>
                    </a:lnTo>
                    <a:lnTo>
                      <a:pt x="12" y="104"/>
                    </a:lnTo>
                    <a:lnTo>
                      <a:pt x="12" y="104"/>
                    </a:lnTo>
                    <a:lnTo>
                      <a:pt x="0" y="110"/>
                    </a:lnTo>
                    <a:lnTo>
                      <a:pt x="0" y="116"/>
                    </a:lnTo>
                    <a:lnTo>
                      <a:pt x="12" y="122"/>
                    </a:lnTo>
                    <a:lnTo>
                      <a:pt x="64" y="163"/>
                    </a:lnTo>
                    <a:lnTo>
                      <a:pt x="117" y="145"/>
                    </a:lnTo>
                    <a:lnTo>
                      <a:pt x="140" y="116"/>
                    </a:lnTo>
                    <a:lnTo>
                      <a:pt x="181" y="46"/>
                    </a:lnTo>
                    <a:lnTo>
                      <a:pt x="181" y="46"/>
                    </a:lnTo>
                    <a:lnTo>
                      <a:pt x="163" y="11"/>
                    </a:lnTo>
                    <a:lnTo>
                      <a:pt x="157" y="0"/>
                    </a:lnTo>
                    <a:lnTo>
                      <a:pt x="157" y="0"/>
                    </a:lnTo>
                    <a:close/>
                  </a:path>
                </a:pathLst>
              </a:custGeom>
              <a:solidFill>
                <a:srgbClr val="AC8D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7" name="Freeform 56"/>
              <p:cNvSpPr>
                <a:spLocks/>
              </p:cNvSpPr>
              <p:nvPr/>
            </p:nvSpPr>
            <p:spPr bwMode="auto">
              <a:xfrm>
                <a:off x="3756" y="2505"/>
                <a:ext cx="372" cy="827"/>
              </a:xfrm>
              <a:custGeom>
                <a:avLst/>
                <a:gdLst>
                  <a:gd name="T0" fmla="*/ 244 w 372"/>
                  <a:gd name="T1" fmla="*/ 501 h 827"/>
                  <a:gd name="T2" fmla="*/ 227 w 372"/>
                  <a:gd name="T3" fmla="*/ 134 h 827"/>
                  <a:gd name="T4" fmla="*/ 227 w 372"/>
                  <a:gd name="T5" fmla="*/ 134 h 827"/>
                  <a:gd name="T6" fmla="*/ 233 w 372"/>
                  <a:gd name="T7" fmla="*/ 99 h 827"/>
                  <a:gd name="T8" fmla="*/ 250 w 372"/>
                  <a:gd name="T9" fmla="*/ 52 h 827"/>
                  <a:gd name="T10" fmla="*/ 267 w 372"/>
                  <a:gd name="T11" fmla="*/ 29 h 827"/>
                  <a:gd name="T12" fmla="*/ 279 w 372"/>
                  <a:gd name="T13" fmla="*/ 11 h 827"/>
                  <a:gd name="T14" fmla="*/ 291 w 372"/>
                  <a:gd name="T15" fmla="*/ 0 h 827"/>
                  <a:gd name="T16" fmla="*/ 308 w 372"/>
                  <a:gd name="T17" fmla="*/ 0 h 827"/>
                  <a:gd name="T18" fmla="*/ 308 w 372"/>
                  <a:gd name="T19" fmla="*/ 0 h 827"/>
                  <a:gd name="T20" fmla="*/ 326 w 372"/>
                  <a:gd name="T21" fmla="*/ 11 h 827"/>
                  <a:gd name="T22" fmla="*/ 337 w 372"/>
                  <a:gd name="T23" fmla="*/ 23 h 827"/>
                  <a:gd name="T24" fmla="*/ 349 w 372"/>
                  <a:gd name="T25" fmla="*/ 46 h 827"/>
                  <a:gd name="T26" fmla="*/ 361 w 372"/>
                  <a:gd name="T27" fmla="*/ 70 h 827"/>
                  <a:gd name="T28" fmla="*/ 372 w 372"/>
                  <a:gd name="T29" fmla="*/ 122 h 827"/>
                  <a:gd name="T30" fmla="*/ 372 w 372"/>
                  <a:gd name="T31" fmla="*/ 169 h 827"/>
                  <a:gd name="T32" fmla="*/ 355 w 372"/>
                  <a:gd name="T33" fmla="*/ 530 h 827"/>
                  <a:gd name="T34" fmla="*/ 355 w 372"/>
                  <a:gd name="T35" fmla="*/ 530 h 827"/>
                  <a:gd name="T36" fmla="*/ 326 w 372"/>
                  <a:gd name="T37" fmla="*/ 565 h 827"/>
                  <a:gd name="T38" fmla="*/ 256 w 372"/>
                  <a:gd name="T39" fmla="*/ 646 h 827"/>
                  <a:gd name="T40" fmla="*/ 209 w 372"/>
                  <a:gd name="T41" fmla="*/ 699 h 827"/>
                  <a:gd name="T42" fmla="*/ 163 w 372"/>
                  <a:gd name="T43" fmla="*/ 745 h 827"/>
                  <a:gd name="T44" fmla="*/ 110 w 372"/>
                  <a:gd name="T45" fmla="*/ 792 h 827"/>
                  <a:gd name="T46" fmla="*/ 58 w 372"/>
                  <a:gd name="T47" fmla="*/ 827 h 827"/>
                  <a:gd name="T48" fmla="*/ 58 w 372"/>
                  <a:gd name="T49" fmla="*/ 827 h 827"/>
                  <a:gd name="T50" fmla="*/ 52 w 372"/>
                  <a:gd name="T51" fmla="*/ 827 h 827"/>
                  <a:gd name="T52" fmla="*/ 29 w 372"/>
                  <a:gd name="T53" fmla="*/ 815 h 827"/>
                  <a:gd name="T54" fmla="*/ 11 w 372"/>
                  <a:gd name="T55" fmla="*/ 803 h 827"/>
                  <a:gd name="T56" fmla="*/ 5 w 372"/>
                  <a:gd name="T57" fmla="*/ 792 h 827"/>
                  <a:gd name="T58" fmla="*/ 0 w 372"/>
                  <a:gd name="T59" fmla="*/ 780 h 827"/>
                  <a:gd name="T60" fmla="*/ 244 w 372"/>
                  <a:gd name="T61" fmla="*/ 501 h 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72" h="827">
                    <a:moveTo>
                      <a:pt x="244" y="501"/>
                    </a:moveTo>
                    <a:lnTo>
                      <a:pt x="227" y="134"/>
                    </a:lnTo>
                    <a:lnTo>
                      <a:pt x="227" y="134"/>
                    </a:lnTo>
                    <a:lnTo>
                      <a:pt x="233" y="99"/>
                    </a:lnTo>
                    <a:lnTo>
                      <a:pt x="250" y="52"/>
                    </a:lnTo>
                    <a:lnTo>
                      <a:pt x="267" y="29"/>
                    </a:lnTo>
                    <a:lnTo>
                      <a:pt x="279" y="11"/>
                    </a:lnTo>
                    <a:lnTo>
                      <a:pt x="291" y="0"/>
                    </a:lnTo>
                    <a:lnTo>
                      <a:pt x="308" y="0"/>
                    </a:lnTo>
                    <a:lnTo>
                      <a:pt x="308" y="0"/>
                    </a:lnTo>
                    <a:lnTo>
                      <a:pt x="326" y="11"/>
                    </a:lnTo>
                    <a:lnTo>
                      <a:pt x="337" y="23"/>
                    </a:lnTo>
                    <a:lnTo>
                      <a:pt x="349" y="46"/>
                    </a:lnTo>
                    <a:lnTo>
                      <a:pt x="361" y="70"/>
                    </a:lnTo>
                    <a:lnTo>
                      <a:pt x="372" y="122"/>
                    </a:lnTo>
                    <a:lnTo>
                      <a:pt x="372" y="169"/>
                    </a:lnTo>
                    <a:lnTo>
                      <a:pt x="355" y="530"/>
                    </a:lnTo>
                    <a:lnTo>
                      <a:pt x="355" y="530"/>
                    </a:lnTo>
                    <a:lnTo>
                      <a:pt x="326" y="565"/>
                    </a:lnTo>
                    <a:lnTo>
                      <a:pt x="256" y="646"/>
                    </a:lnTo>
                    <a:lnTo>
                      <a:pt x="209" y="699"/>
                    </a:lnTo>
                    <a:lnTo>
                      <a:pt x="163" y="745"/>
                    </a:lnTo>
                    <a:lnTo>
                      <a:pt x="110" y="792"/>
                    </a:lnTo>
                    <a:lnTo>
                      <a:pt x="58" y="827"/>
                    </a:lnTo>
                    <a:lnTo>
                      <a:pt x="58" y="827"/>
                    </a:lnTo>
                    <a:lnTo>
                      <a:pt x="52" y="827"/>
                    </a:lnTo>
                    <a:lnTo>
                      <a:pt x="29" y="815"/>
                    </a:lnTo>
                    <a:lnTo>
                      <a:pt x="11" y="803"/>
                    </a:lnTo>
                    <a:lnTo>
                      <a:pt x="5" y="792"/>
                    </a:lnTo>
                    <a:lnTo>
                      <a:pt x="0" y="780"/>
                    </a:lnTo>
                    <a:lnTo>
                      <a:pt x="244" y="501"/>
                    </a:lnTo>
                    <a:close/>
                  </a:path>
                </a:pathLst>
              </a:custGeom>
              <a:solidFill>
                <a:srgbClr val="8722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8" name="Freeform 57"/>
              <p:cNvSpPr>
                <a:spLocks/>
              </p:cNvSpPr>
              <p:nvPr/>
            </p:nvSpPr>
            <p:spPr bwMode="auto">
              <a:xfrm>
                <a:off x="3703" y="3145"/>
                <a:ext cx="204" cy="152"/>
              </a:xfrm>
              <a:custGeom>
                <a:avLst/>
                <a:gdLst>
                  <a:gd name="T0" fmla="*/ 70 w 204"/>
                  <a:gd name="T1" fmla="*/ 0 h 152"/>
                  <a:gd name="T2" fmla="*/ 93 w 204"/>
                  <a:gd name="T3" fmla="*/ 29 h 152"/>
                  <a:gd name="T4" fmla="*/ 146 w 204"/>
                  <a:gd name="T5" fmla="*/ 41 h 152"/>
                  <a:gd name="T6" fmla="*/ 117 w 204"/>
                  <a:gd name="T7" fmla="*/ 64 h 152"/>
                  <a:gd name="T8" fmla="*/ 117 w 204"/>
                  <a:gd name="T9" fmla="*/ 64 h 152"/>
                  <a:gd name="T10" fmla="*/ 117 w 204"/>
                  <a:gd name="T11" fmla="*/ 70 h 152"/>
                  <a:gd name="T12" fmla="*/ 111 w 204"/>
                  <a:gd name="T13" fmla="*/ 76 h 152"/>
                  <a:gd name="T14" fmla="*/ 117 w 204"/>
                  <a:gd name="T15" fmla="*/ 94 h 152"/>
                  <a:gd name="T16" fmla="*/ 122 w 204"/>
                  <a:gd name="T17" fmla="*/ 99 h 152"/>
                  <a:gd name="T18" fmla="*/ 134 w 204"/>
                  <a:gd name="T19" fmla="*/ 105 h 152"/>
                  <a:gd name="T20" fmla="*/ 134 w 204"/>
                  <a:gd name="T21" fmla="*/ 105 h 152"/>
                  <a:gd name="T22" fmla="*/ 146 w 204"/>
                  <a:gd name="T23" fmla="*/ 111 h 152"/>
                  <a:gd name="T24" fmla="*/ 146 w 204"/>
                  <a:gd name="T25" fmla="*/ 111 h 152"/>
                  <a:gd name="T26" fmla="*/ 157 w 204"/>
                  <a:gd name="T27" fmla="*/ 117 h 152"/>
                  <a:gd name="T28" fmla="*/ 169 w 204"/>
                  <a:gd name="T29" fmla="*/ 123 h 152"/>
                  <a:gd name="T30" fmla="*/ 181 w 204"/>
                  <a:gd name="T31" fmla="*/ 117 h 152"/>
                  <a:gd name="T32" fmla="*/ 181 w 204"/>
                  <a:gd name="T33" fmla="*/ 117 h 152"/>
                  <a:gd name="T34" fmla="*/ 198 w 204"/>
                  <a:gd name="T35" fmla="*/ 117 h 152"/>
                  <a:gd name="T36" fmla="*/ 204 w 204"/>
                  <a:gd name="T37" fmla="*/ 123 h 152"/>
                  <a:gd name="T38" fmla="*/ 204 w 204"/>
                  <a:gd name="T39" fmla="*/ 128 h 152"/>
                  <a:gd name="T40" fmla="*/ 140 w 204"/>
                  <a:gd name="T41" fmla="*/ 152 h 152"/>
                  <a:gd name="T42" fmla="*/ 76 w 204"/>
                  <a:gd name="T43" fmla="*/ 146 h 152"/>
                  <a:gd name="T44" fmla="*/ 47 w 204"/>
                  <a:gd name="T45" fmla="*/ 123 h 152"/>
                  <a:gd name="T46" fmla="*/ 0 w 204"/>
                  <a:gd name="T47" fmla="*/ 35 h 152"/>
                  <a:gd name="T48" fmla="*/ 0 w 204"/>
                  <a:gd name="T49" fmla="*/ 35 h 152"/>
                  <a:gd name="T50" fmla="*/ 6 w 204"/>
                  <a:gd name="T51" fmla="*/ 24 h 152"/>
                  <a:gd name="T52" fmla="*/ 12 w 204"/>
                  <a:gd name="T53" fmla="*/ 12 h 152"/>
                  <a:gd name="T54" fmla="*/ 23 w 204"/>
                  <a:gd name="T55" fmla="*/ 6 h 152"/>
                  <a:gd name="T56" fmla="*/ 35 w 204"/>
                  <a:gd name="T57" fmla="*/ 0 h 152"/>
                  <a:gd name="T58" fmla="*/ 58 w 204"/>
                  <a:gd name="T59" fmla="*/ 0 h 152"/>
                  <a:gd name="T60" fmla="*/ 70 w 204"/>
                  <a:gd name="T61" fmla="*/ 0 h 152"/>
                  <a:gd name="T62" fmla="*/ 70 w 204"/>
                  <a:gd name="T63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04" h="152">
                    <a:moveTo>
                      <a:pt x="70" y="0"/>
                    </a:moveTo>
                    <a:lnTo>
                      <a:pt x="93" y="29"/>
                    </a:lnTo>
                    <a:lnTo>
                      <a:pt x="146" y="41"/>
                    </a:lnTo>
                    <a:lnTo>
                      <a:pt x="117" y="64"/>
                    </a:lnTo>
                    <a:lnTo>
                      <a:pt x="117" y="64"/>
                    </a:lnTo>
                    <a:lnTo>
                      <a:pt x="117" y="70"/>
                    </a:lnTo>
                    <a:lnTo>
                      <a:pt x="111" y="76"/>
                    </a:lnTo>
                    <a:lnTo>
                      <a:pt x="117" y="94"/>
                    </a:lnTo>
                    <a:lnTo>
                      <a:pt x="122" y="99"/>
                    </a:lnTo>
                    <a:lnTo>
                      <a:pt x="134" y="105"/>
                    </a:lnTo>
                    <a:lnTo>
                      <a:pt x="134" y="105"/>
                    </a:lnTo>
                    <a:lnTo>
                      <a:pt x="146" y="111"/>
                    </a:lnTo>
                    <a:lnTo>
                      <a:pt x="146" y="111"/>
                    </a:lnTo>
                    <a:lnTo>
                      <a:pt x="157" y="117"/>
                    </a:lnTo>
                    <a:lnTo>
                      <a:pt x="169" y="123"/>
                    </a:lnTo>
                    <a:lnTo>
                      <a:pt x="181" y="117"/>
                    </a:lnTo>
                    <a:lnTo>
                      <a:pt x="181" y="117"/>
                    </a:lnTo>
                    <a:lnTo>
                      <a:pt x="198" y="117"/>
                    </a:lnTo>
                    <a:lnTo>
                      <a:pt x="204" y="123"/>
                    </a:lnTo>
                    <a:lnTo>
                      <a:pt x="204" y="128"/>
                    </a:lnTo>
                    <a:lnTo>
                      <a:pt x="140" y="152"/>
                    </a:lnTo>
                    <a:lnTo>
                      <a:pt x="76" y="146"/>
                    </a:lnTo>
                    <a:lnTo>
                      <a:pt x="47" y="123"/>
                    </a:lnTo>
                    <a:lnTo>
                      <a:pt x="0" y="35"/>
                    </a:lnTo>
                    <a:lnTo>
                      <a:pt x="0" y="35"/>
                    </a:lnTo>
                    <a:lnTo>
                      <a:pt x="6" y="24"/>
                    </a:lnTo>
                    <a:lnTo>
                      <a:pt x="12" y="12"/>
                    </a:lnTo>
                    <a:lnTo>
                      <a:pt x="23" y="6"/>
                    </a:lnTo>
                    <a:lnTo>
                      <a:pt x="35" y="0"/>
                    </a:lnTo>
                    <a:lnTo>
                      <a:pt x="58" y="0"/>
                    </a:lnTo>
                    <a:lnTo>
                      <a:pt x="70" y="0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AC8D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9" name="Freeform 58"/>
              <p:cNvSpPr>
                <a:spLocks/>
              </p:cNvSpPr>
              <p:nvPr/>
            </p:nvSpPr>
            <p:spPr bwMode="auto">
              <a:xfrm>
                <a:off x="2655" y="3512"/>
                <a:ext cx="2498" cy="373"/>
              </a:xfrm>
              <a:custGeom>
                <a:avLst/>
                <a:gdLst>
                  <a:gd name="T0" fmla="*/ 2283 w 2498"/>
                  <a:gd name="T1" fmla="*/ 0 h 373"/>
                  <a:gd name="T2" fmla="*/ 309 w 2498"/>
                  <a:gd name="T3" fmla="*/ 6 h 373"/>
                  <a:gd name="T4" fmla="*/ 0 w 2498"/>
                  <a:gd name="T5" fmla="*/ 373 h 373"/>
                  <a:gd name="T6" fmla="*/ 2498 w 2498"/>
                  <a:gd name="T7" fmla="*/ 373 h 373"/>
                  <a:gd name="T8" fmla="*/ 2283 w 2498"/>
                  <a:gd name="T9" fmla="*/ 0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98" h="373">
                    <a:moveTo>
                      <a:pt x="2283" y="0"/>
                    </a:moveTo>
                    <a:lnTo>
                      <a:pt x="309" y="6"/>
                    </a:lnTo>
                    <a:lnTo>
                      <a:pt x="0" y="373"/>
                    </a:lnTo>
                    <a:lnTo>
                      <a:pt x="2498" y="373"/>
                    </a:lnTo>
                    <a:lnTo>
                      <a:pt x="2283" y="0"/>
                    </a:lnTo>
                    <a:close/>
                  </a:path>
                </a:pathLst>
              </a:custGeom>
              <a:solidFill>
                <a:srgbClr val="DCAB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0" name="Freeform 59"/>
              <p:cNvSpPr>
                <a:spLocks/>
              </p:cNvSpPr>
              <p:nvPr/>
            </p:nvSpPr>
            <p:spPr bwMode="auto">
              <a:xfrm>
                <a:off x="2649" y="3885"/>
                <a:ext cx="2498" cy="116"/>
              </a:xfrm>
              <a:custGeom>
                <a:avLst/>
                <a:gdLst>
                  <a:gd name="T0" fmla="*/ 2492 w 2498"/>
                  <a:gd name="T1" fmla="*/ 0 h 116"/>
                  <a:gd name="T2" fmla="*/ 6 w 2498"/>
                  <a:gd name="T3" fmla="*/ 0 h 116"/>
                  <a:gd name="T4" fmla="*/ 0 w 2498"/>
                  <a:gd name="T5" fmla="*/ 6 h 116"/>
                  <a:gd name="T6" fmla="*/ 0 w 2498"/>
                  <a:gd name="T7" fmla="*/ 116 h 116"/>
                  <a:gd name="T8" fmla="*/ 2492 w 2498"/>
                  <a:gd name="T9" fmla="*/ 116 h 116"/>
                  <a:gd name="T10" fmla="*/ 2498 w 2498"/>
                  <a:gd name="T11" fmla="*/ 6 h 116"/>
                  <a:gd name="T12" fmla="*/ 2492 w 2498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98" h="116">
                    <a:moveTo>
                      <a:pt x="2492" y="0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0" y="116"/>
                    </a:lnTo>
                    <a:lnTo>
                      <a:pt x="2492" y="116"/>
                    </a:lnTo>
                    <a:lnTo>
                      <a:pt x="2498" y="6"/>
                    </a:lnTo>
                    <a:lnTo>
                      <a:pt x="2492" y="0"/>
                    </a:lnTo>
                    <a:close/>
                  </a:path>
                </a:pathLst>
              </a:custGeom>
              <a:solidFill>
                <a:srgbClr val="8A5C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1" name="Freeform 60"/>
              <p:cNvSpPr>
                <a:spLocks/>
              </p:cNvSpPr>
              <p:nvPr/>
            </p:nvSpPr>
            <p:spPr bwMode="auto">
              <a:xfrm>
                <a:off x="3127" y="3180"/>
                <a:ext cx="471" cy="594"/>
              </a:xfrm>
              <a:custGeom>
                <a:avLst/>
                <a:gdLst>
                  <a:gd name="T0" fmla="*/ 204 w 471"/>
                  <a:gd name="T1" fmla="*/ 0 h 594"/>
                  <a:gd name="T2" fmla="*/ 471 w 471"/>
                  <a:gd name="T3" fmla="*/ 233 h 594"/>
                  <a:gd name="T4" fmla="*/ 273 w 471"/>
                  <a:gd name="T5" fmla="*/ 594 h 594"/>
                  <a:gd name="T6" fmla="*/ 0 w 471"/>
                  <a:gd name="T7" fmla="*/ 443 h 594"/>
                  <a:gd name="T8" fmla="*/ 204 w 471"/>
                  <a:gd name="T9" fmla="*/ 0 h 5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1" h="594">
                    <a:moveTo>
                      <a:pt x="204" y="0"/>
                    </a:moveTo>
                    <a:lnTo>
                      <a:pt x="471" y="233"/>
                    </a:lnTo>
                    <a:lnTo>
                      <a:pt x="273" y="594"/>
                    </a:lnTo>
                    <a:lnTo>
                      <a:pt x="0" y="443"/>
                    </a:lnTo>
                    <a:lnTo>
                      <a:pt x="204" y="0"/>
                    </a:lnTo>
                    <a:close/>
                  </a:path>
                </a:pathLst>
              </a:custGeom>
              <a:solidFill>
                <a:srgbClr val="7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2" name="Freeform 61"/>
              <p:cNvSpPr>
                <a:spLocks/>
              </p:cNvSpPr>
              <p:nvPr/>
            </p:nvSpPr>
            <p:spPr bwMode="auto">
              <a:xfrm>
                <a:off x="4443" y="3273"/>
                <a:ext cx="495" cy="490"/>
              </a:xfrm>
              <a:custGeom>
                <a:avLst/>
                <a:gdLst>
                  <a:gd name="T0" fmla="*/ 337 w 495"/>
                  <a:gd name="T1" fmla="*/ 0 h 490"/>
                  <a:gd name="T2" fmla="*/ 0 w 495"/>
                  <a:gd name="T3" fmla="*/ 76 h 490"/>
                  <a:gd name="T4" fmla="*/ 151 w 495"/>
                  <a:gd name="T5" fmla="*/ 490 h 490"/>
                  <a:gd name="T6" fmla="*/ 495 w 495"/>
                  <a:gd name="T7" fmla="*/ 472 h 490"/>
                  <a:gd name="T8" fmla="*/ 337 w 495"/>
                  <a:gd name="T9" fmla="*/ 0 h 4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5" h="490">
                    <a:moveTo>
                      <a:pt x="337" y="0"/>
                    </a:moveTo>
                    <a:lnTo>
                      <a:pt x="0" y="76"/>
                    </a:lnTo>
                    <a:lnTo>
                      <a:pt x="151" y="490"/>
                    </a:lnTo>
                    <a:lnTo>
                      <a:pt x="495" y="472"/>
                    </a:lnTo>
                    <a:lnTo>
                      <a:pt x="337" y="0"/>
                    </a:lnTo>
                    <a:close/>
                  </a:path>
                </a:pathLst>
              </a:custGeom>
              <a:solidFill>
                <a:srgbClr val="F80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3" name="Freeform 62"/>
              <p:cNvSpPr>
                <a:spLocks/>
              </p:cNvSpPr>
              <p:nvPr/>
            </p:nvSpPr>
            <p:spPr bwMode="auto">
              <a:xfrm>
                <a:off x="4769" y="3506"/>
                <a:ext cx="227" cy="134"/>
              </a:xfrm>
              <a:custGeom>
                <a:avLst/>
                <a:gdLst>
                  <a:gd name="T0" fmla="*/ 180 w 227"/>
                  <a:gd name="T1" fmla="*/ 41 h 134"/>
                  <a:gd name="T2" fmla="*/ 151 w 227"/>
                  <a:gd name="T3" fmla="*/ 35 h 134"/>
                  <a:gd name="T4" fmla="*/ 116 w 227"/>
                  <a:gd name="T5" fmla="*/ 12 h 134"/>
                  <a:gd name="T6" fmla="*/ 93 w 227"/>
                  <a:gd name="T7" fmla="*/ 0 h 134"/>
                  <a:gd name="T8" fmla="*/ 105 w 227"/>
                  <a:gd name="T9" fmla="*/ 41 h 134"/>
                  <a:gd name="T10" fmla="*/ 105 w 227"/>
                  <a:gd name="T11" fmla="*/ 41 h 134"/>
                  <a:gd name="T12" fmla="*/ 99 w 227"/>
                  <a:gd name="T13" fmla="*/ 59 h 134"/>
                  <a:gd name="T14" fmla="*/ 87 w 227"/>
                  <a:gd name="T15" fmla="*/ 70 h 134"/>
                  <a:gd name="T16" fmla="*/ 81 w 227"/>
                  <a:gd name="T17" fmla="*/ 70 h 134"/>
                  <a:gd name="T18" fmla="*/ 70 w 227"/>
                  <a:gd name="T19" fmla="*/ 70 h 134"/>
                  <a:gd name="T20" fmla="*/ 70 w 227"/>
                  <a:gd name="T21" fmla="*/ 70 h 134"/>
                  <a:gd name="T22" fmla="*/ 58 w 227"/>
                  <a:gd name="T23" fmla="*/ 64 h 134"/>
                  <a:gd name="T24" fmla="*/ 58 w 227"/>
                  <a:gd name="T25" fmla="*/ 64 h 134"/>
                  <a:gd name="T26" fmla="*/ 40 w 227"/>
                  <a:gd name="T27" fmla="*/ 59 h 134"/>
                  <a:gd name="T28" fmla="*/ 23 w 227"/>
                  <a:gd name="T29" fmla="*/ 47 h 134"/>
                  <a:gd name="T30" fmla="*/ 23 w 227"/>
                  <a:gd name="T31" fmla="*/ 47 h 134"/>
                  <a:gd name="T32" fmla="*/ 11 w 227"/>
                  <a:gd name="T33" fmla="*/ 41 h 134"/>
                  <a:gd name="T34" fmla="*/ 6 w 227"/>
                  <a:gd name="T35" fmla="*/ 41 h 134"/>
                  <a:gd name="T36" fmla="*/ 0 w 227"/>
                  <a:gd name="T37" fmla="*/ 47 h 134"/>
                  <a:gd name="T38" fmla="*/ 35 w 227"/>
                  <a:gd name="T39" fmla="*/ 99 h 134"/>
                  <a:gd name="T40" fmla="*/ 81 w 227"/>
                  <a:gd name="T41" fmla="*/ 134 h 134"/>
                  <a:gd name="T42" fmla="*/ 116 w 227"/>
                  <a:gd name="T43" fmla="*/ 134 h 134"/>
                  <a:gd name="T44" fmla="*/ 221 w 227"/>
                  <a:gd name="T45" fmla="*/ 123 h 134"/>
                  <a:gd name="T46" fmla="*/ 221 w 227"/>
                  <a:gd name="T47" fmla="*/ 123 h 134"/>
                  <a:gd name="T48" fmla="*/ 227 w 227"/>
                  <a:gd name="T49" fmla="*/ 111 h 134"/>
                  <a:gd name="T50" fmla="*/ 227 w 227"/>
                  <a:gd name="T51" fmla="*/ 99 h 134"/>
                  <a:gd name="T52" fmla="*/ 209 w 227"/>
                  <a:gd name="T53" fmla="*/ 70 h 134"/>
                  <a:gd name="T54" fmla="*/ 180 w 227"/>
                  <a:gd name="T55" fmla="*/ 41 h 134"/>
                  <a:gd name="T56" fmla="*/ 180 w 227"/>
                  <a:gd name="T57" fmla="*/ 41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27" h="134">
                    <a:moveTo>
                      <a:pt x="180" y="41"/>
                    </a:moveTo>
                    <a:lnTo>
                      <a:pt x="151" y="35"/>
                    </a:lnTo>
                    <a:lnTo>
                      <a:pt x="116" y="12"/>
                    </a:lnTo>
                    <a:lnTo>
                      <a:pt x="93" y="0"/>
                    </a:lnTo>
                    <a:lnTo>
                      <a:pt x="105" y="41"/>
                    </a:lnTo>
                    <a:lnTo>
                      <a:pt x="105" y="41"/>
                    </a:lnTo>
                    <a:lnTo>
                      <a:pt x="99" y="59"/>
                    </a:lnTo>
                    <a:lnTo>
                      <a:pt x="87" y="70"/>
                    </a:lnTo>
                    <a:lnTo>
                      <a:pt x="81" y="70"/>
                    </a:lnTo>
                    <a:lnTo>
                      <a:pt x="70" y="70"/>
                    </a:lnTo>
                    <a:lnTo>
                      <a:pt x="70" y="70"/>
                    </a:lnTo>
                    <a:lnTo>
                      <a:pt x="58" y="64"/>
                    </a:lnTo>
                    <a:lnTo>
                      <a:pt x="58" y="64"/>
                    </a:lnTo>
                    <a:lnTo>
                      <a:pt x="40" y="59"/>
                    </a:lnTo>
                    <a:lnTo>
                      <a:pt x="23" y="47"/>
                    </a:lnTo>
                    <a:lnTo>
                      <a:pt x="23" y="47"/>
                    </a:lnTo>
                    <a:lnTo>
                      <a:pt x="11" y="41"/>
                    </a:lnTo>
                    <a:lnTo>
                      <a:pt x="6" y="41"/>
                    </a:lnTo>
                    <a:lnTo>
                      <a:pt x="0" y="47"/>
                    </a:lnTo>
                    <a:lnTo>
                      <a:pt x="35" y="99"/>
                    </a:lnTo>
                    <a:lnTo>
                      <a:pt x="81" y="134"/>
                    </a:lnTo>
                    <a:lnTo>
                      <a:pt x="116" y="134"/>
                    </a:lnTo>
                    <a:lnTo>
                      <a:pt x="221" y="123"/>
                    </a:lnTo>
                    <a:lnTo>
                      <a:pt x="221" y="123"/>
                    </a:lnTo>
                    <a:lnTo>
                      <a:pt x="227" y="111"/>
                    </a:lnTo>
                    <a:lnTo>
                      <a:pt x="227" y="99"/>
                    </a:lnTo>
                    <a:lnTo>
                      <a:pt x="209" y="70"/>
                    </a:lnTo>
                    <a:lnTo>
                      <a:pt x="180" y="41"/>
                    </a:lnTo>
                    <a:lnTo>
                      <a:pt x="180" y="41"/>
                    </a:lnTo>
                    <a:close/>
                  </a:path>
                </a:pathLst>
              </a:custGeom>
              <a:solidFill>
                <a:srgbClr val="7E5F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4" name="Freeform 63"/>
              <p:cNvSpPr>
                <a:spLocks/>
              </p:cNvSpPr>
              <p:nvPr/>
            </p:nvSpPr>
            <p:spPr bwMode="auto">
              <a:xfrm>
                <a:off x="4943" y="3308"/>
                <a:ext cx="501" cy="356"/>
              </a:xfrm>
              <a:custGeom>
                <a:avLst/>
                <a:gdLst>
                  <a:gd name="T0" fmla="*/ 303 w 501"/>
                  <a:gd name="T1" fmla="*/ 356 h 356"/>
                  <a:gd name="T2" fmla="*/ 35 w 501"/>
                  <a:gd name="T3" fmla="*/ 338 h 356"/>
                  <a:gd name="T4" fmla="*/ 0 w 501"/>
                  <a:gd name="T5" fmla="*/ 233 h 356"/>
                  <a:gd name="T6" fmla="*/ 0 w 501"/>
                  <a:gd name="T7" fmla="*/ 233 h 356"/>
                  <a:gd name="T8" fmla="*/ 245 w 501"/>
                  <a:gd name="T9" fmla="*/ 233 h 356"/>
                  <a:gd name="T10" fmla="*/ 245 w 501"/>
                  <a:gd name="T11" fmla="*/ 233 h 356"/>
                  <a:gd name="T12" fmla="*/ 274 w 501"/>
                  <a:gd name="T13" fmla="*/ 198 h 356"/>
                  <a:gd name="T14" fmla="*/ 309 w 501"/>
                  <a:gd name="T15" fmla="*/ 163 h 356"/>
                  <a:gd name="T16" fmla="*/ 361 w 501"/>
                  <a:gd name="T17" fmla="*/ 88 h 356"/>
                  <a:gd name="T18" fmla="*/ 385 w 501"/>
                  <a:gd name="T19" fmla="*/ 53 h 356"/>
                  <a:gd name="T20" fmla="*/ 408 w 501"/>
                  <a:gd name="T21" fmla="*/ 29 h 356"/>
                  <a:gd name="T22" fmla="*/ 431 w 501"/>
                  <a:gd name="T23" fmla="*/ 6 h 356"/>
                  <a:gd name="T24" fmla="*/ 455 w 501"/>
                  <a:gd name="T25" fmla="*/ 0 h 356"/>
                  <a:gd name="T26" fmla="*/ 455 w 501"/>
                  <a:gd name="T27" fmla="*/ 0 h 356"/>
                  <a:gd name="T28" fmla="*/ 478 w 501"/>
                  <a:gd name="T29" fmla="*/ 6 h 356"/>
                  <a:gd name="T30" fmla="*/ 489 w 501"/>
                  <a:gd name="T31" fmla="*/ 18 h 356"/>
                  <a:gd name="T32" fmla="*/ 495 w 501"/>
                  <a:gd name="T33" fmla="*/ 29 h 356"/>
                  <a:gd name="T34" fmla="*/ 501 w 501"/>
                  <a:gd name="T35" fmla="*/ 53 h 356"/>
                  <a:gd name="T36" fmla="*/ 495 w 501"/>
                  <a:gd name="T37" fmla="*/ 82 h 356"/>
                  <a:gd name="T38" fmla="*/ 489 w 501"/>
                  <a:gd name="T39" fmla="*/ 111 h 356"/>
                  <a:gd name="T40" fmla="*/ 472 w 501"/>
                  <a:gd name="T41" fmla="*/ 169 h 356"/>
                  <a:gd name="T42" fmla="*/ 437 w 501"/>
                  <a:gd name="T43" fmla="*/ 233 h 356"/>
                  <a:gd name="T44" fmla="*/ 396 w 501"/>
                  <a:gd name="T45" fmla="*/ 292 h 356"/>
                  <a:gd name="T46" fmla="*/ 373 w 501"/>
                  <a:gd name="T47" fmla="*/ 315 h 356"/>
                  <a:gd name="T48" fmla="*/ 350 w 501"/>
                  <a:gd name="T49" fmla="*/ 338 h 356"/>
                  <a:gd name="T50" fmla="*/ 326 w 501"/>
                  <a:gd name="T51" fmla="*/ 350 h 356"/>
                  <a:gd name="T52" fmla="*/ 303 w 501"/>
                  <a:gd name="T53" fmla="*/ 356 h 356"/>
                  <a:gd name="T54" fmla="*/ 303 w 501"/>
                  <a:gd name="T55" fmla="*/ 356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01" h="356">
                    <a:moveTo>
                      <a:pt x="303" y="356"/>
                    </a:moveTo>
                    <a:lnTo>
                      <a:pt x="35" y="338"/>
                    </a:lnTo>
                    <a:lnTo>
                      <a:pt x="0" y="233"/>
                    </a:lnTo>
                    <a:lnTo>
                      <a:pt x="0" y="233"/>
                    </a:lnTo>
                    <a:lnTo>
                      <a:pt x="245" y="233"/>
                    </a:lnTo>
                    <a:lnTo>
                      <a:pt x="245" y="233"/>
                    </a:lnTo>
                    <a:lnTo>
                      <a:pt x="274" y="198"/>
                    </a:lnTo>
                    <a:lnTo>
                      <a:pt x="309" y="163"/>
                    </a:lnTo>
                    <a:lnTo>
                      <a:pt x="361" y="88"/>
                    </a:lnTo>
                    <a:lnTo>
                      <a:pt x="385" y="53"/>
                    </a:lnTo>
                    <a:lnTo>
                      <a:pt x="408" y="29"/>
                    </a:lnTo>
                    <a:lnTo>
                      <a:pt x="431" y="6"/>
                    </a:lnTo>
                    <a:lnTo>
                      <a:pt x="455" y="0"/>
                    </a:lnTo>
                    <a:lnTo>
                      <a:pt x="455" y="0"/>
                    </a:lnTo>
                    <a:lnTo>
                      <a:pt x="478" y="6"/>
                    </a:lnTo>
                    <a:lnTo>
                      <a:pt x="489" y="18"/>
                    </a:lnTo>
                    <a:lnTo>
                      <a:pt x="495" y="29"/>
                    </a:lnTo>
                    <a:lnTo>
                      <a:pt x="501" y="53"/>
                    </a:lnTo>
                    <a:lnTo>
                      <a:pt x="495" y="82"/>
                    </a:lnTo>
                    <a:lnTo>
                      <a:pt x="489" y="111"/>
                    </a:lnTo>
                    <a:lnTo>
                      <a:pt x="472" y="169"/>
                    </a:lnTo>
                    <a:lnTo>
                      <a:pt x="437" y="233"/>
                    </a:lnTo>
                    <a:lnTo>
                      <a:pt x="396" y="292"/>
                    </a:lnTo>
                    <a:lnTo>
                      <a:pt x="373" y="315"/>
                    </a:lnTo>
                    <a:lnTo>
                      <a:pt x="350" y="338"/>
                    </a:lnTo>
                    <a:lnTo>
                      <a:pt x="326" y="350"/>
                    </a:lnTo>
                    <a:lnTo>
                      <a:pt x="303" y="356"/>
                    </a:lnTo>
                    <a:lnTo>
                      <a:pt x="303" y="356"/>
                    </a:lnTo>
                    <a:close/>
                  </a:path>
                </a:pathLst>
              </a:custGeom>
              <a:solidFill>
                <a:srgbClr val="FBDF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5" name="Freeform 64"/>
              <p:cNvSpPr>
                <a:spLocks/>
              </p:cNvSpPr>
              <p:nvPr/>
            </p:nvSpPr>
            <p:spPr bwMode="auto">
              <a:xfrm>
                <a:off x="2743" y="3122"/>
                <a:ext cx="139" cy="192"/>
              </a:xfrm>
              <a:custGeom>
                <a:avLst/>
                <a:gdLst>
                  <a:gd name="T0" fmla="*/ 0 w 139"/>
                  <a:gd name="T1" fmla="*/ 117 h 192"/>
                  <a:gd name="T2" fmla="*/ 75 w 139"/>
                  <a:gd name="T3" fmla="*/ 192 h 192"/>
                  <a:gd name="T4" fmla="*/ 139 w 139"/>
                  <a:gd name="T5" fmla="*/ 29 h 192"/>
                  <a:gd name="T6" fmla="*/ 64 w 139"/>
                  <a:gd name="T7" fmla="*/ 0 h 192"/>
                  <a:gd name="T8" fmla="*/ 0 w 139"/>
                  <a:gd name="T9" fmla="*/ 117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9" h="192">
                    <a:moveTo>
                      <a:pt x="0" y="117"/>
                    </a:moveTo>
                    <a:lnTo>
                      <a:pt x="75" y="192"/>
                    </a:lnTo>
                    <a:lnTo>
                      <a:pt x="139" y="29"/>
                    </a:lnTo>
                    <a:lnTo>
                      <a:pt x="64" y="0"/>
                    </a:lnTo>
                    <a:lnTo>
                      <a:pt x="0" y="117"/>
                    </a:lnTo>
                    <a:close/>
                  </a:path>
                </a:pathLst>
              </a:custGeom>
              <a:solidFill>
                <a:srgbClr val="7E5F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6" name="Freeform 65"/>
              <p:cNvSpPr>
                <a:spLocks/>
              </p:cNvSpPr>
              <p:nvPr/>
            </p:nvSpPr>
            <p:spPr bwMode="auto">
              <a:xfrm>
                <a:off x="2562" y="2679"/>
                <a:ext cx="524" cy="530"/>
              </a:xfrm>
              <a:custGeom>
                <a:avLst/>
                <a:gdLst>
                  <a:gd name="T0" fmla="*/ 396 w 524"/>
                  <a:gd name="T1" fmla="*/ 59 h 530"/>
                  <a:gd name="T2" fmla="*/ 431 w 524"/>
                  <a:gd name="T3" fmla="*/ 111 h 530"/>
                  <a:gd name="T4" fmla="*/ 448 w 524"/>
                  <a:gd name="T5" fmla="*/ 158 h 530"/>
                  <a:gd name="T6" fmla="*/ 454 w 524"/>
                  <a:gd name="T7" fmla="*/ 210 h 530"/>
                  <a:gd name="T8" fmla="*/ 454 w 524"/>
                  <a:gd name="T9" fmla="*/ 233 h 530"/>
                  <a:gd name="T10" fmla="*/ 466 w 524"/>
                  <a:gd name="T11" fmla="*/ 263 h 530"/>
                  <a:gd name="T12" fmla="*/ 477 w 524"/>
                  <a:gd name="T13" fmla="*/ 268 h 530"/>
                  <a:gd name="T14" fmla="*/ 507 w 524"/>
                  <a:gd name="T15" fmla="*/ 263 h 530"/>
                  <a:gd name="T16" fmla="*/ 518 w 524"/>
                  <a:gd name="T17" fmla="*/ 274 h 530"/>
                  <a:gd name="T18" fmla="*/ 524 w 524"/>
                  <a:gd name="T19" fmla="*/ 292 h 530"/>
                  <a:gd name="T20" fmla="*/ 512 w 524"/>
                  <a:gd name="T21" fmla="*/ 321 h 530"/>
                  <a:gd name="T22" fmla="*/ 518 w 524"/>
                  <a:gd name="T23" fmla="*/ 356 h 530"/>
                  <a:gd name="T24" fmla="*/ 507 w 524"/>
                  <a:gd name="T25" fmla="*/ 373 h 530"/>
                  <a:gd name="T26" fmla="*/ 477 w 524"/>
                  <a:gd name="T27" fmla="*/ 385 h 530"/>
                  <a:gd name="T28" fmla="*/ 460 w 524"/>
                  <a:gd name="T29" fmla="*/ 379 h 530"/>
                  <a:gd name="T30" fmla="*/ 460 w 524"/>
                  <a:gd name="T31" fmla="*/ 408 h 530"/>
                  <a:gd name="T32" fmla="*/ 483 w 524"/>
                  <a:gd name="T33" fmla="*/ 426 h 530"/>
                  <a:gd name="T34" fmla="*/ 501 w 524"/>
                  <a:gd name="T35" fmla="*/ 431 h 530"/>
                  <a:gd name="T36" fmla="*/ 460 w 524"/>
                  <a:gd name="T37" fmla="*/ 490 h 530"/>
                  <a:gd name="T38" fmla="*/ 448 w 524"/>
                  <a:gd name="T39" fmla="*/ 501 h 530"/>
                  <a:gd name="T40" fmla="*/ 425 w 524"/>
                  <a:gd name="T41" fmla="*/ 513 h 530"/>
                  <a:gd name="T42" fmla="*/ 314 w 524"/>
                  <a:gd name="T43" fmla="*/ 530 h 530"/>
                  <a:gd name="T44" fmla="*/ 215 w 524"/>
                  <a:gd name="T45" fmla="*/ 525 h 530"/>
                  <a:gd name="T46" fmla="*/ 157 w 524"/>
                  <a:gd name="T47" fmla="*/ 490 h 530"/>
                  <a:gd name="T48" fmla="*/ 87 w 524"/>
                  <a:gd name="T49" fmla="*/ 420 h 530"/>
                  <a:gd name="T50" fmla="*/ 70 w 524"/>
                  <a:gd name="T51" fmla="*/ 402 h 530"/>
                  <a:gd name="T52" fmla="*/ 23 w 524"/>
                  <a:gd name="T53" fmla="*/ 315 h 530"/>
                  <a:gd name="T54" fmla="*/ 0 w 524"/>
                  <a:gd name="T55" fmla="*/ 239 h 530"/>
                  <a:gd name="T56" fmla="*/ 6 w 524"/>
                  <a:gd name="T57" fmla="*/ 198 h 530"/>
                  <a:gd name="T58" fmla="*/ 23 w 524"/>
                  <a:gd name="T59" fmla="*/ 152 h 530"/>
                  <a:gd name="T60" fmla="*/ 105 w 524"/>
                  <a:gd name="T61" fmla="*/ 59 h 530"/>
                  <a:gd name="T62" fmla="*/ 186 w 524"/>
                  <a:gd name="T63" fmla="*/ 12 h 530"/>
                  <a:gd name="T64" fmla="*/ 245 w 524"/>
                  <a:gd name="T65" fmla="*/ 0 h 530"/>
                  <a:gd name="T66" fmla="*/ 309 w 524"/>
                  <a:gd name="T67" fmla="*/ 6 h 530"/>
                  <a:gd name="T68" fmla="*/ 367 w 524"/>
                  <a:gd name="T69" fmla="*/ 35 h 530"/>
                  <a:gd name="T70" fmla="*/ 396 w 524"/>
                  <a:gd name="T71" fmla="*/ 59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24" h="530">
                    <a:moveTo>
                      <a:pt x="396" y="59"/>
                    </a:moveTo>
                    <a:lnTo>
                      <a:pt x="396" y="59"/>
                    </a:lnTo>
                    <a:lnTo>
                      <a:pt x="413" y="82"/>
                    </a:lnTo>
                    <a:lnTo>
                      <a:pt x="431" y="111"/>
                    </a:lnTo>
                    <a:lnTo>
                      <a:pt x="443" y="134"/>
                    </a:lnTo>
                    <a:lnTo>
                      <a:pt x="448" y="158"/>
                    </a:lnTo>
                    <a:lnTo>
                      <a:pt x="454" y="198"/>
                    </a:lnTo>
                    <a:lnTo>
                      <a:pt x="454" y="210"/>
                    </a:lnTo>
                    <a:lnTo>
                      <a:pt x="454" y="210"/>
                    </a:lnTo>
                    <a:lnTo>
                      <a:pt x="454" y="233"/>
                    </a:lnTo>
                    <a:lnTo>
                      <a:pt x="466" y="263"/>
                    </a:lnTo>
                    <a:lnTo>
                      <a:pt x="466" y="263"/>
                    </a:lnTo>
                    <a:lnTo>
                      <a:pt x="472" y="268"/>
                    </a:lnTo>
                    <a:lnTo>
                      <a:pt x="477" y="268"/>
                    </a:lnTo>
                    <a:lnTo>
                      <a:pt x="495" y="268"/>
                    </a:lnTo>
                    <a:lnTo>
                      <a:pt x="507" y="263"/>
                    </a:lnTo>
                    <a:lnTo>
                      <a:pt x="518" y="268"/>
                    </a:lnTo>
                    <a:lnTo>
                      <a:pt x="518" y="274"/>
                    </a:lnTo>
                    <a:lnTo>
                      <a:pt x="518" y="274"/>
                    </a:lnTo>
                    <a:lnTo>
                      <a:pt x="524" y="292"/>
                    </a:lnTo>
                    <a:lnTo>
                      <a:pt x="518" y="303"/>
                    </a:lnTo>
                    <a:lnTo>
                      <a:pt x="512" y="321"/>
                    </a:lnTo>
                    <a:lnTo>
                      <a:pt x="512" y="321"/>
                    </a:lnTo>
                    <a:lnTo>
                      <a:pt x="518" y="356"/>
                    </a:lnTo>
                    <a:lnTo>
                      <a:pt x="518" y="356"/>
                    </a:lnTo>
                    <a:lnTo>
                      <a:pt x="507" y="373"/>
                    </a:lnTo>
                    <a:lnTo>
                      <a:pt x="489" y="379"/>
                    </a:lnTo>
                    <a:lnTo>
                      <a:pt x="477" y="385"/>
                    </a:lnTo>
                    <a:lnTo>
                      <a:pt x="460" y="379"/>
                    </a:lnTo>
                    <a:lnTo>
                      <a:pt x="460" y="379"/>
                    </a:lnTo>
                    <a:lnTo>
                      <a:pt x="454" y="391"/>
                    </a:lnTo>
                    <a:lnTo>
                      <a:pt x="460" y="408"/>
                    </a:lnTo>
                    <a:lnTo>
                      <a:pt x="477" y="420"/>
                    </a:lnTo>
                    <a:lnTo>
                      <a:pt x="483" y="426"/>
                    </a:lnTo>
                    <a:lnTo>
                      <a:pt x="501" y="431"/>
                    </a:lnTo>
                    <a:lnTo>
                      <a:pt x="501" y="431"/>
                    </a:lnTo>
                    <a:lnTo>
                      <a:pt x="477" y="466"/>
                    </a:lnTo>
                    <a:lnTo>
                      <a:pt x="460" y="490"/>
                    </a:lnTo>
                    <a:lnTo>
                      <a:pt x="448" y="501"/>
                    </a:lnTo>
                    <a:lnTo>
                      <a:pt x="448" y="501"/>
                    </a:lnTo>
                    <a:lnTo>
                      <a:pt x="425" y="513"/>
                    </a:lnTo>
                    <a:lnTo>
                      <a:pt x="425" y="513"/>
                    </a:lnTo>
                    <a:lnTo>
                      <a:pt x="384" y="525"/>
                    </a:lnTo>
                    <a:lnTo>
                      <a:pt x="314" y="530"/>
                    </a:lnTo>
                    <a:lnTo>
                      <a:pt x="250" y="530"/>
                    </a:lnTo>
                    <a:lnTo>
                      <a:pt x="215" y="525"/>
                    </a:lnTo>
                    <a:lnTo>
                      <a:pt x="215" y="525"/>
                    </a:lnTo>
                    <a:lnTo>
                      <a:pt x="157" y="490"/>
                    </a:lnTo>
                    <a:lnTo>
                      <a:pt x="116" y="461"/>
                    </a:lnTo>
                    <a:lnTo>
                      <a:pt x="87" y="420"/>
                    </a:lnTo>
                    <a:lnTo>
                      <a:pt x="87" y="420"/>
                    </a:lnTo>
                    <a:lnTo>
                      <a:pt x="70" y="402"/>
                    </a:lnTo>
                    <a:lnTo>
                      <a:pt x="35" y="350"/>
                    </a:lnTo>
                    <a:lnTo>
                      <a:pt x="23" y="315"/>
                    </a:lnTo>
                    <a:lnTo>
                      <a:pt x="6" y="280"/>
                    </a:lnTo>
                    <a:lnTo>
                      <a:pt x="0" y="239"/>
                    </a:lnTo>
                    <a:lnTo>
                      <a:pt x="6" y="198"/>
                    </a:lnTo>
                    <a:lnTo>
                      <a:pt x="6" y="198"/>
                    </a:lnTo>
                    <a:lnTo>
                      <a:pt x="12" y="175"/>
                    </a:lnTo>
                    <a:lnTo>
                      <a:pt x="23" y="152"/>
                    </a:lnTo>
                    <a:lnTo>
                      <a:pt x="58" y="99"/>
                    </a:lnTo>
                    <a:lnTo>
                      <a:pt x="105" y="59"/>
                    </a:lnTo>
                    <a:lnTo>
                      <a:pt x="157" y="24"/>
                    </a:lnTo>
                    <a:lnTo>
                      <a:pt x="186" y="12"/>
                    </a:lnTo>
                    <a:lnTo>
                      <a:pt x="215" y="6"/>
                    </a:lnTo>
                    <a:lnTo>
                      <a:pt x="245" y="0"/>
                    </a:lnTo>
                    <a:lnTo>
                      <a:pt x="279" y="0"/>
                    </a:lnTo>
                    <a:lnTo>
                      <a:pt x="309" y="6"/>
                    </a:lnTo>
                    <a:lnTo>
                      <a:pt x="338" y="18"/>
                    </a:lnTo>
                    <a:lnTo>
                      <a:pt x="367" y="35"/>
                    </a:lnTo>
                    <a:lnTo>
                      <a:pt x="396" y="59"/>
                    </a:lnTo>
                    <a:lnTo>
                      <a:pt x="396" y="59"/>
                    </a:lnTo>
                    <a:close/>
                  </a:path>
                </a:pathLst>
              </a:custGeom>
              <a:solidFill>
                <a:srgbClr val="7E5F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7" name="Freeform 66"/>
              <p:cNvSpPr>
                <a:spLocks/>
              </p:cNvSpPr>
              <p:nvPr/>
            </p:nvSpPr>
            <p:spPr bwMode="auto">
              <a:xfrm>
                <a:off x="2795" y="2976"/>
                <a:ext cx="186" cy="193"/>
              </a:xfrm>
              <a:custGeom>
                <a:avLst/>
                <a:gdLst>
                  <a:gd name="T0" fmla="*/ 0 w 186"/>
                  <a:gd name="T1" fmla="*/ 82 h 193"/>
                  <a:gd name="T2" fmla="*/ 0 w 186"/>
                  <a:gd name="T3" fmla="*/ 82 h 193"/>
                  <a:gd name="T4" fmla="*/ 0 w 186"/>
                  <a:gd name="T5" fmla="*/ 99 h 193"/>
                  <a:gd name="T6" fmla="*/ 0 w 186"/>
                  <a:gd name="T7" fmla="*/ 117 h 193"/>
                  <a:gd name="T8" fmla="*/ 6 w 186"/>
                  <a:gd name="T9" fmla="*/ 134 h 193"/>
                  <a:gd name="T10" fmla="*/ 17 w 186"/>
                  <a:gd name="T11" fmla="*/ 152 h 193"/>
                  <a:gd name="T12" fmla="*/ 29 w 186"/>
                  <a:gd name="T13" fmla="*/ 164 h 193"/>
                  <a:gd name="T14" fmla="*/ 41 w 186"/>
                  <a:gd name="T15" fmla="*/ 175 h 193"/>
                  <a:gd name="T16" fmla="*/ 58 w 186"/>
                  <a:gd name="T17" fmla="*/ 187 h 193"/>
                  <a:gd name="T18" fmla="*/ 76 w 186"/>
                  <a:gd name="T19" fmla="*/ 193 h 193"/>
                  <a:gd name="T20" fmla="*/ 76 w 186"/>
                  <a:gd name="T21" fmla="*/ 193 h 193"/>
                  <a:gd name="T22" fmla="*/ 93 w 186"/>
                  <a:gd name="T23" fmla="*/ 193 h 193"/>
                  <a:gd name="T24" fmla="*/ 116 w 186"/>
                  <a:gd name="T25" fmla="*/ 187 h 193"/>
                  <a:gd name="T26" fmla="*/ 128 w 186"/>
                  <a:gd name="T27" fmla="*/ 181 h 193"/>
                  <a:gd name="T28" fmla="*/ 145 w 186"/>
                  <a:gd name="T29" fmla="*/ 175 h 193"/>
                  <a:gd name="T30" fmla="*/ 163 w 186"/>
                  <a:gd name="T31" fmla="*/ 164 h 193"/>
                  <a:gd name="T32" fmla="*/ 169 w 186"/>
                  <a:gd name="T33" fmla="*/ 146 h 193"/>
                  <a:gd name="T34" fmla="*/ 180 w 186"/>
                  <a:gd name="T35" fmla="*/ 129 h 193"/>
                  <a:gd name="T36" fmla="*/ 186 w 186"/>
                  <a:gd name="T37" fmla="*/ 111 h 193"/>
                  <a:gd name="T38" fmla="*/ 186 w 186"/>
                  <a:gd name="T39" fmla="*/ 111 h 193"/>
                  <a:gd name="T40" fmla="*/ 186 w 186"/>
                  <a:gd name="T41" fmla="*/ 94 h 193"/>
                  <a:gd name="T42" fmla="*/ 180 w 186"/>
                  <a:gd name="T43" fmla="*/ 70 h 193"/>
                  <a:gd name="T44" fmla="*/ 175 w 186"/>
                  <a:gd name="T45" fmla="*/ 53 h 193"/>
                  <a:gd name="T46" fmla="*/ 169 w 186"/>
                  <a:gd name="T47" fmla="*/ 41 h 193"/>
                  <a:gd name="T48" fmla="*/ 157 w 186"/>
                  <a:gd name="T49" fmla="*/ 24 h 193"/>
                  <a:gd name="T50" fmla="*/ 140 w 186"/>
                  <a:gd name="T51" fmla="*/ 12 h 193"/>
                  <a:gd name="T52" fmla="*/ 122 w 186"/>
                  <a:gd name="T53" fmla="*/ 6 h 193"/>
                  <a:gd name="T54" fmla="*/ 105 w 186"/>
                  <a:gd name="T55" fmla="*/ 0 h 193"/>
                  <a:gd name="T56" fmla="*/ 105 w 186"/>
                  <a:gd name="T57" fmla="*/ 0 h 193"/>
                  <a:gd name="T58" fmla="*/ 87 w 186"/>
                  <a:gd name="T59" fmla="*/ 0 h 193"/>
                  <a:gd name="T60" fmla="*/ 70 w 186"/>
                  <a:gd name="T61" fmla="*/ 6 h 193"/>
                  <a:gd name="T62" fmla="*/ 52 w 186"/>
                  <a:gd name="T63" fmla="*/ 12 h 193"/>
                  <a:gd name="T64" fmla="*/ 35 w 186"/>
                  <a:gd name="T65" fmla="*/ 18 h 193"/>
                  <a:gd name="T66" fmla="*/ 23 w 186"/>
                  <a:gd name="T67" fmla="*/ 30 h 193"/>
                  <a:gd name="T68" fmla="*/ 12 w 186"/>
                  <a:gd name="T69" fmla="*/ 47 h 193"/>
                  <a:gd name="T70" fmla="*/ 6 w 186"/>
                  <a:gd name="T71" fmla="*/ 65 h 193"/>
                  <a:gd name="T72" fmla="*/ 0 w 186"/>
                  <a:gd name="T73" fmla="*/ 82 h 193"/>
                  <a:gd name="T74" fmla="*/ 0 w 186"/>
                  <a:gd name="T75" fmla="*/ 82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86" h="193">
                    <a:moveTo>
                      <a:pt x="0" y="82"/>
                    </a:moveTo>
                    <a:lnTo>
                      <a:pt x="0" y="82"/>
                    </a:lnTo>
                    <a:lnTo>
                      <a:pt x="0" y="99"/>
                    </a:lnTo>
                    <a:lnTo>
                      <a:pt x="0" y="117"/>
                    </a:lnTo>
                    <a:lnTo>
                      <a:pt x="6" y="134"/>
                    </a:lnTo>
                    <a:lnTo>
                      <a:pt x="17" y="152"/>
                    </a:lnTo>
                    <a:lnTo>
                      <a:pt x="29" y="164"/>
                    </a:lnTo>
                    <a:lnTo>
                      <a:pt x="41" y="175"/>
                    </a:lnTo>
                    <a:lnTo>
                      <a:pt x="58" y="187"/>
                    </a:lnTo>
                    <a:lnTo>
                      <a:pt x="76" y="193"/>
                    </a:lnTo>
                    <a:lnTo>
                      <a:pt x="76" y="193"/>
                    </a:lnTo>
                    <a:lnTo>
                      <a:pt x="93" y="193"/>
                    </a:lnTo>
                    <a:lnTo>
                      <a:pt x="116" y="187"/>
                    </a:lnTo>
                    <a:lnTo>
                      <a:pt x="128" y="181"/>
                    </a:lnTo>
                    <a:lnTo>
                      <a:pt x="145" y="175"/>
                    </a:lnTo>
                    <a:lnTo>
                      <a:pt x="163" y="164"/>
                    </a:lnTo>
                    <a:lnTo>
                      <a:pt x="169" y="146"/>
                    </a:lnTo>
                    <a:lnTo>
                      <a:pt x="180" y="129"/>
                    </a:lnTo>
                    <a:lnTo>
                      <a:pt x="186" y="111"/>
                    </a:lnTo>
                    <a:lnTo>
                      <a:pt x="186" y="111"/>
                    </a:lnTo>
                    <a:lnTo>
                      <a:pt x="186" y="94"/>
                    </a:lnTo>
                    <a:lnTo>
                      <a:pt x="180" y="70"/>
                    </a:lnTo>
                    <a:lnTo>
                      <a:pt x="175" y="53"/>
                    </a:lnTo>
                    <a:lnTo>
                      <a:pt x="169" y="41"/>
                    </a:lnTo>
                    <a:lnTo>
                      <a:pt x="157" y="24"/>
                    </a:lnTo>
                    <a:lnTo>
                      <a:pt x="140" y="12"/>
                    </a:lnTo>
                    <a:lnTo>
                      <a:pt x="122" y="6"/>
                    </a:lnTo>
                    <a:lnTo>
                      <a:pt x="105" y="0"/>
                    </a:lnTo>
                    <a:lnTo>
                      <a:pt x="105" y="0"/>
                    </a:lnTo>
                    <a:lnTo>
                      <a:pt x="87" y="0"/>
                    </a:lnTo>
                    <a:lnTo>
                      <a:pt x="70" y="6"/>
                    </a:lnTo>
                    <a:lnTo>
                      <a:pt x="52" y="12"/>
                    </a:lnTo>
                    <a:lnTo>
                      <a:pt x="35" y="18"/>
                    </a:lnTo>
                    <a:lnTo>
                      <a:pt x="23" y="30"/>
                    </a:lnTo>
                    <a:lnTo>
                      <a:pt x="12" y="47"/>
                    </a:lnTo>
                    <a:lnTo>
                      <a:pt x="6" y="65"/>
                    </a:lnTo>
                    <a:lnTo>
                      <a:pt x="0" y="8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7E5F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8" name="Freeform 67"/>
              <p:cNvSpPr>
                <a:spLocks/>
              </p:cNvSpPr>
              <p:nvPr/>
            </p:nvSpPr>
            <p:spPr bwMode="auto">
              <a:xfrm>
                <a:off x="2795" y="2976"/>
                <a:ext cx="186" cy="193"/>
              </a:xfrm>
              <a:custGeom>
                <a:avLst/>
                <a:gdLst>
                  <a:gd name="T0" fmla="*/ 0 w 186"/>
                  <a:gd name="T1" fmla="*/ 82 h 193"/>
                  <a:gd name="T2" fmla="*/ 0 w 186"/>
                  <a:gd name="T3" fmla="*/ 82 h 193"/>
                  <a:gd name="T4" fmla="*/ 0 w 186"/>
                  <a:gd name="T5" fmla="*/ 99 h 193"/>
                  <a:gd name="T6" fmla="*/ 0 w 186"/>
                  <a:gd name="T7" fmla="*/ 117 h 193"/>
                  <a:gd name="T8" fmla="*/ 6 w 186"/>
                  <a:gd name="T9" fmla="*/ 134 h 193"/>
                  <a:gd name="T10" fmla="*/ 17 w 186"/>
                  <a:gd name="T11" fmla="*/ 152 h 193"/>
                  <a:gd name="T12" fmla="*/ 29 w 186"/>
                  <a:gd name="T13" fmla="*/ 164 h 193"/>
                  <a:gd name="T14" fmla="*/ 41 w 186"/>
                  <a:gd name="T15" fmla="*/ 175 h 193"/>
                  <a:gd name="T16" fmla="*/ 58 w 186"/>
                  <a:gd name="T17" fmla="*/ 187 h 193"/>
                  <a:gd name="T18" fmla="*/ 76 w 186"/>
                  <a:gd name="T19" fmla="*/ 187 h 193"/>
                  <a:gd name="T20" fmla="*/ 76 w 186"/>
                  <a:gd name="T21" fmla="*/ 187 h 193"/>
                  <a:gd name="T22" fmla="*/ 93 w 186"/>
                  <a:gd name="T23" fmla="*/ 193 h 193"/>
                  <a:gd name="T24" fmla="*/ 116 w 186"/>
                  <a:gd name="T25" fmla="*/ 187 h 193"/>
                  <a:gd name="T26" fmla="*/ 128 w 186"/>
                  <a:gd name="T27" fmla="*/ 181 h 193"/>
                  <a:gd name="T28" fmla="*/ 145 w 186"/>
                  <a:gd name="T29" fmla="*/ 175 h 193"/>
                  <a:gd name="T30" fmla="*/ 157 w 186"/>
                  <a:gd name="T31" fmla="*/ 158 h 193"/>
                  <a:gd name="T32" fmla="*/ 169 w 186"/>
                  <a:gd name="T33" fmla="*/ 146 h 193"/>
                  <a:gd name="T34" fmla="*/ 180 w 186"/>
                  <a:gd name="T35" fmla="*/ 129 h 193"/>
                  <a:gd name="T36" fmla="*/ 186 w 186"/>
                  <a:gd name="T37" fmla="*/ 111 h 193"/>
                  <a:gd name="T38" fmla="*/ 186 w 186"/>
                  <a:gd name="T39" fmla="*/ 111 h 193"/>
                  <a:gd name="T40" fmla="*/ 186 w 186"/>
                  <a:gd name="T41" fmla="*/ 94 h 193"/>
                  <a:gd name="T42" fmla="*/ 180 w 186"/>
                  <a:gd name="T43" fmla="*/ 70 h 193"/>
                  <a:gd name="T44" fmla="*/ 175 w 186"/>
                  <a:gd name="T45" fmla="*/ 59 h 193"/>
                  <a:gd name="T46" fmla="*/ 169 w 186"/>
                  <a:gd name="T47" fmla="*/ 41 h 193"/>
                  <a:gd name="T48" fmla="*/ 157 w 186"/>
                  <a:gd name="T49" fmla="*/ 30 h 193"/>
                  <a:gd name="T50" fmla="*/ 140 w 186"/>
                  <a:gd name="T51" fmla="*/ 18 h 193"/>
                  <a:gd name="T52" fmla="*/ 122 w 186"/>
                  <a:gd name="T53" fmla="*/ 6 h 193"/>
                  <a:gd name="T54" fmla="*/ 105 w 186"/>
                  <a:gd name="T55" fmla="*/ 0 h 193"/>
                  <a:gd name="T56" fmla="*/ 105 w 186"/>
                  <a:gd name="T57" fmla="*/ 0 h 193"/>
                  <a:gd name="T58" fmla="*/ 87 w 186"/>
                  <a:gd name="T59" fmla="*/ 0 h 193"/>
                  <a:gd name="T60" fmla="*/ 70 w 186"/>
                  <a:gd name="T61" fmla="*/ 6 h 193"/>
                  <a:gd name="T62" fmla="*/ 52 w 186"/>
                  <a:gd name="T63" fmla="*/ 12 h 193"/>
                  <a:gd name="T64" fmla="*/ 35 w 186"/>
                  <a:gd name="T65" fmla="*/ 18 h 193"/>
                  <a:gd name="T66" fmla="*/ 23 w 186"/>
                  <a:gd name="T67" fmla="*/ 30 h 193"/>
                  <a:gd name="T68" fmla="*/ 12 w 186"/>
                  <a:gd name="T69" fmla="*/ 47 h 193"/>
                  <a:gd name="T70" fmla="*/ 6 w 186"/>
                  <a:gd name="T71" fmla="*/ 65 h 193"/>
                  <a:gd name="T72" fmla="*/ 0 w 186"/>
                  <a:gd name="T73" fmla="*/ 82 h 193"/>
                  <a:gd name="T74" fmla="*/ 0 w 186"/>
                  <a:gd name="T75" fmla="*/ 82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86" h="193">
                    <a:moveTo>
                      <a:pt x="0" y="82"/>
                    </a:moveTo>
                    <a:lnTo>
                      <a:pt x="0" y="82"/>
                    </a:lnTo>
                    <a:lnTo>
                      <a:pt x="0" y="99"/>
                    </a:lnTo>
                    <a:lnTo>
                      <a:pt x="0" y="117"/>
                    </a:lnTo>
                    <a:lnTo>
                      <a:pt x="6" y="134"/>
                    </a:lnTo>
                    <a:lnTo>
                      <a:pt x="17" y="152"/>
                    </a:lnTo>
                    <a:lnTo>
                      <a:pt x="29" y="164"/>
                    </a:lnTo>
                    <a:lnTo>
                      <a:pt x="41" y="175"/>
                    </a:lnTo>
                    <a:lnTo>
                      <a:pt x="58" y="187"/>
                    </a:lnTo>
                    <a:lnTo>
                      <a:pt x="76" y="187"/>
                    </a:lnTo>
                    <a:lnTo>
                      <a:pt x="76" y="187"/>
                    </a:lnTo>
                    <a:lnTo>
                      <a:pt x="93" y="193"/>
                    </a:lnTo>
                    <a:lnTo>
                      <a:pt x="116" y="187"/>
                    </a:lnTo>
                    <a:lnTo>
                      <a:pt x="128" y="181"/>
                    </a:lnTo>
                    <a:lnTo>
                      <a:pt x="145" y="175"/>
                    </a:lnTo>
                    <a:lnTo>
                      <a:pt x="157" y="158"/>
                    </a:lnTo>
                    <a:lnTo>
                      <a:pt x="169" y="146"/>
                    </a:lnTo>
                    <a:lnTo>
                      <a:pt x="180" y="129"/>
                    </a:lnTo>
                    <a:lnTo>
                      <a:pt x="186" y="111"/>
                    </a:lnTo>
                    <a:lnTo>
                      <a:pt x="186" y="111"/>
                    </a:lnTo>
                    <a:lnTo>
                      <a:pt x="186" y="94"/>
                    </a:lnTo>
                    <a:lnTo>
                      <a:pt x="180" y="70"/>
                    </a:lnTo>
                    <a:lnTo>
                      <a:pt x="175" y="59"/>
                    </a:lnTo>
                    <a:lnTo>
                      <a:pt x="169" y="41"/>
                    </a:lnTo>
                    <a:lnTo>
                      <a:pt x="157" y="30"/>
                    </a:lnTo>
                    <a:lnTo>
                      <a:pt x="140" y="18"/>
                    </a:lnTo>
                    <a:lnTo>
                      <a:pt x="122" y="6"/>
                    </a:lnTo>
                    <a:lnTo>
                      <a:pt x="105" y="0"/>
                    </a:lnTo>
                    <a:lnTo>
                      <a:pt x="105" y="0"/>
                    </a:lnTo>
                    <a:lnTo>
                      <a:pt x="87" y="0"/>
                    </a:lnTo>
                    <a:lnTo>
                      <a:pt x="70" y="6"/>
                    </a:lnTo>
                    <a:lnTo>
                      <a:pt x="52" y="12"/>
                    </a:lnTo>
                    <a:lnTo>
                      <a:pt x="35" y="18"/>
                    </a:lnTo>
                    <a:lnTo>
                      <a:pt x="23" y="30"/>
                    </a:lnTo>
                    <a:lnTo>
                      <a:pt x="12" y="47"/>
                    </a:lnTo>
                    <a:lnTo>
                      <a:pt x="6" y="65"/>
                    </a:lnTo>
                    <a:lnTo>
                      <a:pt x="0" y="8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7F60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9" name="Freeform 68"/>
              <p:cNvSpPr>
                <a:spLocks/>
              </p:cNvSpPr>
              <p:nvPr/>
            </p:nvSpPr>
            <p:spPr bwMode="auto">
              <a:xfrm>
                <a:off x="2795" y="2976"/>
                <a:ext cx="186" cy="193"/>
              </a:xfrm>
              <a:custGeom>
                <a:avLst/>
                <a:gdLst>
                  <a:gd name="T0" fmla="*/ 0 w 186"/>
                  <a:gd name="T1" fmla="*/ 82 h 193"/>
                  <a:gd name="T2" fmla="*/ 0 w 186"/>
                  <a:gd name="T3" fmla="*/ 82 h 193"/>
                  <a:gd name="T4" fmla="*/ 0 w 186"/>
                  <a:gd name="T5" fmla="*/ 99 h 193"/>
                  <a:gd name="T6" fmla="*/ 0 w 186"/>
                  <a:gd name="T7" fmla="*/ 117 h 193"/>
                  <a:gd name="T8" fmla="*/ 17 w 186"/>
                  <a:gd name="T9" fmla="*/ 152 h 193"/>
                  <a:gd name="T10" fmla="*/ 29 w 186"/>
                  <a:gd name="T11" fmla="*/ 164 h 193"/>
                  <a:gd name="T12" fmla="*/ 41 w 186"/>
                  <a:gd name="T13" fmla="*/ 175 h 193"/>
                  <a:gd name="T14" fmla="*/ 58 w 186"/>
                  <a:gd name="T15" fmla="*/ 187 h 193"/>
                  <a:gd name="T16" fmla="*/ 76 w 186"/>
                  <a:gd name="T17" fmla="*/ 187 h 193"/>
                  <a:gd name="T18" fmla="*/ 76 w 186"/>
                  <a:gd name="T19" fmla="*/ 187 h 193"/>
                  <a:gd name="T20" fmla="*/ 93 w 186"/>
                  <a:gd name="T21" fmla="*/ 193 h 193"/>
                  <a:gd name="T22" fmla="*/ 111 w 186"/>
                  <a:gd name="T23" fmla="*/ 187 h 193"/>
                  <a:gd name="T24" fmla="*/ 145 w 186"/>
                  <a:gd name="T25" fmla="*/ 169 h 193"/>
                  <a:gd name="T26" fmla="*/ 169 w 186"/>
                  <a:gd name="T27" fmla="*/ 146 h 193"/>
                  <a:gd name="T28" fmla="*/ 180 w 186"/>
                  <a:gd name="T29" fmla="*/ 129 h 193"/>
                  <a:gd name="T30" fmla="*/ 180 w 186"/>
                  <a:gd name="T31" fmla="*/ 111 h 193"/>
                  <a:gd name="T32" fmla="*/ 180 w 186"/>
                  <a:gd name="T33" fmla="*/ 111 h 193"/>
                  <a:gd name="T34" fmla="*/ 186 w 186"/>
                  <a:gd name="T35" fmla="*/ 94 h 193"/>
                  <a:gd name="T36" fmla="*/ 180 w 186"/>
                  <a:gd name="T37" fmla="*/ 76 h 193"/>
                  <a:gd name="T38" fmla="*/ 169 w 186"/>
                  <a:gd name="T39" fmla="*/ 41 h 193"/>
                  <a:gd name="T40" fmla="*/ 157 w 186"/>
                  <a:gd name="T41" fmla="*/ 30 h 193"/>
                  <a:gd name="T42" fmla="*/ 140 w 186"/>
                  <a:gd name="T43" fmla="*/ 18 h 193"/>
                  <a:gd name="T44" fmla="*/ 122 w 186"/>
                  <a:gd name="T45" fmla="*/ 6 h 193"/>
                  <a:gd name="T46" fmla="*/ 105 w 186"/>
                  <a:gd name="T47" fmla="*/ 0 h 193"/>
                  <a:gd name="T48" fmla="*/ 105 w 186"/>
                  <a:gd name="T49" fmla="*/ 0 h 193"/>
                  <a:gd name="T50" fmla="*/ 87 w 186"/>
                  <a:gd name="T51" fmla="*/ 0 h 193"/>
                  <a:gd name="T52" fmla="*/ 70 w 186"/>
                  <a:gd name="T53" fmla="*/ 6 h 193"/>
                  <a:gd name="T54" fmla="*/ 35 w 186"/>
                  <a:gd name="T55" fmla="*/ 18 h 193"/>
                  <a:gd name="T56" fmla="*/ 12 w 186"/>
                  <a:gd name="T57" fmla="*/ 47 h 193"/>
                  <a:gd name="T58" fmla="*/ 6 w 186"/>
                  <a:gd name="T59" fmla="*/ 65 h 193"/>
                  <a:gd name="T60" fmla="*/ 0 w 186"/>
                  <a:gd name="T61" fmla="*/ 82 h 193"/>
                  <a:gd name="T62" fmla="*/ 0 w 186"/>
                  <a:gd name="T63" fmla="*/ 82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86" h="193">
                    <a:moveTo>
                      <a:pt x="0" y="82"/>
                    </a:moveTo>
                    <a:lnTo>
                      <a:pt x="0" y="82"/>
                    </a:lnTo>
                    <a:lnTo>
                      <a:pt x="0" y="99"/>
                    </a:lnTo>
                    <a:lnTo>
                      <a:pt x="0" y="117"/>
                    </a:lnTo>
                    <a:lnTo>
                      <a:pt x="17" y="152"/>
                    </a:lnTo>
                    <a:lnTo>
                      <a:pt x="29" y="164"/>
                    </a:lnTo>
                    <a:lnTo>
                      <a:pt x="41" y="175"/>
                    </a:lnTo>
                    <a:lnTo>
                      <a:pt x="58" y="187"/>
                    </a:lnTo>
                    <a:lnTo>
                      <a:pt x="76" y="187"/>
                    </a:lnTo>
                    <a:lnTo>
                      <a:pt x="76" y="187"/>
                    </a:lnTo>
                    <a:lnTo>
                      <a:pt x="93" y="193"/>
                    </a:lnTo>
                    <a:lnTo>
                      <a:pt x="111" y="187"/>
                    </a:lnTo>
                    <a:lnTo>
                      <a:pt x="145" y="169"/>
                    </a:lnTo>
                    <a:lnTo>
                      <a:pt x="169" y="146"/>
                    </a:lnTo>
                    <a:lnTo>
                      <a:pt x="180" y="129"/>
                    </a:lnTo>
                    <a:lnTo>
                      <a:pt x="180" y="111"/>
                    </a:lnTo>
                    <a:lnTo>
                      <a:pt x="180" y="111"/>
                    </a:lnTo>
                    <a:lnTo>
                      <a:pt x="186" y="94"/>
                    </a:lnTo>
                    <a:lnTo>
                      <a:pt x="180" y="76"/>
                    </a:lnTo>
                    <a:lnTo>
                      <a:pt x="169" y="41"/>
                    </a:lnTo>
                    <a:lnTo>
                      <a:pt x="157" y="30"/>
                    </a:lnTo>
                    <a:lnTo>
                      <a:pt x="140" y="18"/>
                    </a:lnTo>
                    <a:lnTo>
                      <a:pt x="122" y="6"/>
                    </a:lnTo>
                    <a:lnTo>
                      <a:pt x="105" y="0"/>
                    </a:lnTo>
                    <a:lnTo>
                      <a:pt x="105" y="0"/>
                    </a:lnTo>
                    <a:lnTo>
                      <a:pt x="87" y="0"/>
                    </a:lnTo>
                    <a:lnTo>
                      <a:pt x="70" y="6"/>
                    </a:lnTo>
                    <a:lnTo>
                      <a:pt x="35" y="18"/>
                    </a:lnTo>
                    <a:lnTo>
                      <a:pt x="12" y="47"/>
                    </a:lnTo>
                    <a:lnTo>
                      <a:pt x="6" y="65"/>
                    </a:lnTo>
                    <a:lnTo>
                      <a:pt x="0" y="8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8060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0" name="Freeform 69"/>
              <p:cNvSpPr>
                <a:spLocks/>
              </p:cNvSpPr>
              <p:nvPr/>
            </p:nvSpPr>
            <p:spPr bwMode="auto">
              <a:xfrm>
                <a:off x="2795" y="2976"/>
                <a:ext cx="186" cy="187"/>
              </a:xfrm>
              <a:custGeom>
                <a:avLst/>
                <a:gdLst>
                  <a:gd name="T0" fmla="*/ 0 w 186"/>
                  <a:gd name="T1" fmla="*/ 82 h 187"/>
                  <a:gd name="T2" fmla="*/ 0 w 186"/>
                  <a:gd name="T3" fmla="*/ 82 h 187"/>
                  <a:gd name="T4" fmla="*/ 0 w 186"/>
                  <a:gd name="T5" fmla="*/ 99 h 187"/>
                  <a:gd name="T6" fmla="*/ 0 w 186"/>
                  <a:gd name="T7" fmla="*/ 117 h 187"/>
                  <a:gd name="T8" fmla="*/ 17 w 186"/>
                  <a:gd name="T9" fmla="*/ 152 h 187"/>
                  <a:gd name="T10" fmla="*/ 41 w 186"/>
                  <a:gd name="T11" fmla="*/ 175 h 187"/>
                  <a:gd name="T12" fmla="*/ 58 w 186"/>
                  <a:gd name="T13" fmla="*/ 181 h 187"/>
                  <a:gd name="T14" fmla="*/ 76 w 186"/>
                  <a:gd name="T15" fmla="*/ 187 h 187"/>
                  <a:gd name="T16" fmla="*/ 76 w 186"/>
                  <a:gd name="T17" fmla="*/ 187 h 187"/>
                  <a:gd name="T18" fmla="*/ 93 w 186"/>
                  <a:gd name="T19" fmla="*/ 187 h 187"/>
                  <a:gd name="T20" fmla="*/ 111 w 186"/>
                  <a:gd name="T21" fmla="*/ 187 h 187"/>
                  <a:gd name="T22" fmla="*/ 145 w 186"/>
                  <a:gd name="T23" fmla="*/ 169 h 187"/>
                  <a:gd name="T24" fmla="*/ 169 w 186"/>
                  <a:gd name="T25" fmla="*/ 146 h 187"/>
                  <a:gd name="T26" fmla="*/ 175 w 186"/>
                  <a:gd name="T27" fmla="*/ 129 h 187"/>
                  <a:gd name="T28" fmla="*/ 180 w 186"/>
                  <a:gd name="T29" fmla="*/ 111 h 187"/>
                  <a:gd name="T30" fmla="*/ 180 w 186"/>
                  <a:gd name="T31" fmla="*/ 111 h 187"/>
                  <a:gd name="T32" fmla="*/ 186 w 186"/>
                  <a:gd name="T33" fmla="*/ 94 h 187"/>
                  <a:gd name="T34" fmla="*/ 180 w 186"/>
                  <a:gd name="T35" fmla="*/ 76 h 187"/>
                  <a:gd name="T36" fmla="*/ 169 w 186"/>
                  <a:gd name="T37" fmla="*/ 41 h 187"/>
                  <a:gd name="T38" fmla="*/ 140 w 186"/>
                  <a:gd name="T39" fmla="*/ 18 h 187"/>
                  <a:gd name="T40" fmla="*/ 122 w 186"/>
                  <a:gd name="T41" fmla="*/ 6 h 187"/>
                  <a:gd name="T42" fmla="*/ 105 w 186"/>
                  <a:gd name="T43" fmla="*/ 6 h 187"/>
                  <a:gd name="T44" fmla="*/ 105 w 186"/>
                  <a:gd name="T45" fmla="*/ 6 h 187"/>
                  <a:gd name="T46" fmla="*/ 87 w 186"/>
                  <a:gd name="T47" fmla="*/ 0 h 187"/>
                  <a:gd name="T48" fmla="*/ 70 w 186"/>
                  <a:gd name="T49" fmla="*/ 6 h 187"/>
                  <a:gd name="T50" fmla="*/ 41 w 186"/>
                  <a:gd name="T51" fmla="*/ 24 h 187"/>
                  <a:gd name="T52" fmla="*/ 12 w 186"/>
                  <a:gd name="T53" fmla="*/ 47 h 187"/>
                  <a:gd name="T54" fmla="*/ 6 w 186"/>
                  <a:gd name="T55" fmla="*/ 65 h 187"/>
                  <a:gd name="T56" fmla="*/ 0 w 186"/>
                  <a:gd name="T57" fmla="*/ 82 h 187"/>
                  <a:gd name="T58" fmla="*/ 0 w 186"/>
                  <a:gd name="T59" fmla="*/ 82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86" h="187">
                    <a:moveTo>
                      <a:pt x="0" y="82"/>
                    </a:moveTo>
                    <a:lnTo>
                      <a:pt x="0" y="82"/>
                    </a:lnTo>
                    <a:lnTo>
                      <a:pt x="0" y="99"/>
                    </a:lnTo>
                    <a:lnTo>
                      <a:pt x="0" y="117"/>
                    </a:lnTo>
                    <a:lnTo>
                      <a:pt x="17" y="152"/>
                    </a:lnTo>
                    <a:lnTo>
                      <a:pt x="41" y="175"/>
                    </a:lnTo>
                    <a:lnTo>
                      <a:pt x="58" y="181"/>
                    </a:lnTo>
                    <a:lnTo>
                      <a:pt x="76" y="187"/>
                    </a:lnTo>
                    <a:lnTo>
                      <a:pt x="76" y="187"/>
                    </a:lnTo>
                    <a:lnTo>
                      <a:pt x="93" y="187"/>
                    </a:lnTo>
                    <a:lnTo>
                      <a:pt x="111" y="187"/>
                    </a:lnTo>
                    <a:lnTo>
                      <a:pt x="145" y="169"/>
                    </a:lnTo>
                    <a:lnTo>
                      <a:pt x="169" y="146"/>
                    </a:lnTo>
                    <a:lnTo>
                      <a:pt x="175" y="129"/>
                    </a:lnTo>
                    <a:lnTo>
                      <a:pt x="180" y="111"/>
                    </a:lnTo>
                    <a:lnTo>
                      <a:pt x="180" y="111"/>
                    </a:lnTo>
                    <a:lnTo>
                      <a:pt x="186" y="94"/>
                    </a:lnTo>
                    <a:lnTo>
                      <a:pt x="180" y="76"/>
                    </a:lnTo>
                    <a:lnTo>
                      <a:pt x="169" y="41"/>
                    </a:lnTo>
                    <a:lnTo>
                      <a:pt x="140" y="18"/>
                    </a:lnTo>
                    <a:lnTo>
                      <a:pt x="122" y="6"/>
                    </a:lnTo>
                    <a:lnTo>
                      <a:pt x="105" y="6"/>
                    </a:lnTo>
                    <a:lnTo>
                      <a:pt x="105" y="6"/>
                    </a:lnTo>
                    <a:lnTo>
                      <a:pt x="87" y="0"/>
                    </a:lnTo>
                    <a:lnTo>
                      <a:pt x="70" y="6"/>
                    </a:lnTo>
                    <a:lnTo>
                      <a:pt x="41" y="24"/>
                    </a:lnTo>
                    <a:lnTo>
                      <a:pt x="12" y="47"/>
                    </a:lnTo>
                    <a:lnTo>
                      <a:pt x="6" y="65"/>
                    </a:lnTo>
                    <a:lnTo>
                      <a:pt x="0" y="8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8160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1" name="Freeform 70"/>
              <p:cNvSpPr>
                <a:spLocks/>
              </p:cNvSpPr>
              <p:nvPr/>
            </p:nvSpPr>
            <p:spPr bwMode="auto">
              <a:xfrm>
                <a:off x="2795" y="2982"/>
                <a:ext cx="180" cy="181"/>
              </a:xfrm>
              <a:custGeom>
                <a:avLst/>
                <a:gdLst>
                  <a:gd name="T0" fmla="*/ 0 w 180"/>
                  <a:gd name="T1" fmla="*/ 76 h 181"/>
                  <a:gd name="T2" fmla="*/ 0 w 180"/>
                  <a:gd name="T3" fmla="*/ 76 h 181"/>
                  <a:gd name="T4" fmla="*/ 0 w 180"/>
                  <a:gd name="T5" fmla="*/ 93 h 181"/>
                  <a:gd name="T6" fmla="*/ 6 w 180"/>
                  <a:gd name="T7" fmla="*/ 111 h 181"/>
                  <a:gd name="T8" fmla="*/ 17 w 180"/>
                  <a:gd name="T9" fmla="*/ 146 h 181"/>
                  <a:gd name="T10" fmla="*/ 41 w 180"/>
                  <a:gd name="T11" fmla="*/ 169 h 181"/>
                  <a:gd name="T12" fmla="*/ 58 w 180"/>
                  <a:gd name="T13" fmla="*/ 175 h 181"/>
                  <a:gd name="T14" fmla="*/ 76 w 180"/>
                  <a:gd name="T15" fmla="*/ 181 h 181"/>
                  <a:gd name="T16" fmla="*/ 76 w 180"/>
                  <a:gd name="T17" fmla="*/ 181 h 181"/>
                  <a:gd name="T18" fmla="*/ 93 w 180"/>
                  <a:gd name="T19" fmla="*/ 181 h 181"/>
                  <a:gd name="T20" fmla="*/ 111 w 180"/>
                  <a:gd name="T21" fmla="*/ 181 h 181"/>
                  <a:gd name="T22" fmla="*/ 145 w 180"/>
                  <a:gd name="T23" fmla="*/ 163 h 181"/>
                  <a:gd name="T24" fmla="*/ 169 w 180"/>
                  <a:gd name="T25" fmla="*/ 140 h 181"/>
                  <a:gd name="T26" fmla="*/ 175 w 180"/>
                  <a:gd name="T27" fmla="*/ 123 h 181"/>
                  <a:gd name="T28" fmla="*/ 180 w 180"/>
                  <a:gd name="T29" fmla="*/ 105 h 181"/>
                  <a:gd name="T30" fmla="*/ 180 w 180"/>
                  <a:gd name="T31" fmla="*/ 105 h 181"/>
                  <a:gd name="T32" fmla="*/ 180 w 180"/>
                  <a:gd name="T33" fmla="*/ 88 h 181"/>
                  <a:gd name="T34" fmla="*/ 180 w 180"/>
                  <a:gd name="T35" fmla="*/ 70 h 181"/>
                  <a:gd name="T36" fmla="*/ 163 w 180"/>
                  <a:gd name="T37" fmla="*/ 35 h 181"/>
                  <a:gd name="T38" fmla="*/ 140 w 180"/>
                  <a:gd name="T39" fmla="*/ 12 h 181"/>
                  <a:gd name="T40" fmla="*/ 122 w 180"/>
                  <a:gd name="T41" fmla="*/ 6 h 181"/>
                  <a:gd name="T42" fmla="*/ 105 w 180"/>
                  <a:gd name="T43" fmla="*/ 0 h 181"/>
                  <a:gd name="T44" fmla="*/ 105 w 180"/>
                  <a:gd name="T45" fmla="*/ 0 h 181"/>
                  <a:gd name="T46" fmla="*/ 87 w 180"/>
                  <a:gd name="T47" fmla="*/ 0 h 181"/>
                  <a:gd name="T48" fmla="*/ 70 w 180"/>
                  <a:gd name="T49" fmla="*/ 0 h 181"/>
                  <a:gd name="T50" fmla="*/ 41 w 180"/>
                  <a:gd name="T51" fmla="*/ 18 h 181"/>
                  <a:gd name="T52" fmla="*/ 12 w 180"/>
                  <a:gd name="T53" fmla="*/ 41 h 181"/>
                  <a:gd name="T54" fmla="*/ 6 w 180"/>
                  <a:gd name="T55" fmla="*/ 59 h 181"/>
                  <a:gd name="T56" fmla="*/ 0 w 180"/>
                  <a:gd name="T57" fmla="*/ 76 h 181"/>
                  <a:gd name="T58" fmla="*/ 0 w 180"/>
                  <a:gd name="T59" fmla="*/ 76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80" h="181">
                    <a:moveTo>
                      <a:pt x="0" y="76"/>
                    </a:moveTo>
                    <a:lnTo>
                      <a:pt x="0" y="76"/>
                    </a:lnTo>
                    <a:lnTo>
                      <a:pt x="0" y="93"/>
                    </a:lnTo>
                    <a:lnTo>
                      <a:pt x="6" y="111"/>
                    </a:lnTo>
                    <a:lnTo>
                      <a:pt x="17" y="146"/>
                    </a:lnTo>
                    <a:lnTo>
                      <a:pt x="41" y="169"/>
                    </a:lnTo>
                    <a:lnTo>
                      <a:pt x="58" y="175"/>
                    </a:lnTo>
                    <a:lnTo>
                      <a:pt x="76" y="181"/>
                    </a:lnTo>
                    <a:lnTo>
                      <a:pt x="76" y="181"/>
                    </a:lnTo>
                    <a:lnTo>
                      <a:pt x="93" y="181"/>
                    </a:lnTo>
                    <a:lnTo>
                      <a:pt x="111" y="181"/>
                    </a:lnTo>
                    <a:lnTo>
                      <a:pt x="145" y="163"/>
                    </a:lnTo>
                    <a:lnTo>
                      <a:pt x="169" y="140"/>
                    </a:lnTo>
                    <a:lnTo>
                      <a:pt x="175" y="123"/>
                    </a:lnTo>
                    <a:lnTo>
                      <a:pt x="180" y="105"/>
                    </a:lnTo>
                    <a:lnTo>
                      <a:pt x="180" y="105"/>
                    </a:lnTo>
                    <a:lnTo>
                      <a:pt x="180" y="88"/>
                    </a:lnTo>
                    <a:lnTo>
                      <a:pt x="180" y="70"/>
                    </a:lnTo>
                    <a:lnTo>
                      <a:pt x="163" y="35"/>
                    </a:lnTo>
                    <a:lnTo>
                      <a:pt x="140" y="12"/>
                    </a:lnTo>
                    <a:lnTo>
                      <a:pt x="122" y="6"/>
                    </a:lnTo>
                    <a:lnTo>
                      <a:pt x="105" y="0"/>
                    </a:lnTo>
                    <a:lnTo>
                      <a:pt x="105" y="0"/>
                    </a:lnTo>
                    <a:lnTo>
                      <a:pt x="87" y="0"/>
                    </a:lnTo>
                    <a:lnTo>
                      <a:pt x="70" y="0"/>
                    </a:lnTo>
                    <a:lnTo>
                      <a:pt x="41" y="18"/>
                    </a:lnTo>
                    <a:lnTo>
                      <a:pt x="12" y="41"/>
                    </a:lnTo>
                    <a:lnTo>
                      <a:pt x="6" y="59"/>
                    </a:lnTo>
                    <a:lnTo>
                      <a:pt x="0" y="76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8260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2" name="Freeform 71"/>
              <p:cNvSpPr>
                <a:spLocks/>
              </p:cNvSpPr>
              <p:nvPr/>
            </p:nvSpPr>
            <p:spPr bwMode="auto">
              <a:xfrm>
                <a:off x="2795" y="2982"/>
                <a:ext cx="180" cy="181"/>
              </a:xfrm>
              <a:custGeom>
                <a:avLst/>
                <a:gdLst>
                  <a:gd name="T0" fmla="*/ 0 w 180"/>
                  <a:gd name="T1" fmla="*/ 76 h 181"/>
                  <a:gd name="T2" fmla="*/ 0 w 180"/>
                  <a:gd name="T3" fmla="*/ 76 h 181"/>
                  <a:gd name="T4" fmla="*/ 0 w 180"/>
                  <a:gd name="T5" fmla="*/ 93 h 181"/>
                  <a:gd name="T6" fmla="*/ 6 w 180"/>
                  <a:gd name="T7" fmla="*/ 111 h 181"/>
                  <a:gd name="T8" fmla="*/ 17 w 180"/>
                  <a:gd name="T9" fmla="*/ 146 h 181"/>
                  <a:gd name="T10" fmla="*/ 41 w 180"/>
                  <a:gd name="T11" fmla="*/ 169 h 181"/>
                  <a:gd name="T12" fmla="*/ 58 w 180"/>
                  <a:gd name="T13" fmla="*/ 175 h 181"/>
                  <a:gd name="T14" fmla="*/ 76 w 180"/>
                  <a:gd name="T15" fmla="*/ 181 h 181"/>
                  <a:gd name="T16" fmla="*/ 76 w 180"/>
                  <a:gd name="T17" fmla="*/ 181 h 181"/>
                  <a:gd name="T18" fmla="*/ 93 w 180"/>
                  <a:gd name="T19" fmla="*/ 181 h 181"/>
                  <a:gd name="T20" fmla="*/ 111 w 180"/>
                  <a:gd name="T21" fmla="*/ 181 h 181"/>
                  <a:gd name="T22" fmla="*/ 145 w 180"/>
                  <a:gd name="T23" fmla="*/ 163 h 181"/>
                  <a:gd name="T24" fmla="*/ 169 w 180"/>
                  <a:gd name="T25" fmla="*/ 140 h 181"/>
                  <a:gd name="T26" fmla="*/ 175 w 180"/>
                  <a:gd name="T27" fmla="*/ 123 h 181"/>
                  <a:gd name="T28" fmla="*/ 180 w 180"/>
                  <a:gd name="T29" fmla="*/ 105 h 181"/>
                  <a:gd name="T30" fmla="*/ 180 w 180"/>
                  <a:gd name="T31" fmla="*/ 105 h 181"/>
                  <a:gd name="T32" fmla="*/ 180 w 180"/>
                  <a:gd name="T33" fmla="*/ 88 h 181"/>
                  <a:gd name="T34" fmla="*/ 180 w 180"/>
                  <a:gd name="T35" fmla="*/ 70 h 181"/>
                  <a:gd name="T36" fmla="*/ 163 w 180"/>
                  <a:gd name="T37" fmla="*/ 35 h 181"/>
                  <a:gd name="T38" fmla="*/ 140 w 180"/>
                  <a:gd name="T39" fmla="*/ 12 h 181"/>
                  <a:gd name="T40" fmla="*/ 122 w 180"/>
                  <a:gd name="T41" fmla="*/ 6 h 181"/>
                  <a:gd name="T42" fmla="*/ 105 w 180"/>
                  <a:gd name="T43" fmla="*/ 0 h 181"/>
                  <a:gd name="T44" fmla="*/ 105 w 180"/>
                  <a:gd name="T45" fmla="*/ 0 h 181"/>
                  <a:gd name="T46" fmla="*/ 87 w 180"/>
                  <a:gd name="T47" fmla="*/ 0 h 181"/>
                  <a:gd name="T48" fmla="*/ 70 w 180"/>
                  <a:gd name="T49" fmla="*/ 0 h 181"/>
                  <a:gd name="T50" fmla="*/ 41 w 180"/>
                  <a:gd name="T51" fmla="*/ 18 h 181"/>
                  <a:gd name="T52" fmla="*/ 17 w 180"/>
                  <a:gd name="T53" fmla="*/ 41 h 181"/>
                  <a:gd name="T54" fmla="*/ 6 w 180"/>
                  <a:gd name="T55" fmla="*/ 59 h 181"/>
                  <a:gd name="T56" fmla="*/ 0 w 180"/>
                  <a:gd name="T57" fmla="*/ 76 h 181"/>
                  <a:gd name="T58" fmla="*/ 0 w 180"/>
                  <a:gd name="T59" fmla="*/ 76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80" h="181">
                    <a:moveTo>
                      <a:pt x="0" y="76"/>
                    </a:moveTo>
                    <a:lnTo>
                      <a:pt x="0" y="76"/>
                    </a:lnTo>
                    <a:lnTo>
                      <a:pt x="0" y="93"/>
                    </a:lnTo>
                    <a:lnTo>
                      <a:pt x="6" y="111"/>
                    </a:lnTo>
                    <a:lnTo>
                      <a:pt x="17" y="146"/>
                    </a:lnTo>
                    <a:lnTo>
                      <a:pt x="41" y="169"/>
                    </a:lnTo>
                    <a:lnTo>
                      <a:pt x="58" y="175"/>
                    </a:lnTo>
                    <a:lnTo>
                      <a:pt x="76" y="181"/>
                    </a:lnTo>
                    <a:lnTo>
                      <a:pt x="76" y="181"/>
                    </a:lnTo>
                    <a:lnTo>
                      <a:pt x="93" y="181"/>
                    </a:lnTo>
                    <a:lnTo>
                      <a:pt x="111" y="181"/>
                    </a:lnTo>
                    <a:lnTo>
                      <a:pt x="145" y="163"/>
                    </a:lnTo>
                    <a:lnTo>
                      <a:pt x="169" y="140"/>
                    </a:lnTo>
                    <a:lnTo>
                      <a:pt x="175" y="123"/>
                    </a:lnTo>
                    <a:lnTo>
                      <a:pt x="180" y="105"/>
                    </a:lnTo>
                    <a:lnTo>
                      <a:pt x="180" y="105"/>
                    </a:lnTo>
                    <a:lnTo>
                      <a:pt x="180" y="88"/>
                    </a:lnTo>
                    <a:lnTo>
                      <a:pt x="180" y="70"/>
                    </a:lnTo>
                    <a:lnTo>
                      <a:pt x="163" y="35"/>
                    </a:lnTo>
                    <a:lnTo>
                      <a:pt x="140" y="12"/>
                    </a:lnTo>
                    <a:lnTo>
                      <a:pt x="122" y="6"/>
                    </a:lnTo>
                    <a:lnTo>
                      <a:pt x="105" y="0"/>
                    </a:lnTo>
                    <a:lnTo>
                      <a:pt x="105" y="0"/>
                    </a:lnTo>
                    <a:lnTo>
                      <a:pt x="87" y="0"/>
                    </a:lnTo>
                    <a:lnTo>
                      <a:pt x="70" y="0"/>
                    </a:lnTo>
                    <a:lnTo>
                      <a:pt x="41" y="18"/>
                    </a:lnTo>
                    <a:lnTo>
                      <a:pt x="17" y="41"/>
                    </a:lnTo>
                    <a:lnTo>
                      <a:pt x="6" y="59"/>
                    </a:lnTo>
                    <a:lnTo>
                      <a:pt x="0" y="76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8361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3" name="Freeform 72"/>
              <p:cNvSpPr>
                <a:spLocks/>
              </p:cNvSpPr>
              <p:nvPr/>
            </p:nvSpPr>
            <p:spPr bwMode="auto">
              <a:xfrm>
                <a:off x="2795" y="2982"/>
                <a:ext cx="180" cy="181"/>
              </a:xfrm>
              <a:custGeom>
                <a:avLst/>
                <a:gdLst>
                  <a:gd name="T0" fmla="*/ 6 w 180"/>
                  <a:gd name="T1" fmla="*/ 76 h 181"/>
                  <a:gd name="T2" fmla="*/ 6 w 180"/>
                  <a:gd name="T3" fmla="*/ 76 h 181"/>
                  <a:gd name="T4" fmla="*/ 0 w 180"/>
                  <a:gd name="T5" fmla="*/ 93 h 181"/>
                  <a:gd name="T6" fmla="*/ 6 w 180"/>
                  <a:gd name="T7" fmla="*/ 111 h 181"/>
                  <a:gd name="T8" fmla="*/ 17 w 180"/>
                  <a:gd name="T9" fmla="*/ 146 h 181"/>
                  <a:gd name="T10" fmla="*/ 46 w 180"/>
                  <a:gd name="T11" fmla="*/ 169 h 181"/>
                  <a:gd name="T12" fmla="*/ 58 w 180"/>
                  <a:gd name="T13" fmla="*/ 175 h 181"/>
                  <a:gd name="T14" fmla="*/ 76 w 180"/>
                  <a:gd name="T15" fmla="*/ 181 h 181"/>
                  <a:gd name="T16" fmla="*/ 76 w 180"/>
                  <a:gd name="T17" fmla="*/ 181 h 181"/>
                  <a:gd name="T18" fmla="*/ 93 w 180"/>
                  <a:gd name="T19" fmla="*/ 181 h 181"/>
                  <a:gd name="T20" fmla="*/ 111 w 180"/>
                  <a:gd name="T21" fmla="*/ 181 h 181"/>
                  <a:gd name="T22" fmla="*/ 145 w 180"/>
                  <a:gd name="T23" fmla="*/ 163 h 181"/>
                  <a:gd name="T24" fmla="*/ 169 w 180"/>
                  <a:gd name="T25" fmla="*/ 140 h 181"/>
                  <a:gd name="T26" fmla="*/ 175 w 180"/>
                  <a:gd name="T27" fmla="*/ 123 h 181"/>
                  <a:gd name="T28" fmla="*/ 180 w 180"/>
                  <a:gd name="T29" fmla="*/ 105 h 181"/>
                  <a:gd name="T30" fmla="*/ 180 w 180"/>
                  <a:gd name="T31" fmla="*/ 105 h 181"/>
                  <a:gd name="T32" fmla="*/ 180 w 180"/>
                  <a:gd name="T33" fmla="*/ 88 h 181"/>
                  <a:gd name="T34" fmla="*/ 180 w 180"/>
                  <a:gd name="T35" fmla="*/ 70 h 181"/>
                  <a:gd name="T36" fmla="*/ 163 w 180"/>
                  <a:gd name="T37" fmla="*/ 35 h 181"/>
                  <a:gd name="T38" fmla="*/ 140 w 180"/>
                  <a:gd name="T39" fmla="*/ 12 h 181"/>
                  <a:gd name="T40" fmla="*/ 122 w 180"/>
                  <a:gd name="T41" fmla="*/ 6 h 181"/>
                  <a:gd name="T42" fmla="*/ 105 w 180"/>
                  <a:gd name="T43" fmla="*/ 0 h 181"/>
                  <a:gd name="T44" fmla="*/ 105 w 180"/>
                  <a:gd name="T45" fmla="*/ 0 h 181"/>
                  <a:gd name="T46" fmla="*/ 87 w 180"/>
                  <a:gd name="T47" fmla="*/ 0 h 181"/>
                  <a:gd name="T48" fmla="*/ 70 w 180"/>
                  <a:gd name="T49" fmla="*/ 0 h 181"/>
                  <a:gd name="T50" fmla="*/ 41 w 180"/>
                  <a:gd name="T51" fmla="*/ 18 h 181"/>
                  <a:gd name="T52" fmla="*/ 17 w 180"/>
                  <a:gd name="T53" fmla="*/ 41 h 181"/>
                  <a:gd name="T54" fmla="*/ 6 w 180"/>
                  <a:gd name="T55" fmla="*/ 59 h 181"/>
                  <a:gd name="T56" fmla="*/ 6 w 180"/>
                  <a:gd name="T57" fmla="*/ 76 h 181"/>
                  <a:gd name="T58" fmla="*/ 6 w 180"/>
                  <a:gd name="T59" fmla="*/ 76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80" h="181">
                    <a:moveTo>
                      <a:pt x="6" y="76"/>
                    </a:moveTo>
                    <a:lnTo>
                      <a:pt x="6" y="76"/>
                    </a:lnTo>
                    <a:lnTo>
                      <a:pt x="0" y="93"/>
                    </a:lnTo>
                    <a:lnTo>
                      <a:pt x="6" y="111"/>
                    </a:lnTo>
                    <a:lnTo>
                      <a:pt x="17" y="146"/>
                    </a:lnTo>
                    <a:lnTo>
                      <a:pt x="46" y="169"/>
                    </a:lnTo>
                    <a:lnTo>
                      <a:pt x="58" y="175"/>
                    </a:lnTo>
                    <a:lnTo>
                      <a:pt x="76" y="181"/>
                    </a:lnTo>
                    <a:lnTo>
                      <a:pt x="76" y="181"/>
                    </a:lnTo>
                    <a:lnTo>
                      <a:pt x="93" y="181"/>
                    </a:lnTo>
                    <a:lnTo>
                      <a:pt x="111" y="181"/>
                    </a:lnTo>
                    <a:lnTo>
                      <a:pt x="145" y="163"/>
                    </a:lnTo>
                    <a:lnTo>
                      <a:pt x="169" y="140"/>
                    </a:lnTo>
                    <a:lnTo>
                      <a:pt x="175" y="123"/>
                    </a:lnTo>
                    <a:lnTo>
                      <a:pt x="180" y="105"/>
                    </a:lnTo>
                    <a:lnTo>
                      <a:pt x="180" y="105"/>
                    </a:lnTo>
                    <a:lnTo>
                      <a:pt x="180" y="88"/>
                    </a:lnTo>
                    <a:lnTo>
                      <a:pt x="180" y="70"/>
                    </a:lnTo>
                    <a:lnTo>
                      <a:pt x="163" y="35"/>
                    </a:lnTo>
                    <a:lnTo>
                      <a:pt x="140" y="12"/>
                    </a:lnTo>
                    <a:lnTo>
                      <a:pt x="122" y="6"/>
                    </a:lnTo>
                    <a:lnTo>
                      <a:pt x="105" y="0"/>
                    </a:lnTo>
                    <a:lnTo>
                      <a:pt x="105" y="0"/>
                    </a:lnTo>
                    <a:lnTo>
                      <a:pt x="87" y="0"/>
                    </a:lnTo>
                    <a:lnTo>
                      <a:pt x="70" y="0"/>
                    </a:lnTo>
                    <a:lnTo>
                      <a:pt x="41" y="18"/>
                    </a:lnTo>
                    <a:lnTo>
                      <a:pt x="17" y="41"/>
                    </a:lnTo>
                    <a:lnTo>
                      <a:pt x="6" y="59"/>
                    </a:lnTo>
                    <a:lnTo>
                      <a:pt x="6" y="76"/>
                    </a:lnTo>
                    <a:lnTo>
                      <a:pt x="6" y="76"/>
                    </a:lnTo>
                    <a:close/>
                  </a:path>
                </a:pathLst>
              </a:custGeom>
              <a:solidFill>
                <a:srgbClr val="8461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4" name="Freeform 73"/>
              <p:cNvSpPr>
                <a:spLocks/>
              </p:cNvSpPr>
              <p:nvPr/>
            </p:nvSpPr>
            <p:spPr bwMode="auto">
              <a:xfrm>
                <a:off x="2795" y="2982"/>
                <a:ext cx="180" cy="181"/>
              </a:xfrm>
              <a:custGeom>
                <a:avLst/>
                <a:gdLst>
                  <a:gd name="T0" fmla="*/ 6 w 180"/>
                  <a:gd name="T1" fmla="*/ 76 h 181"/>
                  <a:gd name="T2" fmla="*/ 6 w 180"/>
                  <a:gd name="T3" fmla="*/ 76 h 181"/>
                  <a:gd name="T4" fmla="*/ 0 w 180"/>
                  <a:gd name="T5" fmla="*/ 93 h 181"/>
                  <a:gd name="T6" fmla="*/ 6 w 180"/>
                  <a:gd name="T7" fmla="*/ 111 h 181"/>
                  <a:gd name="T8" fmla="*/ 17 w 180"/>
                  <a:gd name="T9" fmla="*/ 146 h 181"/>
                  <a:gd name="T10" fmla="*/ 46 w 180"/>
                  <a:gd name="T11" fmla="*/ 169 h 181"/>
                  <a:gd name="T12" fmla="*/ 58 w 180"/>
                  <a:gd name="T13" fmla="*/ 175 h 181"/>
                  <a:gd name="T14" fmla="*/ 76 w 180"/>
                  <a:gd name="T15" fmla="*/ 181 h 181"/>
                  <a:gd name="T16" fmla="*/ 76 w 180"/>
                  <a:gd name="T17" fmla="*/ 181 h 181"/>
                  <a:gd name="T18" fmla="*/ 93 w 180"/>
                  <a:gd name="T19" fmla="*/ 181 h 181"/>
                  <a:gd name="T20" fmla="*/ 111 w 180"/>
                  <a:gd name="T21" fmla="*/ 175 h 181"/>
                  <a:gd name="T22" fmla="*/ 145 w 180"/>
                  <a:gd name="T23" fmla="*/ 163 h 181"/>
                  <a:gd name="T24" fmla="*/ 169 w 180"/>
                  <a:gd name="T25" fmla="*/ 140 h 181"/>
                  <a:gd name="T26" fmla="*/ 175 w 180"/>
                  <a:gd name="T27" fmla="*/ 123 h 181"/>
                  <a:gd name="T28" fmla="*/ 180 w 180"/>
                  <a:gd name="T29" fmla="*/ 105 h 181"/>
                  <a:gd name="T30" fmla="*/ 180 w 180"/>
                  <a:gd name="T31" fmla="*/ 105 h 181"/>
                  <a:gd name="T32" fmla="*/ 180 w 180"/>
                  <a:gd name="T33" fmla="*/ 88 h 181"/>
                  <a:gd name="T34" fmla="*/ 180 w 180"/>
                  <a:gd name="T35" fmla="*/ 70 h 181"/>
                  <a:gd name="T36" fmla="*/ 163 w 180"/>
                  <a:gd name="T37" fmla="*/ 35 h 181"/>
                  <a:gd name="T38" fmla="*/ 140 w 180"/>
                  <a:gd name="T39" fmla="*/ 12 h 181"/>
                  <a:gd name="T40" fmla="*/ 122 w 180"/>
                  <a:gd name="T41" fmla="*/ 6 h 181"/>
                  <a:gd name="T42" fmla="*/ 105 w 180"/>
                  <a:gd name="T43" fmla="*/ 0 h 181"/>
                  <a:gd name="T44" fmla="*/ 105 w 180"/>
                  <a:gd name="T45" fmla="*/ 0 h 181"/>
                  <a:gd name="T46" fmla="*/ 87 w 180"/>
                  <a:gd name="T47" fmla="*/ 0 h 181"/>
                  <a:gd name="T48" fmla="*/ 70 w 180"/>
                  <a:gd name="T49" fmla="*/ 0 h 181"/>
                  <a:gd name="T50" fmla="*/ 41 w 180"/>
                  <a:gd name="T51" fmla="*/ 18 h 181"/>
                  <a:gd name="T52" fmla="*/ 17 w 180"/>
                  <a:gd name="T53" fmla="*/ 41 h 181"/>
                  <a:gd name="T54" fmla="*/ 6 w 180"/>
                  <a:gd name="T55" fmla="*/ 59 h 181"/>
                  <a:gd name="T56" fmla="*/ 6 w 180"/>
                  <a:gd name="T57" fmla="*/ 76 h 181"/>
                  <a:gd name="T58" fmla="*/ 6 w 180"/>
                  <a:gd name="T59" fmla="*/ 76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80" h="181">
                    <a:moveTo>
                      <a:pt x="6" y="76"/>
                    </a:moveTo>
                    <a:lnTo>
                      <a:pt x="6" y="76"/>
                    </a:lnTo>
                    <a:lnTo>
                      <a:pt x="0" y="93"/>
                    </a:lnTo>
                    <a:lnTo>
                      <a:pt x="6" y="111"/>
                    </a:lnTo>
                    <a:lnTo>
                      <a:pt x="17" y="146"/>
                    </a:lnTo>
                    <a:lnTo>
                      <a:pt x="46" y="169"/>
                    </a:lnTo>
                    <a:lnTo>
                      <a:pt x="58" y="175"/>
                    </a:lnTo>
                    <a:lnTo>
                      <a:pt x="76" y="181"/>
                    </a:lnTo>
                    <a:lnTo>
                      <a:pt x="76" y="181"/>
                    </a:lnTo>
                    <a:lnTo>
                      <a:pt x="93" y="181"/>
                    </a:lnTo>
                    <a:lnTo>
                      <a:pt x="111" y="175"/>
                    </a:lnTo>
                    <a:lnTo>
                      <a:pt x="145" y="163"/>
                    </a:lnTo>
                    <a:lnTo>
                      <a:pt x="169" y="140"/>
                    </a:lnTo>
                    <a:lnTo>
                      <a:pt x="175" y="123"/>
                    </a:lnTo>
                    <a:lnTo>
                      <a:pt x="180" y="105"/>
                    </a:lnTo>
                    <a:lnTo>
                      <a:pt x="180" y="105"/>
                    </a:lnTo>
                    <a:lnTo>
                      <a:pt x="180" y="88"/>
                    </a:lnTo>
                    <a:lnTo>
                      <a:pt x="180" y="70"/>
                    </a:lnTo>
                    <a:lnTo>
                      <a:pt x="163" y="35"/>
                    </a:lnTo>
                    <a:lnTo>
                      <a:pt x="140" y="12"/>
                    </a:lnTo>
                    <a:lnTo>
                      <a:pt x="122" y="6"/>
                    </a:lnTo>
                    <a:lnTo>
                      <a:pt x="105" y="0"/>
                    </a:lnTo>
                    <a:lnTo>
                      <a:pt x="105" y="0"/>
                    </a:lnTo>
                    <a:lnTo>
                      <a:pt x="87" y="0"/>
                    </a:lnTo>
                    <a:lnTo>
                      <a:pt x="70" y="0"/>
                    </a:lnTo>
                    <a:lnTo>
                      <a:pt x="41" y="18"/>
                    </a:lnTo>
                    <a:lnTo>
                      <a:pt x="17" y="41"/>
                    </a:lnTo>
                    <a:lnTo>
                      <a:pt x="6" y="59"/>
                    </a:lnTo>
                    <a:lnTo>
                      <a:pt x="6" y="76"/>
                    </a:lnTo>
                    <a:lnTo>
                      <a:pt x="6" y="76"/>
                    </a:lnTo>
                    <a:close/>
                  </a:path>
                </a:pathLst>
              </a:custGeom>
              <a:solidFill>
                <a:srgbClr val="8561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5" name="Freeform 74"/>
              <p:cNvSpPr>
                <a:spLocks/>
              </p:cNvSpPr>
              <p:nvPr/>
            </p:nvSpPr>
            <p:spPr bwMode="auto">
              <a:xfrm>
                <a:off x="2801" y="2982"/>
                <a:ext cx="174" cy="181"/>
              </a:xfrm>
              <a:custGeom>
                <a:avLst/>
                <a:gdLst>
                  <a:gd name="T0" fmla="*/ 0 w 174"/>
                  <a:gd name="T1" fmla="*/ 76 h 181"/>
                  <a:gd name="T2" fmla="*/ 0 w 174"/>
                  <a:gd name="T3" fmla="*/ 76 h 181"/>
                  <a:gd name="T4" fmla="*/ 0 w 174"/>
                  <a:gd name="T5" fmla="*/ 93 h 181"/>
                  <a:gd name="T6" fmla="*/ 0 w 174"/>
                  <a:gd name="T7" fmla="*/ 111 h 181"/>
                  <a:gd name="T8" fmla="*/ 11 w 174"/>
                  <a:gd name="T9" fmla="*/ 140 h 181"/>
                  <a:gd name="T10" fmla="*/ 40 w 174"/>
                  <a:gd name="T11" fmla="*/ 163 h 181"/>
                  <a:gd name="T12" fmla="*/ 52 w 174"/>
                  <a:gd name="T13" fmla="*/ 175 h 181"/>
                  <a:gd name="T14" fmla="*/ 70 w 174"/>
                  <a:gd name="T15" fmla="*/ 181 h 181"/>
                  <a:gd name="T16" fmla="*/ 70 w 174"/>
                  <a:gd name="T17" fmla="*/ 181 h 181"/>
                  <a:gd name="T18" fmla="*/ 87 w 174"/>
                  <a:gd name="T19" fmla="*/ 181 h 181"/>
                  <a:gd name="T20" fmla="*/ 105 w 174"/>
                  <a:gd name="T21" fmla="*/ 175 h 181"/>
                  <a:gd name="T22" fmla="*/ 139 w 174"/>
                  <a:gd name="T23" fmla="*/ 163 h 181"/>
                  <a:gd name="T24" fmla="*/ 163 w 174"/>
                  <a:gd name="T25" fmla="*/ 134 h 181"/>
                  <a:gd name="T26" fmla="*/ 169 w 174"/>
                  <a:gd name="T27" fmla="*/ 123 h 181"/>
                  <a:gd name="T28" fmla="*/ 174 w 174"/>
                  <a:gd name="T29" fmla="*/ 105 h 181"/>
                  <a:gd name="T30" fmla="*/ 174 w 174"/>
                  <a:gd name="T31" fmla="*/ 105 h 181"/>
                  <a:gd name="T32" fmla="*/ 174 w 174"/>
                  <a:gd name="T33" fmla="*/ 88 h 181"/>
                  <a:gd name="T34" fmla="*/ 169 w 174"/>
                  <a:gd name="T35" fmla="*/ 70 h 181"/>
                  <a:gd name="T36" fmla="*/ 157 w 174"/>
                  <a:gd name="T37" fmla="*/ 35 h 181"/>
                  <a:gd name="T38" fmla="*/ 134 w 174"/>
                  <a:gd name="T39" fmla="*/ 12 h 181"/>
                  <a:gd name="T40" fmla="*/ 116 w 174"/>
                  <a:gd name="T41" fmla="*/ 6 h 181"/>
                  <a:gd name="T42" fmla="*/ 99 w 174"/>
                  <a:gd name="T43" fmla="*/ 0 h 181"/>
                  <a:gd name="T44" fmla="*/ 99 w 174"/>
                  <a:gd name="T45" fmla="*/ 0 h 181"/>
                  <a:gd name="T46" fmla="*/ 81 w 174"/>
                  <a:gd name="T47" fmla="*/ 0 h 181"/>
                  <a:gd name="T48" fmla="*/ 64 w 174"/>
                  <a:gd name="T49" fmla="*/ 6 h 181"/>
                  <a:gd name="T50" fmla="*/ 35 w 174"/>
                  <a:gd name="T51" fmla="*/ 18 h 181"/>
                  <a:gd name="T52" fmla="*/ 11 w 174"/>
                  <a:gd name="T53" fmla="*/ 41 h 181"/>
                  <a:gd name="T54" fmla="*/ 6 w 174"/>
                  <a:gd name="T55" fmla="*/ 59 h 181"/>
                  <a:gd name="T56" fmla="*/ 0 w 174"/>
                  <a:gd name="T57" fmla="*/ 76 h 181"/>
                  <a:gd name="T58" fmla="*/ 0 w 174"/>
                  <a:gd name="T59" fmla="*/ 76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74" h="181">
                    <a:moveTo>
                      <a:pt x="0" y="76"/>
                    </a:moveTo>
                    <a:lnTo>
                      <a:pt x="0" y="76"/>
                    </a:lnTo>
                    <a:lnTo>
                      <a:pt x="0" y="93"/>
                    </a:lnTo>
                    <a:lnTo>
                      <a:pt x="0" y="111"/>
                    </a:lnTo>
                    <a:lnTo>
                      <a:pt x="11" y="140"/>
                    </a:lnTo>
                    <a:lnTo>
                      <a:pt x="40" y="163"/>
                    </a:lnTo>
                    <a:lnTo>
                      <a:pt x="52" y="175"/>
                    </a:lnTo>
                    <a:lnTo>
                      <a:pt x="70" y="181"/>
                    </a:lnTo>
                    <a:lnTo>
                      <a:pt x="70" y="181"/>
                    </a:lnTo>
                    <a:lnTo>
                      <a:pt x="87" y="181"/>
                    </a:lnTo>
                    <a:lnTo>
                      <a:pt x="105" y="175"/>
                    </a:lnTo>
                    <a:lnTo>
                      <a:pt x="139" y="163"/>
                    </a:lnTo>
                    <a:lnTo>
                      <a:pt x="163" y="134"/>
                    </a:lnTo>
                    <a:lnTo>
                      <a:pt x="169" y="123"/>
                    </a:lnTo>
                    <a:lnTo>
                      <a:pt x="174" y="105"/>
                    </a:lnTo>
                    <a:lnTo>
                      <a:pt x="174" y="105"/>
                    </a:lnTo>
                    <a:lnTo>
                      <a:pt x="174" y="88"/>
                    </a:lnTo>
                    <a:lnTo>
                      <a:pt x="169" y="70"/>
                    </a:lnTo>
                    <a:lnTo>
                      <a:pt x="157" y="35"/>
                    </a:lnTo>
                    <a:lnTo>
                      <a:pt x="134" y="12"/>
                    </a:lnTo>
                    <a:lnTo>
                      <a:pt x="116" y="6"/>
                    </a:lnTo>
                    <a:lnTo>
                      <a:pt x="99" y="0"/>
                    </a:lnTo>
                    <a:lnTo>
                      <a:pt x="99" y="0"/>
                    </a:lnTo>
                    <a:lnTo>
                      <a:pt x="81" y="0"/>
                    </a:lnTo>
                    <a:lnTo>
                      <a:pt x="64" y="6"/>
                    </a:lnTo>
                    <a:lnTo>
                      <a:pt x="35" y="18"/>
                    </a:lnTo>
                    <a:lnTo>
                      <a:pt x="11" y="41"/>
                    </a:lnTo>
                    <a:lnTo>
                      <a:pt x="6" y="59"/>
                    </a:lnTo>
                    <a:lnTo>
                      <a:pt x="0" y="76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8661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6" name="Freeform 75"/>
              <p:cNvSpPr>
                <a:spLocks/>
              </p:cNvSpPr>
              <p:nvPr/>
            </p:nvSpPr>
            <p:spPr bwMode="auto">
              <a:xfrm>
                <a:off x="2801" y="2982"/>
                <a:ext cx="174" cy="181"/>
              </a:xfrm>
              <a:custGeom>
                <a:avLst/>
                <a:gdLst>
                  <a:gd name="T0" fmla="*/ 0 w 174"/>
                  <a:gd name="T1" fmla="*/ 76 h 181"/>
                  <a:gd name="T2" fmla="*/ 0 w 174"/>
                  <a:gd name="T3" fmla="*/ 76 h 181"/>
                  <a:gd name="T4" fmla="*/ 0 w 174"/>
                  <a:gd name="T5" fmla="*/ 93 h 181"/>
                  <a:gd name="T6" fmla="*/ 0 w 174"/>
                  <a:gd name="T7" fmla="*/ 111 h 181"/>
                  <a:gd name="T8" fmla="*/ 17 w 174"/>
                  <a:gd name="T9" fmla="*/ 140 h 181"/>
                  <a:gd name="T10" fmla="*/ 40 w 174"/>
                  <a:gd name="T11" fmla="*/ 163 h 181"/>
                  <a:gd name="T12" fmla="*/ 52 w 174"/>
                  <a:gd name="T13" fmla="*/ 175 h 181"/>
                  <a:gd name="T14" fmla="*/ 70 w 174"/>
                  <a:gd name="T15" fmla="*/ 175 h 181"/>
                  <a:gd name="T16" fmla="*/ 70 w 174"/>
                  <a:gd name="T17" fmla="*/ 175 h 181"/>
                  <a:gd name="T18" fmla="*/ 87 w 174"/>
                  <a:gd name="T19" fmla="*/ 181 h 181"/>
                  <a:gd name="T20" fmla="*/ 105 w 174"/>
                  <a:gd name="T21" fmla="*/ 175 h 181"/>
                  <a:gd name="T22" fmla="*/ 134 w 174"/>
                  <a:gd name="T23" fmla="*/ 163 h 181"/>
                  <a:gd name="T24" fmla="*/ 157 w 174"/>
                  <a:gd name="T25" fmla="*/ 134 h 181"/>
                  <a:gd name="T26" fmla="*/ 169 w 174"/>
                  <a:gd name="T27" fmla="*/ 123 h 181"/>
                  <a:gd name="T28" fmla="*/ 174 w 174"/>
                  <a:gd name="T29" fmla="*/ 105 h 181"/>
                  <a:gd name="T30" fmla="*/ 174 w 174"/>
                  <a:gd name="T31" fmla="*/ 105 h 181"/>
                  <a:gd name="T32" fmla="*/ 174 w 174"/>
                  <a:gd name="T33" fmla="*/ 88 h 181"/>
                  <a:gd name="T34" fmla="*/ 169 w 174"/>
                  <a:gd name="T35" fmla="*/ 70 h 181"/>
                  <a:gd name="T36" fmla="*/ 157 w 174"/>
                  <a:gd name="T37" fmla="*/ 35 h 181"/>
                  <a:gd name="T38" fmla="*/ 134 w 174"/>
                  <a:gd name="T39" fmla="*/ 18 h 181"/>
                  <a:gd name="T40" fmla="*/ 116 w 174"/>
                  <a:gd name="T41" fmla="*/ 6 h 181"/>
                  <a:gd name="T42" fmla="*/ 99 w 174"/>
                  <a:gd name="T43" fmla="*/ 0 h 181"/>
                  <a:gd name="T44" fmla="*/ 99 w 174"/>
                  <a:gd name="T45" fmla="*/ 0 h 181"/>
                  <a:gd name="T46" fmla="*/ 81 w 174"/>
                  <a:gd name="T47" fmla="*/ 0 h 181"/>
                  <a:gd name="T48" fmla="*/ 64 w 174"/>
                  <a:gd name="T49" fmla="*/ 6 h 181"/>
                  <a:gd name="T50" fmla="*/ 35 w 174"/>
                  <a:gd name="T51" fmla="*/ 18 h 181"/>
                  <a:gd name="T52" fmla="*/ 11 w 174"/>
                  <a:gd name="T53" fmla="*/ 41 h 181"/>
                  <a:gd name="T54" fmla="*/ 6 w 174"/>
                  <a:gd name="T55" fmla="*/ 59 h 181"/>
                  <a:gd name="T56" fmla="*/ 0 w 174"/>
                  <a:gd name="T57" fmla="*/ 76 h 181"/>
                  <a:gd name="T58" fmla="*/ 0 w 174"/>
                  <a:gd name="T59" fmla="*/ 76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74" h="181">
                    <a:moveTo>
                      <a:pt x="0" y="76"/>
                    </a:moveTo>
                    <a:lnTo>
                      <a:pt x="0" y="76"/>
                    </a:lnTo>
                    <a:lnTo>
                      <a:pt x="0" y="93"/>
                    </a:lnTo>
                    <a:lnTo>
                      <a:pt x="0" y="111"/>
                    </a:lnTo>
                    <a:lnTo>
                      <a:pt x="17" y="140"/>
                    </a:lnTo>
                    <a:lnTo>
                      <a:pt x="40" y="163"/>
                    </a:lnTo>
                    <a:lnTo>
                      <a:pt x="52" y="175"/>
                    </a:lnTo>
                    <a:lnTo>
                      <a:pt x="70" y="175"/>
                    </a:lnTo>
                    <a:lnTo>
                      <a:pt x="70" y="175"/>
                    </a:lnTo>
                    <a:lnTo>
                      <a:pt x="87" y="181"/>
                    </a:lnTo>
                    <a:lnTo>
                      <a:pt x="105" y="175"/>
                    </a:lnTo>
                    <a:lnTo>
                      <a:pt x="134" y="163"/>
                    </a:lnTo>
                    <a:lnTo>
                      <a:pt x="157" y="134"/>
                    </a:lnTo>
                    <a:lnTo>
                      <a:pt x="169" y="123"/>
                    </a:lnTo>
                    <a:lnTo>
                      <a:pt x="174" y="105"/>
                    </a:lnTo>
                    <a:lnTo>
                      <a:pt x="174" y="105"/>
                    </a:lnTo>
                    <a:lnTo>
                      <a:pt x="174" y="88"/>
                    </a:lnTo>
                    <a:lnTo>
                      <a:pt x="169" y="70"/>
                    </a:lnTo>
                    <a:lnTo>
                      <a:pt x="157" y="35"/>
                    </a:lnTo>
                    <a:lnTo>
                      <a:pt x="134" y="18"/>
                    </a:lnTo>
                    <a:lnTo>
                      <a:pt x="116" y="6"/>
                    </a:lnTo>
                    <a:lnTo>
                      <a:pt x="99" y="0"/>
                    </a:lnTo>
                    <a:lnTo>
                      <a:pt x="99" y="0"/>
                    </a:lnTo>
                    <a:lnTo>
                      <a:pt x="81" y="0"/>
                    </a:lnTo>
                    <a:lnTo>
                      <a:pt x="64" y="6"/>
                    </a:lnTo>
                    <a:lnTo>
                      <a:pt x="35" y="18"/>
                    </a:lnTo>
                    <a:lnTo>
                      <a:pt x="11" y="41"/>
                    </a:lnTo>
                    <a:lnTo>
                      <a:pt x="6" y="59"/>
                    </a:lnTo>
                    <a:lnTo>
                      <a:pt x="0" y="76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8661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7" name="Freeform 76"/>
              <p:cNvSpPr>
                <a:spLocks/>
              </p:cNvSpPr>
              <p:nvPr/>
            </p:nvSpPr>
            <p:spPr bwMode="auto">
              <a:xfrm>
                <a:off x="2801" y="2982"/>
                <a:ext cx="174" cy="175"/>
              </a:xfrm>
              <a:custGeom>
                <a:avLst/>
                <a:gdLst>
                  <a:gd name="T0" fmla="*/ 0 w 174"/>
                  <a:gd name="T1" fmla="*/ 76 h 175"/>
                  <a:gd name="T2" fmla="*/ 0 w 174"/>
                  <a:gd name="T3" fmla="*/ 76 h 175"/>
                  <a:gd name="T4" fmla="*/ 0 w 174"/>
                  <a:gd name="T5" fmla="*/ 93 h 175"/>
                  <a:gd name="T6" fmla="*/ 0 w 174"/>
                  <a:gd name="T7" fmla="*/ 111 h 175"/>
                  <a:gd name="T8" fmla="*/ 17 w 174"/>
                  <a:gd name="T9" fmla="*/ 140 h 175"/>
                  <a:gd name="T10" fmla="*/ 40 w 174"/>
                  <a:gd name="T11" fmla="*/ 163 h 175"/>
                  <a:gd name="T12" fmla="*/ 52 w 174"/>
                  <a:gd name="T13" fmla="*/ 175 h 175"/>
                  <a:gd name="T14" fmla="*/ 70 w 174"/>
                  <a:gd name="T15" fmla="*/ 175 h 175"/>
                  <a:gd name="T16" fmla="*/ 70 w 174"/>
                  <a:gd name="T17" fmla="*/ 175 h 175"/>
                  <a:gd name="T18" fmla="*/ 87 w 174"/>
                  <a:gd name="T19" fmla="*/ 175 h 175"/>
                  <a:gd name="T20" fmla="*/ 105 w 174"/>
                  <a:gd name="T21" fmla="*/ 175 h 175"/>
                  <a:gd name="T22" fmla="*/ 134 w 174"/>
                  <a:gd name="T23" fmla="*/ 163 h 175"/>
                  <a:gd name="T24" fmla="*/ 157 w 174"/>
                  <a:gd name="T25" fmla="*/ 134 h 175"/>
                  <a:gd name="T26" fmla="*/ 169 w 174"/>
                  <a:gd name="T27" fmla="*/ 123 h 175"/>
                  <a:gd name="T28" fmla="*/ 169 w 174"/>
                  <a:gd name="T29" fmla="*/ 105 h 175"/>
                  <a:gd name="T30" fmla="*/ 169 w 174"/>
                  <a:gd name="T31" fmla="*/ 105 h 175"/>
                  <a:gd name="T32" fmla="*/ 174 w 174"/>
                  <a:gd name="T33" fmla="*/ 88 h 175"/>
                  <a:gd name="T34" fmla="*/ 169 w 174"/>
                  <a:gd name="T35" fmla="*/ 70 h 175"/>
                  <a:gd name="T36" fmla="*/ 157 w 174"/>
                  <a:gd name="T37" fmla="*/ 41 h 175"/>
                  <a:gd name="T38" fmla="*/ 134 w 174"/>
                  <a:gd name="T39" fmla="*/ 18 h 175"/>
                  <a:gd name="T40" fmla="*/ 116 w 174"/>
                  <a:gd name="T41" fmla="*/ 6 h 175"/>
                  <a:gd name="T42" fmla="*/ 99 w 174"/>
                  <a:gd name="T43" fmla="*/ 6 h 175"/>
                  <a:gd name="T44" fmla="*/ 99 w 174"/>
                  <a:gd name="T45" fmla="*/ 6 h 175"/>
                  <a:gd name="T46" fmla="*/ 81 w 174"/>
                  <a:gd name="T47" fmla="*/ 0 h 175"/>
                  <a:gd name="T48" fmla="*/ 64 w 174"/>
                  <a:gd name="T49" fmla="*/ 6 h 175"/>
                  <a:gd name="T50" fmla="*/ 35 w 174"/>
                  <a:gd name="T51" fmla="*/ 18 h 175"/>
                  <a:gd name="T52" fmla="*/ 11 w 174"/>
                  <a:gd name="T53" fmla="*/ 41 h 175"/>
                  <a:gd name="T54" fmla="*/ 6 w 174"/>
                  <a:gd name="T55" fmla="*/ 59 h 175"/>
                  <a:gd name="T56" fmla="*/ 0 w 174"/>
                  <a:gd name="T57" fmla="*/ 76 h 175"/>
                  <a:gd name="T58" fmla="*/ 0 w 174"/>
                  <a:gd name="T59" fmla="*/ 76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74" h="175">
                    <a:moveTo>
                      <a:pt x="0" y="76"/>
                    </a:moveTo>
                    <a:lnTo>
                      <a:pt x="0" y="76"/>
                    </a:lnTo>
                    <a:lnTo>
                      <a:pt x="0" y="93"/>
                    </a:lnTo>
                    <a:lnTo>
                      <a:pt x="0" y="111"/>
                    </a:lnTo>
                    <a:lnTo>
                      <a:pt x="17" y="140"/>
                    </a:lnTo>
                    <a:lnTo>
                      <a:pt x="40" y="163"/>
                    </a:lnTo>
                    <a:lnTo>
                      <a:pt x="52" y="175"/>
                    </a:lnTo>
                    <a:lnTo>
                      <a:pt x="70" y="175"/>
                    </a:lnTo>
                    <a:lnTo>
                      <a:pt x="70" y="175"/>
                    </a:lnTo>
                    <a:lnTo>
                      <a:pt x="87" y="175"/>
                    </a:lnTo>
                    <a:lnTo>
                      <a:pt x="105" y="175"/>
                    </a:lnTo>
                    <a:lnTo>
                      <a:pt x="134" y="163"/>
                    </a:lnTo>
                    <a:lnTo>
                      <a:pt x="157" y="134"/>
                    </a:lnTo>
                    <a:lnTo>
                      <a:pt x="169" y="123"/>
                    </a:lnTo>
                    <a:lnTo>
                      <a:pt x="169" y="105"/>
                    </a:lnTo>
                    <a:lnTo>
                      <a:pt x="169" y="105"/>
                    </a:lnTo>
                    <a:lnTo>
                      <a:pt x="174" y="88"/>
                    </a:lnTo>
                    <a:lnTo>
                      <a:pt x="169" y="70"/>
                    </a:lnTo>
                    <a:lnTo>
                      <a:pt x="157" y="41"/>
                    </a:lnTo>
                    <a:lnTo>
                      <a:pt x="134" y="18"/>
                    </a:lnTo>
                    <a:lnTo>
                      <a:pt x="116" y="6"/>
                    </a:lnTo>
                    <a:lnTo>
                      <a:pt x="99" y="6"/>
                    </a:lnTo>
                    <a:lnTo>
                      <a:pt x="99" y="6"/>
                    </a:lnTo>
                    <a:lnTo>
                      <a:pt x="81" y="0"/>
                    </a:lnTo>
                    <a:lnTo>
                      <a:pt x="64" y="6"/>
                    </a:lnTo>
                    <a:lnTo>
                      <a:pt x="35" y="18"/>
                    </a:lnTo>
                    <a:lnTo>
                      <a:pt x="11" y="41"/>
                    </a:lnTo>
                    <a:lnTo>
                      <a:pt x="6" y="59"/>
                    </a:lnTo>
                    <a:lnTo>
                      <a:pt x="0" y="76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8761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8" name="Freeform 77"/>
              <p:cNvSpPr>
                <a:spLocks/>
              </p:cNvSpPr>
              <p:nvPr/>
            </p:nvSpPr>
            <p:spPr bwMode="auto">
              <a:xfrm>
                <a:off x="2801" y="2988"/>
                <a:ext cx="169" cy="169"/>
              </a:xfrm>
              <a:custGeom>
                <a:avLst/>
                <a:gdLst>
                  <a:gd name="T0" fmla="*/ 0 w 169"/>
                  <a:gd name="T1" fmla="*/ 70 h 169"/>
                  <a:gd name="T2" fmla="*/ 0 w 169"/>
                  <a:gd name="T3" fmla="*/ 70 h 169"/>
                  <a:gd name="T4" fmla="*/ 0 w 169"/>
                  <a:gd name="T5" fmla="*/ 87 h 169"/>
                  <a:gd name="T6" fmla="*/ 0 w 169"/>
                  <a:gd name="T7" fmla="*/ 105 h 169"/>
                  <a:gd name="T8" fmla="*/ 17 w 169"/>
                  <a:gd name="T9" fmla="*/ 134 h 169"/>
                  <a:gd name="T10" fmla="*/ 40 w 169"/>
                  <a:gd name="T11" fmla="*/ 157 h 169"/>
                  <a:gd name="T12" fmla="*/ 52 w 169"/>
                  <a:gd name="T13" fmla="*/ 163 h 169"/>
                  <a:gd name="T14" fmla="*/ 70 w 169"/>
                  <a:gd name="T15" fmla="*/ 169 h 169"/>
                  <a:gd name="T16" fmla="*/ 70 w 169"/>
                  <a:gd name="T17" fmla="*/ 169 h 169"/>
                  <a:gd name="T18" fmla="*/ 87 w 169"/>
                  <a:gd name="T19" fmla="*/ 169 h 169"/>
                  <a:gd name="T20" fmla="*/ 105 w 169"/>
                  <a:gd name="T21" fmla="*/ 169 h 169"/>
                  <a:gd name="T22" fmla="*/ 134 w 169"/>
                  <a:gd name="T23" fmla="*/ 152 h 169"/>
                  <a:gd name="T24" fmla="*/ 157 w 169"/>
                  <a:gd name="T25" fmla="*/ 128 h 169"/>
                  <a:gd name="T26" fmla="*/ 163 w 169"/>
                  <a:gd name="T27" fmla="*/ 117 h 169"/>
                  <a:gd name="T28" fmla="*/ 169 w 169"/>
                  <a:gd name="T29" fmla="*/ 99 h 169"/>
                  <a:gd name="T30" fmla="*/ 169 w 169"/>
                  <a:gd name="T31" fmla="*/ 99 h 169"/>
                  <a:gd name="T32" fmla="*/ 169 w 169"/>
                  <a:gd name="T33" fmla="*/ 82 h 169"/>
                  <a:gd name="T34" fmla="*/ 169 w 169"/>
                  <a:gd name="T35" fmla="*/ 64 h 169"/>
                  <a:gd name="T36" fmla="*/ 157 w 169"/>
                  <a:gd name="T37" fmla="*/ 35 h 169"/>
                  <a:gd name="T38" fmla="*/ 134 w 169"/>
                  <a:gd name="T39" fmla="*/ 12 h 169"/>
                  <a:gd name="T40" fmla="*/ 116 w 169"/>
                  <a:gd name="T41" fmla="*/ 0 h 169"/>
                  <a:gd name="T42" fmla="*/ 99 w 169"/>
                  <a:gd name="T43" fmla="*/ 0 h 169"/>
                  <a:gd name="T44" fmla="*/ 99 w 169"/>
                  <a:gd name="T45" fmla="*/ 0 h 169"/>
                  <a:gd name="T46" fmla="*/ 81 w 169"/>
                  <a:gd name="T47" fmla="*/ 0 h 169"/>
                  <a:gd name="T48" fmla="*/ 64 w 169"/>
                  <a:gd name="T49" fmla="*/ 0 h 169"/>
                  <a:gd name="T50" fmla="*/ 35 w 169"/>
                  <a:gd name="T51" fmla="*/ 12 h 169"/>
                  <a:gd name="T52" fmla="*/ 11 w 169"/>
                  <a:gd name="T53" fmla="*/ 41 h 169"/>
                  <a:gd name="T54" fmla="*/ 6 w 169"/>
                  <a:gd name="T55" fmla="*/ 53 h 169"/>
                  <a:gd name="T56" fmla="*/ 0 w 169"/>
                  <a:gd name="T57" fmla="*/ 70 h 169"/>
                  <a:gd name="T58" fmla="*/ 0 w 169"/>
                  <a:gd name="T59" fmla="*/ 7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69" h="169">
                    <a:moveTo>
                      <a:pt x="0" y="70"/>
                    </a:moveTo>
                    <a:lnTo>
                      <a:pt x="0" y="70"/>
                    </a:lnTo>
                    <a:lnTo>
                      <a:pt x="0" y="87"/>
                    </a:lnTo>
                    <a:lnTo>
                      <a:pt x="0" y="105"/>
                    </a:lnTo>
                    <a:lnTo>
                      <a:pt x="17" y="134"/>
                    </a:lnTo>
                    <a:lnTo>
                      <a:pt x="40" y="157"/>
                    </a:lnTo>
                    <a:lnTo>
                      <a:pt x="52" y="163"/>
                    </a:lnTo>
                    <a:lnTo>
                      <a:pt x="70" y="169"/>
                    </a:lnTo>
                    <a:lnTo>
                      <a:pt x="70" y="169"/>
                    </a:lnTo>
                    <a:lnTo>
                      <a:pt x="87" y="169"/>
                    </a:lnTo>
                    <a:lnTo>
                      <a:pt x="105" y="169"/>
                    </a:lnTo>
                    <a:lnTo>
                      <a:pt x="134" y="152"/>
                    </a:lnTo>
                    <a:lnTo>
                      <a:pt x="157" y="128"/>
                    </a:lnTo>
                    <a:lnTo>
                      <a:pt x="163" y="117"/>
                    </a:lnTo>
                    <a:lnTo>
                      <a:pt x="169" y="99"/>
                    </a:lnTo>
                    <a:lnTo>
                      <a:pt x="169" y="99"/>
                    </a:lnTo>
                    <a:lnTo>
                      <a:pt x="169" y="82"/>
                    </a:lnTo>
                    <a:lnTo>
                      <a:pt x="169" y="64"/>
                    </a:lnTo>
                    <a:lnTo>
                      <a:pt x="157" y="35"/>
                    </a:lnTo>
                    <a:lnTo>
                      <a:pt x="134" y="12"/>
                    </a:lnTo>
                    <a:lnTo>
                      <a:pt x="116" y="0"/>
                    </a:lnTo>
                    <a:lnTo>
                      <a:pt x="99" y="0"/>
                    </a:lnTo>
                    <a:lnTo>
                      <a:pt x="99" y="0"/>
                    </a:lnTo>
                    <a:lnTo>
                      <a:pt x="81" y="0"/>
                    </a:lnTo>
                    <a:lnTo>
                      <a:pt x="64" y="0"/>
                    </a:lnTo>
                    <a:lnTo>
                      <a:pt x="35" y="12"/>
                    </a:lnTo>
                    <a:lnTo>
                      <a:pt x="11" y="41"/>
                    </a:lnTo>
                    <a:lnTo>
                      <a:pt x="6" y="53"/>
                    </a:lnTo>
                    <a:lnTo>
                      <a:pt x="0" y="7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8761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9" name="Freeform 78"/>
              <p:cNvSpPr>
                <a:spLocks/>
              </p:cNvSpPr>
              <p:nvPr/>
            </p:nvSpPr>
            <p:spPr bwMode="auto">
              <a:xfrm>
                <a:off x="2801" y="2988"/>
                <a:ext cx="169" cy="169"/>
              </a:xfrm>
              <a:custGeom>
                <a:avLst/>
                <a:gdLst>
                  <a:gd name="T0" fmla="*/ 0 w 169"/>
                  <a:gd name="T1" fmla="*/ 70 h 169"/>
                  <a:gd name="T2" fmla="*/ 0 w 169"/>
                  <a:gd name="T3" fmla="*/ 70 h 169"/>
                  <a:gd name="T4" fmla="*/ 6 w 169"/>
                  <a:gd name="T5" fmla="*/ 105 h 169"/>
                  <a:gd name="T6" fmla="*/ 17 w 169"/>
                  <a:gd name="T7" fmla="*/ 134 h 169"/>
                  <a:gd name="T8" fmla="*/ 40 w 169"/>
                  <a:gd name="T9" fmla="*/ 157 h 169"/>
                  <a:gd name="T10" fmla="*/ 58 w 169"/>
                  <a:gd name="T11" fmla="*/ 163 h 169"/>
                  <a:gd name="T12" fmla="*/ 70 w 169"/>
                  <a:gd name="T13" fmla="*/ 169 h 169"/>
                  <a:gd name="T14" fmla="*/ 70 w 169"/>
                  <a:gd name="T15" fmla="*/ 169 h 169"/>
                  <a:gd name="T16" fmla="*/ 87 w 169"/>
                  <a:gd name="T17" fmla="*/ 169 h 169"/>
                  <a:gd name="T18" fmla="*/ 105 w 169"/>
                  <a:gd name="T19" fmla="*/ 169 h 169"/>
                  <a:gd name="T20" fmla="*/ 134 w 169"/>
                  <a:gd name="T21" fmla="*/ 152 h 169"/>
                  <a:gd name="T22" fmla="*/ 157 w 169"/>
                  <a:gd name="T23" fmla="*/ 128 h 169"/>
                  <a:gd name="T24" fmla="*/ 169 w 169"/>
                  <a:gd name="T25" fmla="*/ 99 h 169"/>
                  <a:gd name="T26" fmla="*/ 169 w 169"/>
                  <a:gd name="T27" fmla="*/ 99 h 169"/>
                  <a:gd name="T28" fmla="*/ 169 w 169"/>
                  <a:gd name="T29" fmla="*/ 64 h 169"/>
                  <a:gd name="T30" fmla="*/ 157 w 169"/>
                  <a:gd name="T31" fmla="*/ 35 h 169"/>
                  <a:gd name="T32" fmla="*/ 128 w 169"/>
                  <a:gd name="T33" fmla="*/ 12 h 169"/>
                  <a:gd name="T34" fmla="*/ 116 w 169"/>
                  <a:gd name="T35" fmla="*/ 6 h 169"/>
                  <a:gd name="T36" fmla="*/ 99 w 169"/>
                  <a:gd name="T37" fmla="*/ 0 h 169"/>
                  <a:gd name="T38" fmla="*/ 99 w 169"/>
                  <a:gd name="T39" fmla="*/ 0 h 169"/>
                  <a:gd name="T40" fmla="*/ 81 w 169"/>
                  <a:gd name="T41" fmla="*/ 0 h 169"/>
                  <a:gd name="T42" fmla="*/ 64 w 169"/>
                  <a:gd name="T43" fmla="*/ 0 h 169"/>
                  <a:gd name="T44" fmla="*/ 35 w 169"/>
                  <a:gd name="T45" fmla="*/ 12 h 169"/>
                  <a:gd name="T46" fmla="*/ 11 w 169"/>
                  <a:gd name="T47" fmla="*/ 41 h 169"/>
                  <a:gd name="T48" fmla="*/ 0 w 169"/>
                  <a:gd name="T49" fmla="*/ 70 h 169"/>
                  <a:gd name="T50" fmla="*/ 0 w 169"/>
                  <a:gd name="T51" fmla="*/ 7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9" h="169">
                    <a:moveTo>
                      <a:pt x="0" y="70"/>
                    </a:moveTo>
                    <a:lnTo>
                      <a:pt x="0" y="70"/>
                    </a:lnTo>
                    <a:lnTo>
                      <a:pt x="6" y="105"/>
                    </a:lnTo>
                    <a:lnTo>
                      <a:pt x="17" y="134"/>
                    </a:lnTo>
                    <a:lnTo>
                      <a:pt x="40" y="157"/>
                    </a:lnTo>
                    <a:lnTo>
                      <a:pt x="58" y="163"/>
                    </a:lnTo>
                    <a:lnTo>
                      <a:pt x="70" y="169"/>
                    </a:lnTo>
                    <a:lnTo>
                      <a:pt x="70" y="169"/>
                    </a:lnTo>
                    <a:lnTo>
                      <a:pt x="87" y="169"/>
                    </a:lnTo>
                    <a:lnTo>
                      <a:pt x="105" y="169"/>
                    </a:lnTo>
                    <a:lnTo>
                      <a:pt x="134" y="152"/>
                    </a:lnTo>
                    <a:lnTo>
                      <a:pt x="157" y="128"/>
                    </a:lnTo>
                    <a:lnTo>
                      <a:pt x="169" y="99"/>
                    </a:lnTo>
                    <a:lnTo>
                      <a:pt x="169" y="99"/>
                    </a:lnTo>
                    <a:lnTo>
                      <a:pt x="169" y="64"/>
                    </a:lnTo>
                    <a:lnTo>
                      <a:pt x="157" y="35"/>
                    </a:lnTo>
                    <a:lnTo>
                      <a:pt x="128" y="12"/>
                    </a:lnTo>
                    <a:lnTo>
                      <a:pt x="116" y="6"/>
                    </a:lnTo>
                    <a:lnTo>
                      <a:pt x="99" y="0"/>
                    </a:lnTo>
                    <a:lnTo>
                      <a:pt x="99" y="0"/>
                    </a:lnTo>
                    <a:lnTo>
                      <a:pt x="81" y="0"/>
                    </a:lnTo>
                    <a:lnTo>
                      <a:pt x="64" y="0"/>
                    </a:lnTo>
                    <a:lnTo>
                      <a:pt x="35" y="12"/>
                    </a:lnTo>
                    <a:lnTo>
                      <a:pt x="11" y="41"/>
                    </a:lnTo>
                    <a:lnTo>
                      <a:pt x="0" y="7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8861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0" name="Freeform 79"/>
              <p:cNvSpPr>
                <a:spLocks/>
              </p:cNvSpPr>
              <p:nvPr/>
            </p:nvSpPr>
            <p:spPr bwMode="auto">
              <a:xfrm>
                <a:off x="2801" y="2988"/>
                <a:ext cx="169" cy="169"/>
              </a:xfrm>
              <a:custGeom>
                <a:avLst/>
                <a:gdLst>
                  <a:gd name="T0" fmla="*/ 0 w 169"/>
                  <a:gd name="T1" fmla="*/ 70 h 169"/>
                  <a:gd name="T2" fmla="*/ 0 w 169"/>
                  <a:gd name="T3" fmla="*/ 70 h 169"/>
                  <a:gd name="T4" fmla="*/ 6 w 169"/>
                  <a:gd name="T5" fmla="*/ 105 h 169"/>
                  <a:gd name="T6" fmla="*/ 17 w 169"/>
                  <a:gd name="T7" fmla="*/ 134 h 169"/>
                  <a:gd name="T8" fmla="*/ 40 w 169"/>
                  <a:gd name="T9" fmla="*/ 157 h 169"/>
                  <a:gd name="T10" fmla="*/ 70 w 169"/>
                  <a:gd name="T11" fmla="*/ 169 h 169"/>
                  <a:gd name="T12" fmla="*/ 70 w 169"/>
                  <a:gd name="T13" fmla="*/ 169 h 169"/>
                  <a:gd name="T14" fmla="*/ 105 w 169"/>
                  <a:gd name="T15" fmla="*/ 169 h 169"/>
                  <a:gd name="T16" fmla="*/ 134 w 169"/>
                  <a:gd name="T17" fmla="*/ 152 h 169"/>
                  <a:gd name="T18" fmla="*/ 157 w 169"/>
                  <a:gd name="T19" fmla="*/ 128 h 169"/>
                  <a:gd name="T20" fmla="*/ 169 w 169"/>
                  <a:gd name="T21" fmla="*/ 99 h 169"/>
                  <a:gd name="T22" fmla="*/ 169 w 169"/>
                  <a:gd name="T23" fmla="*/ 99 h 169"/>
                  <a:gd name="T24" fmla="*/ 169 w 169"/>
                  <a:gd name="T25" fmla="*/ 64 h 169"/>
                  <a:gd name="T26" fmla="*/ 151 w 169"/>
                  <a:gd name="T27" fmla="*/ 35 h 169"/>
                  <a:gd name="T28" fmla="*/ 128 w 169"/>
                  <a:gd name="T29" fmla="*/ 12 h 169"/>
                  <a:gd name="T30" fmla="*/ 99 w 169"/>
                  <a:gd name="T31" fmla="*/ 0 h 169"/>
                  <a:gd name="T32" fmla="*/ 99 w 169"/>
                  <a:gd name="T33" fmla="*/ 0 h 169"/>
                  <a:gd name="T34" fmla="*/ 81 w 169"/>
                  <a:gd name="T35" fmla="*/ 0 h 169"/>
                  <a:gd name="T36" fmla="*/ 64 w 169"/>
                  <a:gd name="T37" fmla="*/ 0 h 169"/>
                  <a:gd name="T38" fmla="*/ 35 w 169"/>
                  <a:gd name="T39" fmla="*/ 18 h 169"/>
                  <a:gd name="T40" fmla="*/ 11 w 169"/>
                  <a:gd name="T41" fmla="*/ 41 h 169"/>
                  <a:gd name="T42" fmla="*/ 0 w 169"/>
                  <a:gd name="T43" fmla="*/ 70 h 169"/>
                  <a:gd name="T44" fmla="*/ 0 w 169"/>
                  <a:gd name="T45" fmla="*/ 7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69" h="169">
                    <a:moveTo>
                      <a:pt x="0" y="70"/>
                    </a:moveTo>
                    <a:lnTo>
                      <a:pt x="0" y="70"/>
                    </a:lnTo>
                    <a:lnTo>
                      <a:pt x="6" y="105"/>
                    </a:lnTo>
                    <a:lnTo>
                      <a:pt x="17" y="134"/>
                    </a:lnTo>
                    <a:lnTo>
                      <a:pt x="40" y="157"/>
                    </a:lnTo>
                    <a:lnTo>
                      <a:pt x="70" y="169"/>
                    </a:lnTo>
                    <a:lnTo>
                      <a:pt x="70" y="169"/>
                    </a:lnTo>
                    <a:lnTo>
                      <a:pt x="105" y="169"/>
                    </a:lnTo>
                    <a:lnTo>
                      <a:pt x="134" y="152"/>
                    </a:lnTo>
                    <a:lnTo>
                      <a:pt x="157" y="128"/>
                    </a:lnTo>
                    <a:lnTo>
                      <a:pt x="169" y="99"/>
                    </a:lnTo>
                    <a:lnTo>
                      <a:pt x="169" y="99"/>
                    </a:lnTo>
                    <a:lnTo>
                      <a:pt x="169" y="64"/>
                    </a:lnTo>
                    <a:lnTo>
                      <a:pt x="151" y="35"/>
                    </a:lnTo>
                    <a:lnTo>
                      <a:pt x="128" y="12"/>
                    </a:lnTo>
                    <a:lnTo>
                      <a:pt x="99" y="0"/>
                    </a:lnTo>
                    <a:lnTo>
                      <a:pt x="99" y="0"/>
                    </a:lnTo>
                    <a:lnTo>
                      <a:pt x="81" y="0"/>
                    </a:lnTo>
                    <a:lnTo>
                      <a:pt x="64" y="0"/>
                    </a:lnTo>
                    <a:lnTo>
                      <a:pt x="35" y="18"/>
                    </a:lnTo>
                    <a:lnTo>
                      <a:pt x="11" y="41"/>
                    </a:lnTo>
                    <a:lnTo>
                      <a:pt x="0" y="7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8961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1" name="Freeform 80"/>
              <p:cNvSpPr>
                <a:spLocks/>
              </p:cNvSpPr>
              <p:nvPr/>
            </p:nvSpPr>
            <p:spPr bwMode="auto">
              <a:xfrm>
                <a:off x="2807" y="2988"/>
                <a:ext cx="163" cy="169"/>
              </a:xfrm>
              <a:custGeom>
                <a:avLst/>
                <a:gdLst>
                  <a:gd name="T0" fmla="*/ 0 w 163"/>
                  <a:gd name="T1" fmla="*/ 70 h 169"/>
                  <a:gd name="T2" fmla="*/ 0 w 163"/>
                  <a:gd name="T3" fmla="*/ 70 h 169"/>
                  <a:gd name="T4" fmla="*/ 0 w 163"/>
                  <a:gd name="T5" fmla="*/ 105 h 169"/>
                  <a:gd name="T6" fmla="*/ 11 w 163"/>
                  <a:gd name="T7" fmla="*/ 134 h 169"/>
                  <a:gd name="T8" fmla="*/ 34 w 163"/>
                  <a:gd name="T9" fmla="*/ 157 h 169"/>
                  <a:gd name="T10" fmla="*/ 64 w 163"/>
                  <a:gd name="T11" fmla="*/ 169 h 169"/>
                  <a:gd name="T12" fmla="*/ 64 w 163"/>
                  <a:gd name="T13" fmla="*/ 169 h 169"/>
                  <a:gd name="T14" fmla="*/ 99 w 163"/>
                  <a:gd name="T15" fmla="*/ 169 h 169"/>
                  <a:gd name="T16" fmla="*/ 128 w 163"/>
                  <a:gd name="T17" fmla="*/ 152 h 169"/>
                  <a:gd name="T18" fmla="*/ 151 w 163"/>
                  <a:gd name="T19" fmla="*/ 128 h 169"/>
                  <a:gd name="T20" fmla="*/ 163 w 163"/>
                  <a:gd name="T21" fmla="*/ 99 h 169"/>
                  <a:gd name="T22" fmla="*/ 163 w 163"/>
                  <a:gd name="T23" fmla="*/ 99 h 169"/>
                  <a:gd name="T24" fmla="*/ 163 w 163"/>
                  <a:gd name="T25" fmla="*/ 64 h 169"/>
                  <a:gd name="T26" fmla="*/ 145 w 163"/>
                  <a:gd name="T27" fmla="*/ 35 h 169"/>
                  <a:gd name="T28" fmla="*/ 122 w 163"/>
                  <a:gd name="T29" fmla="*/ 12 h 169"/>
                  <a:gd name="T30" fmla="*/ 93 w 163"/>
                  <a:gd name="T31" fmla="*/ 0 h 169"/>
                  <a:gd name="T32" fmla="*/ 93 w 163"/>
                  <a:gd name="T33" fmla="*/ 0 h 169"/>
                  <a:gd name="T34" fmla="*/ 58 w 163"/>
                  <a:gd name="T35" fmla="*/ 0 h 169"/>
                  <a:gd name="T36" fmla="*/ 29 w 163"/>
                  <a:gd name="T37" fmla="*/ 18 h 169"/>
                  <a:gd name="T38" fmla="*/ 11 w 163"/>
                  <a:gd name="T39" fmla="*/ 41 h 169"/>
                  <a:gd name="T40" fmla="*/ 0 w 163"/>
                  <a:gd name="T41" fmla="*/ 70 h 169"/>
                  <a:gd name="T42" fmla="*/ 0 w 163"/>
                  <a:gd name="T43" fmla="*/ 7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3" h="169">
                    <a:moveTo>
                      <a:pt x="0" y="70"/>
                    </a:moveTo>
                    <a:lnTo>
                      <a:pt x="0" y="70"/>
                    </a:lnTo>
                    <a:lnTo>
                      <a:pt x="0" y="105"/>
                    </a:lnTo>
                    <a:lnTo>
                      <a:pt x="11" y="134"/>
                    </a:lnTo>
                    <a:lnTo>
                      <a:pt x="34" y="157"/>
                    </a:lnTo>
                    <a:lnTo>
                      <a:pt x="64" y="169"/>
                    </a:lnTo>
                    <a:lnTo>
                      <a:pt x="64" y="169"/>
                    </a:lnTo>
                    <a:lnTo>
                      <a:pt x="99" y="169"/>
                    </a:lnTo>
                    <a:lnTo>
                      <a:pt x="128" y="152"/>
                    </a:lnTo>
                    <a:lnTo>
                      <a:pt x="151" y="128"/>
                    </a:lnTo>
                    <a:lnTo>
                      <a:pt x="163" y="99"/>
                    </a:lnTo>
                    <a:lnTo>
                      <a:pt x="163" y="99"/>
                    </a:lnTo>
                    <a:lnTo>
                      <a:pt x="163" y="64"/>
                    </a:lnTo>
                    <a:lnTo>
                      <a:pt x="145" y="35"/>
                    </a:lnTo>
                    <a:lnTo>
                      <a:pt x="122" y="12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58" y="0"/>
                    </a:lnTo>
                    <a:lnTo>
                      <a:pt x="29" y="18"/>
                    </a:lnTo>
                    <a:lnTo>
                      <a:pt x="11" y="41"/>
                    </a:lnTo>
                    <a:lnTo>
                      <a:pt x="0" y="7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8A61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2" name="Freeform 81"/>
              <p:cNvSpPr>
                <a:spLocks/>
              </p:cNvSpPr>
              <p:nvPr/>
            </p:nvSpPr>
            <p:spPr bwMode="auto">
              <a:xfrm>
                <a:off x="2807" y="2988"/>
                <a:ext cx="163" cy="169"/>
              </a:xfrm>
              <a:custGeom>
                <a:avLst/>
                <a:gdLst>
                  <a:gd name="T0" fmla="*/ 0 w 163"/>
                  <a:gd name="T1" fmla="*/ 70 h 169"/>
                  <a:gd name="T2" fmla="*/ 0 w 163"/>
                  <a:gd name="T3" fmla="*/ 70 h 169"/>
                  <a:gd name="T4" fmla="*/ 0 w 163"/>
                  <a:gd name="T5" fmla="*/ 105 h 169"/>
                  <a:gd name="T6" fmla="*/ 11 w 163"/>
                  <a:gd name="T7" fmla="*/ 134 h 169"/>
                  <a:gd name="T8" fmla="*/ 34 w 163"/>
                  <a:gd name="T9" fmla="*/ 157 h 169"/>
                  <a:gd name="T10" fmla="*/ 64 w 163"/>
                  <a:gd name="T11" fmla="*/ 169 h 169"/>
                  <a:gd name="T12" fmla="*/ 64 w 163"/>
                  <a:gd name="T13" fmla="*/ 169 h 169"/>
                  <a:gd name="T14" fmla="*/ 99 w 163"/>
                  <a:gd name="T15" fmla="*/ 163 h 169"/>
                  <a:gd name="T16" fmla="*/ 128 w 163"/>
                  <a:gd name="T17" fmla="*/ 152 h 169"/>
                  <a:gd name="T18" fmla="*/ 151 w 163"/>
                  <a:gd name="T19" fmla="*/ 128 h 169"/>
                  <a:gd name="T20" fmla="*/ 163 w 163"/>
                  <a:gd name="T21" fmla="*/ 99 h 169"/>
                  <a:gd name="T22" fmla="*/ 163 w 163"/>
                  <a:gd name="T23" fmla="*/ 99 h 169"/>
                  <a:gd name="T24" fmla="*/ 163 w 163"/>
                  <a:gd name="T25" fmla="*/ 64 h 169"/>
                  <a:gd name="T26" fmla="*/ 145 w 163"/>
                  <a:gd name="T27" fmla="*/ 35 h 169"/>
                  <a:gd name="T28" fmla="*/ 122 w 163"/>
                  <a:gd name="T29" fmla="*/ 12 h 169"/>
                  <a:gd name="T30" fmla="*/ 93 w 163"/>
                  <a:gd name="T31" fmla="*/ 0 h 169"/>
                  <a:gd name="T32" fmla="*/ 93 w 163"/>
                  <a:gd name="T33" fmla="*/ 0 h 169"/>
                  <a:gd name="T34" fmla="*/ 58 w 163"/>
                  <a:gd name="T35" fmla="*/ 0 h 169"/>
                  <a:gd name="T36" fmla="*/ 29 w 163"/>
                  <a:gd name="T37" fmla="*/ 18 h 169"/>
                  <a:gd name="T38" fmla="*/ 11 w 163"/>
                  <a:gd name="T39" fmla="*/ 41 h 169"/>
                  <a:gd name="T40" fmla="*/ 0 w 163"/>
                  <a:gd name="T41" fmla="*/ 70 h 169"/>
                  <a:gd name="T42" fmla="*/ 0 w 163"/>
                  <a:gd name="T43" fmla="*/ 7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3" h="169">
                    <a:moveTo>
                      <a:pt x="0" y="70"/>
                    </a:moveTo>
                    <a:lnTo>
                      <a:pt x="0" y="70"/>
                    </a:lnTo>
                    <a:lnTo>
                      <a:pt x="0" y="105"/>
                    </a:lnTo>
                    <a:lnTo>
                      <a:pt x="11" y="134"/>
                    </a:lnTo>
                    <a:lnTo>
                      <a:pt x="34" y="157"/>
                    </a:lnTo>
                    <a:lnTo>
                      <a:pt x="64" y="169"/>
                    </a:lnTo>
                    <a:lnTo>
                      <a:pt x="64" y="169"/>
                    </a:lnTo>
                    <a:lnTo>
                      <a:pt x="99" y="163"/>
                    </a:lnTo>
                    <a:lnTo>
                      <a:pt x="128" y="152"/>
                    </a:lnTo>
                    <a:lnTo>
                      <a:pt x="151" y="128"/>
                    </a:lnTo>
                    <a:lnTo>
                      <a:pt x="163" y="99"/>
                    </a:lnTo>
                    <a:lnTo>
                      <a:pt x="163" y="99"/>
                    </a:lnTo>
                    <a:lnTo>
                      <a:pt x="163" y="64"/>
                    </a:lnTo>
                    <a:lnTo>
                      <a:pt x="145" y="35"/>
                    </a:lnTo>
                    <a:lnTo>
                      <a:pt x="122" y="12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58" y="0"/>
                    </a:lnTo>
                    <a:lnTo>
                      <a:pt x="29" y="18"/>
                    </a:lnTo>
                    <a:lnTo>
                      <a:pt x="11" y="41"/>
                    </a:lnTo>
                    <a:lnTo>
                      <a:pt x="0" y="7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8B62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3" name="Freeform 82"/>
              <p:cNvSpPr>
                <a:spLocks/>
              </p:cNvSpPr>
              <p:nvPr/>
            </p:nvSpPr>
            <p:spPr bwMode="auto">
              <a:xfrm>
                <a:off x="2807" y="2988"/>
                <a:ext cx="163" cy="163"/>
              </a:xfrm>
              <a:custGeom>
                <a:avLst/>
                <a:gdLst>
                  <a:gd name="T0" fmla="*/ 0 w 163"/>
                  <a:gd name="T1" fmla="*/ 70 h 163"/>
                  <a:gd name="T2" fmla="*/ 0 w 163"/>
                  <a:gd name="T3" fmla="*/ 70 h 163"/>
                  <a:gd name="T4" fmla="*/ 0 w 163"/>
                  <a:gd name="T5" fmla="*/ 105 h 163"/>
                  <a:gd name="T6" fmla="*/ 11 w 163"/>
                  <a:gd name="T7" fmla="*/ 134 h 163"/>
                  <a:gd name="T8" fmla="*/ 34 w 163"/>
                  <a:gd name="T9" fmla="*/ 157 h 163"/>
                  <a:gd name="T10" fmla="*/ 64 w 163"/>
                  <a:gd name="T11" fmla="*/ 163 h 163"/>
                  <a:gd name="T12" fmla="*/ 64 w 163"/>
                  <a:gd name="T13" fmla="*/ 163 h 163"/>
                  <a:gd name="T14" fmla="*/ 99 w 163"/>
                  <a:gd name="T15" fmla="*/ 163 h 163"/>
                  <a:gd name="T16" fmla="*/ 128 w 163"/>
                  <a:gd name="T17" fmla="*/ 152 h 163"/>
                  <a:gd name="T18" fmla="*/ 151 w 163"/>
                  <a:gd name="T19" fmla="*/ 128 h 163"/>
                  <a:gd name="T20" fmla="*/ 163 w 163"/>
                  <a:gd name="T21" fmla="*/ 99 h 163"/>
                  <a:gd name="T22" fmla="*/ 163 w 163"/>
                  <a:gd name="T23" fmla="*/ 99 h 163"/>
                  <a:gd name="T24" fmla="*/ 157 w 163"/>
                  <a:gd name="T25" fmla="*/ 64 h 163"/>
                  <a:gd name="T26" fmla="*/ 145 w 163"/>
                  <a:gd name="T27" fmla="*/ 35 h 163"/>
                  <a:gd name="T28" fmla="*/ 122 w 163"/>
                  <a:gd name="T29" fmla="*/ 12 h 163"/>
                  <a:gd name="T30" fmla="*/ 93 w 163"/>
                  <a:gd name="T31" fmla="*/ 0 h 163"/>
                  <a:gd name="T32" fmla="*/ 93 w 163"/>
                  <a:gd name="T33" fmla="*/ 0 h 163"/>
                  <a:gd name="T34" fmla="*/ 58 w 163"/>
                  <a:gd name="T35" fmla="*/ 6 h 163"/>
                  <a:gd name="T36" fmla="*/ 29 w 163"/>
                  <a:gd name="T37" fmla="*/ 18 h 163"/>
                  <a:gd name="T38" fmla="*/ 11 w 163"/>
                  <a:gd name="T39" fmla="*/ 41 h 163"/>
                  <a:gd name="T40" fmla="*/ 0 w 163"/>
                  <a:gd name="T41" fmla="*/ 70 h 163"/>
                  <a:gd name="T42" fmla="*/ 0 w 163"/>
                  <a:gd name="T43" fmla="*/ 7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3" h="163">
                    <a:moveTo>
                      <a:pt x="0" y="70"/>
                    </a:moveTo>
                    <a:lnTo>
                      <a:pt x="0" y="70"/>
                    </a:lnTo>
                    <a:lnTo>
                      <a:pt x="0" y="105"/>
                    </a:lnTo>
                    <a:lnTo>
                      <a:pt x="11" y="134"/>
                    </a:lnTo>
                    <a:lnTo>
                      <a:pt x="34" y="157"/>
                    </a:lnTo>
                    <a:lnTo>
                      <a:pt x="64" y="163"/>
                    </a:lnTo>
                    <a:lnTo>
                      <a:pt x="64" y="163"/>
                    </a:lnTo>
                    <a:lnTo>
                      <a:pt x="99" y="163"/>
                    </a:lnTo>
                    <a:lnTo>
                      <a:pt x="128" y="152"/>
                    </a:lnTo>
                    <a:lnTo>
                      <a:pt x="151" y="128"/>
                    </a:lnTo>
                    <a:lnTo>
                      <a:pt x="163" y="99"/>
                    </a:lnTo>
                    <a:lnTo>
                      <a:pt x="163" y="99"/>
                    </a:lnTo>
                    <a:lnTo>
                      <a:pt x="157" y="64"/>
                    </a:lnTo>
                    <a:lnTo>
                      <a:pt x="145" y="35"/>
                    </a:lnTo>
                    <a:lnTo>
                      <a:pt x="122" y="12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58" y="6"/>
                    </a:lnTo>
                    <a:lnTo>
                      <a:pt x="29" y="18"/>
                    </a:lnTo>
                    <a:lnTo>
                      <a:pt x="11" y="41"/>
                    </a:lnTo>
                    <a:lnTo>
                      <a:pt x="0" y="7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8C62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4" name="Freeform 83"/>
              <p:cNvSpPr>
                <a:spLocks/>
              </p:cNvSpPr>
              <p:nvPr/>
            </p:nvSpPr>
            <p:spPr bwMode="auto">
              <a:xfrm>
                <a:off x="2807" y="2988"/>
                <a:ext cx="157" cy="163"/>
              </a:xfrm>
              <a:custGeom>
                <a:avLst/>
                <a:gdLst>
                  <a:gd name="T0" fmla="*/ 0 w 157"/>
                  <a:gd name="T1" fmla="*/ 70 h 163"/>
                  <a:gd name="T2" fmla="*/ 0 w 157"/>
                  <a:gd name="T3" fmla="*/ 70 h 163"/>
                  <a:gd name="T4" fmla="*/ 0 w 157"/>
                  <a:gd name="T5" fmla="*/ 105 h 163"/>
                  <a:gd name="T6" fmla="*/ 11 w 157"/>
                  <a:gd name="T7" fmla="*/ 134 h 163"/>
                  <a:gd name="T8" fmla="*/ 34 w 157"/>
                  <a:gd name="T9" fmla="*/ 152 h 163"/>
                  <a:gd name="T10" fmla="*/ 64 w 157"/>
                  <a:gd name="T11" fmla="*/ 163 h 163"/>
                  <a:gd name="T12" fmla="*/ 64 w 157"/>
                  <a:gd name="T13" fmla="*/ 163 h 163"/>
                  <a:gd name="T14" fmla="*/ 99 w 157"/>
                  <a:gd name="T15" fmla="*/ 163 h 163"/>
                  <a:gd name="T16" fmla="*/ 128 w 157"/>
                  <a:gd name="T17" fmla="*/ 152 h 163"/>
                  <a:gd name="T18" fmla="*/ 151 w 157"/>
                  <a:gd name="T19" fmla="*/ 128 h 163"/>
                  <a:gd name="T20" fmla="*/ 157 w 157"/>
                  <a:gd name="T21" fmla="*/ 99 h 163"/>
                  <a:gd name="T22" fmla="*/ 157 w 157"/>
                  <a:gd name="T23" fmla="*/ 99 h 163"/>
                  <a:gd name="T24" fmla="*/ 157 w 157"/>
                  <a:gd name="T25" fmla="*/ 64 h 163"/>
                  <a:gd name="T26" fmla="*/ 145 w 157"/>
                  <a:gd name="T27" fmla="*/ 35 h 163"/>
                  <a:gd name="T28" fmla="*/ 122 w 157"/>
                  <a:gd name="T29" fmla="*/ 12 h 163"/>
                  <a:gd name="T30" fmla="*/ 93 w 157"/>
                  <a:gd name="T31" fmla="*/ 0 h 163"/>
                  <a:gd name="T32" fmla="*/ 93 w 157"/>
                  <a:gd name="T33" fmla="*/ 0 h 163"/>
                  <a:gd name="T34" fmla="*/ 58 w 157"/>
                  <a:gd name="T35" fmla="*/ 6 h 163"/>
                  <a:gd name="T36" fmla="*/ 34 w 157"/>
                  <a:gd name="T37" fmla="*/ 18 h 163"/>
                  <a:gd name="T38" fmla="*/ 11 w 157"/>
                  <a:gd name="T39" fmla="*/ 41 h 163"/>
                  <a:gd name="T40" fmla="*/ 0 w 157"/>
                  <a:gd name="T41" fmla="*/ 70 h 163"/>
                  <a:gd name="T42" fmla="*/ 0 w 157"/>
                  <a:gd name="T43" fmla="*/ 7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57" h="163">
                    <a:moveTo>
                      <a:pt x="0" y="70"/>
                    </a:moveTo>
                    <a:lnTo>
                      <a:pt x="0" y="70"/>
                    </a:lnTo>
                    <a:lnTo>
                      <a:pt x="0" y="105"/>
                    </a:lnTo>
                    <a:lnTo>
                      <a:pt x="11" y="134"/>
                    </a:lnTo>
                    <a:lnTo>
                      <a:pt x="34" y="152"/>
                    </a:lnTo>
                    <a:lnTo>
                      <a:pt x="64" y="163"/>
                    </a:lnTo>
                    <a:lnTo>
                      <a:pt x="64" y="163"/>
                    </a:lnTo>
                    <a:lnTo>
                      <a:pt x="99" y="163"/>
                    </a:lnTo>
                    <a:lnTo>
                      <a:pt x="128" y="152"/>
                    </a:lnTo>
                    <a:lnTo>
                      <a:pt x="151" y="128"/>
                    </a:lnTo>
                    <a:lnTo>
                      <a:pt x="157" y="99"/>
                    </a:lnTo>
                    <a:lnTo>
                      <a:pt x="157" y="99"/>
                    </a:lnTo>
                    <a:lnTo>
                      <a:pt x="157" y="64"/>
                    </a:lnTo>
                    <a:lnTo>
                      <a:pt x="145" y="35"/>
                    </a:lnTo>
                    <a:lnTo>
                      <a:pt x="122" y="12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58" y="6"/>
                    </a:lnTo>
                    <a:lnTo>
                      <a:pt x="34" y="18"/>
                    </a:lnTo>
                    <a:lnTo>
                      <a:pt x="11" y="41"/>
                    </a:lnTo>
                    <a:lnTo>
                      <a:pt x="0" y="7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8D62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5" name="Freeform 84"/>
              <p:cNvSpPr>
                <a:spLocks/>
              </p:cNvSpPr>
              <p:nvPr/>
            </p:nvSpPr>
            <p:spPr bwMode="auto">
              <a:xfrm>
                <a:off x="2807" y="2994"/>
                <a:ext cx="157" cy="157"/>
              </a:xfrm>
              <a:custGeom>
                <a:avLst/>
                <a:gdLst>
                  <a:gd name="T0" fmla="*/ 0 w 157"/>
                  <a:gd name="T1" fmla="*/ 64 h 157"/>
                  <a:gd name="T2" fmla="*/ 0 w 157"/>
                  <a:gd name="T3" fmla="*/ 64 h 157"/>
                  <a:gd name="T4" fmla="*/ 0 w 157"/>
                  <a:gd name="T5" fmla="*/ 99 h 157"/>
                  <a:gd name="T6" fmla="*/ 17 w 157"/>
                  <a:gd name="T7" fmla="*/ 128 h 157"/>
                  <a:gd name="T8" fmla="*/ 34 w 157"/>
                  <a:gd name="T9" fmla="*/ 146 h 157"/>
                  <a:gd name="T10" fmla="*/ 64 w 157"/>
                  <a:gd name="T11" fmla="*/ 157 h 157"/>
                  <a:gd name="T12" fmla="*/ 64 w 157"/>
                  <a:gd name="T13" fmla="*/ 157 h 157"/>
                  <a:gd name="T14" fmla="*/ 99 w 157"/>
                  <a:gd name="T15" fmla="*/ 157 h 157"/>
                  <a:gd name="T16" fmla="*/ 128 w 157"/>
                  <a:gd name="T17" fmla="*/ 146 h 157"/>
                  <a:gd name="T18" fmla="*/ 145 w 157"/>
                  <a:gd name="T19" fmla="*/ 122 h 157"/>
                  <a:gd name="T20" fmla="*/ 157 w 157"/>
                  <a:gd name="T21" fmla="*/ 93 h 157"/>
                  <a:gd name="T22" fmla="*/ 157 w 157"/>
                  <a:gd name="T23" fmla="*/ 93 h 157"/>
                  <a:gd name="T24" fmla="*/ 157 w 157"/>
                  <a:gd name="T25" fmla="*/ 58 h 157"/>
                  <a:gd name="T26" fmla="*/ 145 w 157"/>
                  <a:gd name="T27" fmla="*/ 29 h 157"/>
                  <a:gd name="T28" fmla="*/ 122 w 157"/>
                  <a:gd name="T29" fmla="*/ 12 h 157"/>
                  <a:gd name="T30" fmla="*/ 93 w 157"/>
                  <a:gd name="T31" fmla="*/ 0 h 157"/>
                  <a:gd name="T32" fmla="*/ 93 w 157"/>
                  <a:gd name="T33" fmla="*/ 0 h 157"/>
                  <a:gd name="T34" fmla="*/ 58 w 157"/>
                  <a:gd name="T35" fmla="*/ 0 h 157"/>
                  <a:gd name="T36" fmla="*/ 34 w 157"/>
                  <a:gd name="T37" fmla="*/ 12 h 157"/>
                  <a:gd name="T38" fmla="*/ 11 w 157"/>
                  <a:gd name="T39" fmla="*/ 35 h 157"/>
                  <a:gd name="T40" fmla="*/ 0 w 157"/>
                  <a:gd name="T41" fmla="*/ 64 h 157"/>
                  <a:gd name="T42" fmla="*/ 0 w 157"/>
                  <a:gd name="T43" fmla="*/ 64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57" h="157">
                    <a:moveTo>
                      <a:pt x="0" y="64"/>
                    </a:moveTo>
                    <a:lnTo>
                      <a:pt x="0" y="64"/>
                    </a:lnTo>
                    <a:lnTo>
                      <a:pt x="0" y="99"/>
                    </a:lnTo>
                    <a:lnTo>
                      <a:pt x="17" y="128"/>
                    </a:lnTo>
                    <a:lnTo>
                      <a:pt x="34" y="146"/>
                    </a:lnTo>
                    <a:lnTo>
                      <a:pt x="64" y="157"/>
                    </a:lnTo>
                    <a:lnTo>
                      <a:pt x="64" y="157"/>
                    </a:lnTo>
                    <a:lnTo>
                      <a:pt x="99" y="157"/>
                    </a:lnTo>
                    <a:lnTo>
                      <a:pt x="128" y="146"/>
                    </a:lnTo>
                    <a:lnTo>
                      <a:pt x="145" y="122"/>
                    </a:lnTo>
                    <a:lnTo>
                      <a:pt x="157" y="93"/>
                    </a:lnTo>
                    <a:lnTo>
                      <a:pt x="157" y="93"/>
                    </a:lnTo>
                    <a:lnTo>
                      <a:pt x="157" y="58"/>
                    </a:lnTo>
                    <a:lnTo>
                      <a:pt x="145" y="29"/>
                    </a:lnTo>
                    <a:lnTo>
                      <a:pt x="122" y="12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58" y="0"/>
                    </a:lnTo>
                    <a:lnTo>
                      <a:pt x="34" y="12"/>
                    </a:lnTo>
                    <a:lnTo>
                      <a:pt x="11" y="35"/>
                    </a:lnTo>
                    <a:lnTo>
                      <a:pt x="0" y="64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8E62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6" name="Freeform 85"/>
              <p:cNvSpPr>
                <a:spLocks/>
              </p:cNvSpPr>
              <p:nvPr/>
            </p:nvSpPr>
            <p:spPr bwMode="auto">
              <a:xfrm>
                <a:off x="2807" y="2994"/>
                <a:ext cx="157" cy="157"/>
              </a:xfrm>
              <a:custGeom>
                <a:avLst/>
                <a:gdLst>
                  <a:gd name="T0" fmla="*/ 0 w 157"/>
                  <a:gd name="T1" fmla="*/ 64 h 157"/>
                  <a:gd name="T2" fmla="*/ 0 w 157"/>
                  <a:gd name="T3" fmla="*/ 64 h 157"/>
                  <a:gd name="T4" fmla="*/ 0 w 157"/>
                  <a:gd name="T5" fmla="*/ 99 h 157"/>
                  <a:gd name="T6" fmla="*/ 17 w 157"/>
                  <a:gd name="T7" fmla="*/ 128 h 157"/>
                  <a:gd name="T8" fmla="*/ 34 w 157"/>
                  <a:gd name="T9" fmla="*/ 146 h 157"/>
                  <a:gd name="T10" fmla="*/ 69 w 157"/>
                  <a:gd name="T11" fmla="*/ 157 h 157"/>
                  <a:gd name="T12" fmla="*/ 69 w 157"/>
                  <a:gd name="T13" fmla="*/ 157 h 157"/>
                  <a:gd name="T14" fmla="*/ 99 w 157"/>
                  <a:gd name="T15" fmla="*/ 157 h 157"/>
                  <a:gd name="T16" fmla="*/ 128 w 157"/>
                  <a:gd name="T17" fmla="*/ 146 h 157"/>
                  <a:gd name="T18" fmla="*/ 145 w 157"/>
                  <a:gd name="T19" fmla="*/ 122 h 157"/>
                  <a:gd name="T20" fmla="*/ 157 w 157"/>
                  <a:gd name="T21" fmla="*/ 93 h 157"/>
                  <a:gd name="T22" fmla="*/ 157 w 157"/>
                  <a:gd name="T23" fmla="*/ 93 h 157"/>
                  <a:gd name="T24" fmla="*/ 157 w 157"/>
                  <a:gd name="T25" fmla="*/ 58 h 157"/>
                  <a:gd name="T26" fmla="*/ 145 w 157"/>
                  <a:gd name="T27" fmla="*/ 29 h 157"/>
                  <a:gd name="T28" fmla="*/ 122 w 157"/>
                  <a:gd name="T29" fmla="*/ 12 h 157"/>
                  <a:gd name="T30" fmla="*/ 93 w 157"/>
                  <a:gd name="T31" fmla="*/ 0 h 157"/>
                  <a:gd name="T32" fmla="*/ 93 w 157"/>
                  <a:gd name="T33" fmla="*/ 0 h 157"/>
                  <a:gd name="T34" fmla="*/ 58 w 157"/>
                  <a:gd name="T35" fmla="*/ 0 h 157"/>
                  <a:gd name="T36" fmla="*/ 34 w 157"/>
                  <a:gd name="T37" fmla="*/ 12 h 157"/>
                  <a:gd name="T38" fmla="*/ 11 w 157"/>
                  <a:gd name="T39" fmla="*/ 35 h 157"/>
                  <a:gd name="T40" fmla="*/ 0 w 157"/>
                  <a:gd name="T41" fmla="*/ 64 h 157"/>
                  <a:gd name="T42" fmla="*/ 0 w 157"/>
                  <a:gd name="T43" fmla="*/ 64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57" h="157">
                    <a:moveTo>
                      <a:pt x="0" y="64"/>
                    </a:moveTo>
                    <a:lnTo>
                      <a:pt x="0" y="64"/>
                    </a:lnTo>
                    <a:lnTo>
                      <a:pt x="0" y="99"/>
                    </a:lnTo>
                    <a:lnTo>
                      <a:pt x="17" y="128"/>
                    </a:lnTo>
                    <a:lnTo>
                      <a:pt x="34" y="146"/>
                    </a:lnTo>
                    <a:lnTo>
                      <a:pt x="69" y="157"/>
                    </a:lnTo>
                    <a:lnTo>
                      <a:pt x="69" y="157"/>
                    </a:lnTo>
                    <a:lnTo>
                      <a:pt x="99" y="157"/>
                    </a:lnTo>
                    <a:lnTo>
                      <a:pt x="128" y="146"/>
                    </a:lnTo>
                    <a:lnTo>
                      <a:pt x="145" y="122"/>
                    </a:lnTo>
                    <a:lnTo>
                      <a:pt x="157" y="93"/>
                    </a:lnTo>
                    <a:lnTo>
                      <a:pt x="157" y="93"/>
                    </a:lnTo>
                    <a:lnTo>
                      <a:pt x="157" y="58"/>
                    </a:lnTo>
                    <a:lnTo>
                      <a:pt x="145" y="29"/>
                    </a:lnTo>
                    <a:lnTo>
                      <a:pt x="122" y="12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58" y="0"/>
                    </a:lnTo>
                    <a:lnTo>
                      <a:pt x="34" y="12"/>
                    </a:lnTo>
                    <a:lnTo>
                      <a:pt x="11" y="35"/>
                    </a:lnTo>
                    <a:lnTo>
                      <a:pt x="0" y="64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8F62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7" name="Freeform 86"/>
              <p:cNvSpPr>
                <a:spLocks/>
              </p:cNvSpPr>
              <p:nvPr/>
            </p:nvSpPr>
            <p:spPr bwMode="auto">
              <a:xfrm>
                <a:off x="2807" y="2994"/>
                <a:ext cx="157" cy="157"/>
              </a:xfrm>
              <a:custGeom>
                <a:avLst/>
                <a:gdLst>
                  <a:gd name="T0" fmla="*/ 0 w 157"/>
                  <a:gd name="T1" fmla="*/ 64 h 157"/>
                  <a:gd name="T2" fmla="*/ 0 w 157"/>
                  <a:gd name="T3" fmla="*/ 64 h 157"/>
                  <a:gd name="T4" fmla="*/ 5 w 157"/>
                  <a:gd name="T5" fmla="*/ 99 h 157"/>
                  <a:gd name="T6" fmla="*/ 17 w 157"/>
                  <a:gd name="T7" fmla="*/ 128 h 157"/>
                  <a:gd name="T8" fmla="*/ 40 w 157"/>
                  <a:gd name="T9" fmla="*/ 146 h 157"/>
                  <a:gd name="T10" fmla="*/ 69 w 157"/>
                  <a:gd name="T11" fmla="*/ 157 h 157"/>
                  <a:gd name="T12" fmla="*/ 69 w 157"/>
                  <a:gd name="T13" fmla="*/ 157 h 157"/>
                  <a:gd name="T14" fmla="*/ 99 w 157"/>
                  <a:gd name="T15" fmla="*/ 157 h 157"/>
                  <a:gd name="T16" fmla="*/ 128 w 157"/>
                  <a:gd name="T17" fmla="*/ 140 h 157"/>
                  <a:gd name="T18" fmla="*/ 145 w 157"/>
                  <a:gd name="T19" fmla="*/ 122 h 157"/>
                  <a:gd name="T20" fmla="*/ 157 w 157"/>
                  <a:gd name="T21" fmla="*/ 93 h 157"/>
                  <a:gd name="T22" fmla="*/ 157 w 157"/>
                  <a:gd name="T23" fmla="*/ 93 h 157"/>
                  <a:gd name="T24" fmla="*/ 157 w 157"/>
                  <a:gd name="T25" fmla="*/ 58 h 157"/>
                  <a:gd name="T26" fmla="*/ 145 w 157"/>
                  <a:gd name="T27" fmla="*/ 29 h 157"/>
                  <a:gd name="T28" fmla="*/ 122 w 157"/>
                  <a:gd name="T29" fmla="*/ 12 h 157"/>
                  <a:gd name="T30" fmla="*/ 93 w 157"/>
                  <a:gd name="T31" fmla="*/ 0 h 157"/>
                  <a:gd name="T32" fmla="*/ 93 w 157"/>
                  <a:gd name="T33" fmla="*/ 0 h 157"/>
                  <a:gd name="T34" fmla="*/ 64 w 157"/>
                  <a:gd name="T35" fmla="*/ 0 h 157"/>
                  <a:gd name="T36" fmla="*/ 34 w 157"/>
                  <a:gd name="T37" fmla="*/ 12 h 157"/>
                  <a:gd name="T38" fmla="*/ 11 w 157"/>
                  <a:gd name="T39" fmla="*/ 35 h 157"/>
                  <a:gd name="T40" fmla="*/ 0 w 157"/>
                  <a:gd name="T41" fmla="*/ 64 h 157"/>
                  <a:gd name="T42" fmla="*/ 0 w 157"/>
                  <a:gd name="T43" fmla="*/ 64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57" h="157">
                    <a:moveTo>
                      <a:pt x="0" y="64"/>
                    </a:moveTo>
                    <a:lnTo>
                      <a:pt x="0" y="64"/>
                    </a:lnTo>
                    <a:lnTo>
                      <a:pt x="5" y="99"/>
                    </a:lnTo>
                    <a:lnTo>
                      <a:pt x="17" y="128"/>
                    </a:lnTo>
                    <a:lnTo>
                      <a:pt x="40" y="146"/>
                    </a:lnTo>
                    <a:lnTo>
                      <a:pt x="69" y="157"/>
                    </a:lnTo>
                    <a:lnTo>
                      <a:pt x="69" y="157"/>
                    </a:lnTo>
                    <a:lnTo>
                      <a:pt x="99" y="157"/>
                    </a:lnTo>
                    <a:lnTo>
                      <a:pt x="128" y="140"/>
                    </a:lnTo>
                    <a:lnTo>
                      <a:pt x="145" y="122"/>
                    </a:lnTo>
                    <a:lnTo>
                      <a:pt x="157" y="93"/>
                    </a:lnTo>
                    <a:lnTo>
                      <a:pt x="157" y="93"/>
                    </a:lnTo>
                    <a:lnTo>
                      <a:pt x="157" y="58"/>
                    </a:lnTo>
                    <a:lnTo>
                      <a:pt x="145" y="29"/>
                    </a:lnTo>
                    <a:lnTo>
                      <a:pt x="122" y="12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64" y="0"/>
                    </a:lnTo>
                    <a:lnTo>
                      <a:pt x="34" y="12"/>
                    </a:lnTo>
                    <a:lnTo>
                      <a:pt x="11" y="35"/>
                    </a:lnTo>
                    <a:lnTo>
                      <a:pt x="0" y="64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9062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8" name="Freeform 87"/>
              <p:cNvSpPr>
                <a:spLocks/>
              </p:cNvSpPr>
              <p:nvPr/>
            </p:nvSpPr>
            <p:spPr bwMode="auto">
              <a:xfrm>
                <a:off x="2807" y="2994"/>
                <a:ext cx="157" cy="157"/>
              </a:xfrm>
              <a:custGeom>
                <a:avLst/>
                <a:gdLst>
                  <a:gd name="T0" fmla="*/ 0 w 157"/>
                  <a:gd name="T1" fmla="*/ 64 h 157"/>
                  <a:gd name="T2" fmla="*/ 0 w 157"/>
                  <a:gd name="T3" fmla="*/ 64 h 157"/>
                  <a:gd name="T4" fmla="*/ 5 w 157"/>
                  <a:gd name="T5" fmla="*/ 99 h 157"/>
                  <a:gd name="T6" fmla="*/ 17 w 157"/>
                  <a:gd name="T7" fmla="*/ 122 h 157"/>
                  <a:gd name="T8" fmla="*/ 40 w 157"/>
                  <a:gd name="T9" fmla="*/ 146 h 157"/>
                  <a:gd name="T10" fmla="*/ 69 w 157"/>
                  <a:gd name="T11" fmla="*/ 157 h 157"/>
                  <a:gd name="T12" fmla="*/ 69 w 157"/>
                  <a:gd name="T13" fmla="*/ 157 h 157"/>
                  <a:gd name="T14" fmla="*/ 99 w 157"/>
                  <a:gd name="T15" fmla="*/ 157 h 157"/>
                  <a:gd name="T16" fmla="*/ 128 w 157"/>
                  <a:gd name="T17" fmla="*/ 140 h 157"/>
                  <a:gd name="T18" fmla="*/ 145 w 157"/>
                  <a:gd name="T19" fmla="*/ 122 h 157"/>
                  <a:gd name="T20" fmla="*/ 157 w 157"/>
                  <a:gd name="T21" fmla="*/ 93 h 157"/>
                  <a:gd name="T22" fmla="*/ 157 w 157"/>
                  <a:gd name="T23" fmla="*/ 93 h 157"/>
                  <a:gd name="T24" fmla="*/ 157 w 157"/>
                  <a:gd name="T25" fmla="*/ 58 h 157"/>
                  <a:gd name="T26" fmla="*/ 145 w 157"/>
                  <a:gd name="T27" fmla="*/ 29 h 157"/>
                  <a:gd name="T28" fmla="*/ 122 w 157"/>
                  <a:gd name="T29" fmla="*/ 12 h 157"/>
                  <a:gd name="T30" fmla="*/ 93 w 157"/>
                  <a:gd name="T31" fmla="*/ 0 h 157"/>
                  <a:gd name="T32" fmla="*/ 93 w 157"/>
                  <a:gd name="T33" fmla="*/ 0 h 157"/>
                  <a:gd name="T34" fmla="*/ 64 w 157"/>
                  <a:gd name="T35" fmla="*/ 0 h 157"/>
                  <a:gd name="T36" fmla="*/ 34 w 157"/>
                  <a:gd name="T37" fmla="*/ 12 h 157"/>
                  <a:gd name="T38" fmla="*/ 11 w 157"/>
                  <a:gd name="T39" fmla="*/ 35 h 157"/>
                  <a:gd name="T40" fmla="*/ 0 w 157"/>
                  <a:gd name="T41" fmla="*/ 64 h 157"/>
                  <a:gd name="T42" fmla="*/ 0 w 157"/>
                  <a:gd name="T43" fmla="*/ 64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57" h="157">
                    <a:moveTo>
                      <a:pt x="0" y="64"/>
                    </a:moveTo>
                    <a:lnTo>
                      <a:pt x="0" y="64"/>
                    </a:lnTo>
                    <a:lnTo>
                      <a:pt x="5" y="99"/>
                    </a:lnTo>
                    <a:lnTo>
                      <a:pt x="17" y="122"/>
                    </a:lnTo>
                    <a:lnTo>
                      <a:pt x="40" y="146"/>
                    </a:lnTo>
                    <a:lnTo>
                      <a:pt x="69" y="157"/>
                    </a:lnTo>
                    <a:lnTo>
                      <a:pt x="69" y="157"/>
                    </a:lnTo>
                    <a:lnTo>
                      <a:pt x="99" y="157"/>
                    </a:lnTo>
                    <a:lnTo>
                      <a:pt x="128" y="140"/>
                    </a:lnTo>
                    <a:lnTo>
                      <a:pt x="145" y="122"/>
                    </a:lnTo>
                    <a:lnTo>
                      <a:pt x="157" y="93"/>
                    </a:lnTo>
                    <a:lnTo>
                      <a:pt x="157" y="93"/>
                    </a:lnTo>
                    <a:lnTo>
                      <a:pt x="157" y="58"/>
                    </a:lnTo>
                    <a:lnTo>
                      <a:pt x="145" y="29"/>
                    </a:lnTo>
                    <a:lnTo>
                      <a:pt x="122" y="12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64" y="0"/>
                    </a:lnTo>
                    <a:lnTo>
                      <a:pt x="34" y="12"/>
                    </a:lnTo>
                    <a:lnTo>
                      <a:pt x="11" y="35"/>
                    </a:lnTo>
                    <a:lnTo>
                      <a:pt x="0" y="64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9162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9" name="Freeform 88"/>
              <p:cNvSpPr>
                <a:spLocks/>
              </p:cNvSpPr>
              <p:nvPr/>
            </p:nvSpPr>
            <p:spPr bwMode="auto">
              <a:xfrm>
                <a:off x="2812" y="2994"/>
                <a:ext cx="152" cy="157"/>
              </a:xfrm>
              <a:custGeom>
                <a:avLst/>
                <a:gdLst>
                  <a:gd name="T0" fmla="*/ 0 w 152"/>
                  <a:gd name="T1" fmla="*/ 64 h 157"/>
                  <a:gd name="T2" fmla="*/ 0 w 152"/>
                  <a:gd name="T3" fmla="*/ 64 h 157"/>
                  <a:gd name="T4" fmla="*/ 0 w 152"/>
                  <a:gd name="T5" fmla="*/ 99 h 157"/>
                  <a:gd name="T6" fmla="*/ 12 w 152"/>
                  <a:gd name="T7" fmla="*/ 122 h 157"/>
                  <a:gd name="T8" fmla="*/ 35 w 152"/>
                  <a:gd name="T9" fmla="*/ 146 h 157"/>
                  <a:gd name="T10" fmla="*/ 64 w 152"/>
                  <a:gd name="T11" fmla="*/ 157 h 157"/>
                  <a:gd name="T12" fmla="*/ 64 w 152"/>
                  <a:gd name="T13" fmla="*/ 157 h 157"/>
                  <a:gd name="T14" fmla="*/ 94 w 152"/>
                  <a:gd name="T15" fmla="*/ 151 h 157"/>
                  <a:gd name="T16" fmla="*/ 117 w 152"/>
                  <a:gd name="T17" fmla="*/ 140 h 157"/>
                  <a:gd name="T18" fmla="*/ 140 w 152"/>
                  <a:gd name="T19" fmla="*/ 116 h 157"/>
                  <a:gd name="T20" fmla="*/ 152 w 152"/>
                  <a:gd name="T21" fmla="*/ 87 h 157"/>
                  <a:gd name="T22" fmla="*/ 152 w 152"/>
                  <a:gd name="T23" fmla="*/ 87 h 157"/>
                  <a:gd name="T24" fmla="*/ 152 w 152"/>
                  <a:gd name="T25" fmla="*/ 58 h 157"/>
                  <a:gd name="T26" fmla="*/ 134 w 152"/>
                  <a:gd name="T27" fmla="*/ 29 h 157"/>
                  <a:gd name="T28" fmla="*/ 117 w 152"/>
                  <a:gd name="T29" fmla="*/ 12 h 157"/>
                  <a:gd name="T30" fmla="*/ 88 w 152"/>
                  <a:gd name="T31" fmla="*/ 0 h 157"/>
                  <a:gd name="T32" fmla="*/ 88 w 152"/>
                  <a:gd name="T33" fmla="*/ 0 h 157"/>
                  <a:gd name="T34" fmla="*/ 59 w 152"/>
                  <a:gd name="T35" fmla="*/ 0 h 157"/>
                  <a:gd name="T36" fmla="*/ 29 w 152"/>
                  <a:gd name="T37" fmla="*/ 17 h 157"/>
                  <a:gd name="T38" fmla="*/ 6 w 152"/>
                  <a:gd name="T39" fmla="*/ 35 h 157"/>
                  <a:gd name="T40" fmla="*/ 0 w 152"/>
                  <a:gd name="T41" fmla="*/ 64 h 157"/>
                  <a:gd name="T42" fmla="*/ 0 w 152"/>
                  <a:gd name="T43" fmla="*/ 64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52" h="157">
                    <a:moveTo>
                      <a:pt x="0" y="64"/>
                    </a:moveTo>
                    <a:lnTo>
                      <a:pt x="0" y="64"/>
                    </a:lnTo>
                    <a:lnTo>
                      <a:pt x="0" y="99"/>
                    </a:lnTo>
                    <a:lnTo>
                      <a:pt x="12" y="122"/>
                    </a:lnTo>
                    <a:lnTo>
                      <a:pt x="35" y="146"/>
                    </a:lnTo>
                    <a:lnTo>
                      <a:pt x="64" y="157"/>
                    </a:lnTo>
                    <a:lnTo>
                      <a:pt x="64" y="157"/>
                    </a:lnTo>
                    <a:lnTo>
                      <a:pt x="94" y="151"/>
                    </a:lnTo>
                    <a:lnTo>
                      <a:pt x="117" y="140"/>
                    </a:lnTo>
                    <a:lnTo>
                      <a:pt x="140" y="116"/>
                    </a:lnTo>
                    <a:lnTo>
                      <a:pt x="152" y="87"/>
                    </a:lnTo>
                    <a:lnTo>
                      <a:pt x="152" y="87"/>
                    </a:lnTo>
                    <a:lnTo>
                      <a:pt x="152" y="58"/>
                    </a:lnTo>
                    <a:lnTo>
                      <a:pt x="134" y="29"/>
                    </a:lnTo>
                    <a:lnTo>
                      <a:pt x="117" y="12"/>
                    </a:lnTo>
                    <a:lnTo>
                      <a:pt x="88" y="0"/>
                    </a:lnTo>
                    <a:lnTo>
                      <a:pt x="88" y="0"/>
                    </a:lnTo>
                    <a:lnTo>
                      <a:pt x="59" y="0"/>
                    </a:lnTo>
                    <a:lnTo>
                      <a:pt x="29" y="17"/>
                    </a:lnTo>
                    <a:lnTo>
                      <a:pt x="6" y="35"/>
                    </a:lnTo>
                    <a:lnTo>
                      <a:pt x="0" y="64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9162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0" name="Freeform 89"/>
              <p:cNvSpPr>
                <a:spLocks/>
              </p:cNvSpPr>
              <p:nvPr/>
            </p:nvSpPr>
            <p:spPr bwMode="auto">
              <a:xfrm>
                <a:off x="2812" y="2994"/>
                <a:ext cx="152" cy="157"/>
              </a:xfrm>
              <a:custGeom>
                <a:avLst/>
                <a:gdLst>
                  <a:gd name="T0" fmla="*/ 0 w 152"/>
                  <a:gd name="T1" fmla="*/ 64 h 157"/>
                  <a:gd name="T2" fmla="*/ 0 w 152"/>
                  <a:gd name="T3" fmla="*/ 64 h 157"/>
                  <a:gd name="T4" fmla="*/ 0 w 152"/>
                  <a:gd name="T5" fmla="*/ 99 h 157"/>
                  <a:gd name="T6" fmla="*/ 12 w 152"/>
                  <a:gd name="T7" fmla="*/ 122 h 157"/>
                  <a:gd name="T8" fmla="*/ 35 w 152"/>
                  <a:gd name="T9" fmla="*/ 146 h 157"/>
                  <a:gd name="T10" fmla="*/ 64 w 152"/>
                  <a:gd name="T11" fmla="*/ 157 h 157"/>
                  <a:gd name="T12" fmla="*/ 64 w 152"/>
                  <a:gd name="T13" fmla="*/ 157 h 157"/>
                  <a:gd name="T14" fmla="*/ 94 w 152"/>
                  <a:gd name="T15" fmla="*/ 151 h 157"/>
                  <a:gd name="T16" fmla="*/ 117 w 152"/>
                  <a:gd name="T17" fmla="*/ 140 h 157"/>
                  <a:gd name="T18" fmla="*/ 140 w 152"/>
                  <a:gd name="T19" fmla="*/ 116 h 157"/>
                  <a:gd name="T20" fmla="*/ 152 w 152"/>
                  <a:gd name="T21" fmla="*/ 87 h 157"/>
                  <a:gd name="T22" fmla="*/ 152 w 152"/>
                  <a:gd name="T23" fmla="*/ 87 h 157"/>
                  <a:gd name="T24" fmla="*/ 152 w 152"/>
                  <a:gd name="T25" fmla="*/ 58 h 157"/>
                  <a:gd name="T26" fmla="*/ 134 w 152"/>
                  <a:gd name="T27" fmla="*/ 35 h 157"/>
                  <a:gd name="T28" fmla="*/ 117 w 152"/>
                  <a:gd name="T29" fmla="*/ 12 h 157"/>
                  <a:gd name="T30" fmla="*/ 88 w 152"/>
                  <a:gd name="T31" fmla="*/ 0 h 157"/>
                  <a:gd name="T32" fmla="*/ 88 w 152"/>
                  <a:gd name="T33" fmla="*/ 0 h 157"/>
                  <a:gd name="T34" fmla="*/ 59 w 152"/>
                  <a:gd name="T35" fmla="*/ 6 h 157"/>
                  <a:gd name="T36" fmla="*/ 29 w 152"/>
                  <a:gd name="T37" fmla="*/ 17 h 157"/>
                  <a:gd name="T38" fmla="*/ 12 w 152"/>
                  <a:gd name="T39" fmla="*/ 35 h 157"/>
                  <a:gd name="T40" fmla="*/ 0 w 152"/>
                  <a:gd name="T41" fmla="*/ 64 h 157"/>
                  <a:gd name="T42" fmla="*/ 0 w 152"/>
                  <a:gd name="T43" fmla="*/ 64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52" h="157">
                    <a:moveTo>
                      <a:pt x="0" y="64"/>
                    </a:moveTo>
                    <a:lnTo>
                      <a:pt x="0" y="64"/>
                    </a:lnTo>
                    <a:lnTo>
                      <a:pt x="0" y="99"/>
                    </a:lnTo>
                    <a:lnTo>
                      <a:pt x="12" y="122"/>
                    </a:lnTo>
                    <a:lnTo>
                      <a:pt x="35" y="146"/>
                    </a:lnTo>
                    <a:lnTo>
                      <a:pt x="64" y="157"/>
                    </a:lnTo>
                    <a:lnTo>
                      <a:pt x="64" y="157"/>
                    </a:lnTo>
                    <a:lnTo>
                      <a:pt x="94" y="151"/>
                    </a:lnTo>
                    <a:lnTo>
                      <a:pt x="117" y="140"/>
                    </a:lnTo>
                    <a:lnTo>
                      <a:pt x="140" y="116"/>
                    </a:lnTo>
                    <a:lnTo>
                      <a:pt x="152" y="87"/>
                    </a:lnTo>
                    <a:lnTo>
                      <a:pt x="152" y="87"/>
                    </a:lnTo>
                    <a:lnTo>
                      <a:pt x="152" y="58"/>
                    </a:lnTo>
                    <a:lnTo>
                      <a:pt x="134" y="35"/>
                    </a:lnTo>
                    <a:lnTo>
                      <a:pt x="117" y="12"/>
                    </a:lnTo>
                    <a:lnTo>
                      <a:pt x="88" y="0"/>
                    </a:lnTo>
                    <a:lnTo>
                      <a:pt x="88" y="0"/>
                    </a:lnTo>
                    <a:lnTo>
                      <a:pt x="59" y="6"/>
                    </a:lnTo>
                    <a:lnTo>
                      <a:pt x="29" y="17"/>
                    </a:lnTo>
                    <a:lnTo>
                      <a:pt x="12" y="35"/>
                    </a:lnTo>
                    <a:lnTo>
                      <a:pt x="0" y="64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9262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1" name="Freeform 90"/>
              <p:cNvSpPr>
                <a:spLocks/>
              </p:cNvSpPr>
              <p:nvPr/>
            </p:nvSpPr>
            <p:spPr bwMode="auto">
              <a:xfrm>
                <a:off x="2812" y="2994"/>
                <a:ext cx="152" cy="151"/>
              </a:xfrm>
              <a:custGeom>
                <a:avLst/>
                <a:gdLst>
                  <a:gd name="T0" fmla="*/ 0 w 152"/>
                  <a:gd name="T1" fmla="*/ 64 h 151"/>
                  <a:gd name="T2" fmla="*/ 0 w 152"/>
                  <a:gd name="T3" fmla="*/ 64 h 151"/>
                  <a:gd name="T4" fmla="*/ 0 w 152"/>
                  <a:gd name="T5" fmla="*/ 99 h 151"/>
                  <a:gd name="T6" fmla="*/ 12 w 152"/>
                  <a:gd name="T7" fmla="*/ 122 h 151"/>
                  <a:gd name="T8" fmla="*/ 35 w 152"/>
                  <a:gd name="T9" fmla="*/ 146 h 151"/>
                  <a:gd name="T10" fmla="*/ 64 w 152"/>
                  <a:gd name="T11" fmla="*/ 151 h 151"/>
                  <a:gd name="T12" fmla="*/ 64 w 152"/>
                  <a:gd name="T13" fmla="*/ 151 h 151"/>
                  <a:gd name="T14" fmla="*/ 94 w 152"/>
                  <a:gd name="T15" fmla="*/ 151 h 151"/>
                  <a:gd name="T16" fmla="*/ 117 w 152"/>
                  <a:gd name="T17" fmla="*/ 140 h 151"/>
                  <a:gd name="T18" fmla="*/ 140 w 152"/>
                  <a:gd name="T19" fmla="*/ 116 h 151"/>
                  <a:gd name="T20" fmla="*/ 152 w 152"/>
                  <a:gd name="T21" fmla="*/ 87 h 151"/>
                  <a:gd name="T22" fmla="*/ 152 w 152"/>
                  <a:gd name="T23" fmla="*/ 87 h 151"/>
                  <a:gd name="T24" fmla="*/ 146 w 152"/>
                  <a:gd name="T25" fmla="*/ 58 h 151"/>
                  <a:gd name="T26" fmla="*/ 134 w 152"/>
                  <a:gd name="T27" fmla="*/ 35 h 151"/>
                  <a:gd name="T28" fmla="*/ 117 w 152"/>
                  <a:gd name="T29" fmla="*/ 12 h 151"/>
                  <a:gd name="T30" fmla="*/ 88 w 152"/>
                  <a:gd name="T31" fmla="*/ 0 h 151"/>
                  <a:gd name="T32" fmla="*/ 88 w 152"/>
                  <a:gd name="T33" fmla="*/ 0 h 151"/>
                  <a:gd name="T34" fmla="*/ 59 w 152"/>
                  <a:gd name="T35" fmla="*/ 6 h 151"/>
                  <a:gd name="T36" fmla="*/ 29 w 152"/>
                  <a:gd name="T37" fmla="*/ 17 h 151"/>
                  <a:gd name="T38" fmla="*/ 12 w 152"/>
                  <a:gd name="T39" fmla="*/ 35 h 151"/>
                  <a:gd name="T40" fmla="*/ 0 w 152"/>
                  <a:gd name="T41" fmla="*/ 64 h 151"/>
                  <a:gd name="T42" fmla="*/ 0 w 152"/>
                  <a:gd name="T43" fmla="*/ 64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52" h="151">
                    <a:moveTo>
                      <a:pt x="0" y="64"/>
                    </a:moveTo>
                    <a:lnTo>
                      <a:pt x="0" y="64"/>
                    </a:lnTo>
                    <a:lnTo>
                      <a:pt x="0" y="99"/>
                    </a:lnTo>
                    <a:lnTo>
                      <a:pt x="12" y="122"/>
                    </a:lnTo>
                    <a:lnTo>
                      <a:pt x="35" y="146"/>
                    </a:lnTo>
                    <a:lnTo>
                      <a:pt x="64" y="151"/>
                    </a:lnTo>
                    <a:lnTo>
                      <a:pt x="64" y="151"/>
                    </a:lnTo>
                    <a:lnTo>
                      <a:pt x="94" y="151"/>
                    </a:lnTo>
                    <a:lnTo>
                      <a:pt x="117" y="140"/>
                    </a:lnTo>
                    <a:lnTo>
                      <a:pt x="140" y="116"/>
                    </a:lnTo>
                    <a:lnTo>
                      <a:pt x="152" y="87"/>
                    </a:lnTo>
                    <a:lnTo>
                      <a:pt x="152" y="87"/>
                    </a:lnTo>
                    <a:lnTo>
                      <a:pt x="146" y="58"/>
                    </a:lnTo>
                    <a:lnTo>
                      <a:pt x="134" y="35"/>
                    </a:lnTo>
                    <a:lnTo>
                      <a:pt x="117" y="12"/>
                    </a:lnTo>
                    <a:lnTo>
                      <a:pt x="88" y="0"/>
                    </a:lnTo>
                    <a:lnTo>
                      <a:pt x="88" y="0"/>
                    </a:lnTo>
                    <a:lnTo>
                      <a:pt x="59" y="6"/>
                    </a:lnTo>
                    <a:lnTo>
                      <a:pt x="29" y="17"/>
                    </a:lnTo>
                    <a:lnTo>
                      <a:pt x="12" y="35"/>
                    </a:lnTo>
                    <a:lnTo>
                      <a:pt x="0" y="64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9362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2" name="Freeform 91"/>
              <p:cNvSpPr>
                <a:spLocks/>
              </p:cNvSpPr>
              <p:nvPr/>
            </p:nvSpPr>
            <p:spPr bwMode="auto">
              <a:xfrm>
                <a:off x="2812" y="3000"/>
                <a:ext cx="146" cy="145"/>
              </a:xfrm>
              <a:custGeom>
                <a:avLst/>
                <a:gdLst>
                  <a:gd name="T0" fmla="*/ 0 w 146"/>
                  <a:gd name="T1" fmla="*/ 58 h 145"/>
                  <a:gd name="T2" fmla="*/ 0 w 146"/>
                  <a:gd name="T3" fmla="*/ 58 h 145"/>
                  <a:gd name="T4" fmla="*/ 0 w 146"/>
                  <a:gd name="T5" fmla="*/ 93 h 145"/>
                  <a:gd name="T6" fmla="*/ 12 w 146"/>
                  <a:gd name="T7" fmla="*/ 116 h 145"/>
                  <a:gd name="T8" fmla="*/ 35 w 146"/>
                  <a:gd name="T9" fmla="*/ 140 h 145"/>
                  <a:gd name="T10" fmla="*/ 64 w 146"/>
                  <a:gd name="T11" fmla="*/ 145 h 145"/>
                  <a:gd name="T12" fmla="*/ 64 w 146"/>
                  <a:gd name="T13" fmla="*/ 145 h 145"/>
                  <a:gd name="T14" fmla="*/ 94 w 146"/>
                  <a:gd name="T15" fmla="*/ 145 h 145"/>
                  <a:gd name="T16" fmla="*/ 117 w 146"/>
                  <a:gd name="T17" fmla="*/ 134 h 145"/>
                  <a:gd name="T18" fmla="*/ 140 w 146"/>
                  <a:gd name="T19" fmla="*/ 110 h 145"/>
                  <a:gd name="T20" fmla="*/ 146 w 146"/>
                  <a:gd name="T21" fmla="*/ 81 h 145"/>
                  <a:gd name="T22" fmla="*/ 146 w 146"/>
                  <a:gd name="T23" fmla="*/ 81 h 145"/>
                  <a:gd name="T24" fmla="*/ 146 w 146"/>
                  <a:gd name="T25" fmla="*/ 52 h 145"/>
                  <a:gd name="T26" fmla="*/ 134 w 146"/>
                  <a:gd name="T27" fmla="*/ 29 h 145"/>
                  <a:gd name="T28" fmla="*/ 117 w 146"/>
                  <a:gd name="T29" fmla="*/ 6 h 145"/>
                  <a:gd name="T30" fmla="*/ 88 w 146"/>
                  <a:gd name="T31" fmla="*/ 0 h 145"/>
                  <a:gd name="T32" fmla="*/ 88 w 146"/>
                  <a:gd name="T33" fmla="*/ 0 h 145"/>
                  <a:gd name="T34" fmla="*/ 59 w 146"/>
                  <a:gd name="T35" fmla="*/ 0 h 145"/>
                  <a:gd name="T36" fmla="*/ 29 w 146"/>
                  <a:gd name="T37" fmla="*/ 11 h 145"/>
                  <a:gd name="T38" fmla="*/ 12 w 146"/>
                  <a:gd name="T39" fmla="*/ 35 h 145"/>
                  <a:gd name="T40" fmla="*/ 0 w 146"/>
                  <a:gd name="T41" fmla="*/ 58 h 145"/>
                  <a:gd name="T42" fmla="*/ 0 w 146"/>
                  <a:gd name="T43" fmla="*/ 58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6" h="145">
                    <a:moveTo>
                      <a:pt x="0" y="58"/>
                    </a:moveTo>
                    <a:lnTo>
                      <a:pt x="0" y="58"/>
                    </a:lnTo>
                    <a:lnTo>
                      <a:pt x="0" y="93"/>
                    </a:lnTo>
                    <a:lnTo>
                      <a:pt x="12" y="116"/>
                    </a:lnTo>
                    <a:lnTo>
                      <a:pt x="35" y="140"/>
                    </a:lnTo>
                    <a:lnTo>
                      <a:pt x="64" y="145"/>
                    </a:lnTo>
                    <a:lnTo>
                      <a:pt x="64" y="145"/>
                    </a:lnTo>
                    <a:lnTo>
                      <a:pt x="94" y="145"/>
                    </a:lnTo>
                    <a:lnTo>
                      <a:pt x="117" y="134"/>
                    </a:lnTo>
                    <a:lnTo>
                      <a:pt x="140" y="110"/>
                    </a:lnTo>
                    <a:lnTo>
                      <a:pt x="146" y="81"/>
                    </a:lnTo>
                    <a:lnTo>
                      <a:pt x="146" y="81"/>
                    </a:lnTo>
                    <a:lnTo>
                      <a:pt x="146" y="52"/>
                    </a:lnTo>
                    <a:lnTo>
                      <a:pt x="134" y="29"/>
                    </a:lnTo>
                    <a:lnTo>
                      <a:pt x="117" y="6"/>
                    </a:lnTo>
                    <a:lnTo>
                      <a:pt x="88" y="0"/>
                    </a:lnTo>
                    <a:lnTo>
                      <a:pt x="88" y="0"/>
                    </a:lnTo>
                    <a:lnTo>
                      <a:pt x="59" y="0"/>
                    </a:lnTo>
                    <a:lnTo>
                      <a:pt x="29" y="11"/>
                    </a:lnTo>
                    <a:lnTo>
                      <a:pt x="12" y="35"/>
                    </a:lnTo>
                    <a:lnTo>
                      <a:pt x="0" y="58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9462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3" name="Freeform 92"/>
              <p:cNvSpPr>
                <a:spLocks/>
              </p:cNvSpPr>
              <p:nvPr/>
            </p:nvSpPr>
            <p:spPr bwMode="auto">
              <a:xfrm>
                <a:off x="2812" y="3000"/>
                <a:ext cx="146" cy="145"/>
              </a:xfrm>
              <a:custGeom>
                <a:avLst/>
                <a:gdLst>
                  <a:gd name="T0" fmla="*/ 0 w 146"/>
                  <a:gd name="T1" fmla="*/ 58 h 145"/>
                  <a:gd name="T2" fmla="*/ 0 w 146"/>
                  <a:gd name="T3" fmla="*/ 58 h 145"/>
                  <a:gd name="T4" fmla="*/ 0 w 146"/>
                  <a:gd name="T5" fmla="*/ 93 h 145"/>
                  <a:gd name="T6" fmla="*/ 12 w 146"/>
                  <a:gd name="T7" fmla="*/ 116 h 145"/>
                  <a:gd name="T8" fmla="*/ 35 w 146"/>
                  <a:gd name="T9" fmla="*/ 134 h 145"/>
                  <a:gd name="T10" fmla="*/ 64 w 146"/>
                  <a:gd name="T11" fmla="*/ 145 h 145"/>
                  <a:gd name="T12" fmla="*/ 64 w 146"/>
                  <a:gd name="T13" fmla="*/ 145 h 145"/>
                  <a:gd name="T14" fmla="*/ 94 w 146"/>
                  <a:gd name="T15" fmla="*/ 145 h 145"/>
                  <a:gd name="T16" fmla="*/ 117 w 146"/>
                  <a:gd name="T17" fmla="*/ 134 h 145"/>
                  <a:gd name="T18" fmla="*/ 140 w 146"/>
                  <a:gd name="T19" fmla="*/ 110 h 145"/>
                  <a:gd name="T20" fmla="*/ 146 w 146"/>
                  <a:gd name="T21" fmla="*/ 81 h 145"/>
                  <a:gd name="T22" fmla="*/ 146 w 146"/>
                  <a:gd name="T23" fmla="*/ 81 h 145"/>
                  <a:gd name="T24" fmla="*/ 146 w 146"/>
                  <a:gd name="T25" fmla="*/ 52 h 145"/>
                  <a:gd name="T26" fmla="*/ 134 w 146"/>
                  <a:gd name="T27" fmla="*/ 29 h 145"/>
                  <a:gd name="T28" fmla="*/ 117 w 146"/>
                  <a:gd name="T29" fmla="*/ 6 h 145"/>
                  <a:gd name="T30" fmla="*/ 88 w 146"/>
                  <a:gd name="T31" fmla="*/ 0 h 145"/>
                  <a:gd name="T32" fmla="*/ 88 w 146"/>
                  <a:gd name="T33" fmla="*/ 0 h 145"/>
                  <a:gd name="T34" fmla="*/ 59 w 146"/>
                  <a:gd name="T35" fmla="*/ 0 h 145"/>
                  <a:gd name="T36" fmla="*/ 29 w 146"/>
                  <a:gd name="T37" fmla="*/ 11 h 145"/>
                  <a:gd name="T38" fmla="*/ 12 w 146"/>
                  <a:gd name="T39" fmla="*/ 35 h 145"/>
                  <a:gd name="T40" fmla="*/ 0 w 146"/>
                  <a:gd name="T41" fmla="*/ 58 h 145"/>
                  <a:gd name="T42" fmla="*/ 0 w 146"/>
                  <a:gd name="T43" fmla="*/ 58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6" h="145">
                    <a:moveTo>
                      <a:pt x="0" y="58"/>
                    </a:moveTo>
                    <a:lnTo>
                      <a:pt x="0" y="58"/>
                    </a:lnTo>
                    <a:lnTo>
                      <a:pt x="0" y="93"/>
                    </a:lnTo>
                    <a:lnTo>
                      <a:pt x="12" y="116"/>
                    </a:lnTo>
                    <a:lnTo>
                      <a:pt x="35" y="134"/>
                    </a:lnTo>
                    <a:lnTo>
                      <a:pt x="64" y="145"/>
                    </a:lnTo>
                    <a:lnTo>
                      <a:pt x="64" y="145"/>
                    </a:lnTo>
                    <a:lnTo>
                      <a:pt x="94" y="145"/>
                    </a:lnTo>
                    <a:lnTo>
                      <a:pt x="117" y="134"/>
                    </a:lnTo>
                    <a:lnTo>
                      <a:pt x="140" y="110"/>
                    </a:lnTo>
                    <a:lnTo>
                      <a:pt x="146" y="81"/>
                    </a:lnTo>
                    <a:lnTo>
                      <a:pt x="146" y="81"/>
                    </a:lnTo>
                    <a:lnTo>
                      <a:pt x="146" y="52"/>
                    </a:lnTo>
                    <a:lnTo>
                      <a:pt x="134" y="29"/>
                    </a:lnTo>
                    <a:lnTo>
                      <a:pt x="117" y="6"/>
                    </a:lnTo>
                    <a:lnTo>
                      <a:pt x="88" y="0"/>
                    </a:lnTo>
                    <a:lnTo>
                      <a:pt x="88" y="0"/>
                    </a:lnTo>
                    <a:lnTo>
                      <a:pt x="59" y="0"/>
                    </a:lnTo>
                    <a:lnTo>
                      <a:pt x="29" y="11"/>
                    </a:lnTo>
                    <a:lnTo>
                      <a:pt x="12" y="35"/>
                    </a:lnTo>
                    <a:lnTo>
                      <a:pt x="0" y="58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9562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4" name="Freeform 93"/>
              <p:cNvSpPr>
                <a:spLocks/>
              </p:cNvSpPr>
              <p:nvPr/>
            </p:nvSpPr>
            <p:spPr bwMode="auto">
              <a:xfrm>
                <a:off x="2812" y="3000"/>
                <a:ext cx="146" cy="145"/>
              </a:xfrm>
              <a:custGeom>
                <a:avLst/>
                <a:gdLst>
                  <a:gd name="T0" fmla="*/ 0 w 146"/>
                  <a:gd name="T1" fmla="*/ 58 h 145"/>
                  <a:gd name="T2" fmla="*/ 0 w 146"/>
                  <a:gd name="T3" fmla="*/ 58 h 145"/>
                  <a:gd name="T4" fmla="*/ 0 w 146"/>
                  <a:gd name="T5" fmla="*/ 93 h 145"/>
                  <a:gd name="T6" fmla="*/ 12 w 146"/>
                  <a:gd name="T7" fmla="*/ 116 h 145"/>
                  <a:gd name="T8" fmla="*/ 35 w 146"/>
                  <a:gd name="T9" fmla="*/ 134 h 145"/>
                  <a:gd name="T10" fmla="*/ 64 w 146"/>
                  <a:gd name="T11" fmla="*/ 145 h 145"/>
                  <a:gd name="T12" fmla="*/ 64 w 146"/>
                  <a:gd name="T13" fmla="*/ 145 h 145"/>
                  <a:gd name="T14" fmla="*/ 94 w 146"/>
                  <a:gd name="T15" fmla="*/ 145 h 145"/>
                  <a:gd name="T16" fmla="*/ 117 w 146"/>
                  <a:gd name="T17" fmla="*/ 134 h 145"/>
                  <a:gd name="T18" fmla="*/ 134 w 146"/>
                  <a:gd name="T19" fmla="*/ 110 h 145"/>
                  <a:gd name="T20" fmla="*/ 146 w 146"/>
                  <a:gd name="T21" fmla="*/ 81 h 145"/>
                  <a:gd name="T22" fmla="*/ 146 w 146"/>
                  <a:gd name="T23" fmla="*/ 81 h 145"/>
                  <a:gd name="T24" fmla="*/ 146 w 146"/>
                  <a:gd name="T25" fmla="*/ 52 h 145"/>
                  <a:gd name="T26" fmla="*/ 134 w 146"/>
                  <a:gd name="T27" fmla="*/ 29 h 145"/>
                  <a:gd name="T28" fmla="*/ 111 w 146"/>
                  <a:gd name="T29" fmla="*/ 11 h 145"/>
                  <a:gd name="T30" fmla="*/ 88 w 146"/>
                  <a:gd name="T31" fmla="*/ 0 h 145"/>
                  <a:gd name="T32" fmla="*/ 88 w 146"/>
                  <a:gd name="T33" fmla="*/ 0 h 145"/>
                  <a:gd name="T34" fmla="*/ 59 w 146"/>
                  <a:gd name="T35" fmla="*/ 0 h 145"/>
                  <a:gd name="T36" fmla="*/ 29 w 146"/>
                  <a:gd name="T37" fmla="*/ 11 h 145"/>
                  <a:gd name="T38" fmla="*/ 12 w 146"/>
                  <a:gd name="T39" fmla="*/ 35 h 145"/>
                  <a:gd name="T40" fmla="*/ 0 w 146"/>
                  <a:gd name="T41" fmla="*/ 58 h 145"/>
                  <a:gd name="T42" fmla="*/ 0 w 146"/>
                  <a:gd name="T43" fmla="*/ 58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6" h="145">
                    <a:moveTo>
                      <a:pt x="0" y="58"/>
                    </a:moveTo>
                    <a:lnTo>
                      <a:pt x="0" y="58"/>
                    </a:lnTo>
                    <a:lnTo>
                      <a:pt x="0" y="93"/>
                    </a:lnTo>
                    <a:lnTo>
                      <a:pt x="12" y="116"/>
                    </a:lnTo>
                    <a:lnTo>
                      <a:pt x="35" y="134"/>
                    </a:lnTo>
                    <a:lnTo>
                      <a:pt x="64" y="145"/>
                    </a:lnTo>
                    <a:lnTo>
                      <a:pt x="64" y="145"/>
                    </a:lnTo>
                    <a:lnTo>
                      <a:pt x="94" y="145"/>
                    </a:lnTo>
                    <a:lnTo>
                      <a:pt x="117" y="134"/>
                    </a:lnTo>
                    <a:lnTo>
                      <a:pt x="134" y="110"/>
                    </a:lnTo>
                    <a:lnTo>
                      <a:pt x="146" y="81"/>
                    </a:lnTo>
                    <a:lnTo>
                      <a:pt x="146" y="81"/>
                    </a:lnTo>
                    <a:lnTo>
                      <a:pt x="146" y="52"/>
                    </a:lnTo>
                    <a:lnTo>
                      <a:pt x="134" y="29"/>
                    </a:lnTo>
                    <a:lnTo>
                      <a:pt x="111" y="11"/>
                    </a:lnTo>
                    <a:lnTo>
                      <a:pt x="88" y="0"/>
                    </a:lnTo>
                    <a:lnTo>
                      <a:pt x="88" y="0"/>
                    </a:lnTo>
                    <a:lnTo>
                      <a:pt x="59" y="0"/>
                    </a:lnTo>
                    <a:lnTo>
                      <a:pt x="29" y="11"/>
                    </a:lnTo>
                    <a:lnTo>
                      <a:pt x="12" y="35"/>
                    </a:lnTo>
                    <a:lnTo>
                      <a:pt x="0" y="58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9662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5" name="Freeform 94"/>
              <p:cNvSpPr>
                <a:spLocks/>
              </p:cNvSpPr>
              <p:nvPr/>
            </p:nvSpPr>
            <p:spPr bwMode="auto">
              <a:xfrm>
                <a:off x="2812" y="3000"/>
                <a:ext cx="146" cy="145"/>
              </a:xfrm>
              <a:custGeom>
                <a:avLst/>
                <a:gdLst>
                  <a:gd name="T0" fmla="*/ 0 w 146"/>
                  <a:gd name="T1" fmla="*/ 58 h 145"/>
                  <a:gd name="T2" fmla="*/ 0 w 146"/>
                  <a:gd name="T3" fmla="*/ 58 h 145"/>
                  <a:gd name="T4" fmla="*/ 6 w 146"/>
                  <a:gd name="T5" fmla="*/ 87 h 145"/>
                  <a:gd name="T6" fmla="*/ 18 w 146"/>
                  <a:gd name="T7" fmla="*/ 116 h 145"/>
                  <a:gd name="T8" fmla="*/ 35 w 146"/>
                  <a:gd name="T9" fmla="*/ 134 h 145"/>
                  <a:gd name="T10" fmla="*/ 64 w 146"/>
                  <a:gd name="T11" fmla="*/ 145 h 145"/>
                  <a:gd name="T12" fmla="*/ 64 w 146"/>
                  <a:gd name="T13" fmla="*/ 145 h 145"/>
                  <a:gd name="T14" fmla="*/ 94 w 146"/>
                  <a:gd name="T15" fmla="*/ 145 h 145"/>
                  <a:gd name="T16" fmla="*/ 117 w 146"/>
                  <a:gd name="T17" fmla="*/ 134 h 145"/>
                  <a:gd name="T18" fmla="*/ 134 w 146"/>
                  <a:gd name="T19" fmla="*/ 110 h 145"/>
                  <a:gd name="T20" fmla="*/ 146 w 146"/>
                  <a:gd name="T21" fmla="*/ 81 h 145"/>
                  <a:gd name="T22" fmla="*/ 146 w 146"/>
                  <a:gd name="T23" fmla="*/ 81 h 145"/>
                  <a:gd name="T24" fmla="*/ 146 w 146"/>
                  <a:gd name="T25" fmla="*/ 52 h 145"/>
                  <a:gd name="T26" fmla="*/ 134 w 146"/>
                  <a:gd name="T27" fmla="*/ 29 h 145"/>
                  <a:gd name="T28" fmla="*/ 111 w 146"/>
                  <a:gd name="T29" fmla="*/ 11 h 145"/>
                  <a:gd name="T30" fmla="*/ 88 w 146"/>
                  <a:gd name="T31" fmla="*/ 0 h 145"/>
                  <a:gd name="T32" fmla="*/ 88 w 146"/>
                  <a:gd name="T33" fmla="*/ 0 h 145"/>
                  <a:gd name="T34" fmla="*/ 59 w 146"/>
                  <a:gd name="T35" fmla="*/ 0 h 145"/>
                  <a:gd name="T36" fmla="*/ 29 w 146"/>
                  <a:gd name="T37" fmla="*/ 11 h 145"/>
                  <a:gd name="T38" fmla="*/ 12 w 146"/>
                  <a:gd name="T39" fmla="*/ 35 h 145"/>
                  <a:gd name="T40" fmla="*/ 0 w 146"/>
                  <a:gd name="T41" fmla="*/ 58 h 145"/>
                  <a:gd name="T42" fmla="*/ 0 w 146"/>
                  <a:gd name="T43" fmla="*/ 58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6" h="145">
                    <a:moveTo>
                      <a:pt x="0" y="58"/>
                    </a:moveTo>
                    <a:lnTo>
                      <a:pt x="0" y="58"/>
                    </a:lnTo>
                    <a:lnTo>
                      <a:pt x="6" y="87"/>
                    </a:lnTo>
                    <a:lnTo>
                      <a:pt x="18" y="116"/>
                    </a:lnTo>
                    <a:lnTo>
                      <a:pt x="35" y="134"/>
                    </a:lnTo>
                    <a:lnTo>
                      <a:pt x="64" y="145"/>
                    </a:lnTo>
                    <a:lnTo>
                      <a:pt x="64" y="145"/>
                    </a:lnTo>
                    <a:lnTo>
                      <a:pt x="94" y="145"/>
                    </a:lnTo>
                    <a:lnTo>
                      <a:pt x="117" y="134"/>
                    </a:lnTo>
                    <a:lnTo>
                      <a:pt x="134" y="110"/>
                    </a:lnTo>
                    <a:lnTo>
                      <a:pt x="146" y="81"/>
                    </a:lnTo>
                    <a:lnTo>
                      <a:pt x="146" y="81"/>
                    </a:lnTo>
                    <a:lnTo>
                      <a:pt x="146" y="52"/>
                    </a:lnTo>
                    <a:lnTo>
                      <a:pt x="134" y="29"/>
                    </a:lnTo>
                    <a:lnTo>
                      <a:pt x="111" y="11"/>
                    </a:lnTo>
                    <a:lnTo>
                      <a:pt x="88" y="0"/>
                    </a:lnTo>
                    <a:lnTo>
                      <a:pt x="88" y="0"/>
                    </a:lnTo>
                    <a:lnTo>
                      <a:pt x="59" y="0"/>
                    </a:lnTo>
                    <a:lnTo>
                      <a:pt x="29" y="11"/>
                    </a:lnTo>
                    <a:lnTo>
                      <a:pt x="12" y="35"/>
                    </a:lnTo>
                    <a:lnTo>
                      <a:pt x="0" y="58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9762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6" name="Freeform 95"/>
              <p:cNvSpPr>
                <a:spLocks/>
              </p:cNvSpPr>
              <p:nvPr/>
            </p:nvSpPr>
            <p:spPr bwMode="auto">
              <a:xfrm>
                <a:off x="2818" y="3000"/>
                <a:ext cx="140" cy="145"/>
              </a:xfrm>
              <a:custGeom>
                <a:avLst/>
                <a:gdLst>
                  <a:gd name="T0" fmla="*/ 0 w 140"/>
                  <a:gd name="T1" fmla="*/ 58 h 145"/>
                  <a:gd name="T2" fmla="*/ 0 w 140"/>
                  <a:gd name="T3" fmla="*/ 58 h 145"/>
                  <a:gd name="T4" fmla="*/ 0 w 140"/>
                  <a:gd name="T5" fmla="*/ 87 h 145"/>
                  <a:gd name="T6" fmla="*/ 12 w 140"/>
                  <a:gd name="T7" fmla="*/ 116 h 145"/>
                  <a:gd name="T8" fmla="*/ 29 w 140"/>
                  <a:gd name="T9" fmla="*/ 134 h 145"/>
                  <a:gd name="T10" fmla="*/ 58 w 140"/>
                  <a:gd name="T11" fmla="*/ 145 h 145"/>
                  <a:gd name="T12" fmla="*/ 58 w 140"/>
                  <a:gd name="T13" fmla="*/ 145 h 145"/>
                  <a:gd name="T14" fmla="*/ 88 w 140"/>
                  <a:gd name="T15" fmla="*/ 145 h 145"/>
                  <a:gd name="T16" fmla="*/ 111 w 140"/>
                  <a:gd name="T17" fmla="*/ 134 h 145"/>
                  <a:gd name="T18" fmla="*/ 128 w 140"/>
                  <a:gd name="T19" fmla="*/ 110 h 145"/>
                  <a:gd name="T20" fmla="*/ 140 w 140"/>
                  <a:gd name="T21" fmla="*/ 81 h 145"/>
                  <a:gd name="T22" fmla="*/ 140 w 140"/>
                  <a:gd name="T23" fmla="*/ 81 h 145"/>
                  <a:gd name="T24" fmla="*/ 140 w 140"/>
                  <a:gd name="T25" fmla="*/ 52 h 145"/>
                  <a:gd name="T26" fmla="*/ 128 w 140"/>
                  <a:gd name="T27" fmla="*/ 29 h 145"/>
                  <a:gd name="T28" fmla="*/ 105 w 140"/>
                  <a:gd name="T29" fmla="*/ 11 h 145"/>
                  <a:gd name="T30" fmla="*/ 82 w 140"/>
                  <a:gd name="T31" fmla="*/ 0 h 145"/>
                  <a:gd name="T32" fmla="*/ 82 w 140"/>
                  <a:gd name="T33" fmla="*/ 0 h 145"/>
                  <a:gd name="T34" fmla="*/ 53 w 140"/>
                  <a:gd name="T35" fmla="*/ 0 h 145"/>
                  <a:gd name="T36" fmla="*/ 29 w 140"/>
                  <a:gd name="T37" fmla="*/ 11 h 145"/>
                  <a:gd name="T38" fmla="*/ 6 w 140"/>
                  <a:gd name="T39" fmla="*/ 35 h 145"/>
                  <a:gd name="T40" fmla="*/ 0 w 140"/>
                  <a:gd name="T41" fmla="*/ 58 h 145"/>
                  <a:gd name="T42" fmla="*/ 0 w 140"/>
                  <a:gd name="T43" fmla="*/ 58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0" h="145">
                    <a:moveTo>
                      <a:pt x="0" y="58"/>
                    </a:moveTo>
                    <a:lnTo>
                      <a:pt x="0" y="58"/>
                    </a:lnTo>
                    <a:lnTo>
                      <a:pt x="0" y="87"/>
                    </a:lnTo>
                    <a:lnTo>
                      <a:pt x="12" y="116"/>
                    </a:lnTo>
                    <a:lnTo>
                      <a:pt x="29" y="134"/>
                    </a:lnTo>
                    <a:lnTo>
                      <a:pt x="58" y="145"/>
                    </a:lnTo>
                    <a:lnTo>
                      <a:pt x="58" y="145"/>
                    </a:lnTo>
                    <a:lnTo>
                      <a:pt x="88" y="145"/>
                    </a:lnTo>
                    <a:lnTo>
                      <a:pt x="111" y="134"/>
                    </a:lnTo>
                    <a:lnTo>
                      <a:pt x="128" y="110"/>
                    </a:lnTo>
                    <a:lnTo>
                      <a:pt x="140" y="81"/>
                    </a:lnTo>
                    <a:lnTo>
                      <a:pt x="140" y="81"/>
                    </a:lnTo>
                    <a:lnTo>
                      <a:pt x="140" y="52"/>
                    </a:lnTo>
                    <a:lnTo>
                      <a:pt x="128" y="29"/>
                    </a:lnTo>
                    <a:lnTo>
                      <a:pt x="105" y="11"/>
                    </a:lnTo>
                    <a:lnTo>
                      <a:pt x="82" y="0"/>
                    </a:lnTo>
                    <a:lnTo>
                      <a:pt x="82" y="0"/>
                    </a:lnTo>
                    <a:lnTo>
                      <a:pt x="53" y="0"/>
                    </a:lnTo>
                    <a:lnTo>
                      <a:pt x="29" y="11"/>
                    </a:lnTo>
                    <a:lnTo>
                      <a:pt x="6" y="35"/>
                    </a:lnTo>
                    <a:lnTo>
                      <a:pt x="0" y="58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9862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7" name="Freeform 96"/>
              <p:cNvSpPr>
                <a:spLocks/>
              </p:cNvSpPr>
              <p:nvPr/>
            </p:nvSpPr>
            <p:spPr bwMode="auto">
              <a:xfrm>
                <a:off x="2818" y="3000"/>
                <a:ext cx="140" cy="145"/>
              </a:xfrm>
              <a:custGeom>
                <a:avLst/>
                <a:gdLst>
                  <a:gd name="T0" fmla="*/ 0 w 140"/>
                  <a:gd name="T1" fmla="*/ 64 h 145"/>
                  <a:gd name="T2" fmla="*/ 0 w 140"/>
                  <a:gd name="T3" fmla="*/ 64 h 145"/>
                  <a:gd name="T4" fmla="*/ 0 w 140"/>
                  <a:gd name="T5" fmla="*/ 87 h 145"/>
                  <a:gd name="T6" fmla="*/ 12 w 140"/>
                  <a:gd name="T7" fmla="*/ 116 h 145"/>
                  <a:gd name="T8" fmla="*/ 29 w 140"/>
                  <a:gd name="T9" fmla="*/ 134 h 145"/>
                  <a:gd name="T10" fmla="*/ 58 w 140"/>
                  <a:gd name="T11" fmla="*/ 145 h 145"/>
                  <a:gd name="T12" fmla="*/ 58 w 140"/>
                  <a:gd name="T13" fmla="*/ 145 h 145"/>
                  <a:gd name="T14" fmla="*/ 88 w 140"/>
                  <a:gd name="T15" fmla="*/ 140 h 145"/>
                  <a:gd name="T16" fmla="*/ 111 w 140"/>
                  <a:gd name="T17" fmla="*/ 128 h 145"/>
                  <a:gd name="T18" fmla="*/ 128 w 140"/>
                  <a:gd name="T19" fmla="*/ 110 h 145"/>
                  <a:gd name="T20" fmla="*/ 140 w 140"/>
                  <a:gd name="T21" fmla="*/ 81 h 145"/>
                  <a:gd name="T22" fmla="*/ 140 w 140"/>
                  <a:gd name="T23" fmla="*/ 81 h 145"/>
                  <a:gd name="T24" fmla="*/ 140 w 140"/>
                  <a:gd name="T25" fmla="*/ 52 h 145"/>
                  <a:gd name="T26" fmla="*/ 128 w 140"/>
                  <a:gd name="T27" fmla="*/ 29 h 145"/>
                  <a:gd name="T28" fmla="*/ 105 w 140"/>
                  <a:gd name="T29" fmla="*/ 11 h 145"/>
                  <a:gd name="T30" fmla="*/ 82 w 140"/>
                  <a:gd name="T31" fmla="*/ 0 h 145"/>
                  <a:gd name="T32" fmla="*/ 82 w 140"/>
                  <a:gd name="T33" fmla="*/ 0 h 145"/>
                  <a:gd name="T34" fmla="*/ 53 w 140"/>
                  <a:gd name="T35" fmla="*/ 0 h 145"/>
                  <a:gd name="T36" fmla="*/ 29 w 140"/>
                  <a:gd name="T37" fmla="*/ 11 h 145"/>
                  <a:gd name="T38" fmla="*/ 6 w 140"/>
                  <a:gd name="T39" fmla="*/ 35 h 145"/>
                  <a:gd name="T40" fmla="*/ 0 w 140"/>
                  <a:gd name="T41" fmla="*/ 64 h 145"/>
                  <a:gd name="T42" fmla="*/ 0 w 140"/>
                  <a:gd name="T43" fmla="*/ 64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0" h="145">
                    <a:moveTo>
                      <a:pt x="0" y="64"/>
                    </a:moveTo>
                    <a:lnTo>
                      <a:pt x="0" y="64"/>
                    </a:lnTo>
                    <a:lnTo>
                      <a:pt x="0" y="87"/>
                    </a:lnTo>
                    <a:lnTo>
                      <a:pt x="12" y="116"/>
                    </a:lnTo>
                    <a:lnTo>
                      <a:pt x="29" y="134"/>
                    </a:lnTo>
                    <a:lnTo>
                      <a:pt x="58" y="145"/>
                    </a:lnTo>
                    <a:lnTo>
                      <a:pt x="58" y="145"/>
                    </a:lnTo>
                    <a:lnTo>
                      <a:pt x="88" y="140"/>
                    </a:lnTo>
                    <a:lnTo>
                      <a:pt x="111" y="128"/>
                    </a:lnTo>
                    <a:lnTo>
                      <a:pt x="128" y="110"/>
                    </a:lnTo>
                    <a:lnTo>
                      <a:pt x="140" y="81"/>
                    </a:lnTo>
                    <a:lnTo>
                      <a:pt x="140" y="81"/>
                    </a:lnTo>
                    <a:lnTo>
                      <a:pt x="140" y="52"/>
                    </a:lnTo>
                    <a:lnTo>
                      <a:pt x="128" y="29"/>
                    </a:lnTo>
                    <a:lnTo>
                      <a:pt x="105" y="11"/>
                    </a:lnTo>
                    <a:lnTo>
                      <a:pt x="82" y="0"/>
                    </a:lnTo>
                    <a:lnTo>
                      <a:pt x="82" y="0"/>
                    </a:lnTo>
                    <a:lnTo>
                      <a:pt x="53" y="0"/>
                    </a:lnTo>
                    <a:lnTo>
                      <a:pt x="29" y="11"/>
                    </a:lnTo>
                    <a:lnTo>
                      <a:pt x="6" y="35"/>
                    </a:lnTo>
                    <a:lnTo>
                      <a:pt x="0" y="64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9962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8" name="Freeform 97"/>
              <p:cNvSpPr>
                <a:spLocks/>
              </p:cNvSpPr>
              <p:nvPr/>
            </p:nvSpPr>
            <p:spPr bwMode="auto">
              <a:xfrm>
                <a:off x="2818" y="3000"/>
                <a:ext cx="140" cy="145"/>
              </a:xfrm>
              <a:custGeom>
                <a:avLst/>
                <a:gdLst>
                  <a:gd name="T0" fmla="*/ 0 w 140"/>
                  <a:gd name="T1" fmla="*/ 64 h 145"/>
                  <a:gd name="T2" fmla="*/ 0 w 140"/>
                  <a:gd name="T3" fmla="*/ 64 h 145"/>
                  <a:gd name="T4" fmla="*/ 0 w 140"/>
                  <a:gd name="T5" fmla="*/ 87 h 145"/>
                  <a:gd name="T6" fmla="*/ 12 w 140"/>
                  <a:gd name="T7" fmla="*/ 116 h 145"/>
                  <a:gd name="T8" fmla="*/ 29 w 140"/>
                  <a:gd name="T9" fmla="*/ 134 h 145"/>
                  <a:gd name="T10" fmla="*/ 58 w 140"/>
                  <a:gd name="T11" fmla="*/ 145 h 145"/>
                  <a:gd name="T12" fmla="*/ 58 w 140"/>
                  <a:gd name="T13" fmla="*/ 145 h 145"/>
                  <a:gd name="T14" fmla="*/ 88 w 140"/>
                  <a:gd name="T15" fmla="*/ 140 h 145"/>
                  <a:gd name="T16" fmla="*/ 111 w 140"/>
                  <a:gd name="T17" fmla="*/ 128 h 145"/>
                  <a:gd name="T18" fmla="*/ 128 w 140"/>
                  <a:gd name="T19" fmla="*/ 110 h 145"/>
                  <a:gd name="T20" fmla="*/ 140 w 140"/>
                  <a:gd name="T21" fmla="*/ 81 h 145"/>
                  <a:gd name="T22" fmla="*/ 140 w 140"/>
                  <a:gd name="T23" fmla="*/ 81 h 145"/>
                  <a:gd name="T24" fmla="*/ 134 w 140"/>
                  <a:gd name="T25" fmla="*/ 52 h 145"/>
                  <a:gd name="T26" fmla="*/ 128 w 140"/>
                  <a:gd name="T27" fmla="*/ 29 h 145"/>
                  <a:gd name="T28" fmla="*/ 105 w 140"/>
                  <a:gd name="T29" fmla="*/ 11 h 145"/>
                  <a:gd name="T30" fmla="*/ 82 w 140"/>
                  <a:gd name="T31" fmla="*/ 0 h 145"/>
                  <a:gd name="T32" fmla="*/ 82 w 140"/>
                  <a:gd name="T33" fmla="*/ 0 h 145"/>
                  <a:gd name="T34" fmla="*/ 53 w 140"/>
                  <a:gd name="T35" fmla="*/ 6 h 145"/>
                  <a:gd name="T36" fmla="*/ 29 w 140"/>
                  <a:gd name="T37" fmla="*/ 17 h 145"/>
                  <a:gd name="T38" fmla="*/ 6 w 140"/>
                  <a:gd name="T39" fmla="*/ 35 h 145"/>
                  <a:gd name="T40" fmla="*/ 0 w 140"/>
                  <a:gd name="T41" fmla="*/ 64 h 145"/>
                  <a:gd name="T42" fmla="*/ 0 w 140"/>
                  <a:gd name="T43" fmla="*/ 64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0" h="145">
                    <a:moveTo>
                      <a:pt x="0" y="64"/>
                    </a:moveTo>
                    <a:lnTo>
                      <a:pt x="0" y="64"/>
                    </a:lnTo>
                    <a:lnTo>
                      <a:pt x="0" y="87"/>
                    </a:lnTo>
                    <a:lnTo>
                      <a:pt x="12" y="116"/>
                    </a:lnTo>
                    <a:lnTo>
                      <a:pt x="29" y="134"/>
                    </a:lnTo>
                    <a:lnTo>
                      <a:pt x="58" y="145"/>
                    </a:lnTo>
                    <a:lnTo>
                      <a:pt x="58" y="145"/>
                    </a:lnTo>
                    <a:lnTo>
                      <a:pt x="88" y="140"/>
                    </a:lnTo>
                    <a:lnTo>
                      <a:pt x="111" y="128"/>
                    </a:lnTo>
                    <a:lnTo>
                      <a:pt x="128" y="110"/>
                    </a:lnTo>
                    <a:lnTo>
                      <a:pt x="140" y="81"/>
                    </a:lnTo>
                    <a:lnTo>
                      <a:pt x="140" y="81"/>
                    </a:lnTo>
                    <a:lnTo>
                      <a:pt x="134" y="52"/>
                    </a:lnTo>
                    <a:lnTo>
                      <a:pt x="128" y="29"/>
                    </a:lnTo>
                    <a:lnTo>
                      <a:pt x="105" y="11"/>
                    </a:lnTo>
                    <a:lnTo>
                      <a:pt x="82" y="0"/>
                    </a:lnTo>
                    <a:lnTo>
                      <a:pt x="82" y="0"/>
                    </a:lnTo>
                    <a:lnTo>
                      <a:pt x="53" y="6"/>
                    </a:lnTo>
                    <a:lnTo>
                      <a:pt x="29" y="17"/>
                    </a:lnTo>
                    <a:lnTo>
                      <a:pt x="6" y="35"/>
                    </a:lnTo>
                    <a:lnTo>
                      <a:pt x="0" y="64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9A62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9" name="Freeform 98"/>
              <p:cNvSpPr>
                <a:spLocks/>
              </p:cNvSpPr>
              <p:nvPr/>
            </p:nvSpPr>
            <p:spPr bwMode="auto">
              <a:xfrm>
                <a:off x="2818" y="3000"/>
                <a:ext cx="140" cy="140"/>
              </a:xfrm>
              <a:custGeom>
                <a:avLst/>
                <a:gdLst>
                  <a:gd name="T0" fmla="*/ 0 w 140"/>
                  <a:gd name="T1" fmla="*/ 64 h 140"/>
                  <a:gd name="T2" fmla="*/ 0 w 140"/>
                  <a:gd name="T3" fmla="*/ 64 h 140"/>
                  <a:gd name="T4" fmla="*/ 0 w 140"/>
                  <a:gd name="T5" fmla="*/ 87 h 140"/>
                  <a:gd name="T6" fmla="*/ 12 w 140"/>
                  <a:gd name="T7" fmla="*/ 116 h 140"/>
                  <a:gd name="T8" fmla="*/ 29 w 140"/>
                  <a:gd name="T9" fmla="*/ 134 h 140"/>
                  <a:gd name="T10" fmla="*/ 58 w 140"/>
                  <a:gd name="T11" fmla="*/ 140 h 140"/>
                  <a:gd name="T12" fmla="*/ 58 w 140"/>
                  <a:gd name="T13" fmla="*/ 140 h 140"/>
                  <a:gd name="T14" fmla="*/ 88 w 140"/>
                  <a:gd name="T15" fmla="*/ 140 h 140"/>
                  <a:gd name="T16" fmla="*/ 111 w 140"/>
                  <a:gd name="T17" fmla="*/ 128 h 140"/>
                  <a:gd name="T18" fmla="*/ 128 w 140"/>
                  <a:gd name="T19" fmla="*/ 110 h 140"/>
                  <a:gd name="T20" fmla="*/ 140 w 140"/>
                  <a:gd name="T21" fmla="*/ 81 h 140"/>
                  <a:gd name="T22" fmla="*/ 140 w 140"/>
                  <a:gd name="T23" fmla="*/ 81 h 140"/>
                  <a:gd name="T24" fmla="*/ 134 w 140"/>
                  <a:gd name="T25" fmla="*/ 52 h 140"/>
                  <a:gd name="T26" fmla="*/ 122 w 140"/>
                  <a:gd name="T27" fmla="*/ 29 h 140"/>
                  <a:gd name="T28" fmla="*/ 105 w 140"/>
                  <a:gd name="T29" fmla="*/ 11 h 140"/>
                  <a:gd name="T30" fmla="*/ 82 w 140"/>
                  <a:gd name="T31" fmla="*/ 0 h 140"/>
                  <a:gd name="T32" fmla="*/ 82 w 140"/>
                  <a:gd name="T33" fmla="*/ 0 h 140"/>
                  <a:gd name="T34" fmla="*/ 53 w 140"/>
                  <a:gd name="T35" fmla="*/ 6 h 140"/>
                  <a:gd name="T36" fmla="*/ 29 w 140"/>
                  <a:gd name="T37" fmla="*/ 17 h 140"/>
                  <a:gd name="T38" fmla="*/ 12 w 140"/>
                  <a:gd name="T39" fmla="*/ 35 h 140"/>
                  <a:gd name="T40" fmla="*/ 0 w 140"/>
                  <a:gd name="T41" fmla="*/ 64 h 140"/>
                  <a:gd name="T42" fmla="*/ 0 w 140"/>
                  <a:gd name="T43" fmla="*/ 64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0" h="140">
                    <a:moveTo>
                      <a:pt x="0" y="64"/>
                    </a:moveTo>
                    <a:lnTo>
                      <a:pt x="0" y="64"/>
                    </a:lnTo>
                    <a:lnTo>
                      <a:pt x="0" y="87"/>
                    </a:lnTo>
                    <a:lnTo>
                      <a:pt x="12" y="116"/>
                    </a:lnTo>
                    <a:lnTo>
                      <a:pt x="29" y="134"/>
                    </a:lnTo>
                    <a:lnTo>
                      <a:pt x="58" y="140"/>
                    </a:lnTo>
                    <a:lnTo>
                      <a:pt x="58" y="140"/>
                    </a:lnTo>
                    <a:lnTo>
                      <a:pt x="88" y="140"/>
                    </a:lnTo>
                    <a:lnTo>
                      <a:pt x="111" y="128"/>
                    </a:lnTo>
                    <a:lnTo>
                      <a:pt x="128" y="110"/>
                    </a:lnTo>
                    <a:lnTo>
                      <a:pt x="140" y="81"/>
                    </a:lnTo>
                    <a:lnTo>
                      <a:pt x="140" y="81"/>
                    </a:lnTo>
                    <a:lnTo>
                      <a:pt x="134" y="52"/>
                    </a:lnTo>
                    <a:lnTo>
                      <a:pt x="122" y="29"/>
                    </a:lnTo>
                    <a:lnTo>
                      <a:pt x="105" y="11"/>
                    </a:lnTo>
                    <a:lnTo>
                      <a:pt x="82" y="0"/>
                    </a:lnTo>
                    <a:lnTo>
                      <a:pt x="82" y="0"/>
                    </a:lnTo>
                    <a:lnTo>
                      <a:pt x="53" y="6"/>
                    </a:lnTo>
                    <a:lnTo>
                      <a:pt x="29" y="17"/>
                    </a:lnTo>
                    <a:lnTo>
                      <a:pt x="12" y="35"/>
                    </a:lnTo>
                    <a:lnTo>
                      <a:pt x="0" y="64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9B62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0" name="Freeform 99"/>
              <p:cNvSpPr>
                <a:spLocks/>
              </p:cNvSpPr>
              <p:nvPr/>
            </p:nvSpPr>
            <p:spPr bwMode="auto">
              <a:xfrm>
                <a:off x="2818" y="3006"/>
                <a:ext cx="134" cy="134"/>
              </a:xfrm>
              <a:custGeom>
                <a:avLst/>
                <a:gdLst>
                  <a:gd name="T0" fmla="*/ 0 w 134"/>
                  <a:gd name="T1" fmla="*/ 58 h 134"/>
                  <a:gd name="T2" fmla="*/ 0 w 134"/>
                  <a:gd name="T3" fmla="*/ 58 h 134"/>
                  <a:gd name="T4" fmla="*/ 0 w 134"/>
                  <a:gd name="T5" fmla="*/ 81 h 134"/>
                  <a:gd name="T6" fmla="*/ 12 w 134"/>
                  <a:gd name="T7" fmla="*/ 104 h 134"/>
                  <a:gd name="T8" fmla="*/ 29 w 134"/>
                  <a:gd name="T9" fmla="*/ 128 h 134"/>
                  <a:gd name="T10" fmla="*/ 58 w 134"/>
                  <a:gd name="T11" fmla="*/ 134 h 134"/>
                  <a:gd name="T12" fmla="*/ 58 w 134"/>
                  <a:gd name="T13" fmla="*/ 134 h 134"/>
                  <a:gd name="T14" fmla="*/ 88 w 134"/>
                  <a:gd name="T15" fmla="*/ 134 h 134"/>
                  <a:gd name="T16" fmla="*/ 111 w 134"/>
                  <a:gd name="T17" fmla="*/ 122 h 134"/>
                  <a:gd name="T18" fmla="*/ 128 w 134"/>
                  <a:gd name="T19" fmla="*/ 104 h 134"/>
                  <a:gd name="T20" fmla="*/ 134 w 134"/>
                  <a:gd name="T21" fmla="*/ 75 h 134"/>
                  <a:gd name="T22" fmla="*/ 134 w 134"/>
                  <a:gd name="T23" fmla="*/ 75 h 134"/>
                  <a:gd name="T24" fmla="*/ 134 w 134"/>
                  <a:gd name="T25" fmla="*/ 52 h 134"/>
                  <a:gd name="T26" fmla="*/ 122 w 134"/>
                  <a:gd name="T27" fmla="*/ 23 h 134"/>
                  <a:gd name="T28" fmla="*/ 105 w 134"/>
                  <a:gd name="T29" fmla="*/ 5 h 134"/>
                  <a:gd name="T30" fmla="*/ 82 w 134"/>
                  <a:gd name="T31" fmla="*/ 0 h 134"/>
                  <a:gd name="T32" fmla="*/ 82 w 134"/>
                  <a:gd name="T33" fmla="*/ 0 h 134"/>
                  <a:gd name="T34" fmla="*/ 53 w 134"/>
                  <a:gd name="T35" fmla="*/ 0 h 134"/>
                  <a:gd name="T36" fmla="*/ 29 w 134"/>
                  <a:gd name="T37" fmla="*/ 11 h 134"/>
                  <a:gd name="T38" fmla="*/ 12 w 134"/>
                  <a:gd name="T39" fmla="*/ 29 h 134"/>
                  <a:gd name="T40" fmla="*/ 0 w 134"/>
                  <a:gd name="T41" fmla="*/ 58 h 134"/>
                  <a:gd name="T42" fmla="*/ 0 w 134"/>
                  <a:gd name="T43" fmla="*/ 5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34" h="134">
                    <a:moveTo>
                      <a:pt x="0" y="58"/>
                    </a:moveTo>
                    <a:lnTo>
                      <a:pt x="0" y="58"/>
                    </a:lnTo>
                    <a:lnTo>
                      <a:pt x="0" y="81"/>
                    </a:lnTo>
                    <a:lnTo>
                      <a:pt x="12" y="104"/>
                    </a:lnTo>
                    <a:lnTo>
                      <a:pt x="29" y="128"/>
                    </a:lnTo>
                    <a:lnTo>
                      <a:pt x="58" y="134"/>
                    </a:lnTo>
                    <a:lnTo>
                      <a:pt x="58" y="134"/>
                    </a:lnTo>
                    <a:lnTo>
                      <a:pt x="88" y="134"/>
                    </a:lnTo>
                    <a:lnTo>
                      <a:pt x="111" y="122"/>
                    </a:lnTo>
                    <a:lnTo>
                      <a:pt x="128" y="104"/>
                    </a:lnTo>
                    <a:lnTo>
                      <a:pt x="134" y="75"/>
                    </a:lnTo>
                    <a:lnTo>
                      <a:pt x="134" y="75"/>
                    </a:lnTo>
                    <a:lnTo>
                      <a:pt x="134" y="52"/>
                    </a:lnTo>
                    <a:lnTo>
                      <a:pt x="122" y="23"/>
                    </a:lnTo>
                    <a:lnTo>
                      <a:pt x="105" y="5"/>
                    </a:lnTo>
                    <a:lnTo>
                      <a:pt x="82" y="0"/>
                    </a:lnTo>
                    <a:lnTo>
                      <a:pt x="82" y="0"/>
                    </a:lnTo>
                    <a:lnTo>
                      <a:pt x="53" y="0"/>
                    </a:lnTo>
                    <a:lnTo>
                      <a:pt x="29" y="11"/>
                    </a:lnTo>
                    <a:lnTo>
                      <a:pt x="12" y="29"/>
                    </a:lnTo>
                    <a:lnTo>
                      <a:pt x="0" y="58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9B62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1" name="Freeform 100"/>
              <p:cNvSpPr>
                <a:spLocks/>
              </p:cNvSpPr>
              <p:nvPr/>
            </p:nvSpPr>
            <p:spPr bwMode="auto">
              <a:xfrm>
                <a:off x="2818" y="3006"/>
                <a:ext cx="134" cy="134"/>
              </a:xfrm>
              <a:custGeom>
                <a:avLst/>
                <a:gdLst>
                  <a:gd name="T0" fmla="*/ 0 w 134"/>
                  <a:gd name="T1" fmla="*/ 58 h 134"/>
                  <a:gd name="T2" fmla="*/ 0 w 134"/>
                  <a:gd name="T3" fmla="*/ 58 h 134"/>
                  <a:gd name="T4" fmla="*/ 0 w 134"/>
                  <a:gd name="T5" fmla="*/ 81 h 134"/>
                  <a:gd name="T6" fmla="*/ 12 w 134"/>
                  <a:gd name="T7" fmla="*/ 104 h 134"/>
                  <a:gd name="T8" fmla="*/ 29 w 134"/>
                  <a:gd name="T9" fmla="*/ 122 h 134"/>
                  <a:gd name="T10" fmla="*/ 58 w 134"/>
                  <a:gd name="T11" fmla="*/ 134 h 134"/>
                  <a:gd name="T12" fmla="*/ 58 w 134"/>
                  <a:gd name="T13" fmla="*/ 134 h 134"/>
                  <a:gd name="T14" fmla="*/ 82 w 134"/>
                  <a:gd name="T15" fmla="*/ 134 h 134"/>
                  <a:gd name="T16" fmla="*/ 111 w 134"/>
                  <a:gd name="T17" fmla="*/ 122 h 134"/>
                  <a:gd name="T18" fmla="*/ 128 w 134"/>
                  <a:gd name="T19" fmla="*/ 104 h 134"/>
                  <a:gd name="T20" fmla="*/ 134 w 134"/>
                  <a:gd name="T21" fmla="*/ 75 h 134"/>
                  <a:gd name="T22" fmla="*/ 134 w 134"/>
                  <a:gd name="T23" fmla="*/ 75 h 134"/>
                  <a:gd name="T24" fmla="*/ 134 w 134"/>
                  <a:gd name="T25" fmla="*/ 52 h 134"/>
                  <a:gd name="T26" fmla="*/ 122 w 134"/>
                  <a:gd name="T27" fmla="*/ 23 h 134"/>
                  <a:gd name="T28" fmla="*/ 105 w 134"/>
                  <a:gd name="T29" fmla="*/ 5 h 134"/>
                  <a:gd name="T30" fmla="*/ 82 w 134"/>
                  <a:gd name="T31" fmla="*/ 0 h 134"/>
                  <a:gd name="T32" fmla="*/ 82 w 134"/>
                  <a:gd name="T33" fmla="*/ 0 h 134"/>
                  <a:gd name="T34" fmla="*/ 53 w 134"/>
                  <a:gd name="T35" fmla="*/ 0 h 134"/>
                  <a:gd name="T36" fmla="*/ 29 w 134"/>
                  <a:gd name="T37" fmla="*/ 11 h 134"/>
                  <a:gd name="T38" fmla="*/ 12 w 134"/>
                  <a:gd name="T39" fmla="*/ 29 h 134"/>
                  <a:gd name="T40" fmla="*/ 0 w 134"/>
                  <a:gd name="T41" fmla="*/ 58 h 134"/>
                  <a:gd name="T42" fmla="*/ 0 w 134"/>
                  <a:gd name="T43" fmla="*/ 5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34" h="134">
                    <a:moveTo>
                      <a:pt x="0" y="58"/>
                    </a:moveTo>
                    <a:lnTo>
                      <a:pt x="0" y="58"/>
                    </a:lnTo>
                    <a:lnTo>
                      <a:pt x="0" y="81"/>
                    </a:lnTo>
                    <a:lnTo>
                      <a:pt x="12" y="104"/>
                    </a:lnTo>
                    <a:lnTo>
                      <a:pt x="29" y="122"/>
                    </a:lnTo>
                    <a:lnTo>
                      <a:pt x="58" y="134"/>
                    </a:lnTo>
                    <a:lnTo>
                      <a:pt x="58" y="134"/>
                    </a:lnTo>
                    <a:lnTo>
                      <a:pt x="82" y="134"/>
                    </a:lnTo>
                    <a:lnTo>
                      <a:pt x="111" y="122"/>
                    </a:lnTo>
                    <a:lnTo>
                      <a:pt x="128" y="104"/>
                    </a:lnTo>
                    <a:lnTo>
                      <a:pt x="134" y="75"/>
                    </a:lnTo>
                    <a:lnTo>
                      <a:pt x="134" y="75"/>
                    </a:lnTo>
                    <a:lnTo>
                      <a:pt x="134" y="52"/>
                    </a:lnTo>
                    <a:lnTo>
                      <a:pt x="122" y="23"/>
                    </a:lnTo>
                    <a:lnTo>
                      <a:pt x="105" y="5"/>
                    </a:lnTo>
                    <a:lnTo>
                      <a:pt x="82" y="0"/>
                    </a:lnTo>
                    <a:lnTo>
                      <a:pt x="82" y="0"/>
                    </a:lnTo>
                    <a:lnTo>
                      <a:pt x="53" y="0"/>
                    </a:lnTo>
                    <a:lnTo>
                      <a:pt x="29" y="11"/>
                    </a:lnTo>
                    <a:lnTo>
                      <a:pt x="12" y="29"/>
                    </a:lnTo>
                    <a:lnTo>
                      <a:pt x="0" y="58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9C62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2" name="Freeform 101"/>
              <p:cNvSpPr>
                <a:spLocks/>
              </p:cNvSpPr>
              <p:nvPr/>
            </p:nvSpPr>
            <p:spPr bwMode="auto">
              <a:xfrm>
                <a:off x="2818" y="3006"/>
                <a:ext cx="134" cy="134"/>
              </a:xfrm>
              <a:custGeom>
                <a:avLst/>
                <a:gdLst>
                  <a:gd name="T0" fmla="*/ 0 w 134"/>
                  <a:gd name="T1" fmla="*/ 58 h 134"/>
                  <a:gd name="T2" fmla="*/ 0 w 134"/>
                  <a:gd name="T3" fmla="*/ 58 h 134"/>
                  <a:gd name="T4" fmla="*/ 0 w 134"/>
                  <a:gd name="T5" fmla="*/ 81 h 134"/>
                  <a:gd name="T6" fmla="*/ 12 w 134"/>
                  <a:gd name="T7" fmla="*/ 104 h 134"/>
                  <a:gd name="T8" fmla="*/ 35 w 134"/>
                  <a:gd name="T9" fmla="*/ 122 h 134"/>
                  <a:gd name="T10" fmla="*/ 58 w 134"/>
                  <a:gd name="T11" fmla="*/ 134 h 134"/>
                  <a:gd name="T12" fmla="*/ 58 w 134"/>
                  <a:gd name="T13" fmla="*/ 134 h 134"/>
                  <a:gd name="T14" fmla="*/ 82 w 134"/>
                  <a:gd name="T15" fmla="*/ 134 h 134"/>
                  <a:gd name="T16" fmla="*/ 105 w 134"/>
                  <a:gd name="T17" fmla="*/ 122 h 134"/>
                  <a:gd name="T18" fmla="*/ 128 w 134"/>
                  <a:gd name="T19" fmla="*/ 104 h 134"/>
                  <a:gd name="T20" fmla="*/ 134 w 134"/>
                  <a:gd name="T21" fmla="*/ 75 h 134"/>
                  <a:gd name="T22" fmla="*/ 134 w 134"/>
                  <a:gd name="T23" fmla="*/ 75 h 134"/>
                  <a:gd name="T24" fmla="*/ 134 w 134"/>
                  <a:gd name="T25" fmla="*/ 52 h 134"/>
                  <a:gd name="T26" fmla="*/ 122 w 134"/>
                  <a:gd name="T27" fmla="*/ 29 h 134"/>
                  <a:gd name="T28" fmla="*/ 105 w 134"/>
                  <a:gd name="T29" fmla="*/ 5 h 134"/>
                  <a:gd name="T30" fmla="*/ 82 w 134"/>
                  <a:gd name="T31" fmla="*/ 0 h 134"/>
                  <a:gd name="T32" fmla="*/ 82 w 134"/>
                  <a:gd name="T33" fmla="*/ 0 h 134"/>
                  <a:gd name="T34" fmla="*/ 53 w 134"/>
                  <a:gd name="T35" fmla="*/ 0 h 134"/>
                  <a:gd name="T36" fmla="*/ 29 w 134"/>
                  <a:gd name="T37" fmla="*/ 11 h 134"/>
                  <a:gd name="T38" fmla="*/ 12 w 134"/>
                  <a:gd name="T39" fmla="*/ 29 h 134"/>
                  <a:gd name="T40" fmla="*/ 0 w 134"/>
                  <a:gd name="T41" fmla="*/ 58 h 134"/>
                  <a:gd name="T42" fmla="*/ 0 w 134"/>
                  <a:gd name="T43" fmla="*/ 5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34" h="134">
                    <a:moveTo>
                      <a:pt x="0" y="58"/>
                    </a:moveTo>
                    <a:lnTo>
                      <a:pt x="0" y="58"/>
                    </a:lnTo>
                    <a:lnTo>
                      <a:pt x="0" y="81"/>
                    </a:lnTo>
                    <a:lnTo>
                      <a:pt x="12" y="104"/>
                    </a:lnTo>
                    <a:lnTo>
                      <a:pt x="35" y="122"/>
                    </a:lnTo>
                    <a:lnTo>
                      <a:pt x="58" y="134"/>
                    </a:lnTo>
                    <a:lnTo>
                      <a:pt x="58" y="134"/>
                    </a:lnTo>
                    <a:lnTo>
                      <a:pt x="82" y="134"/>
                    </a:lnTo>
                    <a:lnTo>
                      <a:pt x="105" y="122"/>
                    </a:lnTo>
                    <a:lnTo>
                      <a:pt x="128" y="104"/>
                    </a:lnTo>
                    <a:lnTo>
                      <a:pt x="134" y="75"/>
                    </a:lnTo>
                    <a:lnTo>
                      <a:pt x="134" y="75"/>
                    </a:lnTo>
                    <a:lnTo>
                      <a:pt x="134" y="52"/>
                    </a:lnTo>
                    <a:lnTo>
                      <a:pt x="122" y="29"/>
                    </a:lnTo>
                    <a:lnTo>
                      <a:pt x="105" y="5"/>
                    </a:lnTo>
                    <a:lnTo>
                      <a:pt x="82" y="0"/>
                    </a:lnTo>
                    <a:lnTo>
                      <a:pt x="82" y="0"/>
                    </a:lnTo>
                    <a:lnTo>
                      <a:pt x="53" y="0"/>
                    </a:lnTo>
                    <a:lnTo>
                      <a:pt x="29" y="11"/>
                    </a:lnTo>
                    <a:lnTo>
                      <a:pt x="12" y="29"/>
                    </a:lnTo>
                    <a:lnTo>
                      <a:pt x="0" y="58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9D62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3" name="Freeform 102"/>
              <p:cNvSpPr>
                <a:spLocks/>
              </p:cNvSpPr>
              <p:nvPr/>
            </p:nvSpPr>
            <p:spPr bwMode="auto">
              <a:xfrm>
                <a:off x="2818" y="3006"/>
                <a:ext cx="134" cy="134"/>
              </a:xfrm>
              <a:custGeom>
                <a:avLst/>
                <a:gdLst>
                  <a:gd name="T0" fmla="*/ 0 w 134"/>
                  <a:gd name="T1" fmla="*/ 58 h 134"/>
                  <a:gd name="T2" fmla="*/ 0 w 134"/>
                  <a:gd name="T3" fmla="*/ 58 h 134"/>
                  <a:gd name="T4" fmla="*/ 6 w 134"/>
                  <a:gd name="T5" fmla="*/ 81 h 134"/>
                  <a:gd name="T6" fmla="*/ 12 w 134"/>
                  <a:gd name="T7" fmla="*/ 104 h 134"/>
                  <a:gd name="T8" fmla="*/ 35 w 134"/>
                  <a:gd name="T9" fmla="*/ 122 h 134"/>
                  <a:gd name="T10" fmla="*/ 58 w 134"/>
                  <a:gd name="T11" fmla="*/ 134 h 134"/>
                  <a:gd name="T12" fmla="*/ 58 w 134"/>
                  <a:gd name="T13" fmla="*/ 134 h 134"/>
                  <a:gd name="T14" fmla="*/ 82 w 134"/>
                  <a:gd name="T15" fmla="*/ 134 h 134"/>
                  <a:gd name="T16" fmla="*/ 105 w 134"/>
                  <a:gd name="T17" fmla="*/ 122 h 134"/>
                  <a:gd name="T18" fmla="*/ 122 w 134"/>
                  <a:gd name="T19" fmla="*/ 104 h 134"/>
                  <a:gd name="T20" fmla="*/ 134 w 134"/>
                  <a:gd name="T21" fmla="*/ 75 h 134"/>
                  <a:gd name="T22" fmla="*/ 134 w 134"/>
                  <a:gd name="T23" fmla="*/ 75 h 134"/>
                  <a:gd name="T24" fmla="*/ 134 w 134"/>
                  <a:gd name="T25" fmla="*/ 52 h 134"/>
                  <a:gd name="T26" fmla="*/ 122 w 134"/>
                  <a:gd name="T27" fmla="*/ 29 h 134"/>
                  <a:gd name="T28" fmla="*/ 105 w 134"/>
                  <a:gd name="T29" fmla="*/ 11 h 134"/>
                  <a:gd name="T30" fmla="*/ 82 w 134"/>
                  <a:gd name="T31" fmla="*/ 0 h 134"/>
                  <a:gd name="T32" fmla="*/ 82 w 134"/>
                  <a:gd name="T33" fmla="*/ 0 h 134"/>
                  <a:gd name="T34" fmla="*/ 53 w 134"/>
                  <a:gd name="T35" fmla="*/ 0 h 134"/>
                  <a:gd name="T36" fmla="*/ 29 w 134"/>
                  <a:gd name="T37" fmla="*/ 11 h 134"/>
                  <a:gd name="T38" fmla="*/ 12 w 134"/>
                  <a:gd name="T39" fmla="*/ 29 h 134"/>
                  <a:gd name="T40" fmla="*/ 0 w 134"/>
                  <a:gd name="T41" fmla="*/ 58 h 134"/>
                  <a:gd name="T42" fmla="*/ 0 w 134"/>
                  <a:gd name="T43" fmla="*/ 5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34" h="134">
                    <a:moveTo>
                      <a:pt x="0" y="58"/>
                    </a:moveTo>
                    <a:lnTo>
                      <a:pt x="0" y="58"/>
                    </a:lnTo>
                    <a:lnTo>
                      <a:pt x="6" y="81"/>
                    </a:lnTo>
                    <a:lnTo>
                      <a:pt x="12" y="104"/>
                    </a:lnTo>
                    <a:lnTo>
                      <a:pt x="35" y="122"/>
                    </a:lnTo>
                    <a:lnTo>
                      <a:pt x="58" y="134"/>
                    </a:lnTo>
                    <a:lnTo>
                      <a:pt x="58" y="134"/>
                    </a:lnTo>
                    <a:lnTo>
                      <a:pt x="82" y="134"/>
                    </a:lnTo>
                    <a:lnTo>
                      <a:pt x="105" y="122"/>
                    </a:lnTo>
                    <a:lnTo>
                      <a:pt x="122" y="104"/>
                    </a:lnTo>
                    <a:lnTo>
                      <a:pt x="134" y="75"/>
                    </a:lnTo>
                    <a:lnTo>
                      <a:pt x="134" y="75"/>
                    </a:lnTo>
                    <a:lnTo>
                      <a:pt x="134" y="52"/>
                    </a:lnTo>
                    <a:lnTo>
                      <a:pt x="122" y="29"/>
                    </a:lnTo>
                    <a:lnTo>
                      <a:pt x="105" y="11"/>
                    </a:lnTo>
                    <a:lnTo>
                      <a:pt x="82" y="0"/>
                    </a:lnTo>
                    <a:lnTo>
                      <a:pt x="82" y="0"/>
                    </a:lnTo>
                    <a:lnTo>
                      <a:pt x="53" y="0"/>
                    </a:lnTo>
                    <a:lnTo>
                      <a:pt x="29" y="11"/>
                    </a:lnTo>
                    <a:lnTo>
                      <a:pt x="12" y="29"/>
                    </a:lnTo>
                    <a:lnTo>
                      <a:pt x="0" y="58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9E62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4" name="Freeform 103"/>
              <p:cNvSpPr>
                <a:spLocks/>
              </p:cNvSpPr>
              <p:nvPr/>
            </p:nvSpPr>
            <p:spPr bwMode="auto">
              <a:xfrm>
                <a:off x="2824" y="3006"/>
                <a:ext cx="128" cy="134"/>
              </a:xfrm>
              <a:custGeom>
                <a:avLst/>
                <a:gdLst>
                  <a:gd name="T0" fmla="*/ 0 w 128"/>
                  <a:gd name="T1" fmla="*/ 58 h 134"/>
                  <a:gd name="T2" fmla="*/ 0 w 128"/>
                  <a:gd name="T3" fmla="*/ 58 h 134"/>
                  <a:gd name="T4" fmla="*/ 0 w 128"/>
                  <a:gd name="T5" fmla="*/ 81 h 134"/>
                  <a:gd name="T6" fmla="*/ 12 w 128"/>
                  <a:gd name="T7" fmla="*/ 104 h 134"/>
                  <a:gd name="T8" fmla="*/ 29 w 128"/>
                  <a:gd name="T9" fmla="*/ 122 h 134"/>
                  <a:gd name="T10" fmla="*/ 52 w 128"/>
                  <a:gd name="T11" fmla="*/ 134 h 134"/>
                  <a:gd name="T12" fmla="*/ 52 w 128"/>
                  <a:gd name="T13" fmla="*/ 134 h 134"/>
                  <a:gd name="T14" fmla="*/ 76 w 128"/>
                  <a:gd name="T15" fmla="*/ 134 h 134"/>
                  <a:gd name="T16" fmla="*/ 99 w 128"/>
                  <a:gd name="T17" fmla="*/ 122 h 134"/>
                  <a:gd name="T18" fmla="*/ 116 w 128"/>
                  <a:gd name="T19" fmla="*/ 99 h 134"/>
                  <a:gd name="T20" fmla="*/ 128 w 128"/>
                  <a:gd name="T21" fmla="*/ 75 h 134"/>
                  <a:gd name="T22" fmla="*/ 128 w 128"/>
                  <a:gd name="T23" fmla="*/ 75 h 134"/>
                  <a:gd name="T24" fmla="*/ 128 w 128"/>
                  <a:gd name="T25" fmla="*/ 52 h 134"/>
                  <a:gd name="T26" fmla="*/ 116 w 128"/>
                  <a:gd name="T27" fmla="*/ 29 h 134"/>
                  <a:gd name="T28" fmla="*/ 99 w 128"/>
                  <a:gd name="T29" fmla="*/ 11 h 134"/>
                  <a:gd name="T30" fmla="*/ 76 w 128"/>
                  <a:gd name="T31" fmla="*/ 0 h 134"/>
                  <a:gd name="T32" fmla="*/ 76 w 128"/>
                  <a:gd name="T33" fmla="*/ 0 h 134"/>
                  <a:gd name="T34" fmla="*/ 47 w 128"/>
                  <a:gd name="T35" fmla="*/ 0 h 134"/>
                  <a:gd name="T36" fmla="*/ 23 w 128"/>
                  <a:gd name="T37" fmla="*/ 11 h 134"/>
                  <a:gd name="T38" fmla="*/ 6 w 128"/>
                  <a:gd name="T39" fmla="*/ 29 h 134"/>
                  <a:gd name="T40" fmla="*/ 0 w 128"/>
                  <a:gd name="T41" fmla="*/ 58 h 134"/>
                  <a:gd name="T42" fmla="*/ 0 w 128"/>
                  <a:gd name="T43" fmla="*/ 5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28" h="134">
                    <a:moveTo>
                      <a:pt x="0" y="58"/>
                    </a:moveTo>
                    <a:lnTo>
                      <a:pt x="0" y="58"/>
                    </a:lnTo>
                    <a:lnTo>
                      <a:pt x="0" y="81"/>
                    </a:lnTo>
                    <a:lnTo>
                      <a:pt x="12" y="104"/>
                    </a:lnTo>
                    <a:lnTo>
                      <a:pt x="29" y="122"/>
                    </a:lnTo>
                    <a:lnTo>
                      <a:pt x="52" y="134"/>
                    </a:lnTo>
                    <a:lnTo>
                      <a:pt x="52" y="134"/>
                    </a:lnTo>
                    <a:lnTo>
                      <a:pt x="76" y="134"/>
                    </a:lnTo>
                    <a:lnTo>
                      <a:pt x="99" y="122"/>
                    </a:lnTo>
                    <a:lnTo>
                      <a:pt x="116" y="99"/>
                    </a:lnTo>
                    <a:lnTo>
                      <a:pt x="128" y="75"/>
                    </a:lnTo>
                    <a:lnTo>
                      <a:pt x="128" y="75"/>
                    </a:lnTo>
                    <a:lnTo>
                      <a:pt x="128" y="52"/>
                    </a:lnTo>
                    <a:lnTo>
                      <a:pt x="116" y="29"/>
                    </a:lnTo>
                    <a:lnTo>
                      <a:pt x="99" y="11"/>
                    </a:lnTo>
                    <a:lnTo>
                      <a:pt x="76" y="0"/>
                    </a:lnTo>
                    <a:lnTo>
                      <a:pt x="76" y="0"/>
                    </a:lnTo>
                    <a:lnTo>
                      <a:pt x="47" y="0"/>
                    </a:lnTo>
                    <a:lnTo>
                      <a:pt x="23" y="11"/>
                    </a:lnTo>
                    <a:lnTo>
                      <a:pt x="6" y="29"/>
                    </a:lnTo>
                    <a:lnTo>
                      <a:pt x="0" y="58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9F62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5" name="Freeform 104"/>
              <p:cNvSpPr>
                <a:spLocks/>
              </p:cNvSpPr>
              <p:nvPr/>
            </p:nvSpPr>
            <p:spPr bwMode="auto">
              <a:xfrm>
                <a:off x="2824" y="3006"/>
                <a:ext cx="128" cy="134"/>
              </a:xfrm>
              <a:custGeom>
                <a:avLst/>
                <a:gdLst>
                  <a:gd name="T0" fmla="*/ 0 w 128"/>
                  <a:gd name="T1" fmla="*/ 58 h 134"/>
                  <a:gd name="T2" fmla="*/ 0 w 128"/>
                  <a:gd name="T3" fmla="*/ 58 h 134"/>
                  <a:gd name="T4" fmla="*/ 0 w 128"/>
                  <a:gd name="T5" fmla="*/ 81 h 134"/>
                  <a:gd name="T6" fmla="*/ 12 w 128"/>
                  <a:gd name="T7" fmla="*/ 104 h 134"/>
                  <a:gd name="T8" fmla="*/ 29 w 128"/>
                  <a:gd name="T9" fmla="*/ 122 h 134"/>
                  <a:gd name="T10" fmla="*/ 52 w 128"/>
                  <a:gd name="T11" fmla="*/ 134 h 134"/>
                  <a:gd name="T12" fmla="*/ 52 w 128"/>
                  <a:gd name="T13" fmla="*/ 134 h 134"/>
                  <a:gd name="T14" fmla="*/ 76 w 128"/>
                  <a:gd name="T15" fmla="*/ 128 h 134"/>
                  <a:gd name="T16" fmla="*/ 99 w 128"/>
                  <a:gd name="T17" fmla="*/ 122 h 134"/>
                  <a:gd name="T18" fmla="*/ 116 w 128"/>
                  <a:gd name="T19" fmla="*/ 99 h 134"/>
                  <a:gd name="T20" fmla="*/ 128 w 128"/>
                  <a:gd name="T21" fmla="*/ 75 h 134"/>
                  <a:gd name="T22" fmla="*/ 128 w 128"/>
                  <a:gd name="T23" fmla="*/ 75 h 134"/>
                  <a:gd name="T24" fmla="*/ 128 w 128"/>
                  <a:gd name="T25" fmla="*/ 52 h 134"/>
                  <a:gd name="T26" fmla="*/ 116 w 128"/>
                  <a:gd name="T27" fmla="*/ 29 h 134"/>
                  <a:gd name="T28" fmla="*/ 99 w 128"/>
                  <a:gd name="T29" fmla="*/ 11 h 134"/>
                  <a:gd name="T30" fmla="*/ 76 w 128"/>
                  <a:gd name="T31" fmla="*/ 0 h 134"/>
                  <a:gd name="T32" fmla="*/ 76 w 128"/>
                  <a:gd name="T33" fmla="*/ 0 h 134"/>
                  <a:gd name="T34" fmla="*/ 47 w 128"/>
                  <a:gd name="T35" fmla="*/ 0 h 134"/>
                  <a:gd name="T36" fmla="*/ 23 w 128"/>
                  <a:gd name="T37" fmla="*/ 11 h 134"/>
                  <a:gd name="T38" fmla="*/ 6 w 128"/>
                  <a:gd name="T39" fmla="*/ 29 h 134"/>
                  <a:gd name="T40" fmla="*/ 0 w 128"/>
                  <a:gd name="T41" fmla="*/ 58 h 134"/>
                  <a:gd name="T42" fmla="*/ 0 w 128"/>
                  <a:gd name="T43" fmla="*/ 5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28" h="134">
                    <a:moveTo>
                      <a:pt x="0" y="58"/>
                    </a:moveTo>
                    <a:lnTo>
                      <a:pt x="0" y="58"/>
                    </a:lnTo>
                    <a:lnTo>
                      <a:pt x="0" y="81"/>
                    </a:lnTo>
                    <a:lnTo>
                      <a:pt x="12" y="104"/>
                    </a:lnTo>
                    <a:lnTo>
                      <a:pt x="29" y="122"/>
                    </a:lnTo>
                    <a:lnTo>
                      <a:pt x="52" y="134"/>
                    </a:lnTo>
                    <a:lnTo>
                      <a:pt x="52" y="134"/>
                    </a:lnTo>
                    <a:lnTo>
                      <a:pt x="76" y="128"/>
                    </a:lnTo>
                    <a:lnTo>
                      <a:pt x="99" y="122"/>
                    </a:lnTo>
                    <a:lnTo>
                      <a:pt x="116" y="99"/>
                    </a:lnTo>
                    <a:lnTo>
                      <a:pt x="128" y="75"/>
                    </a:lnTo>
                    <a:lnTo>
                      <a:pt x="128" y="75"/>
                    </a:lnTo>
                    <a:lnTo>
                      <a:pt x="128" y="52"/>
                    </a:lnTo>
                    <a:lnTo>
                      <a:pt x="116" y="29"/>
                    </a:lnTo>
                    <a:lnTo>
                      <a:pt x="99" y="11"/>
                    </a:lnTo>
                    <a:lnTo>
                      <a:pt x="76" y="0"/>
                    </a:lnTo>
                    <a:lnTo>
                      <a:pt x="76" y="0"/>
                    </a:lnTo>
                    <a:lnTo>
                      <a:pt x="47" y="0"/>
                    </a:lnTo>
                    <a:lnTo>
                      <a:pt x="23" y="11"/>
                    </a:lnTo>
                    <a:lnTo>
                      <a:pt x="6" y="29"/>
                    </a:lnTo>
                    <a:lnTo>
                      <a:pt x="0" y="58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A062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6" name="Freeform 105"/>
              <p:cNvSpPr>
                <a:spLocks/>
              </p:cNvSpPr>
              <p:nvPr/>
            </p:nvSpPr>
            <p:spPr bwMode="auto">
              <a:xfrm>
                <a:off x="2824" y="3006"/>
                <a:ext cx="128" cy="128"/>
              </a:xfrm>
              <a:custGeom>
                <a:avLst/>
                <a:gdLst>
                  <a:gd name="T0" fmla="*/ 0 w 128"/>
                  <a:gd name="T1" fmla="*/ 58 h 128"/>
                  <a:gd name="T2" fmla="*/ 0 w 128"/>
                  <a:gd name="T3" fmla="*/ 58 h 128"/>
                  <a:gd name="T4" fmla="*/ 0 w 128"/>
                  <a:gd name="T5" fmla="*/ 81 h 128"/>
                  <a:gd name="T6" fmla="*/ 12 w 128"/>
                  <a:gd name="T7" fmla="*/ 104 h 128"/>
                  <a:gd name="T8" fmla="*/ 29 w 128"/>
                  <a:gd name="T9" fmla="*/ 122 h 128"/>
                  <a:gd name="T10" fmla="*/ 52 w 128"/>
                  <a:gd name="T11" fmla="*/ 128 h 128"/>
                  <a:gd name="T12" fmla="*/ 52 w 128"/>
                  <a:gd name="T13" fmla="*/ 128 h 128"/>
                  <a:gd name="T14" fmla="*/ 76 w 128"/>
                  <a:gd name="T15" fmla="*/ 128 h 128"/>
                  <a:gd name="T16" fmla="*/ 99 w 128"/>
                  <a:gd name="T17" fmla="*/ 116 h 128"/>
                  <a:gd name="T18" fmla="*/ 116 w 128"/>
                  <a:gd name="T19" fmla="*/ 99 h 128"/>
                  <a:gd name="T20" fmla="*/ 128 w 128"/>
                  <a:gd name="T21" fmla="*/ 75 h 128"/>
                  <a:gd name="T22" fmla="*/ 128 w 128"/>
                  <a:gd name="T23" fmla="*/ 75 h 128"/>
                  <a:gd name="T24" fmla="*/ 122 w 128"/>
                  <a:gd name="T25" fmla="*/ 52 h 128"/>
                  <a:gd name="T26" fmla="*/ 116 w 128"/>
                  <a:gd name="T27" fmla="*/ 29 h 128"/>
                  <a:gd name="T28" fmla="*/ 99 w 128"/>
                  <a:gd name="T29" fmla="*/ 11 h 128"/>
                  <a:gd name="T30" fmla="*/ 70 w 128"/>
                  <a:gd name="T31" fmla="*/ 0 h 128"/>
                  <a:gd name="T32" fmla="*/ 70 w 128"/>
                  <a:gd name="T33" fmla="*/ 0 h 128"/>
                  <a:gd name="T34" fmla="*/ 47 w 128"/>
                  <a:gd name="T35" fmla="*/ 5 h 128"/>
                  <a:gd name="T36" fmla="*/ 23 w 128"/>
                  <a:gd name="T37" fmla="*/ 11 h 128"/>
                  <a:gd name="T38" fmla="*/ 6 w 128"/>
                  <a:gd name="T39" fmla="*/ 35 h 128"/>
                  <a:gd name="T40" fmla="*/ 0 w 128"/>
                  <a:gd name="T41" fmla="*/ 58 h 128"/>
                  <a:gd name="T42" fmla="*/ 0 w 128"/>
                  <a:gd name="T43" fmla="*/ 5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28" h="128">
                    <a:moveTo>
                      <a:pt x="0" y="58"/>
                    </a:moveTo>
                    <a:lnTo>
                      <a:pt x="0" y="58"/>
                    </a:lnTo>
                    <a:lnTo>
                      <a:pt x="0" y="81"/>
                    </a:lnTo>
                    <a:lnTo>
                      <a:pt x="12" y="104"/>
                    </a:lnTo>
                    <a:lnTo>
                      <a:pt x="29" y="122"/>
                    </a:lnTo>
                    <a:lnTo>
                      <a:pt x="52" y="128"/>
                    </a:lnTo>
                    <a:lnTo>
                      <a:pt x="52" y="128"/>
                    </a:lnTo>
                    <a:lnTo>
                      <a:pt x="76" y="128"/>
                    </a:lnTo>
                    <a:lnTo>
                      <a:pt x="99" y="116"/>
                    </a:lnTo>
                    <a:lnTo>
                      <a:pt x="116" y="99"/>
                    </a:lnTo>
                    <a:lnTo>
                      <a:pt x="128" y="75"/>
                    </a:lnTo>
                    <a:lnTo>
                      <a:pt x="128" y="75"/>
                    </a:lnTo>
                    <a:lnTo>
                      <a:pt x="122" y="52"/>
                    </a:lnTo>
                    <a:lnTo>
                      <a:pt x="116" y="29"/>
                    </a:lnTo>
                    <a:lnTo>
                      <a:pt x="99" y="11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47" y="5"/>
                    </a:lnTo>
                    <a:lnTo>
                      <a:pt x="23" y="11"/>
                    </a:lnTo>
                    <a:lnTo>
                      <a:pt x="6" y="35"/>
                    </a:lnTo>
                    <a:lnTo>
                      <a:pt x="0" y="58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A162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7" name="Freeform 106"/>
              <p:cNvSpPr>
                <a:spLocks/>
              </p:cNvSpPr>
              <p:nvPr/>
            </p:nvSpPr>
            <p:spPr bwMode="auto">
              <a:xfrm>
                <a:off x="2824" y="3006"/>
                <a:ext cx="122" cy="128"/>
              </a:xfrm>
              <a:custGeom>
                <a:avLst/>
                <a:gdLst>
                  <a:gd name="T0" fmla="*/ 0 w 122"/>
                  <a:gd name="T1" fmla="*/ 58 h 128"/>
                  <a:gd name="T2" fmla="*/ 0 w 122"/>
                  <a:gd name="T3" fmla="*/ 58 h 128"/>
                  <a:gd name="T4" fmla="*/ 0 w 122"/>
                  <a:gd name="T5" fmla="*/ 81 h 128"/>
                  <a:gd name="T6" fmla="*/ 12 w 122"/>
                  <a:gd name="T7" fmla="*/ 104 h 128"/>
                  <a:gd name="T8" fmla="*/ 29 w 122"/>
                  <a:gd name="T9" fmla="*/ 122 h 128"/>
                  <a:gd name="T10" fmla="*/ 52 w 122"/>
                  <a:gd name="T11" fmla="*/ 128 h 128"/>
                  <a:gd name="T12" fmla="*/ 52 w 122"/>
                  <a:gd name="T13" fmla="*/ 128 h 128"/>
                  <a:gd name="T14" fmla="*/ 76 w 122"/>
                  <a:gd name="T15" fmla="*/ 128 h 128"/>
                  <a:gd name="T16" fmla="*/ 99 w 122"/>
                  <a:gd name="T17" fmla="*/ 116 h 128"/>
                  <a:gd name="T18" fmla="*/ 116 w 122"/>
                  <a:gd name="T19" fmla="*/ 99 h 128"/>
                  <a:gd name="T20" fmla="*/ 122 w 122"/>
                  <a:gd name="T21" fmla="*/ 75 h 128"/>
                  <a:gd name="T22" fmla="*/ 122 w 122"/>
                  <a:gd name="T23" fmla="*/ 75 h 128"/>
                  <a:gd name="T24" fmla="*/ 122 w 122"/>
                  <a:gd name="T25" fmla="*/ 52 h 128"/>
                  <a:gd name="T26" fmla="*/ 116 w 122"/>
                  <a:gd name="T27" fmla="*/ 29 h 128"/>
                  <a:gd name="T28" fmla="*/ 99 w 122"/>
                  <a:gd name="T29" fmla="*/ 11 h 128"/>
                  <a:gd name="T30" fmla="*/ 70 w 122"/>
                  <a:gd name="T31" fmla="*/ 0 h 128"/>
                  <a:gd name="T32" fmla="*/ 70 w 122"/>
                  <a:gd name="T33" fmla="*/ 0 h 128"/>
                  <a:gd name="T34" fmla="*/ 47 w 122"/>
                  <a:gd name="T35" fmla="*/ 5 h 128"/>
                  <a:gd name="T36" fmla="*/ 23 w 122"/>
                  <a:gd name="T37" fmla="*/ 11 h 128"/>
                  <a:gd name="T38" fmla="*/ 6 w 122"/>
                  <a:gd name="T39" fmla="*/ 35 h 128"/>
                  <a:gd name="T40" fmla="*/ 0 w 122"/>
                  <a:gd name="T41" fmla="*/ 58 h 128"/>
                  <a:gd name="T42" fmla="*/ 0 w 122"/>
                  <a:gd name="T43" fmla="*/ 5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22" h="128">
                    <a:moveTo>
                      <a:pt x="0" y="58"/>
                    </a:moveTo>
                    <a:lnTo>
                      <a:pt x="0" y="58"/>
                    </a:lnTo>
                    <a:lnTo>
                      <a:pt x="0" y="81"/>
                    </a:lnTo>
                    <a:lnTo>
                      <a:pt x="12" y="104"/>
                    </a:lnTo>
                    <a:lnTo>
                      <a:pt x="29" y="122"/>
                    </a:lnTo>
                    <a:lnTo>
                      <a:pt x="52" y="128"/>
                    </a:lnTo>
                    <a:lnTo>
                      <a:pt x="52" y="128"/>
                    </a:lnTo>
                    <a:lnTo>
                      <a:pt x="76" y="128"/>
                    </a:lnTo>
                    <a:lnTo>
                      <a:pt x="99" y="116"/>
                    </a:lnTo>
                    <a:lnTo>
                      <a:pt x="116" y="99"/>
                    </a:lnTo>
                    <a:lnTo>
                      <a:pt x="122" y="75"/>
                    </a:lnTo>
                    <a:lnTo>
                      <a:pt x="122" y="75"/>
                    </a:lnTo>
                    <a:lnTo>
                      <a:pt x="122" y="52"/>
                    </a:lnTo>
                    <a:lnTo>
                      <a:pt x="116" y="29"/>
                    </a:lnTo>
                    <a:lnTo>
                      <a:pt x="99" y="11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47" y="5"/>
                    </a:lnTo>
                    <a:lnTo>
                      <a:pt x="23" y="11"/>
                    </a:lnTo>
                    <a:lnTo>
                      <a:pt x="6" y="35"/>
                    </a:lnTo>
                    <a:lnTo>
                      <a:pt x="0" y="58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A162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8" name="Freeform 107"/>
              <p:cNvSpPr>
                <a:spLocks/>
              </p:cNvSpPr>
              <p:nvPr/>
            </p:nvSpPr>
            <p:spPr bwMode="auto">
              <a:xfrm>
                <a:off x="2824" y="3011"/>
                <a:ext cx="122" cy="123"/>
              </a:xfrm>
              <a:custGeom>
                <a:avLst/>
                <a:gdLst>
                  <a:gd name="T0" fmla="*/ 0 w 122"/>
                  <a:gd name="T1" fmla="*/ 53 h 123"/>
                  <a:gd name="T2" fmla="*/ 0 w 122"/>
                  <a:gd name="T3" fmla="*/ 53 h 123"/>
                  <a:gd name="T4" fmla="*/ 0 w 122"/>
                  <a:gd name="T5" fmla="*/ 76 h 123"/>
                  <a:gd name="T6" fmla="*/ 12 w 122"/>
                  <a:gd name="T7" fmla="*/ 99 h 123"/>
                  <a:gd name="T8" fmla="*/ 29 w 122"/>
                  <a:gd name="T9" fmla="*/ 117 h 123"/>
                  <a:gd name="T10" fmla="*/ 52 w 122"/>
                  <a:gd name="T11" fmla="*/ 123 h 123"/>
                  <a:gd name="T12" fmla="*/ 52 w 122"/>
                  <a:gd name="T13" fmla="*/ 123 h 123"/>
                  <a:gd name="T14" fmla="*/ 76 w 122"/>
                  <a:gd name="T15" fmla="*/ 123 h 123"/>
                  <a:gd name="T16" fmla="*/ 99 w 122"/>
                  <a:gd name="T17" fmla="*/ 111 h 123"/>
                  <a:gd name="T18" fmla="*/ 116 w 122"/>
                  <a:gd name="T19" fmla="*/ 94 h 123"/>
                  <a:gd name="T20" fmla="*/ 122 w 122"/>
                  <a:gd name="T21" fmla="*/ 70 h 123"/>
                  <a:gd name="T22" fmla="*/ 122 w 122"/>
                  <a:gd name="T23" fmla="*/ 70 h 123"/>
                  <a:gd name="T24" fmla="*/ 122 w 122"/>
                  <a:gd name="T25" fmla="*/ 47 h 123"/>
                  <a:gd name="T26" fmla="*/ 111 w 122"/>
                  <a:gd name="T27" fmla="*/ 24 h 123"/>
                  <a:gd name="T28" fmla="*/ 93 w 122"/>
                  <a:gd name="T29" fmla="*/ 6 h 123"/>
                  <a:gd name="T30" fmla="*/ 70 w 122"/>
                  <a:gd name="T31" fmla="*/ 0 h 123"/>
                  <a:gd name="T32" fmla="*/ 70 w 122"/>
                  <a:gd name="T33" fmla="*/ 0 h 123"/>
                  <a:gd name="T34" fmla="*/ 47 w 122"/>
                  <a:gd name="T35" fmla="*/ 0 h 123"/>
                  <a:gd name="T36" fmla="*/ 23 w 122"/>
                  <a:gd name="T37" fmla="*/ 12 h 123"/>
                  <a:gd name="T38" fmla="*/ 12 w 122"/>
                  <a:gd name="T39" fmla="*/ 30 h 123"/>
                  <a:gd name="T40" fmla="*/ 0 w 122"/>
                  <a:gd name="T41" fmla="*/ 53 h 123"/>
                  <a:gd name="T42" fmla="*/ 0 w 122"/>
                  <a:gd name="T43" fmla="*/ 53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22" h="123">
                    <a:moveTo>
                      <a:pt x="0" y="53"/>
                    </a:moveTo>
                    <a:lnTo>
                      <a:pt x="0" y="53"/>
                    </a:lnTo>
                    <a:lnTo>
                      <a:pt x="0" y="76"/>
                    </a:lnTo>
                    <a:lnTo>
                      <a:pt x="12" y="99"/>
                    </a:lnTo>
                    <a:lnTo>
                      <a:pt x="29" y="117"/>
                    </a:lnTo>
                    <a:lnTo>
                      <a:pt x="52" y="123"/>
                    </a:lnTo>
                    <a:lnTo>
                      <a:pt x="52" y="123"/>
                    </a:lnTo>
                    <a:lnTo>
                      <a:pt x="76" y="123"/>
                    </a:lnTo>
                    <a:lnTo>
                      <a:pt x="99" y="111"/>
                    </a:lnTo>
                    <a:lnTo>
                      <a:pt x="116" y="94"/>
                    </a:lnTo>
                    <a:lnTo>
                      <a:pt x="122" y="70"/>
                    </a:lnTo>
                    <a:lnTo>
                      <a:pt x="122" y="70"/>
                    </a:lnTo>
                    <a:lnTo>
                      <a:pt x="122" y="47"/>
                    </a:lnTo>
                    <a:lnTo>
                      <a:pt x="111" y="24"/>
                    </a:lnTo>
                    <a:lnTo>
                      <a:pt x="93" y="6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47" y="0"/>
                    </a:lnTo>
                    <a:lnTo>
                      <a:pt x="23" y="12"/>
                    </a:lnTo>
                    <a:lnTo>
                      <a:pt x="12" y="30"/>
                    </a:lnTo>
                    <a:lnTo>
                      <a:pt x="0" y="53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A262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9" name="Freeform 108"/>
              <p:cNvSpPr>
                <a:spLocks/>
              </p:cNvSpPr>
              <p:nvPr/>
            </p:nvSpPr>
            <p:spPr bwMode="auto">
              <a:xfrm>
                <a:off x="2824" y="3011"/>
                <a:ext cx="122" cy="123"/>
              </a:xfrm>
              <a:custGeom>
                <a:avLst/>
                <a:gdLst>
                  <a:gd name="T0" fmla="*/ 0 w 122"/>
                  <a:gd name="T1" fmla="*/ 53 h 123"/>
                  <a:gd name="T2" fmla="*/ 0 w 122"/>
                  <a:gd name="T3" fmla="*/ 53 h 123"/>
                  <a:gd name="T4" fmla="*/ 0 w 122"/>
                  <a:gd name="T5" fmla="*/ 76 h 123"/>
                  <a:gd name="T6" fmla="*/ 12 w 122"/>
                  <a:gd name="T7" fmla="*/ 99 h 123"/>
                  <a:gd name="T8" fmla="*/ 29 w 122"/>
                  <a:gd name="T9" fmla="*/ 117 h 123"/>
                  <a:gd name="T10" fmla="*/ 52 w 122"/>
                  <a:gd name="T11" fmla="*/ 123 h 123"/>
                  <a:gd name="T12" fmla="*/ 52 w 122"/>
                  <a:gd name="T13" fmla="*/ 123 h 123"/>
                  <a:gd name="T14" fmla="*/ 76 w 122"/>
                  <a:gd name="T15" fmla="*/ 123 h 123"/>
                  <a:gd name="T16" fmla="*/ 99 w 122"/>
                  <a:gd name="T17" fmla="*/ 111 h 123"/>
                  <a:gd name="T18" fmla="*/ 116 w 122"/>
                  <a:gd name="T19" fmla="*/ 94 h 123"/>
                  <a:gd name="T20" fmla="*/ 122 w 122"/>
                  <a:gd name="T21" fmla="*/ 70 h 123"/>
                  <a:gd name="T22" fmla="*/ 122 w 122"/>
                  <a:gd name="T23" fmla="*/ 70 h 123"/>
                  <a:gd name="T24" fmla="*/ 122 w 122"/>
                  <a:gd name="T25" fmla="*/ 47 h 123"/>
                  <a:gd name="T26" fmla="*/ 111 w 122"/>
                  <a:gd name="T27" fmla="*/ 24 h 123"/>
                  <a:gd name="T28" fmla="*/ 93 w 122"/>
                  <a:gd name="T29" fmla="*/ 6 h 123"/>
                  <a:gd name="T30" fmla="*/ 70 w 122"/>
                  <a:gd name="T31" fmla="*/ 0 h 123"/>
                  <a:gd name="T32" fmla="*/ 70 w 122"/>
                  <a:gd name="T33" fmla="*/ 0 h 123"/>
                  <a:gd name="T34" fmla="*/ 47 w 122"/>
                  <a:gd name="T35" fmla="*/ 0 h 123"/>
                  <a:gd name="T36" fmla="*/ 29 w 122"/>
                  <a:gd name="T37" fmla="*/ 12 h 123"/>
                  <a:gd name="T38" fmla="*/ 12 w 122"/>
                  <a:gd name="T39" fmla="*/ 30 h 123"/>
                  <a:gd name="T40" fmla="*/ 0 w 122"/>
                  <a:gd name="T41" fmla="*/ 53 h 123"/>
                  <a:gd name="T42" fmla="*/ 0 w 122"/>
                  <a:gd name="T43" fmla="*/ 53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22" h="123">
                    <a:moveTo>
                      <a:pt x="0" y="53"/>
                    </a:moveTo>
                    <a:lnTo>
                      <a:pt x="0" y="53"/>
                    </a:lnTo>
                    <a:lnTo>
                      <a:pt x="0" y="76"/>
                    </a:lnTo>
                    <a:lnTo>
                      <a:pt x="12" y="99"/>
                    </a:lnTo>
                    <a:lnTo>
                      <a:pt x="29" y="117"/>
                    </a:lnTo>
                    <a:lnTo>
                      <a:pt x="52" y="123"/>
                    </a:lnTo>
                    <a:lnTo>
                      <a:pt x="52" y="123"/>
                    </a:lnTo>
                    <a:lnTo>
                      <a:pt x="76" y="123"/>
                    </a:lnTo>
                    <a:lnTo>
                      <a:pt x="99" y="111"/>
                    </a:lnTo>
                    <a:lnTo>
                      <a:pt x="116" y="94"/>
                    </a:lnTo>
                    <a:lnTo>
                      <a:pt x="122" y="70"/>
                    </a:lnTo>
                    <a:lnTo>
                      <a:pt x="122" y="70"/>
                    </a:lnTo>
                    <a:lnTo>
                      <a:pt x="122" y="47"/>
                    </a:lnTo>
                    <a:lnTo>
                      <a:pt x="111" y="24"/>
                    </a:lnTo>
                    <a:lnTo>
                      <a:pt x="93" y="6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47" y="0"/>
                    </a:lnTo>
                    <a:lnTo>
                      <a:pt x="29" y="12"/>
                    </a:lnTo>
                    <a:lnTo>
                      <a:pt x="12" y="30"/>
                    </a:lnTo>
                    <a:lnTo>
                      <a:pt x="0" y="53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A362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0" name="Freeform 109"/>
              <p:cNvSpPr>
                <a:spLocks/>
              </p:cNvSpPr>
              <p:nvPr/>
            </p:nvSpPr>
            <p:spPr bwMode="auto">
              <a:xfrm>
                <a:off x="2824" y="3011"/>
                <a:ext cx="122" cy="123"/>
              </a:xfrm>
              <a:custGeom>
                <a:avLst/>
                <a:gdLst>
                  <a:gd name="T0" fmla="*/ 0 w 122"/>
                  <a:gd name="T1" fmla="*/ 53 h 123"/>
                  <a:gd name="T2" fmla="*/ 0 w 122"/>
                  <a:gd name="T3" fmla="*/ 53 h 123"/>
                  <a:gd name="T4" fmla="*/ 0 w 122"/>
                  <a:gd name="T5" fmla="*/ 76 h 123"/>
                  <a:gd name="T6" fmla="*/ 12 w 122"/>
                  <a:gd name="T7" fmla="*/ 99 h 123"/>
                  <a:gd name="T8" fmla="*/ 29 w 122"/>
                  <a:gd name="T9" fmla="*/ 111 h 123"/>
                  <a:gd name="T10" fmla="*/ 52 w 122"/>
                  <a:gd name="T11" fmla="*/ 123 h 123"/>
                  <a:gd name="T12" fmla="*/ 52 w 122"/>
                  <a:gd name="T13" fmla="*/ 123 h 123"/>
                  <a:gd name="T14" fmla="*/ 76 w 122"/>
                  <a:gd name="T15" fmla="*/ 123 h 123"/>
                  <a:gd name="T16" fmla="*/ 99 w 122"/>
                  <a:gd name="T17" fmla="*/ 111 h 123"/>
                  <a:gd name="T18" fmla="*/ 116 w 122"/>
                  <a:gd name="T19" fmla="*/ 94 h 123"/>
                  <a:gd name="T20" fmla="*/ 122 w 122"/>
                  <a:gd name="T21" fmla="*/ 70 h 123"/>
                  <a:gd name="T22" fmla="*/ 122 w 122"/>
                  <a:gd name="T23" fmla="*/ 70 h 123"/>
                  <a:gd name="T24" fmla="*/ 122 w 122"/>
                  <a:gd name="T25" fmla="*/ 47 h 123"/>
                  <a:gd name="T26" fmla="*/ 111 w 122"/>
                  <a:gd name="T27" fmla="*/ 24 h 123"/>
                  <a:gd name="T28" fmla="*/ 93 w 122"/>
                  <a:gd name="T29" fmla="*/ 6 h 123"/>
                  <a:gd name="T30" fmla="*/ 70 w 122"/>
                  <a:gd name="T31" fmla="*/ 0 h 123"/>
                  <a:gd name="T32" fmla="*/ 70 w 122"/>
                  <a:gd name="T33" fmla="*/ 0 h 123"/>
                  <a:gd name="T34" fmla="*/ 47 w 122"/>
                  <a:gd name="T35" fmla="*/ 0 h 123"/>
                  <a:gd name="T36" fmla="*/ 29 w 122"/>
                  <a:gd name="T37" fmla="*/ 12 h 123"/>
                  <a:gd name="T38" fmla="*/ 12 w 122"/>
                  <a:gd name="T39" fmla="*/ 30 h 123"/>
                  <a:gd name="T40" fmla="*/ 0 w 122"/>
                  <a:gd name="T41" fmla="*/ 53 h 123"/>
                  <a:gd name="T42" fmla="*/ 0 w 122"/>
                  <a:gd name="T43" fmla="*/ 53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22" h="123">
                    <a:moveTo>
                      <a:pt x="0" y="53"/>
                    </a:moveTo>
                    <a:lnTo>
                      <a:pt x="0" y="53"/>
                    </a:lnTo>
                    <a:lnTo>
                      <a:pt x="0" y="76"/>
                    </a:lnTo>
                    <a:lnTo>
                      <a:pt x="12" y="99"/>
                    </a:lnTo>
                    <a:lnTo>
                      <a:pt x="29" y="111"/>
                    </a:lnTo>
                    <a:lnTo>
                      <a:pt x="52" y="123"/>
                    </a:lnTo>
                    <a:lnTo>
                      <a:pt x="52" y="123"/>
                    </a:lnTo>
                    <a:lnTo>
                      <a:pt x="76" y="123"/>
                    </a:lnTo>
                    <a:lnTo>
                      <a:pt x="99" y="111"/>
                    </a:lnTo>
                    <a:lnTo>
                      <a:pt x="116" y="94"/>
                    </a:lnTo>
                    <a:lnTo>
                      <a:pt x="122" y="70"/>
                    </a:lnTo>
                    <a:lnTo>
                      <a:pt x="122" y="70"/>
                    </a:lnTo>
                    <a:lnTo>
                      <a:pt x="122" y="47"/>
                    </a:lnTo>
                    <a:lnTo>
                      <a:pt x="111" y="24"/>
                    </a:lnTo>
                    <a:lnTo>
                      <a:pt x="93" y="6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47" y="0"/>
                    </a:lnTo>
                    <a:lnTo>
                      <a:pt x="29" y="12"/>
                    </a:lnTo>
                    <a:lnTo>
                      <a:pt x="12" y="30"/>
                    </a:lnTo>
                    <a:lnTo>
                      <a:pt x="0" y="53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A462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1" name="Freeform 110"/>
              <p:cNvSpPr>
                <a:spLocks/>
              </p:cNvSpPr>
              <p:nvPr/>
            </p:nvSpPr>
            <p:spPr bwMode="auto">
              <a:xfrm>
                <a:off x="2824" y="3011"/>
                <a:ext cx="122" cy="123"/>
              </a:xfrm>
              <a:custGeom>
                <a:avLst/>
                <a:gdLst>
                  <a:gd name="T0" fmla="*/ 0 w 122"/>
                  <a:gd name="T1" fmla="*/ 53 h 123"/>
                  <a:gd name="T2" fmla="*/ 0 w 122"/>
                  <a:gd name="T3" fmla="*/ 53 h 123"/>
                  <a:gd name="T4" fmla="*/ 6 w 122"/>
                  <a:gd name="T5" fmla="*/ 76 h 123"/>
                  <a:gd name="T6" fmla="*/ 12 w 122"/>
                  <a:gd name="T7" fmla="*/ 99 h 123"/>
                  <a:gd name="T8" fmla="*/ 29 w 122"/>
                  <a:gd name="T9" fmla="*/ 111 h 123"/>
                  <a:gd name="T10" fmla="*/ 52 w 122"/>
                  <a:gd name="T11" fmla="*/ 123 h 123"/>
                  <a:gd name="T12" fmla="*/ 52 w 122"/>
                  <a:gd name="T13" fmla="*/ 123 h 123"/>
                  <a:gd name="T14" fmla="*/ 76 w 122"/>
                  <a:gd name="T15" fmla="*/ 123 h 123"/>
                  <a:gd name="T16" fmla="*/ 99 w 122"/>
                  <a:gd name="T17" fmla="*/ 111 h 123"/>
                  <a:gd name="T18" fmla="*/ 116 w 122"/>
                  <a:gd name="T19" fmla="*/ 94 h 123"/>
                  <a:gd name="T20" fmla="*/ 122 w 122"/>
                  <a:gd name="T21" fmla="*/ 70 h 123"/>
                  <a:gd name="T22" fmla="*/ 122 w 122"/>
                  <a:gd name="T23" fmla="*/ 70 h 123"/>
                  <a:gd name="T24" fmla="*/ 122 w 122"/>
                  <a:gd name="T25" fmla="*/ 47 h 123"/>
                  <a:gd name="T26" fmla="*/ 111 w 122"/>
                  <a:gd name="T27" fmla="*/ 24 h 123"/>
                  <a:gd name="T28" fmla="*/ 93 w 122"/>
                  <a:gd name="T29" fmla="*/ 6 h 123"/>
                  <a:gd name="T30" fmla="*/ 70 w 122"/>
                  <a:gd name="T31" fmla="*/ 0 h 123"/>
                  <a:gd name="T32" fmla="*/ 70 w 122"/>
                  <a:gd name="T33" fmla="*/ 0 h 123"/>
                  <a:gd name="T34" fmla="*/ 47 w 122"/>
                  <a:gd name="T35" fmla="*/ 0 h 123"/>
                  <a:gd name="T36" fmla="*/ 29 w 122"/>
                  <a:gd name="T37" fmla="*/ 12 h 123"/>
                  <a:gd name="T38" fmla="*/ 12 w 122"/>
                  <a:gd name="T39" fmla="*/ 30 h 123"/>
                  <a:gd name="T40" fmla="*/ 0 w 122"/>
                  <a:gd name="T41" fmla="*/ 53 h 123"/>
                  <a:gd name="T42" fmla="*/ 0 w 122"/>
                  <a:gd name="T43" fmla="*/ 53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22" h="123">
                    <a:moveTo>
                      <a:pt x="0" y="53"/>
                    </a:moveTo>
                    <a:lnTo>
                      <a:pt x="0" y="53"/>
                    </a:lnTo>
                    <a:lnTo>
                      <a:pt x="6" y="76"/>
                    </a:lnTo>
                    <a:lnTo>
                      <a:pt x="12" y="99"/>
                    </a:lnTo>
                    <a:lnTo>
                      <a:pt x="29" y="111"/>
                    </a:lnTo>
                    <a:lnTo>
                      <a:pt x="52" y="123"/>
                    </a:lnTo>
                    <a:lnTo>
                      <a:pt x="52" y="123"/>
                    </a:lnTo>
                    <a:lnTo>
                      <a:pt x="76" y="123"/>
                    </a:lnTo>
                    <a:lnTo>
                      <a:pt x="99" y="111"/>
                    </a:lnTo>
                    <a:lnTo>
                      <a:pt x="116" y="94"/>
                    </a:lnTo>
                    <a:lnTo>
                      <a:pt x="122" y="70"/>
                    </a:lnTo>
                    <a:lnTo>
                      <a:pt x="122" y="70"/>
                    </a:lnTo>
                    <a:lnTo>
                      <a:pt x="122" y="47"/>
                    </a:lnTo>
                    <a:lnTo>
                      <a:pt x="111" y="24"/>
                    </a:lnTo>
                    <a:lnTo>
                      <a:pt x="93" y="6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47" y="0"/>
                    </a:lnTo>
                    <a:lnTo>
                      <a:pt x="29" y="12"/>
                    </a:lnTo>
                    <a:lnTo>
                      <a:pt x="12" y="30"/>
                    </a:lnTo>
                    <a:lnTo>
                      <a:pt x="0" y="53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A462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2" name="Freeform 111"/>
              <p:cNvSpPr>
                <a:spLocks/>
              </p:cNvSpPr>
              <p:nvPr/>
            </p:nvSpPr>
            <p:spPr bwMode="auto">
              <a:xfrm>
                <a:off x="2830" y="3011"/>
                <a:ext cx="116" cy="123"/>
              </a:xfrm>
              <a:custGeom>
                <a:avLst/>
                <a:gdLst>
                  <a:gd name="T0" fmla="*/ 0 w 116"/>
                  <a:gd name="T1" fmla="*/ 53 h 123"/>
                  <a:gd name="T2" fmla="*/ 0 w 116"/>
                  <a:gd name="T3" fmla="*/ 53 h 123"/>
                  <a:gd name="T4" fmla="*/ 0 w 116"/>
                  <a:gd name="T5" fmla="*/ 76 h 123"/>
                  <a:gd name="T6" fmla="*/ 6 w 116"/>
                  <a:gd name="T7" fmla="*/ 99 h 123"/>
                  <a:gd name="T8" fmla="*/ 23 w 116"/>
                  <a:gd name="T9" fmla="*/ 111 h 123"/>
                  <a:gd name="T10" fmla="*/ 46 w 116"/>
                  <a:gd name="T11" fmla="*/ 123 h 123"/>
                  <a:gd name="T12" fmla="*/ 46 w 116"/>
                  <a:gd name="T13" fmla="*/ 123 h 123"/>
                  <a:gd name="T14" fmla="*/ 70 w 116"/>
                  <a:gd name="T15" fmla="*/ 117 h 123"/>
                  <a:gd name="T16" fmla="*/ 93 w 116"/>
                  <a:gd name="T17" fmla="*/ 111 h 123"/>
                  <a:gd name="T18" fmla="*/ 105 w 116"/>
                  <a:gd name="T19" fmla="*/ 94 h 123"/>
                  <a:gd name="T20" fmla="*/ 116 w 116"/>
                  <a:gd name="T21" fmla="*/ 70 h 123"/>
                  <a:gd name="T22" fmla="*/ 116 w 116"/>
                  <a:gd name="T23" fmla="*/ 70 h 123"/>
                  <a:gd name="T24" fmla="*/ 116 w 116"/>
                  <a:gd name="T25" fmla="*/ 47 h 123"/>
                  <a:gd name="T26" fmla="*/ 105 w 116"/>
                  <a:gd name="T27" fmla="*/ 24 h 123"/>
                  <a:gd name="T28" fmla="*/ 87 w 116"/>
                  <a:gd name="T29" fmla="*/ 12 h 123"/>
                  <a:gd name="T30" fmla="*/ 64 w 116"/>
                  <a:gd name="T31" fmla="*/ 0 h 123"/>
                  <a:gd name="T32" fmla="*/ 64 w 116"/>
                  <a:gd name="T33" fmla="*/ 0 h 123"/>
                  <a:gd name="T34" fmla="*/ 41 w 116"/>
                  <a:gd name="T35" fmla="*/ 0 h 123"/>
                  <a:gd name="T36" fmla="*/ 23 w 116"/>
                  <a:gd name="T37" fmla="*/ 12 h 123"/>
                  <a:gd name="T38" fmla="*/ 6 w 116"/>
                  <a:gd name="T39" fmla="*/ 30 h 123"/>
                  <a:gd name="T40" fmla="*/ 0 w 116"/>
                  <a:gd name="T41" fmla="*/ 53 h 123"/>
                  <a:gd name="T42" fmla="*/ 0 w 116"/>
                  <a:gd name="T43" fmla="*/ 53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6" h="123">
                    <a:moveTo>
                      <a:pt x="0" y="53"/>
                    </a:moveTo>
                    <a:lnTo>
                      <a:pt x="0" y="53"/>
                    </a:lnTo>
                    <a:lnTo>
                      <a:pt x="0" y="76"/>
                    </a:lnTo>
                    <a:lnTo>
                      <a:pt x="6" y="99"/>
                    </a:lnTo>
                    <a:lnTo>
                      <a:pt x="23" y="111"/>
                    </a:lnTo>
                    <a:lnTo>
                      <a:pt x="46" y="123"/>
                    </a:lnTo>
                    <a:lnTo>
                      <a:pt x="46" y="123"/>
                    </a:lnTo>
                    <a:lnTo>
                      <a:pt x="70" y="117"/>
                    </a:lnTo>
                    <a:lnTo>
                      <a:pt x="93" y="111"/>
                    </a:lnTo>
                    <a:lnTo>
                      <a:pt x="105" y="94"/>
                    </a:lnTo>
                    <a:lnTo>
                      <a:pt x="116" y="70"/>
                    </a:lnTo>
                    <a:lnTo>
                      <a:pt x="116" y="70"/>
                    </a:lnTo>
                    <a:lnTo>
                      <a:pt x="116" y="47"/>
                    </a:lnTo>
                    <a:lnTo>
                      <a:pt x="105" y="24"/>
                    </a:lnTo>
                    <a:lnTo>
                      <a:pt x="87" y="12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41" y="0"/>
                    </a:lnTo>
                    <a:lnTo>
                      <a:pt x="23" y="12"/>
                    </a:lnTo>
                    <a:lnTo>
                      <a:pt x="6" y="30"/>
                    </a:lnTo>
                    <a:lnTo>
                      <a:pt x="0" y="53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A561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3" name="Freeform 112"/>
              <p:cNvSpPr>
                <a:spLocks/>
              </p:cNvSpPr>
              <p:nvPr/>
            </p:nvSpPr>
            <p:spPr bwMode="auto">
              <a:xfrm>
                <a:off x="2830" y="3011"/>
                <a:ext cx="116" cy="123"/>
              </a:xfrm>
              <a:custGeom>
                <a:avLst/>
                <a:gdLst>
                  <a:gd name="T0" fmla="*/ 0 w 116"/>
                  <a:gd name="T1" fmla="*/ 53 h 123"/>
                  <a:gd name="T2" fmla="*/ 0 w 116"/>
                  <a:gd name="T3" fmla="*/ 53 h 123"/>
                  <a:gd name="T4" fmla="*/ 0 w 116"/>
                  <a:gd name="T5" fmla="*/ 76 h 123"/>
                  <a:gd name="T6" fmla="*/ 11 w 116"/>
                  <a:gd name="T7" fmla="*/ 94 h 123"/>
                  <a:gd name="T8" fmla="*/ 23 w 116"/>
                  <a:gd name="T9" fmla="*/ 111 h 123"/>
                  <a:gd name="T10" fmla="*/ 46 w 116"/>
                  <a:gd name="T11" fmla="*/ 123 h 123"/>
                  <a:gd name="T12" fmla="*/ 46 w 116"/>
                  <a:gd name="T13" fmla="*/ 123 h 123"/>
                  <a:gd name="T14" fmla="*/ 70 w 116"/>
                  <a:gd name="T15" fmla="*/ 117 h 123"/>
                  <a:gd name="T16" fmla="*/ 93 w 116"/>
                  <a:gd name="T17" fmla="*/ 111 h 123"/>
                  <a:gd name="T18" fmla="*/ 105 w 116"/>
                  <a:gd name="T19" fmla="*/ 94 h 123"/>
                  <a:gd name="T20" fmla="*/ 116 w 116"/>
                  <a:gd name="T21" fmla="*/ 70 h 123"/>
                  <a:gd name="T22" fmla="*/ 116 w 116"/>
                  <a:gd name="T23" fmla="*/ 70 h 123"/>
                  <a:gd name="T24" fmla="*/ 116 w 116"/>
                  <a:gd name="T25" fmla="*/ 47 h 123"/>
                  <a:gd name="T26" fmla="*/ 105 w 116"/>
                  <a:gd name="T27" fmla="*/ 24 h 123"/>
                  <a:gd name="T28" fmla="*/ 87 w 116"/>
                  <a:gd name="T29" fmla="*/ 12 h 123"/>
                  <a:gd name="T30" fmla="*/ 64 w 116"/>
                  <a:gd name="T31" fmla="*/ 0 h 123"/>
                  <a:gd name="T32" fmla="*/ 64 w 116"/>
                  <a:gd name="T33" fmla="*/ 0 h 123"/>
                  <a:gd name="T34" fmla="*/ 41 w 116"/>
                  <a:gd name="T35" fmla="*/ 0 h 123"/>
                  <a:gd name="T36" fmla="*/ 23 w 116"/>
                  <a:gd name="T37" fmla="*/ 12 h 123"/>
                  <a:gd name="T38" fmla="*/ 6 w 116"/>
                  <a:gd name="T39" fmla="*/ 30 h 123"/>
                  <a:gd name="T40" fmla="*/ 0 w 116"/>
                  <a:gd name="T41" fmla="*/ 53 h 123"/>
                  <a:gd name="T42" fmla="*/ 0 w 116"/>
                  <a:gd name="T43" fmla="*/ 53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6" h="123">
                    <a:moveTo>
                      <a:pt x="0" y="53"/>
                    </a:moveTo>
                    <a:lnTo>
                      <a:pt x="0" y="53"/>
                    </a:lnTo>
                    <a:lnTo>
                      <a:pt x="0" y="76"/>
                    </a:lnTo>
                    <a:lnTo>
                      <a:pt x="11" y="94"/>
                    </a:lnTo>
                    <a:lnTo>
                      <a:pt x="23" y="111"/>
                    </a:lnTo>
                    <a:lnTo>
                      <a:pt x="46" y="123"/>
                    </a:lnTo>
                    <a:lnTo>
                      <a:pt x="46" y="123"/>
                    </a:lnTo>
                    <a:lnTo>
                      <a:pt x="70" y="117"/>
                    </a:lnTo>
                    <a:lnTo>
                      <a:pt x="93" y="111"/>
                    </a:lnTo>
                    <a:lnTo>
                      <a:pt x="105" y="94"/>
                    </a:lnTo>
                    <a:lnTo>
                      <a:pt x="116" y="70"/>
                    </a:lnTo>
                    <a:lnTo>
                      <a:pt x="116" y="70"/>
                    </a:lnTo>
                    <a:lnTo>
                      <a:pt x="116" y="47"/>
                    </a:lnTo>
                    <a:lnTo>
                      <a:pt x="105" y="24"/>
                    </a:lnTo>
                    <a:lnTo>
                      <a:pt x="87" y="12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41" y="0"/>
                    </a:lnTo>
                    <a:lnTo>
                      <a:pt x="23" y="12"/>
                    </a:lnTo>
                    <a:lnTo>
                      <a:pt x="6" y="30"/>
                    </a:lnTo>
                    <a:lnTo>
                      <a:pt x="0" y="53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A661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4" name="Freeform 113"/>
              <p:cNvSpPr>
                <a:spLocks/>
              </p:cNvSpPr>
              <p:nvPr/>
            </p:nvSpPr>
            <p:spPr bwMode="auto">
              <a:xfrm>
                <a:off x="2830" y="3011"/>
                <a:ext cx="116" cy="117"/>
              </a:xfrm>
              <a:custGeom>
                <a:avLst/>
                <a:gdLst>
                  <a:gd name="T0" fmla="*/ 0 w 116"/>
                  <a:gd name="T1" fmla="*/ 53 h 117"/>
                  <a:gd name="T2" fmla="*/ 0 w 116"/>
                  <a:gd name="T3" fmla="*/ 53 h 117"/>
                  <a:gd name="T4" fmla="*/ 0 w 116"/>
                  <a:gd name="T5" fmla="*/ 76 h 117"/>
                  <a:gd name="T6" fmla="*/ 11 w 116"/>
                  <a:gd name="T7" fmla="*/ 94 h 117"/>
                  <a:gd name="T8" fmla="*/ 23 w 116"/>
                  <a:gd name="T9" fmla="*/ 111 h 117"/>
                  <a:gd name="T10" fmla="*/ 46 w 116"/>
                  <a:gd name="T11" fmla="*/ 117 h 117"/>
                  <a:gd name="T12" fmla="*/ 46 w 116"/>
                  <a:gd name="T13" fmla="*/ 117 h 117"/>
                  <a:gd name="T14" fmla="*/ 70 w 116"/>
                  <a:gd name="T15" fmla="*/ 117 h 117"/>
                  <a:gd name="T16" fmla="*/ 93 w 116"/>
                  <a:gd name="T17" fmla="*/ 111 h 117"/>
                  <a:gd name="T18" fmla="*/ 105 w 116"/>
                  <a:gd name="T19" fmla="*/ 94 h 117"/>
                  <a:gd name="T20" fmla="*/ 116 w 116"/>
                  <a:gd name="T21" fmla="*/ 70 h 117"/>
                  <a:gd name="T22" fmla="*/ 116 w 116"/>
                  <a:gd name="T23" fmla="*/ 70 h 117"/>
                  <a:gd name="T24" fmla="*/ 110 w 116"/>
                  <a:gd name="T25" fmla="*/ 47 h 117"/>
                  <a:gd name="T26" fmla="*/ 105 w 116"/>
                  <a:gd name="T27" fmla="*/ 24 h 117"/>
                  <a:gd name="T28" fmla="*/ 87 w 116"/>
                  <a:gd name="T29" fmla="*/ 12 h 117"/>
                  <a:gd name="T30" fmla="*/ 64 w 116"/>
                  <a:gd name="T31" fmla="*/ 0 h 117"/>
                  <a:gd name="T32" fmla="*/ 64 w 116"/>
                  <a:gd name="T33" fmla="*/ 0 h 117"/>
                  <a:gd name="T34" fmla="*/ 41 w 116"/>
                  <a:gd name="T35" fmla="*/ 6 h 117"/>
                  <a:gd name="T36" fmla="*/ 23 w 116"/>
                  <a:gd name="T37" fmla="*/ 12 h 117"/>
                  <a:gd name="T38" fmla="*/ 6 w 116"/>
                  <a:gd name="T39" fmla="*/ 30 h 117"/>
                  <a:gd name="T40" fmla="*/ 0 w 116"/>
                  <a:gd name="T41" fmla="*/ 53 h 117"/>
                  <a:gd name="T42" fmla="*/ 0 w 116"/>
                  <a:gd name="T43" fmla="*/ 53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6" h="117">
                    <a:moveTo>
                      <a:pt x="0" y="53"/>
                    </a:moveTo>
                    <a:lnTo>
                      <a:pt x="0" y="53"/>
                    </a:lnTo>
                    <a:lnTo>
                      <a:pt x="0" y="76"/>
                    </a:lnTo>
                    <a:lnTo>
                      <a:pt x="11" y="94"/>
                    </a:lnTo>
                    <a:lnTo>
                      <a:pt x="23" y="111"/>
                    </a:lnTo>
                    <a:lnTo>
                      <a:pt x="46" y="117"/>
                    </a:lnTo>
                    <a:lnTo>
                      <a:pt x="46" y="117"/>
                    </a:lnTo>
                    <a:lnTo>
                      <a:pt x="70" y="117"/>
                    </a:lnTo>
                    <a:lnTo>
                      <a:pt x="93" y="111"/>
                    </a:lnTo>
                    <a:lnTo>
                      <a:pt x="105" y="94"/>
                    </a:lnTo>
                    <a:lnTo>
                      <a:pt x="116" y="70"/>
                    </a:lnTo>
                    <a:lnTo>
                      <a:pt x="116" y="70"/>
                    </a:lnTo>
                    <a:lnTo>
                      <a:pt x="110" y="47"/>
                    </a:lnTo>
                    <a:lnTo>
                      <a:pt x="105" y="24"/>
                    </a:lnTo>
                    <a:lnTo>
                      <a:pt x="87" y="12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41" y="6"/>
                    </a:lnTo>
                    <a:lnTo>
                      <a:pt x="23" y="12"/>
                    </a:lnTo>
                    <a:lnTo>
                      <a:pt x="6" y="30"/>
                    </a:lnTo>
                    <a:lnTo>
                      <a:pt x="0" y="53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A761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5" name="Freeform 114"/>
              <p:cNvSpPr>
                <a:spLocks/>
              </p:cNvSpPr>
              <p:nvPr/>
            </p:nvSpPr>
            <p:spPr bwMode="auto">
              <a:xfrm>
                <a:off x="2830" y="3017"/>
                <a:ext cx="110" cy="111"/>
              </a:xfrm>
              <a:custGeom>
                <a:avLst/>
                <a:gdLst>
                  <a:gd name="T0" fmla="*/ 0 w 110"/>
                  <a:gd name="T1" fmla="*/ 47 h 111"/>
                  <a:gd name="T2" fmla="*/ 0 w 110"/>
                  <a:gd name="T3" fmla="*/ 47 h 111"/>
                  <a:gd name="T4" fmla="*/ 0 w 110"/>
                  <a:gd name="T5" fmla="*/ 70 h 111"/>
                  <a:gd name="T6" fmla="*/ 11 w 110"/>
                  <a:gd name="T7" fmla="*/ 88 h 111"/>
                  <a:gd name="T8" fmla="*/ 23 w 110"/>
                  <a:gd name="T9" fmla="*/ 105 h 111"/>
                  <a:gd name="T10" fmla="*/ 46 w 110"/>
                  <a:gd name="T11" fmla="*/ 111 h 111"/>
                  <a:gd name="T12" fmla="*/ 46 w 110"/>
                  <a:gd name="T13" fmla="*/ 111 h 111"/>
                  <a:gd name="T14" fmla="*/ 70 w 110"/>
                  <a:gd name="T15" fmla="*/ 111 h 111"/>
                  <a:gd name="T16" fmla="*/ 87 w 110"/>
                  <a:gd name="T17" fmla="*/ 99 h 111"/>
                  <a:gd name="T18" fmla="*/ 105 w 110"/>
                  <a:gd name="T19" fmla="*/ 88 h 111"/>
                  <a:gd name="T20" fmla="*/ 110 w 110"/>
                  <a:gd name="T21" fmla="*/ 64 h 111"/>
                  <a:gd name="T22" fmla="*/ 110 w 110"/>
                  <a:gd name="T23" fmla="*/ 64 h 111"/>
                  <a:gd name="T24" fmla="*/ 110 w 110"/>
                  <a:gd name="T25" fmla="*/ 41 h 111"/>
                  <a:gd name="T26" fmla="*/ 105 w 110"/>
                  <a:gd name="T27" fmla="*/ 24 h 111"/>
                  <a:gd name="T28" fmla="*/ 87 w 110"/>
                  <a:gd name="T29" fmla="*/ 6 h 111"/>
                  <a:gd name="T30" fmla="*/ 64 w 110"/>
                  <a:gd name="T31" fmla="*/ 0 h 111"/>
                  <a:gd name="T32" fmla="*/ 64 w 110"/>
                  <a:gd name="T33" fmla="*/ 0 h 111"/>
                  <a:gd name="T34" fmla="*/ 41 w 110"/>
                  <a:gd name="T35" fmla="*/ 0 h 111"/>
                  <a:gd name="T36" fmla="*/ 23 w 110"/>
                  <a:gd name="T37" fmla="*/ 6 h 111"/>
                  <a:gd name="T38" fmla="*/ 6 w 110"/>
                  <a:gd name="T39" fmla="*/ 24 h 111"/>
                  <a:gd name="T40" fmla="*/ 0 w 110"/>
                  <a:gd name="T41" fmla="*/ 47 h 111"/>
                  <a:gd name="T42" fmla="*/ 0 w 110"/>
                  <a:gd name="T43" fmla="*/ 47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0" h="111">
                    <a:moveTo>
                      <a:pt x="0" y="47"/>
                    </a:moveTo>
                    <a:lnTo>
                      <a:pt x="0" y="47"/>
                    </a:lnTo>
                    <a:lnTo>
                      <a:pt x="0" y="70"/>
                    </a:lnTo>
                    <a:lnTo>
                      <a:pt x="11" y="88"/>
                    </a:lnTo>
                    <a:lnTo>
                      <a:pt x="23" y="105"/>
                    </a:lnTo>
                    <a:lnTo>
                      <a:pt x="46" y="111"/>
                    </a:lnTo>
                    <a:lnTo>
                      <a:pt x="46" y="111"/>
                    </a:lnTo>
                    <a:lnTo>
                      <a:pt x="70" y="111"/>
                    </a:lnTo>
                    <a:lnTo>
                      <a:pt x="87" y="99"/>
                    </a:lnTo>
                    <a:lnTo>
                      <a:pt x="105" y="88"/>
                    </a:lnTo>
                    <a:lnTo>
                      <a:pt x="110" y="64"/>
                    </a:lnTo>
                    <a:lnTo>
                      <a:pt x="110" y="64"/>
                    </a:lnTo>
                    <a:lnTo>
                      <a:pt x="110" y="41"/>
                    </a:lnTo>
                    <a:lnTo>
                      <a:pt x="105" y="24"/>
                    </a:lnTo>
                    <a:lnTo>
                      <a:pt x="87" y="6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41" y="0"/>
                    </a:lnTo>
                    <a:lnTo>
                      <a:pt x="23" y="6"/>
                    </a:lnTo>
                    <a:lnTo>
                      <a:pt x="6" y="24"/>
                    </a:lnTo>
                    <a:lnTo>
                      <a:pt x="0" y="47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A861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6" name="Freeform 115"/>
              <p:cNvSpPr>
                <a:spLocks/>
              </p:cNvSpPr>
              <p:nvPr/>
            </p:nvSpPr>
            <p:spPr bwMode="auto">
              <a:xfrm>
                <a:off x="2830" y="3017"/>
                <a:ext cx="110" cy="111"/>
              </a:xfrm>
              <a:custGeom>
                <a:avLst/>
                <a:gdLst>
                  <a:gd name="T0" fmla="*/ 0 w 110"/>
                  <a:gd name="T1" fmla="*/ 47 h 111"/>
                  <a:gd name="T2" fmla="*/ 0 w 110"/>
                  <a:gd name="T3" fmla="*/ 47 h 111"/>
                  <a:gd name="T4" fmla="*/ 0 w 110"/>
                  <a:gd name="T5" fmla="*/ 70 h 111"/>
                  <a:gd name="T6" fmla="*/ 11 w 110"/>
                  <a:gd name="T7" fmla="*/ 88 h 111"/>
                  <a:gd name="T8" fmla="*/ 29 w 110"/>
                  <a:gd name="T9" fmla="*/ 105 h 111"/>
                  <a:gd name="T10" fmla="*/ 46 w 110"/>
                  <a:gd name="T11" fmla="*/ 111 h 111"/>
                  <a:gd name="T12" fmla="*/ 46 w 110"/>
                  <a:gd name="T13" fmla="*/ 111 h 111"/>
                  <a:gd name="T14" fmla="*/ 70 w 110"/>
                  <a:gd name="T15" fmla="*/ 111 h 111"/>
                  <a:gd name="T16" fmla="*/ 87 w 110"/>
                  <a:gd name="T17" fmla="*/ 99 h 111"/>
                  <a:gd name="T18" fmla="*/ 105 w 110"/>
                  <a:gd name="T19" fmla="*/ 88 h 111"/>
                  <a:gd name="T20" fmla="*/ 110 w 110"/>
                  <a:gd name="T21" fmla="*/ 64 h 111"/>
                  <a:gd name="T22" fmla="*/ 110 w 110"/>
                  <a:gd name="T23" fmla="*/ 64 h 111"/>
                  <a:gd name="T24" fmla="*/ 110 w 110"/>
                  <a:gd name="T25" fmla="*/ 41 h 111"/>
                  <a:gd name="T26" fmla="*/ 105 w 110"/>
                  <a:gd name="T27" fmla="*/ 24 h 111"/>
                  <a:gd name="T28" fmla="*/ 87 w 110"/>
                  <a:gd name="T29" fmla="*/ 6 h 111"/>
                  <a:gd name="T30" fmla="*/ 64 w 110"/>
                  <a:gd name="T31" fmla="*/ 0 h 111"/>
                  <a:gd name="T32" fmla="*/ 64 w 110"/>
                  <a:gd name="T33" fmla="*/ 0 h 111"/>
                  <a:gd name="T34" fmla="*/ 41 w 110"/>
                  <a:gd name="T35" fmla="*/ 0 h 111"/>
                  <a:gd name="T36" fmla="*/ 23 w 110"/>
                  <a:gd name="T37" fmla="*/ 6 h 111"/>
                  <a:gd name="T38" fmla="*/ 6 w 110"/>
                  <a:gd name="T39" fmla="*/ 24 h 111"/>
                  <a:gd name="T40" fmla="*/ 0 w 110"/>
                  <a:gd name="T41" fmla="*/ 47 h 111"/>
                  <a:gd name="T42" fmla="*/ 0 w 110"/>
                  <a:gd name="T43" fmla="*/ 47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0" h="111">
                    <a:moveTo>
                      <a:pt x="0" y="47"/>
                    </a:moveTo>
                    <a:lnTo>
                      <a:pt x="0" y="47"/>
                    </a:lnTo>
                    <a:lnTo>
                      <a:pt x="0" y="70"/>
                    </a:lnTo>
                    <a:lnTo>
                      <a:pt x="11" y="88"/>
                    </a:lnTo>
                    <a:lnTo>
                      <a:pt x="29" y="105"/>
                    </a:lnTo>
                    <a:lnTo>
                      <a:pt x="46" y="111"/>
                    </a:lnTo>
                    <a:lnTo>
                      <a:pt x="46" y="111"/>
                    </a:lnTo>
                    <a:lnTo>
                      <a:pt x="70" y="111"/>
                    </a:lnTo>
                    <a:lnTo>
                      <a:pt x="87" y="99"/>
                    </a:lnTo>
                    <a:lnTo>
                      <a:pt x="105" y="88"/>
                    </a:lnTo>
                    <a:lnTo>
                      <a:pt x="110" y="64"/>
                    </a:lnTo>
                    <a:lnTo>
                      <a:pt x="110" y="64"/>
                    </a:lnTo>
                    <a:lnTo>
                      <a:pt x="110" y="41"/>
                    </a:lnTo>
                    <a:lnTo>
                      <a:pt x="105" y="24"/>
                    </a:lnTo>
                    <a:lnTo>
                      <a:pt x="87" y="6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41" y="0"/>
                    </a:lnTo>
                    <a:lnTo>
                      <a:pt x="23" y="6"/>
                    </a:lnTo>
                    <a:lnTo>
                      <a:pt x="6" y="24"/>
                    </a:lnTo>
                    <a:lnTo>
                      <a:pt x="0" y="47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A961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7" name="Freeform 116"/>
              <p:cNvSpPr>
                <a:spLocks/>
              </p:cNvSpPr>
              <p:nvPr/>
            </p:nvSpPr>
            <p:spPr bwMode="auto">
              <a:xfrm>
                <a:off x="2830" y="3017"/>
                <a:ext cx="110" cy="111"/>
              </a:xfrm>
              <a:custGeom>
                <a:avLst/>
                <a:gdLst>
                  <a:gd name="T0" fmla="*/ 0 w 110"/>
                  <a:gd name="T1" fmla="*/ 47 h 111"/>
                  <a:gd name="T2" fmla="*/ 0 w 110"/>
                  <a:gd name="T3" fmla="*/ 47 h 111"/>
                  <a:gd name="T4" fmla="*/ 0 w 110"/>
                  <a:gd name="T5" fmla="*/ 70 h 111"/>
                  <a:gd name="T6" fmla="*/ 11 w 110"/>
                  <a:gd name="T7" fmla="*/ 88 h 111"/>
                  <a:gd name="T8" fmla="*/ 29 w 110"/>
                  <a:gd name="T9" fmla="*/ 105 h 111"/>
                  <a:gd name="T10" fmla="*/ 46 w 110"/>
                  <a:gd name="T11" fmla="*/ 111 h 111"/>
                  <a:gd name="T12" fmla="*/ 46 w 110"/>
                  <a:gd name="T13" fmla="*/ 111 h 111"/>
                  <a:gd name="T14" fmla="*/ 70 w 110"/>
                  <a:gd name="T15" fmla="*/ 111 h 111"/>
                  <a:gd name="T16" fmla="*/ 87 w 110"/>
                  <a:gd name="T17" fmla="*/ 99 h 111"/>
                  <a:gd name="T18" fmla="*/ 105 w 110"/>
                  <a:gd name="T19" fmla="*/ 88 h 111"/>
                  <a:gd name="T20" fmla="*/ 110 w 110"/>
                  <a:gd name="T21" fmla="*/ 64 h 111"/>
                  <a:gd name="T22" fmla="*/ 110 w 110"/>
                  <a:gd name="T23" fmla="*/ 64 h 111"/>
                  <a:gd name="T24" fmla="*/ 110 w 110"/>
                  <a:gd name="T25" fmla="*/ 41 h 111"/>
                  <a:gd name="T26" fmla="*/ 105 w 110"/>
                  <a:gd name="T27" fmla="*/ 24 h 111"/>
                  <a:gd name="T28" fmla="*/ 87 w 110"/>
                  <a:gd name="T29" fmla="*/ 6 h 111"/>
                  <a:gd name="T30" fmla="*/ 64 w 110"/>
                  <a:gd name="T31" fmla="*/ 0 h 111"/>
                  <a:gd name="T32" fmla="*/ 64 w 110"/>
                  <a:gd name="T33" fmla="*/ 0 h 111"/>
                  <a:gd name="T34" fmla="*/ 41 w 110"/>
                  <a:gd name="T35" fmla="*/ 0 h 111"/>
                  <a:gd name="T36" fmla="*/ 23 w 110"/>
                  <a:gd name="T37" fmla="*/ 12 h 111"/>
                  <a:gd name="T38" fmla="*/ 11 w 110"/>
                  <a:gd name="T39" fmla="*/ 24 h 111"/>
                  <a:gd name="T40" fmla="*/ 0 w 110"/>
                  <a:gd name="T41" fmla="*/ 47 h 111"/>
                  <a:gd name="T42" fmla="*/ 0 w 110"/>
                  <a:gd name="T43" fmla="*/ 47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0" h="111">
                    <a:moveTo>
                      <a:pt x="0" y="47"/>
                    </a:moveTo>
                    <a:lnTo>
                      <a:pt x="0" y="47"/>
                    </a:lnTo>
                    <a:lnTo>
                      <a:pt x="0" y="70"/>
                    </a:lnTo>
                    <a:lnTo>
                      <a:pt x="11" y="88"/>
                    </a:lnTo>
                    <a:lnTo>
                      <a:pt x="29" y="105"/>
                    </a:lnTo>
                    <a:lnTo>
                      <a:pt x="46" y="111"/>
                    </a:lnTo>
                    <a:lnTo>
                      <a:pt x="46" y="111"/>
                    </a:lnTo>
                    <a:lnTo>
                      <a:pt x="70" y="111"/>
                    </a:lnTo>
                    <a:lnTo>
                      <a:pt x="87" y="99"/>
                    </a:lnTo>
                    <a:lnTo>
                      <a:pt x="105" y="88"/>
                    </a:lnTo>
                    <a:lnTo>
                      <a:pt x="110" y="64"/>
                    </a:lnTo>
                    <a:lnTo>
                      <a:pt x="110" y="64"/>
                    </a:lnTo>
                    <a:lnTo>
                      <a:pt x="110" y="41"/>
                    </a:lnTo>
                    <a:lnTo>
                      <a:pt x="105" y="24"/>
                    </a:lnTo>
                    <a:lnTo>
                      <a:pt x="87" y="6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41" y="0"/>
                    </a:lnTo>
                    <a:lnTo>
                      <a:pt x="23" y="12"/>
                    </a:lnTo>
                    <a:lnTo>
                      <a:pt x="11" y="24"/>
                    </a:lnTo>
                    <a:lnTo>
                      <a:pt x="0" y="47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AA61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8" name="Freeform 117"/>
              <p:cNvSpPr>
                <a:spLocks/>
              </p:cNvSpPr>
              <p:nvPr/>
            </p:nvSpPr>
            <p:spPr bwMode="auto">
              <a:xfrm>
                <a:off x="2830" y="3017"/>
                <a:ext cx="110" cy="111"/>
              </a:xfrm>
              <a:custGeom>
                <a:avLst/>
                <a:gdLst>
                  <a:gd name="T0" fmla="*/ 0 w 110"/>
                  <a:gd name="T1" fmla="*/ 47 h 111"/>
                  <a:gd name="T2" fmla="*/ 0 w 110"/>
                  <a:gd name="T3" fmla="*/ 47 h 111"/>
                  <a:gd name="T4" fmla="*/ 6 w 110"/>
                  <a:gd name="T5" fmla="*/ 70 h 111"/>
                  <a:gd name="T6" fmla="*/ 11 w 110"/>
                  <a:gd name="T7" fmla="*/ 88 h 111"/>
                  <a:gd name="T8" fmla="*/ 29 w 110"/>
                  <a:gd name="T9" fmla="*/ 105 h 111"/>
                  <a:gd name="T10" fmla="*/ 46 w 110"/>
                  <a:gd name="T11" fmla="*/ 111 h 111"/>
                  <a:gd name="T12" fmla="*/ 46 w 110"/>
                  <a:gd name="T13" fmla="*/ 111 h 111"/>
                  <a:gd name="T14" fmla="*/ 70 w 110"/>
                  <a:gd name="T15" fmla="*/ 111 h 111"/>
                  <a:gd name="T16" fmla="*/ 87 w 110"/>
                  <a:gd name="T17" fmla="*/ 99 h 111"/>
                  <a:gd name="T18" fmla="*/ 105 w 110"/>
                  <a:gd name="T19" fmla="*/ 82 h 111"/>
                  <a:gd name="T20" fmla="*/ 110 w 110"/>
                  <a:gd name="T21" fmla="*/ 64 h 111"/>
                  <a:gd name="T22" fmla="*/ 110 w 110"/>
                  <a:gd name="T23" fmla="*/ 64 h 111"/>
                  <a:gd name="T24" fmla="*/ 110 w 110"/>
                  <a:gd name="T25" fmla="*/ 41 h 111"/>
                  <a:gd name="T26" fmla="*/ 99 w 110"/>
                  <a:gd name="T27" fmla="*/ 24 h 111"/>
                  <a:gd name="T28" fmla="*/ 87 w 110"/>
                  <a:gd name="T29" fmla="*/ 6 h 111"/>
                  <a:gd name="T30" fmla="*/ 64 w 110"/>
                  <a:gd name="T31" fmla="*/ 0 h 111"/>
                  <a:gd name="T32" fmla="*/ 64 w 110"/>
                  <a:gd name="T33" fmla="*/ 0 h 111"/>
                  <a:gd name="T34" fmla="*/ 41 w 110"/>
                  <a:gd name="T35" fmla="*/ 0 h 111"/>
                  <a:gd name="T36" fmla="*/ 23 w 110"/>
                  <a:gd name="T37" fmla="*/ 12 h 111"/>
                  <a:gd name="T38" fmla="*/ 11 w 110"/>
                  <a:gd name="T39" fmla="*/ 24 h 111"/>
                  <a:gd name="T40" fmla="*/ 0 w 110"/>
                  <a:gd name="T41" fmla="*/ 47 h 111"/>
                  <a:gd name="T42" fmla="*/ 0 w 110"/>
                  <a:gd name="T43" fmla="*/ 47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0" h="111">
                    <a:moveTo>
                      <a:pt x="0" y="47"/>
                    </a:moveTo>
                    <a:lnTo>
                      <a:pt x="0" y="47"/>
                    </a:lnTo>
                    <a:lnTo>
                      <a:pt x="6" y="70"/>
                    </a:lnTo>
                    <a:lnTo>
                      <a:pt x="11" y="88"/>
                    </a:lnTo>
                    <a:lnTo>
                      <a:pt x="29" y="105"/>
                    </a:lnTo>
                    <a:lnTo>
                      <a:pt x="46" y="111"/>
                    </a:lnTo>
                    <a:lnTo>
                      <a:pt x="46" y="111"/>
                    </a:lnTo>
                    <a:lnTo>
                      <a:pt x="70" y="111"/>
                    </a:lnTo>
                    <a:lnTo>
                      <a:pt x="87" y="99"/>
                    </a:lnTo>
                    <a:lnTo>
                      <a:pt x="105" y="82"/>
                    </a:lnTo>
                    <a:lnTo>
                      <a:pt x="110" y="64"/>
                    </a:lnTo>
                    <a:lnTo>
                      <a:pt x="110" y="64"/>
                    </a:lnTo>
                    <a:lnTo>
                      <a:pt x="110" y="41"/>
                    </a:lnTo>
                    <a:lnTo>
                      <a:pt x="99" y="24"/>
                    </a:lnTo>
                    <a:lnTo>
                      <a:pt x="87" y="6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41" y="0"/>
                    </a:lnTo>
                    <a:lnTo>
                      <a:pt x="23" y="12"/>
                    </a:lnTo>
                    <a:lnTo>
                      <a:pt x="11" y="24"/>
                    </a:lnTo>
                    <a:lnTo>
                      <a:pt x="0" y="47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AB61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9" name="Freeform 118"/>
              <p:cNvSpPr>
                <a:spLocks/>
              </p:cNvSpPr>
              <p:nvPr/>
            </p:nvSpPr>
            <p:spPr bwMode="auto">
              <a:xfrm>
                <a:off x="2836" y="3017"/>
                <a:ext cx="104" cy="111"/>
              </a:xfrm>
              <a:custGeom>
                <a:avLst/>
                <a:gdLst>
                  <a:gd name="T0" fmla="*/ 0 w 104"/>
                  <a:gd name="T1" fmla="*/ 47 h 111"/>
                  <a:gd name="T2" fmla="*/ 0 w 104"/>
                  <a:gd name="T3" fmla="*/ 47 h 111"/>
                  <a:gd name="T4" fmla="*/ 0 w 104"/>
                  <a:gd name="T5" fmla="*/ 70 h 111"/>
                  <a:gd name="T6" fmla="*/ 5 w 104"/>
                  <a:gd name="T7" fmla="*/ 88 h 111"/>
                  <a:gd name="T8" fmla="*/ 23 w 104"/>
                  <a:gd name="T9" fmla="*/ 99 h 111"/>
                  <a:gd name="T10" fmla="*/ 40 w 104"/>
                  <a:gd name="T11" fmla="*/ 111 h 111"/>
                  <a:gd name="T12" fmla="*/ 40 w 104"/>
                  <a:gd name="T13" fmla="*/ 111 h 111"/>
                  <a:gd name="T14" fmla="*/ 64 w 104"/>
                  <a:gd name="T15" fmla="*/ 111 h 111"/>
                  <a:gd name="T16" fmla="*/ 81 w 104"/>
                  <a:gd name="T17" fmla="*/ 99 h 111"/>
                  <a:gd name="T18" fmla="*/ 99 w 104"/>
                  <a:gd name="T19" fmla="*/ 82 h 111"/>
                  <a:gd name="T20" fmla="*/ 104 w 104"/>
                  <a:gd name="T21" fmla="*/ 64 h 111"/>
                  <a:gd name="T22" fmla="*/ 104 w 104"/>
                  <a:gd name="T23" fmla="*/ 64 h 111"/>
                  <a:gd name="T24" fmla="*/ 104 w 104"/>
                  <a:gd name="T25" fmla="*/ 41 h 111"/>
                  <a:gd name="T26" fmla="*/ 93 w 104"/>
                  <a:gd name="T27" fmla="*/ 24 h 111"/>
                  <a:gd name="T28" fmla="*/ 81 w 104"/>
                  <a:gd name="T29" fmla="*/ 6 h 111"/>
                  <a:gd name="T30" fmla="*/ 58 w 104"/>
                  <a:gd name="T31" fmla="*/ 0 h 111"/>
                  <a:gd name="T32" fmla="*/ 58 w 104"/>
                  <a:gd name="T33" fmla="*/ 0 h 111"/>
                  <a:gd name="T34" fmla="*/ 40 w 104"/>
                  <a:gd name="T35" fmla="*/ 0 h 111"/>
                  <a:gd name="T36" fmla="*/ 17 w 104"/>
                  <a:gd name="T37" fmla="*/ 12 h 111"/>
                  <a:gd name="T38" fmla="*/ 5 w 104"/>
                  <a:gd name="T39" fmla="*/ 24 h 111"/>
                  <a:gd name="T40" fmla="*/ 0 w 104"/>
                  <a:gd name="T41" fmla="*/ 47 h 111"/>
                  <a:gd name="T42" fmla="*/ 0 w 104"/>
                  <a:gd name="T43" fmla="*/ 47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04" h="111">
                    <a:moveTo>
                      <a:pt x="0" y="47"/>
                    </a:moveTo>
                    <a:lnTo>
                      <a:pt x="0" y="47"/>
                    </a:lnTo>
                    <a:lnTo>
                      <a:pt x="0" y="70"/>
                    </a:lnTo>
                    <a:lnTo>
                      <a:pt x="5" y="88"/>
                    </a:lnTo>
                    <a:lnTo>
                      <a:pt x="23" y="99"/>
                    </a:lnTo>
                    <a:lnTo>
                      <a:pt x="40" y="111"/>
                    </a:lnTo>
                    <a:lnTo>
                      <a:pt x="40" y="111"/>
                    </a:lnTo>
                    <a:lnTo>
                      <a:pt x="64" y="111"/>
                    </a:lnTo>
                    <a:lnTo>
                      <a:pt x="81" y="99"/>
                    </a:lnTo>
                    <a:lnTo>
                      <a:pt x="99" y="82"/>
                    </a:lnTo>
                    <a:lnTo>
                      <a:pt x="104" y="64"/>
                    </a:lnTo>
                    <a:lnTo>
                      <a:pt x="104" y="64"/>
                    </a:lnTo>
                    <a:lnTo>
                      <a:pt x="104" y="41"/>
                    </a:lnTo>
                    <a:lnTo>
                      <a:pt x="93" y="24"/>
                    </a:lnTo>
                    <a:lnTo>
                      <a:pt x="81" y="6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40" y="0"/>
                    </a:lnTo>
                    <a:lnTo>
                      <a:pt x="17" y="12"/>
                    </a:lnTo>
                    <a:lnTo>
                      <a:pt x="5" y="24"/>
                    </a:lnTo>
                    <a:lnTo>
                      <a:pt x="0" y="47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AC61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0" name="Freeform 119"/>
              <p:cNvSpPr>
                <a:spLocks/>
              </p:cNvSpPr>
              <p:nvPr/>
            </p:nvSpPr>
            <p:spPr bwMode="auto">
              <a:xfrm>
                <a:off x="2836" y="3017"/>
                <a:ext cx="104" cy="111"/>
              </a:xfrm>
              <a:custGeom>
                <a:avLst/>
                <a:gdLst>
                  <a:gd name="T0" fmla="*/ 0 w 104"/>
                  <a:gd name="T1" fmla="*/ 47 h 111"/>
                  <a:gd name="T2" fmla="*/ 0 w 104"/>
                  <a:gd name="T3" fmla="*/ 47 h 111"/>
                  <a:gd name="T4" fmla="*/ 0 w 104"/>
                  <a:gd name="T5" fmla="*/ 70 h 111"/>
                  <a:gd name="T6" fmla="*/ 5 w 104"/>
                  <a:gd name="T7" fmla="*/ 88 h 111"/>
                  <a:gd name="T8" fmla="*/ 23 w 104"/>
                  <a:gd name="T9" fmla="*/ 99 h 111"/>
                  <a:gd name="T10" fmla="*/ 40 w 104"/>
                  <a:gd name="T11" fmla="*/ 111 h 111"/>
                  <a:gd name="T12" fmla="*/ 40 w 104"/>
                  <a:gd name="T13" fmla="*/ 111 h 111"/>
                  <a:gd name="T14" fmla="*/ 64 w 104"/>
                  <a:gd name="T15" fmla="*/ 105 h 111"/>
                  <a:gd name="T16" fmla="*/ 81 w 104"/>
                  <a:gd name="T17" fmla="*/ 99 h 111"/>
                  <a:gd name="T18" fmla="*/ 99 w 104"/>
                  <a:gd name="T19" fmla="*/ 82 h 111"/>
                  <a:gd name="T20" fmla="*/ 104 w 104"/>
                  <a:gd name="T21" fmla="*/ 64 h 111"/>
                  <a:gd name="T22" fmla="*/ 104 w 104"/>
                  <a:gd name="T23" fmla="*/ 64 h 111"/>
                  <a:gd name="T24" fmla="*/ 104 w 104"/>
                  <a:gd name="T25" fmla="*/ 41 h 111"/>
                  <a:gd name="T26" fmla="*/ 93 w 104"/>
                  <a:gd name="T27" fmla="*/ 24 h 111"/>
                  <a:gd name="T28" fmla="*/ 81 w 104"/>
                  <a:gd name="T29" fmla="*/ 12 h 111"/>
                  <a:gd name="T30" fmla="*/ 58 w 104"/>
                  <a:gd name="T31" fmla="*/ 0 h 111"/>
                  <a:gd name="T32" fmla="*/ 58 w 104"/>
                  <a:gd name="T33" fmla="*/ 0 h 111"/>
                  <a:gd name="T34" fmla="*/ 40 w 104"/>
                  <a:gd name="T35" fmla="*/ 0 h 111"/>
                  <a:gd name="T36" fmla="*/ 17 w 104"/>
                  <a:gd name="T37" fmla="*/ 12 h 111"/>
                  <a:gd name="T38" fmla="*/ 5 w 104"/>
                  <a:gd name="T39" fmla="*/ 29 h 111"/>
                  <a:gd name="T40" fmla="*/ 0 w 104"/>
                  <a:gd name="T41" fmla="*/ 47 h 111"/>
                  <a:gd name="T42" fmla="*/ 0 w 104"/>
                  <a:gd name="T43" fmla="*/ 47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04" h="111">
                    <a:moveTo>
                      <a:pt x="0" y="47"/>
                    </a:moveTo>
                    <a:lnTo>
                      <a:pt x="0" y="47"/>
                    </a:lnTo>
                    <a:lnTo>
                      <a:pt x="0" y="70"/>
                    </a:lnTo>
                    <a:lnTo>
                      <a:pt x="5" y="88"/>
                    </a:lnTo>
                    <a:lnTo>
                      <a:pt x="23" y="99"/>
                    </a:lnTo>
                    <a:lnTo>
                      <a:pt x="40" y="111"/>
                    </a:lnTo>
                    <a:lnTo>
                      <a:pt x="40" y="111"/>
                    </a:lnTo>
                    <a:lnTo>
                      <a:pt x="64" y="105"/>
                    </a:lnTo>
                    <a:lnTo>
                      <a:pt x="81" y="99"/>
                    </a:lnTo>
                    <a:lnTo>
                      <a:pt x="99" y="82"/>
                    </a:lnTo>
                    <a:lnTo>
                      <a:pt x="104" y="64"/>
                    </a:lnTo>
                    <a:lnTo>
                      <a:pt x="104" y="64"/>
                    </a:lnTo>
                    <a:lnTo>
                      <a:pt x="104" y="41"/>
                    </a:lnTo>
                    <a:lnTo>
                      <a:pt x="93" y="24"/>
                    </a:lnTo>
                    <a:lnTo>
                      <a:pt x="81" y="12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40" y="0"/>
                    </a:lnTo>
                    <a:lnTo>
                      <a:pt x="17" y="12"/>
                    </a:lnTo>
                    <a:lnTo>
                      <a:pt x="5" y="29"/>
                    </a:lnTo>
                    <a:lnTo>
                      <a:pt x="0" y="47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AD61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1" name="Freeform 120"/>
              <p:cNvSpPr>
                <a:spLocks/>
              </p:cNvSpPr>
              <p:nvPr/>
            </p:nvSpPr>
            <p:spPr bwMode="auto">
              <a:xfrm>
                <a:off x="2836" y="3017"/>
                <a:ext cx="104" cy="105"/>
              </a:xfrm>
              <a:custGeom>
                <a:avLst/>
                <a:gdLst>
                  <a:gd name="T0" fmla="*/ 0 w 104"/>
                  <a:gd name="T1" fmla="*/ 47 h 105"/>
                  <a:gd name="T2" fmla="*/ 0 w 104"/>
                  <a:gd name="T3" fmla="*/ 47 h 105"/>
                  <a:gd name="T4" fmla="*/ 0 w 104"/>
                  <a:gd name="T5" fmla="*/ 70 h 105"/>
                  <a:gd name="T6" fmla="*/ 5 w 104"/>
                  <a:gd name="T7" fmla="*/ 88 h 105"/>
                  <a:gd name="T8" fmla="*/ 23 w 104"/>
                  <a:gd name="T9" fmla="*/ 99 h 105"/>
                  <a:gd name="T10" fmla="*/ 40 w 104"/>
                  <a:gd name="T11" fmla="*/ 105 h 105"/>
                  <a:gd name="T12" fmla="*/ 40 w 104"/>
                  <a:gd name="T13" fmla="*/ 105 h 105"/>
                  <a:gd name="T14" fmla="*/ 64 w 104"/>
                  <a:gd name="T15" fmla="*/ 105 h 105"/>
                  <a:gd name="T16" fmla="*/ 81 w 104"/>
                  <a:gd name="T17" fmla="*/ 99 h 105"/>
                  <a:gd name="T18" fmla="*/ 93 w 104"/>
                  <a:gd name="T19" fmla="*/ 82 h 105"/>
                  <a:gd name="T20" fmla="*/ 104 w 104"/>
                  <a:gd name="T21" fmla="*/ 64 h 105"/>
                  <a:gd name="T22" fmla="*/ 104 w 104"/>
                  <a:gd name="T23" fmla="*/ 64 h 105"/>
                  <a:gd name="T24" fmla="*/ 104 w 104"/>
                  <a:gd name="T25" fmla="*/ 41 h 105"/>
                  <a:gd name="T26" fmla="*/ 93 w 104"/>
                  <a:gd name="T27" fmla="*/ 24 h 105"/>
                  <a:gd name="T28" fmla="*/ 81 w 104"/>
                  <a:gd name="T29" fmla="*/ 12 h 105"/>
                  <a:gd name="T30" fmla="*/ 58 w 104"/>
                  <a:gd name="T31" fmla="*/ 0 h 105"/>
                  <a:gd name="T32" fmla="*/ 58 w 104"/>
                  <a:gd name="T33" fmla="*/ 0 h 105"/>
                  <a:gd name="T34" fmla="*/ 40 w 104"/>
                  <a:gd name="T35" fmla="*/ 6 h 105"/>
                  <a:gd name="T36" fmla="*/ 17 w 104"/>
                  <a:gd name="T37" fmla="*/ 12 h 105"/>
                  <a:gd name="T38" fmla="*/ 5 w 104"/>
                  <a:gd name="T39" fmla="*/ 29 h 105"/>
                  <a:gd name="T40" fmla="*/ 0 w 104"/>
                  <a:gd name="T41" fmla="*/ 47 h 105"/>
                  <a:gd name="T42" fmla="*/ 0 w 104"/>
                  <a:gd name="T43" fmla="*/ 47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04" h="105">
                    <a:moveTo>
                      <a:pt x="0" y="47"/>
                    </a:moveTo>
                    <a:lnTo>
                      <a:pt x="0" y="47"/>
                    </a:lnTo>
                    <a:lnTo>
                      <a:pt x="0" y="70"/>
                    </a:lnTo>
                    <a:lnTo>
                      <a:pt x="5" y="88"/>
                    </a:lnTo>
                    <a:lnTo>
                      <a:pt x="23" y="99"/>
                    </a:lnTo>
                    <a:lnTo>
                      <a:pt x="40" y="105"/>
                    </a:lnTo>
                    <a:lnTo>
                      <a:pt x="40" y="105"/>
                    </a:lnTo>
                    <a:lnTo>
                      <a:pt x="64" y="105"/>
                    </a:lnTo>
                    <a:lnTo>
                      <a:pt x="81" y="99"/>
                    </a:lnTo>
                    <a:lnTo>
                      <a:pt x="93" y="82"/>
                    </a:lnTo>
                    <a:lnTo>
                      <a:pt x="104" y="64"/>
                    </a:lnTo>
                    <a:lnTo>
                      <a:pt x="104" y="64"/>
                    </a:lnTo>
                    <a:lnTo>
                      <a:pt x="104" y="41"/>
                    </a:lnTo>
                    <a:lnTo>
                      <a:pt x="93" y="24"/>
                    </a:lnTo>
                    <a:lnTo>
                      <a:pt x="81" y="12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40" y="6"/>
                    </a:lnTo>
                    <a:lnTo>
                      <a:pt x="17" y="12"/>
                    </a:lnTo>
                    <a:lnTo>
                      <a:pt x="5" y="29"/>
                    </a:lnTo>
                    <a:lnTo>
                      <a:pt x="0" y="47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AE61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2" name="Freeform 121"/>
              <p:cNvSpPr>
                <a:spLocks/>
              </p:cNvSpPr>
              <p:nvPr/>
            </p:nvSpPr>
            <p:spPr bwMode="auto">
              <a:xfrm>
                <a:off x="2836" y="3017"/>
                <a:ext cx="104" cy="105"/>
              </a:xfrm>
              <a:custGeom>
                <a:avLst/>
                <a:gdLst>
                  <a:gd name="T0" fmla="*/ 0 w 104"/>
                  <a:gd name="T1" fmla="*/ 47 h 105"/>
                  <a:gd name="T2" fmla="*/ 0 w 104"/>
                  <a:gd name="T3" fmla="*/ 47 h 105"/>
                  <a:gd name="T4" fmla="*/ 0 w 104"/>
                  <a:gd name="T5" fmla="*/ 70 h 105"/>
                  <a:gd name="T6" fmla="*/ 5 w 104"/>
                  <a:gd name="T7" fmla="*/ 88 h 105"/>
                  <a:gd name="T8" fmla="*/ 23 w 104"/>
                  <a:gd name="T9" fmla="*/ 99 h 105"/>
                  <a:gd name="T10" fmla="*/ 40 w 104"/>
                  <a:gd name="T11" fmla="*/ 105 h 105"/>
                  <a:gd name="T12" fmla="*/ 40 w 104"/>
                  <a:gd name="T13" fmla="*/ 105 h 105"/>
                  <a:gd name="T14" fmla="*/ 64 w 104"/>
                  <a:gd name="T15" fmla="*/ 105 h 105"/>
                  <a:gd name="T16" fmla="*/ 81 w 104"/>
                  <a:gd name="T17" fmla="*/ 99 h 105"/>
                  <a:gd name="T18" fmla="*/ 93 w 104"/>
                  <a:gd name="T19" fmla="*/ 82 h 105"/>
                  <a:gd name="T20" fmla="*/ 104 w 104"/>
                  <a:gd name="T21" fmla="*/ 64 h 105"/>
                  <a:gd name="T22" fmla="*/ 104 w 104"/>
                  <a:gd name="T23" fmla="*/ 64 h 105"/>
                  <a:gd name="T24" fmla="*/ 99 w 104"/>
                  <a:gd name="T25" fmla="*/ 41 h 105"/>
                  <a:gd name="T26" fmla="*/ 93 w 104"/>
                  <a:gd name="T27" fmla="*/ 24 h 105"/>
                  <a:gd name="T28" fmla="*/ 75 w 104"/>
                  <a:gd name="T29" fmla="*/ 12 h 105"/>
                  <a:gd name="T30" fmla="*/ 58 w 104"/>
                  <a:gd name="T31" fmla="*/ 0 h 105"/>
                  <a:gd name="T32" fmla="*/ 58 w 104"/>
                  <a:gd name="T33" fmla="*/ 0 h 105"/>
                  <a:gd name="T34" fmla="*/ 40 w 104"/>
                  <a:gd name="T35" fmla="*/ 6 h 105"/>
                  <a:gd name="T36" fmla="*/ 23 w 104"/>
                  <a:gd name="T37" fmla="*/ 12 h 105"/>
                  <a:gd name="T38" fmla="*/ 5 w 104"/>
                  <a:gd name="T39" fmla="*/ 29 h 105"/>
                  <a:gd name="T40" fmla="*/ 0 w 104"/>
                  <a:gd name="T41" fmla="*/ 47 h 105"/>
                  <a:gd name="T42" fmla="*/ 0 w 104"/>
                  <a:gd name="T43" fmla="*/ 47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04" h="105">
                    <a:moveTo>
                      <a:pt x="0" y="47"/>
                    </a:moveTo>
                    <a:lnTo>
                      <a:pt x="0" y="47"/>
                    </a:lnTo>
                    <a:lnTo>
                      <a:pt x="0" y="70"/>
                    </a:lnTo>
                    <a:lnTo>
                      <a:pt x="5" y="88"/>
                    </a:lnTo>
                    <a:lnTo>
                      <a:pt x="23" y="99"/>
                    </a:lnTo>
                    <a:lnTo>
                      <a:pt x="40" y="105"/>
                    </a:lnTo>
                    <a:lnTo>
                      <a:pt x="40" y="105"/>
                    </a:lnTo>
                    <a:lnTo>
                      <a:pt x="64" y="105"/>
                    </a:lnTo>
                    <a:lnTo>
                      <a:pt x="81" y="99"/>
                    </a:lnTo>
                    <a:lnTo>
                      <a:pt x="93" y="82"/>
                    </a:lnTo>
                    <a:lnTo>
                      <a:pt x="104" y="64"/>
                    </a:lnTo>
                    <a:lnTo>
                      <a:pt x="104" y="64"/>
                    </a:lnTo>
                    <a:lnTo>
                      <a:pt x="99" y="41"/>
                    </a:lnTo>
                    <a:lnTo>
                      <a:pt x="93" y="24"/>
                    </a:lnTo>
                    <a:lnTo>
                      <a:pt x="75" y="12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40" y="6"/>
                    </a:lnTo>
                    <a:lnTo>
                      <a:pt x="23" y="12"/>
                    </a:lnTo>
                    <a:lnTo>
                      <a:pt x="5" y="29"/>
                    </a:lnTo>
                    <a:lnTo>
                      <a:pt x="0" y="47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AE60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3" name="Freeform 122"/>
              <p:cNvSpPr>
                <a:spLocks/>
              </p:cNvSpPr>
              <p:nvPr/>
            </p:nvSpPr>
            <p:spPr bwMode="auto">
              <a:xfrm>
                <a:off x="2836" y="3023"/>
                <a:ext cx="99" cy="99"/>
              </a:xfrm>
              <a:custGeom>
                <a:avLst/>
                <a:gdLst>
                  <a:gd name="T0" fmla="*/ 0 w 99"/>
                  <a:gd name="T1" fmla="*/ 41 h 99"/>
                  <a:gd name="T2" fmla="*/ 0 w 99"/>
                  <a:gd name="T3" fmla="*/ 41 h 99"/>
                  <a:gd name="T4" fmla="*/ 0 w 99"/>
                  <a:gd name="T5" fmla="*/ 64 h 99"/>
                  <a:gd name="T6" fmla="*/ 11 w 99"/>
                  <a:gd name="T7" fmla="*/ 82 h 99"/>
                  <a:gd name="T8" fmla="*/ 23 w 99"/>
                  <a:gd name="T9" fmla="*/ 93 h 99"/>
                  <a:gd name="T10" fmla="*/ 40 w 99"/>
                  <a:gd name="T11" fmla="*/ 99 h 99"/>
                  <a:gd name="T12" fmla="*/ 40 w 99"/>
                  <a:gd name="T13" fmla="*/ 99 h 99"/>
                  <a:gd name="T14" fmla="*/ 64 w 99"/>
                  <a:gd name="T15" fmla="*/ 99 h 99"/>
                  <a:gd name="T16" fmla="*/ 81 w 99"/>
                  <a:gd name="T17" fmla="*/ 93 h 99"/>
                  <a:gd name="T18" fmla="*/ 93 w 99"/>
                  <a:gd name="T19" fmla="*/ 76 h 99"/>
                  <a:gd name="T20" fmla="*/ 99 w 99"/>
                  <a:gd name="T21" fmla="*/ 58 h 99"/>
                  <a:gd name="T22" fmla="*/ 99 w 99"/>
                  <a:gd name="T23" fmla="*/ 58 h 99"/>
                  <a:gd name="T24" fmla="*/ 99 w 99"/>
                  <a:gd name="T25" fmla="*/ 35 h 99"/>
                  <a:gd name="T26" fmla="*/ 93 w 99"/>
                  <a:gd name="T27" fmla="*/ 18 h 99"/>
                  <a:gd name="T28" fmla="*/ 75 w 99"/>
                  <a:gd name="T29" fmla="*/ 6 h 99"/>
                  <a:gd name="T30" fmla="*/ 58 w 99"/>
                  <a:gd name="T31" fmla="*/ 0 h 99"/>
                  <a:gd name="T32" fmla="*/ 58 w 99"/>
                  <a:gd name="T33" fmla="*/ 0 h 99"/>
                  <a:gd name="T34" fmla="*/ 40 w 99"/>
                  <a:gd name="T35" fmla="*/ 0 h 99"/>
                  <a:gd name="T36" fmla="*/ 23 w 99"/>
                  <a:gd name="T37" fmla="*/ 6 h 99"/>
                  <a:gd name="T38" fmla="*/ 5 w 99"/>
                  <a:gd name="T39" fmla="*/ 23 h 99"/>
                  <a:gd name="T40" fmla="*/ 0 w 99"/>
                  <a:gd name="T41" fmla="*/ 41 h 99"/>
                  <a:gd name="T42" fmla="*/ 0 w 99"/>
                  <a:gd name="T43" fmla="*/ 41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9" h="99">
                    <a:moveTo>
                      <a:pt x="0" y="41"/>
                    </a:moveTo>
                    <a:lnTo>
                      <a:pt x="0" y="41"/>
                    </a:lnTo>
                    <a:lnTo>
                      <a:pt x="0" y="64"/>
                    </a:lnTo>
                    <a:lnTo>
                      <a:pt x="11" y="82"/>
                    </a:lnTo>
                    <a:lnTo>
                      <a:pt x="23" y="93"/>
                    </a:lnTo>
                    <a:lnTo>
                      <a:pt x="40" y="99"/>
                    </a:lnTo>
                    <a:lnTo>
                      <a:pt x="40" y="99"/>
                    </a:lnTo>
                    <a:lnTo>
                      <a:pt x="64" y="99"/>
                    </a:lnTo>
                    <a:lnTo>
                      <a:pt x="81" y="93"/>
                    </a:lnTo>
                    <a:lnTo>
                      <a:pt x="93" y="76"/>
                    </a:lnTo>
                    <a:lnTo>
                      <a:pt x="99" y="58"/>
                    </a:lnTo>
                    <a:lnTo>
                      <a:pt x="99" y="58"/>
                    </a:lnTo>
                    <a:lnTo>
                      <a:pt x="99" y="35"/>
                    </a:lnTo>
                    <a:lnTo>
                      <a:pt x="93" y="18"/>
                    </a:lnTo>
                    <a:lnTo>
                      <a:pt x="75" y="6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40" y="0"/>
                    </a:lnTo>
                    <a:lnTo>
                      <a:pt x="23" y="6"/>
                    </a:lnTo>
                    <a:lnTo>
                      <a:pt x="5" y="23"/>
                    </a:lnTo>
                    <a:lnTo>
                      <a:pt x="0" y="41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AF60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4" name="Freeform 123"/>
              <p:cNvSpPr>
                <a:spLocks/>
              </p:cNvSpPr>
              <p:nvPr/>
            </p:nvSpPr>
            <p:spPr bwMode="auto">
              <a:xfrm>
                <a:off x="2836" y="3023"/>
                <a:ext cx="99" cy="99"/>
              </a:xfrm>
              <a:custGeom>
                <a:avLst/>
                <a:gdLst>
                  <a:gd name="T0" fmla="*/ 0 w 99"/>
                  <a:gd name="T1" fmla="*/ 41 h 99"/>
                  <a:gd name="T2" fmla="*/ 0 w 99"/>
                  <a:gd name="T3" fmla="*/ 41 h 99"/>
                  <a:gd name="T4" fmla="*/ 0 w 99"/>
                  <a:gd name="T5" fmla="*/ 64 h 99"/>
                  <a:gd name="T6" fmla="*/ 11 w 99"/>
                  <a:gd name="T7" fmla="*/ 82 h 99"/>
                  <a:gd name="T8" fmla="*/ 23 w 99"/>
                  <a:gd name="T9" fmla="*/ 93 h 99"/>
                  <a:gd name="T10" fmla="*/ 40 w 99"/>
                  <a:gd name="T11" fmla="*/ 99 h 99"/>
                  <a:gd name="T12" fmla="*/ 40 w 99"/>
                  <a:gd name="T13" fmla="*/ 99 h 99"/>
                  <a:gd name="T14" fmla="*/ 64 w 99"/>
                  <a:gd name="T15" fmla="*/ 99 h 99"/>
                  <a:gd name="T16" fmla="*/ 81 w 99"/>
                  <a:gd name="T17" fmla="*/ 87 h 99"/>
                  <a:gd name="T18" fmla="*/ 93 w 99"/>
                  <a:gd name="T19" fmla="*/ 76 h 99"/>
                  <a:gd name="T20" fmla="*/ 99 w 99"/>
                  <a:gd name="T21" fmla="*/ 58 h 99"/>
                  <a:gd name="T22" fmla="*/ 99 w 99"/>
                  <a:gd name="T23" fmla="*/ 58 h 99"/>
                  <a:gd name="T24" fmla="*/ 99 w 99"/>
                  <a:gd name="T25" fmla="*/ 35 h 99"/>
                  <a:gd name="T26" fmla="*/ 93 w 99"/>
                  <a:gd name="T27" fmla="*/ 18 h 99"/>
                  <a:gd name="T28" fmla="*/ 75 w 99"/>
                  <a:gd name="T29" fmla="*/ 6 h 99"/>
                  <a:gd name="T30" fmla="*/ 58 w 99"/>
                  <a:gd name="T31" fmla="*/ 0 h 99"/>
                  <a:gd name="T32" fmla="*/ 58 w 99"/>
                  <a:gd name="T33" fmla="*/ 0 h 99"/>
                  <a:gd name="T34" fmla="*/ 40 w 99"/>
                  <a:gd name="T35" fmla="*/ 0 h 99"/>
                  <a:gd name="T36" fmla="*/ 23 w 99"/>
                  <a:gd name="T37" fmla="*/ 6 h 99"/>
                  <a:gd name="T38" fmla="*/ 5 w 99"/>
                  <a:gd name="T39" fmla="*/ 23 h 99"/>
                  <a:gd name="T40" fmla="*/ 0 w 99"/>
                  <a:gd name="T41" fmla="*/ 41 h 99"/>
                  <a:gd name="T42" fmla="*/ 0 w 99"/>
                  <a:gd name="T43" fmla="*/ 41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9" h="99">
                    <a:moveTo>
                      <a:pt x="0" y="41"/>
                    </a:moveTo>
                    <a:lnTo>
                      <a:pt x="0" y="41"/>
                    </a:lnTo>
                    <a:lnTo>
                      <a:pt x="0" y="64"/>
                    </a:lnTo>
                    <a:lnTo>
                      <a:pt x="11" y="82"/>
                    </a:lnTo>
                    <a:lnTo>
                      <a:pt x="23" y="93"/>
                    </a:lnTo>
                    <a:lnTo>
                      <a:pt x="40" y="99"/>
                    </a:lnTo>
                    <a:lnTo>
                      <a:pt x="40" y="99"/>
                    </a:lnTo>
                    <a:lnTo>
                      <a:pt x="64" y="99"/>
                    </a:lnTo>
                    <a:lnTo>
                      <a:pt x="81" y="87"/>
                    </a:lnTo>
                    <a:lnTo>
                      <a:pt x="93" y="76"/>
                    </a:lnTo>
                    <a:lnTo>
                      <a:pt x="99" y="58"/>
                    </a:lnTo>
                    <a:lnTo>
                      <a:pt x="99" y="58"/>
                    </a:lnTo>
                    <a:lnTo>
                      <a:pt x="99" y="35"/>
                    </a:lnTo>
                    <a:lnTo>
                      <a:pt x="93" y="18"/>
                    </a:lnTo>
                    <a:lnTo>
                      <a:pt x="75" y="6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40" y="0"/>
                    </a:lnTo>
                    <a:lnTo>
                      <a:pt x="23" y="6"/>
                    </a:lnTo>
                    <a:lnTo>
                      <a:pt x="5" y="23"/>
                    </a:lnTo>
                    <a:lnTo>
                      <a:pt x="0" y="41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B060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5" name="Freeform 124"/>
              <p:cNvSpPr>
                <a:spLocks/>
              </p:cNvSpPr>
              <p:nvPr/>
            </p:nvSpPr>
            <p:spPr bwMode="auto">
              <a:xfrm>
                <a:off x="2836" y="3023"/>
                <a:ext cx="99" cy="99"/>
              </a:xfrm>
              <a:custGeom>
                <a:avLst/>
                <a:gdLst>
                  <a:gd name="T0" fmla="*/ 0 w 99"/>
                  <a:gd name="T1" fmla="*/ 41 h 99"/>
                  <a:gd name="T2" fmla="*/ 0 w 99"/>
                  <a:gd name="T3" fmla="*/ 41 h 99"/>
                  <a:gd name="T4" fmla="*/ 0 w 99"/>
                  <a:gd name="T5" fmla="*/ 64 h 99"/>
                  <a:gd name="T6" fmla="*/ 11 w 99"/>
                  <a:gd name="T7" fmla="*/ 82 h 99"/>
                  <a:gd name="T8" fmla="*/ 23 w 99"/>
                  <a:gd name="T9" fmla="*/ 93 h 99"/>
                  <a:gd name="T10" fmla="*/ 40 w 99"/>
                  <a:gd name="T11" fmla="*/ 99 h 99"/>
                  <a:gd name="T12" fmla="*/ 40 w 99"/>
                  <a:gd name="T13" fmla="*/ 99 h 99"/>
                  <a:gd name="T14" fmla="*/ 64 w 99"/>
                  <a:gd name="T15" fmla="*/ 99 h 99"/>
                  <a:gd name="T16" fmla="*/ 81 w 99"/>
                  <a:gd name="T17" fmla="*/ 87 h 99"/>
                  <a:gd name="T18" fmla="*/ 93 w 99"/>
                  <a:gd name="T19" fmla="*/ 76 h 99"/>
                  <a:gd name="T20" fmla="*/ 99 w 99"/>
                  <a:gd name="T21" fmla="*/ 58 h 99"/>
                  <a:gd name="T22" fmla="*/ 99 w 99"/>
                  <a:gd name="T23" fmla="*/ 58 h 99"/>
                  <a:gd name="T24" fmla="*/ 99 w 99"/>
                  <a:gd name="T25" fmla="*/ 35 h 99"/>
                  <a:gd name="T26" fmla="*/ 93 w 99"/>
                  <a:gd name="T27" fmla="*/ 18 h 99"/>
                  <a:gd name="T28" fmla="*/ 75 w 99"/>
                  <a:gd name="T29" fmla="*/ 6 h 99"/>
                  <a:gd name="T30" fmla="*/ 58 w 99"/>
                  <a:gd name="T31" fmla="*/ 0 h 99"/>
                  <a:gd name="T32" fmla="*/ 58 w 99"/>
                  <a:gd name="T33" fmla="*/ 0 h 99"/>
                  <a:gd name="T34" fmla="*/ 40 w 99"/>
                  <a:gd name="T35" fmla="*/ 0 h 99"/>
                  <a:gd name="T36" fmla="*/ 23 w 99"/>
                  <a:gd name="T37" fmla="*/ 6 h 99"/>
                  <a:gd name="T38" fmla="*/ 5 w 99"/>
                  <a:gd name="T39" fmla="*/ 23 h 99"/>
                  <a:gd name="T40" fmla="*/ 0 w 99"/>
                  <a:gd name="T41" fmla="*/ 41 h 99"/>
                  <a:gd name="T42" fmla="*/ 0 w 99"/>
                  <a:gd name="T43" fmla="*/ 41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9" h="99">
                    <a:moveTo>
                      <a:pt x="0" y="41"/>
                    </a:moveTo>
                    <a:lnTo>
                      <a:pt x="0" y="41"/>
                    </a:lnTo>
                    <a:lnTo>
                      <a:pt x="0" y="64"/>
                    </a:lnTo>
                    <a:lnTo>
                      <a:pt x="11" y="82"/>
                    </a:lnTo>
                    <a:lnTo>
                      <a:pt x="23" y="93"/>
                    </a:lnTo>
                    <a:lnTo>
                      <a:pt x="40" y="99"/>
                    </a:lnTo>
                    <a:lnTo>
                      <a:pt x="40" y="99"/>
                    </a:lnTo>
                    <a:lnTo>
                      <a:pt x="64" y="99"/>
                    </a:lnTo>
                    <a:lnTo>
                      <a:pt x="81" y="87"/>
                    </a:lnTo>
                    <a:lnTo>
                      <a:pt x="93" y="76"/>
                    </a:lnTo>
                    <a:lnTo>
                      <a:pt x="99" y="58"/>
                    </a:lnTo>
                    <a:lnTo>
                      <a:pt x="99" y="58"/>
                    </a:lnTo>
                    <a:lnTo>
                      <a:pt x="99" y="35"/>
                    </a:lnTo>
                    <a:lnTo>
                      <a:pt x="93" y="18"/>
                    </a:lnTo>
                    <a:lnTo>
                      <a:pt x="75" y="6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40" y="0"/>
                    </a:lnTo>
                    <a:lnTo>
                      <a:pt x="23" y="6"/>
                    </a:lnTo>
                    <a:lnTo>
                      <a:pt x="5" y="23"/>
                    </a:lnTo>
                    <a:lnTo>
                      <a:pt x="0" y="41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B15F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6" name="Freeform 125"/>
              <p:cNvSpPr>
                <a:spLocks/>
              </p:cNvSpPr>
              <p:nvPr/>
            </p:nvSpPr>
            <p:spPr bwMode="auto">
              <a:xfrm>
                <a:off x="2836" y="3023"/>
                <a:ext cx="99" cy="99"/>
              </a:xfrm>
              <a:custGeom>
                <a:avLst/>
                <a:gdLst>
                  <a:gd name="T0" fmla="*/ 0 w 99"/>
                  <a:gd name="T1" fmla="*/ 41 h 99"/>
                  <a:gd name="T2" fmla="*/ 0 w 99"/>
                  <a:gd name="T3" fmla="*/ 41 h 99"/>
                  <a:gd name="T4" fmla="*/ 5 w 99"/>
                  <a:gd name="T5" fmla="*/ 58 h 99"/>
                  <a:gd name="T6" fmla="*/ 11 w 99"/>
                  <a:gd name="T7" fmla="*/ 76 h 99"/>
                  <a:gd name="T8" fmla="*/ 23 w 99"/>
                  <a:gd name="T9" fmla="*/ 93 h 99"/>
                  <a:gd name="T10" fmla="*/ 40 w 99"/>
                  <a:gd name="T11" fmla="*/ 99 h 99"/>
                  <a:gd name="T12" fmla="*/ 40 w 99"/>
                  <a:gd name="T13" fmla="*/ 99 h 99"/>
                  <a:gd name="T14" fmla="*/ 64 w 99"/>
                  <a:gd name="T15" fmla="*/ 99 h 99"/>
                  <a:gd name="T16" fmla="*/ 81 w 99"/>
                  <a:gd name="T17" fmla="*/ 87 h 99"/>
                  <a:gd name="T18" fmla="*/ 93 w 99"/>
                  <a:gd name="T19" fmla="*/ 76 h 99"/>
                  <a:gd name="T20" fmla="*/ 99 w 99"/>
                  <a:gd name="T21" fmla="*/ 58 h 99"/>
                  <a:gd name="T22" fmla="*/ 99 w 99"/>
                  <a:gd name="T23" fmla="*/ 58 h 99"/>
                  <a:gd name="T24" fmla="*/ 99 w 99"/>
                  <a:gd name="T25" fmla="*/ 35 h 99"/>
                  <a:gd name="T26" fmla="*/ 93 w 99"/>
                  <a:gd name="T27" fmla="*/ 18 h 99"/>
                  <a:gd name="T28" fmla="*/ 75 w 99"/>
                  <a:gd name="T29" fmla="*/ 6 h 99"/>
                  <a:gd name="T30" fmla="*/ 58 w 99"/>
                  <a:gd name="T31" fmla="*/ 0 h 99"/>
                  <a:gd name="T32" fmla="*/ 58 w 99"/>
                  <a:gd name="T33" fmla="*/ 0 h 99"/>
                  <a:gd name="T34" fmla="*/ 40 w 99"/>
                  <a:gd name="T35" fmla="*/ 0 h 99"/>
                  <a:gd name="T36" fmla="*/ 23 w 99"/>
                  <a:gd name="T37" fmla="*/ 12 h 99"/>
                  <a:gd name="T38" fmla="*/ 11 w 99"/>
                  <a:gd name="T39" fmla="*/ 23 h 99"/>
                  <a:gd name="T40" fmla="*/ 0 w 99"/>
                  <a:gd name="T41" fmla="*/ 41 h 99"/>
                  <a:gd name="T42" fmla="*/ 0 w 99"/>
                  <a:gd name="T43" fmla="*/ 41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9" h="99">
                    <a:moveTo>
                      <a:pt x="0" y="41"/>
                    </a:moveTo>
                    <a:lnTo>
                      <a:pt x="0" y="41"/>
                    </a:lnTo>
                    <a:lnTo>
                      <a:pt x="5" y="58"/>
                    </a:lnTo>
                    <a:lnTo>
                      <a:pt x="11" y="76"/>
                    </a:lnTo>
                    <a:lnTo>
                      <a:pt x="23" y="93"/>
                    </a:lnTo>
                    <a:lnTo>
                      <a:pt x="40" y="99"/>
                    </a:lnTo>
                    <a:lnTo>
                      <a:pt x="40" y="99"/>
                    </a:lnTo>
                    <a:lnTo>
                      <a:pt x="64" y="99"/>
                    </a:lnTo>
                    <a:lnTo>
                      <a:pt x="81" y="87"/>
                    </a:lnTo>
                    <a:lnTo>
                      <a:pt x="93" y="76"/>
                    </a:lnTo>
                    <a:lnTo>
                      <a:pt x="99" y="58"/>
                    </a:lnTo>
                    <a:lnTo>
                      <a:pt x="99" y="58"/>
                    </a:lnTo>
                    <a:lnTo>
                      <a:pt x="99" y="35"/>
                    </a:lnTo>
                    <a:lnTo>
                      <a:pt x="93" y="18"/>
                    </a:lnTo>
                    <a:lnTo>
                      <a:pt x="75" y="6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40" y="0"/>
                    </a:lnTo>
                    <a:lnTo>
                      <a:pt x="23" y="12"/>
                    </a:lnTo>
                    <a:lnTo>
                      <a:pt x="11" y="23"/>
                    </a:lnTo>
                    <a:lnTo>
                      <a:pt x="0" y="41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B25F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7" name="Freeform 126"/>
              <p:cNvSpPr>
                <a:spLocks/>
              </p:cNvSpPr>
              <p:nvPr/>
            </p:nvSpPr>
            <p:spPr bwMode="auto">
              <a:xfrm>
                <a:off x="2952" y="2918"/>
                <a:ext cx="35" cy="47"/>
              </a:xfrm>
              <a:custGeom>
                <a:avLst/>
                <a:gdLst>
                  <a:gd name="T0" fmla="*/ 6 w 35"/>
                  <a:gd name="T1" fmla="*/ 29 h 47"/>
                  <a:gd name="T2" fmla="*/ 6 w 35"/>
                  <a:gd name="T3" fmla="*/ 29 h 47"/>
                  <a:gd name="T4" fmla="*/ 12 w 35"/>
                  <a:gd name="T5" fmla="*/ 47 h 47"/>
                  <a:gd name="T6" fmla="*/ 18 w 35"/>
                  <a:gd name="T7" fmla="*/ 47 h 47"/>
                  <a:gd name="T8" fmla="*/ 23 w 35"/>
                  <a:gd name="T9" fmla="*/ 47 h 47"/>
                  <a:gd name="T10" fmla="*/ 23 w 35"/>
                  <a:gd name="T11" fmla="*/ 47 h 47"/>
                  <a:gd name="T12" fmla="*/ 35 w 35"/>
                  <a:gd name="T13" fmla="*/ 41 h 47"/>
                  <a:gd name="T14" fmla="*/ 29 w 35"/>
                  <a:gd name="T15" fmla="*/ 18 h 47"/>
                  <a:gd name="T16" fmla="*/ 29 w 35"/>
                  <a:gd name="T17" fmla="*/ 18 h 47"/>
                  <a:gd name="T18" fmla="*/ 23 w 35"/>
                  <a:gd name="T19" fmla="*/ 6 h 47"/>
                  <a:gd name="T20" fmla="*/ 18 w 35"/>
                  <a:gd name="T21" fmla="*/ 0 h 47"/>
                  <a:gd name="T22" fmla="*/ 12 w 35"/>
                  <a:gd name="T23" fmla="*/ 0 h 47"/>
                  <a:gd name="T24" fmla="*/ 12 w 35"/>
                  <a:gd name="T25" fmla="*/ 0 h 47"/>
                  <a:gd name="T26" fmla="*/ 0 w 35"/>
                  <a:gd name="T27" fmla="*/ 12 h 47"/>
                  <a:gd name="T28" fmla="*/ 6 w 35"/>
                  <a:gd name="T29" fmla="*/ 29 h 47"/>
                  <a:gd name="T30" fmla="*/ 6 w 35"/>
                  <a:gd name="T31" fmla="*/ 29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5" h="47">
                    <a:moveTo>
                      <a:pt x="6" y="29"/>
                    </a:moveTo>
                    <a:lnTo>
                      <a:pt x="6" y="29"/>
                    </a:lnTo>
                    <a:lnTo>
                      <a:pt x="12" y="47"/>
                    </a:lnTo>
                    <a:lnTo>
                      <a:pt x="18" y="47"/>
                    </a:lnTo>
                    <a:lnTo>
                      <a:pt x="23" y="47"/>
                    </a:lnTo>
                    <a:lnTo>
                      <a:pt x="23" y="47"/>
                    </a:lnTo>
                    <a:lnTo>
                      <a:pt x="35" y="41"/>
                    </a:lnTo>
                    <a:lnTo>
                      <a:pt x="29" y="18"/>
                    </a:lnTo>
                    <a:lnTo>
                      <a:pt x="29" y="18"/>
                    </a:lnTo>
                    <a:lnTo>
                      <a:pt x="23" y="6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12"/>
                    </a:lnTo>
                    <a:lnTo>
                      <a:pt x="6" y="29"/>
                    </a:lnTo>
                    <a:lnTo>
                      <a:pt x="6" y="2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8" name="Freeform 127"/>
              <p:cNvSpPr>
                <a:spLocks/>
              </p:cNvSpPr>
              <p:nvPr/>
            </p:nvSpPr>
            <p:spPr bwMode="auto">
              <a:xfrm>
                <a:off x="2964" y="2924"/>
                <a:ext cx="11" cy="12"/>
              </a:xfrm>
              <a:custGeom>
                <a:avLst/>
                <a:gdLst>
                  <a:gd name="T0" fmla="*/ 0 w 11"/>
                  <a:gd name="T1" fmla="*/ 0 h 12"/>
                  <a:gd name="T2" fmla="*/ 0 w 11"/>
                  <a:gd name="T3" fmla="*/ 0 h 12"/>
                  <a:gd name="T4" fmla="*/ 0 w 11"/>
                  <a:gd name="T5" fmla="*/ 6 h 12"/>
                  <a:gd name="T6" fmla="*/ 0 w 11"/>
                  <a:gd name="T7" fmla="*/ 12 h 12"/>
                  <a:gd name="T8" fmla="*/ 0 w 11"/>
                  <a:gd name="T9" fmla="*/ 12 h 12"/>
                  <a:gd name="T10" fmla="*/ 6 w 11"/>
                  <a:gd name="T11" fmla="*/ 12 h 12"/>
                  <a:gd name="T12" fmla="*/ 6 w 11"/>
                  <a:gd name="T13" fmla="*/ 12 h 12"/>
                  <a:gd name="T14" fmla="*/ 6 w 11"/>
                  <a:gd name="T15" fmla="*/ 12 h 12"/>
                  <a:gd name="T16" fmla="*/ 11 w 11"/>
                  <a:gd name="T17" fmla="*/ 6 h 12"/>
                  <a:gd name="T18" fmla="*/ 6 w 11"/>
                  <a:gd name="T19" fmla="*/ 0 h 12"/>
                  <a:gd name="T20" fmla="*/ 6 w 11"/>
                  <a:gd name="T21" fmla="*/ 0 h 12"/>
                  <a:gd name="T22" fmla="*/ 0 w 11"/>
                  <a:gd name="T23" fmla="*/ 0 h 12"/>
                  <a:gd name="T24" fmla="*/ 0 w 11"/>
                  <a:gd name="T25" fmla="*/ 0 h 12"/>
                  <a:gd name="T26" fmla="*/ 0 w 11"/>
                  <a:gd name="T2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" h="12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11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9" name="Freeform 128"/>
              <p:cNvSpPr>
                <a:spLocks/>
              </p:cNvSpPr>
              <p:nvPr/>
            </p:nvSpPr>
            <p:spPr bwMode="auto">
              <a:xfrm>
                <a:off x="2772" y="2674"/>
                <a:ext cx="192" cy="104"/>
              </a:xfrm>
              <a:custGeom>
                <a:avLst/>
                <a:gdLst>
                  <a:gd name="T0" fmla="*/ 186 w 192"/>
                  <a:gd name="T1" fmla="*/ 52 h 104"/>
                  <a:gd name="T2" fmla="*/ 186 w 192"/>
                  <a:gd name="T3" fmla="*/ 52 h 104"/>
                  <a:gd name="T4" fmla="*/ 192 w 192"/>
                  <a:gd name="T5" fmla="*/ 64 h 104"/>
                  <a:gd name="T6" fmla="*/ 192 w 192"/>
                  <a:gd name="T7" fmla="*/ 70 h 104"/>
                  <a:gd name="T8" fmla="*/ 180 w 192"/>
                  <a:gd name="T9" fmla="*/ 81 h 104"/>
                  <a:gd name="T10" fmla="*/ 180 w 192"/>
                  <a:gd name="T11" fmla="*/ 81 h 104"/>
                  <a:gd name="T12" fmla="*/ 168 w 192"/>
                  <a:gd name="T13" fmla="*/ 87 h 104"/>
                  <a:gd name="T14" fmla="*/ 151 w 192"/>
                  <a:gd name="T15" fmla="*/ 87 h 104"/>
                  <a:gd name="T16" fmla="*/ 139 w 192"/>
                  <a:gd name="T17" fmla="*/ 81 h 104"/>
                  <a:gd name="T18" fmla="*/ 139 w 192"/>
                  <a:gd name="T19" fmla="*/ 81 h 104"/>
                  <a:gd name="T20" fmla="*/ 134 w 192"/>
                  <a:gd name="T21" fmla="*/ 87 h 104"/>
                  <a:gd name="T22" fmla="*/ 128 w 192"/>
                  <a:gd name="T23" fmla="*/ 93 h 104"/>
                  <a:gd name="T24" fmla="*/ 128 w 192"/>
                  <a:gd name="T25" fmla="*/ 93 h 104"/>
                  <a:gd name="T26" fmla="*/ 116 w 192"/>
                  <a:gd name="T27" fmla="*/ 93 h 104"/>
                  <a:gd name="T28" fmla="*/ 110 w 192"/>
                  <a:gd name="T29" fmla="*/ 87 h 104"/>
                  <a:gd name="T30" fmla="*/ 110 w 192"/>
                  <a:gd name="T31" fmla="*/ 87 h 104"/>
                  <a:gd name="T32" fmla="*/ 104 w 192"/>
                  <a:gd name="T33" fmla="*/ 87 h 104"/>
                  <a:gd name="T34" fmla="*/ 93 w 192"/>
                  <a:gd name="T35" fmla="*/ 99 h 104"/>
                  <a:gd name="T36" fmla="*/ 93 w 192"/>
                  <a:gd name="T37" fmla="*/ 99 h 104"/>
                  <a:gd name="T38" fmla="*/ 87 w 192"/>
                  <a:gd name="T39" fmla="*/ 104 h 104"/>
                  <a:gd name="T40" fmla="*/ 69 w 192"/>
                  <a:gd name="T41" fmla="*/ 104 h 104"/>
                  <a:gd name="T42" fmla="*/ 69 w 192"/>
                  <a:gd name="T43" fmla="*/ 104 h 104"/>
                  <a:gd name="T44" fmla="*/ 46 w 192"/>
                  <a:gd name="T45" fmla="*/ 104 h 104"/>
                  <a:gd name="T46" fmla="*/ 40 w 192"/>
                  <a:gd name="T47" fmla="*/ 104 h 104"/>
                  <a:gd name="T48" fmla="*/ 29 w 192"/>
                  <a:gd name="T49" fmla="*/ 104 h 104"/>
                  <a:gd name="T50" fmla="*/ 29 w 192"/>
                  <a:gd name="T51" fmla="*/ 104 h 104"/>
                  <a:gd name="T52" fmla="*/ 0 w 192"/>
                  <a:gd name="T53" fmla="*/ 5 h 104"/>
                  <a:gd name="T54" fmla="*/ 0 w 192"/>
                  <a:gd name="T55" fmla="*/ 5 h 104"/>
                  <a:gd name="T56" fmla="*/ 17 w 192"/>
                  <a:gd name="T57" fmla="*/ 0 h 104"/>
                  <a:gd name="T58" fmla="*/ 64 w 192"/>
                  <a:gd name="T59" fmla="*/ 0 h 104"/>
                  <a:gd name="T60" fmla="*/ 93 w 192"/>
                  <a:gd name="T61" fmla="*/ 0 h 104"/>
                  <a:gd name="T62" fmla="*/ 122 w 192"/>
                  <a:gd name="T63" fmla="*/ 11 h 104"/>
                  <a:gd name="T64" fmla="*/ 157 w 192"/>
                  <a:gd name="T65" fmla="*/ 29 h 104"/>
                  <a:gd name="T66" fmla="*/ 186 w 192"/>
                  <a:gd name="T67" fmla="*/ 52 h 104"/>
                  <a:gd name="T68" fmla="*/ 186 w 192"/>
                  <a:gd name="T69" fmla="*/ 52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92" h="104">
                    <a:moveTo>
                      <a:pt x="186" y="52"/>
                    </a:moveTo>
                    <a:lnTo>
                      <a:pt x="186" y="52"/>
                    </a:lnTo>
                    <a:lnTo>
                      <a:pt x="192" y="64"/>
                    </a:lnTo>
                    <a:lnTo>
                      <a:pt x="192" y="70"/>
                    </a:lnTo>
                    <a:lnTo>
                      <a:pt x="180" y="81"/>
                    </a:lnTo>
                    <a:lnTo>
                      <a:pt x="180" y="81"/>
                    </a:lnTo>
                    <a:lnTo>
                      <a:pt x="168" y="87"/>
                    </a:lnTo>
                    <a:lnTo>
                      <a:pt x="151" y="87"/>
                    </a:lnTo>
                    <a:lnTo>
                      <a:pt x="139" y="81"/>
                    </a:lnTo>
                    <a:lnTo>
                      <a:pt x="139" y="81"/>
                    </a:lnTo>
                    <a:lnTo>
                      <a:pt x="134" y="87"/>
                    </a:lnTo>
                    <a:lnTo>
                      <a:pt x="128" y="93"/>
                    </a:lnTo>
                    <a:lnTo>
                      <a:pt x="128" y="93"/>
                    </a:lnTo>
                    <a:lnTo>
                      <a:pt x="116" y="93"/>
                    </a:lnTo>
                    <a:lnTo>
                      <a:pt x="110" y="87"/>
                    </a:lnTo>
                    <a:lnTo>
                      <a:pt x="110" y="87"/>
                    </a:lnTo>
                    <a:lnTo>
                      <a:pt x="104" y="87"/>
                    </a:lnTo>
                    <a:lnTo>
                      <a:pt x="93" y="99"/>
                    </a:lnTo>
                    <a:lnTo>
                      <a:pt x="93" y="99"/>
                    </a:lnTo>
                    <a:lnTo>
                      <a:pt x="87" y="104"/>
                    </a:lnTo>
                    <a:lnTo>
                      <a:pt x="69" y="104"/>
                    </a:lnTo>
                    <a:lnTo>
                      <a:pt x="69" y="104"/>
                    </a:lnTo>
                    <a:lnTo>
                      <a:pt x="46" y="104"/>
                    </a:lnTo>
                    <a:lnTo>
                      <a:pt x="40" y="104"/>
                    </a:lnTo>
                    <a:lnTo>
                      <a:pt x="29" y="104"/>
                    </a:lnTo>
                    <a:lnTo>
                      <a:pt x="29" y="10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7" y="0"/>
                    </a:lnTo>
                    <a:lnTo>
                      <a:pt x="64" y="0"/>
                    </a:lnTo>
                    <a:lnTo>
                      <a:pt x="93" y="0"/>
                    </a:lnTo>
                    <a:lnTo>
                      <a:pt x="122" y="11"/>
                    </a:lnTo>
                    <a:lnTo>
                      <a:pt x="157" y="29"/>
                    </a:lnTo>
                    <a:lnTo>
                      <a:pt x="186" y="52"/>
                    </a:lnTo>
                    <a:lnTo>
                      <a:pt x="186" y="5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0" name="Freeform 129"/>
              <p:cNvSpPr>
                <a:spLocks/>
              </p:cNvSpPr>
              <p:nvPr/>
            </p:nvSpPr>
            <p:spPr bwMode="auto">
              <a:xfrm>
                <a:off x="2603" y="2668"/>
                <a:ext cx="250" cy="262"/>
              </a:xfrm>
              <a:custGeom>
                <a:avLst/>
                <a:gdLst>
                  <a:gd name="T0" fmla="*/ 0 w 250"/>
                  <a:gd name="T1" fmla="*/ 128 h 262"/>
                  <a:gd name="T2" fmla="*/ 0 w 250"/>
                  <a:gd name="T3" fmla="*/ 128 h 262"/>
                  <a:gd name="T4" fmla="*/ 6 w 250"/>
                  <a:gd name="T5" fmla="*/ 99 h 262"/>
                  <a:gd name="T6" fmla="*/ 17 w 250"/>
                  <a:gd name="T7" fmla="*/ 70 h 262"/>
                  <a:gd name="T8" fmla="*/ 35 w 250"/>
                  <a:gd name="T9" fmla="*/ 46 h 262"/>
                  <a:gd name="T10" fmla="*/ 64 w 250"/>
                  <a:gd name="T11" fmla="*/ 29 h 262"/>
                  <a:gd name="T12" fmla="*/ 93 w 250"/>
                  <a:gd name="T13" fmla="*/ 17 h 262"/>
                  <a:gd name="T14" fmla="*/ 128 w 250"/>
                  <a:gd name="T15" fmla="*/ 6 h 262"/>
                  <a:gd name="T16" fmla="*/ 163 w 250"/>
                  <a:gd name="T17" fmla="*/ 0 h 262"/>
                  <a:gd name="T18" fmla="*/ 198 w 250"/>
                  <a:gd name="T19" fmla="*/ 6 h 262"/>
                  <a:gd name="T20" fmla="*/ 198 w 250"/>
                  <a:gd name="T21" fmla="*/ 6 h 262"/>
                  <a:gd name="T22" fmla="*/ 227 w 250"/>
                  <a:gd name="T23" fmla="*/ 52 h 262"/>
                  <a:gd name="T24" fmla="*/ 244 w 250"/>
                  <a:gd name="T25" fmla="*/ 87 h 262"/>
                  <a:gd name="T26" fmla="*/ 250 w 250"/>
                  <a:gd name="T27" fmla="*/ 116 h 262"/>
                  <a:gd name="T28" fmla="*/ 250 w 250"/>
                  <a:gd name="T29" fmla="*/ 116 h 262"/>
                  <a:gd name="T30" fmla="*/ 244 w 250"/>
                  <a:gd name="T31" fmla="*/ 128 h 262"/>
                  <a:gd name="T32" fmla="*/ 233 w 250"/>
                  <a:gd name="T33" fmla="*/ 134 h 262"/>
                  <a:gd name="T34" fmla="*/ 227 w 250"/>
                  <a:gd name="T35" fmla="*/ 145 h 262"/>
                  <a:gd name="T36" fmla="*/ 227 w 250"/>
                  <a:gd name="T37" fmla="*/ 145 h 262"/>
                  <a:gd name="T38" fmla="*/ 227 w 250"/>
                  <a:gd name="T39" fmla="*/ 151 h 262"/>
                  <a:gd name="T40" fmla="*/ 227 w 250"/>
                  <a:gd name="T41" fmla="*/ 163 h 262"/>
                  <a:gd name="T42" fmla="*/ 227 w 250"/>
                  <a:gd name="T43" fmla="*/ 163 h 262"/>
                  <a:gd name="T44" fmla="*/ 215 w 250"/>
                  <a:gd name="T45" fmla="*/ 169 h 262"/>
                  <a:gd name="T46" fmla="*/ 209 w 250"/>
                  <a:gd name="T47" fmla="*/ 175 h 262"/>
                  <a:gd name="T48" fmla="*/ 209 w 250"/>
                  <a:gd name="T49" fmla="*/ 175 h 262"/>
                  <a:gd name="T50" fmla="*/ 209 w 250"/>
                  <a:gd name="T51" fmla="*/ 186 h 262"/>
                  <a:gd name="T52" fmla="*/ 209 w 250"/>
                  <a:gd name="T53" fmla="*/ 186 h 262"/>
                  <a:gd name="T54" fmla="*/ 209 w 250"/>
                  <a:gd name="T55" fmla="*/ 192 h 262"/>
                  <a:gd name="T56" fmla="*/ 209 w 250"/>
                  <a:gd name="T57" fmla="*/ 192 h 262"/>
                  <a:gd name="T58" fmla="*/ 209 w 250"/>
                  <a:gd name="T59" fmla="*/ 198 h 262"/>
                  <a:gd name="T60" fmla="*/ 204 w 250"/>
                  <a:gd name="T61" fmla="*/ 209 h 262"/>
                  <a:gd name="T62" fmla="*/ 198 w 250"/>
                  <a:gd name="T63" fmla="*/ 221 h 262"/>
                  <a:gd name="T64" fmla="*/ 192 w 250"/>
                  <a:gd name="T65" fmla="*/ 227 h 262"/>
                  <a:gd name="T66" fmla="*/ 192 w 250"/>
                  <a:gd name="T67" fmla="*/ 227 h 262"/>
                  <a:gd name="T68" fmla="*/ 204 w 250"/>
                  <a:gd name="T69" fmla="*/ 250 h 262"/>
                  <a:gd name="T70" fmla="*/ 204 w 250"/>
                  <a:gd name="T71" fmla="*/ 256 h 262"/>
                  <a:gd name="T72" fmla="*/ 198 w 250"/>
                  <a:gd name="T73" fmla="*/ 262 h 262"/>
                  <a:gd name="T74" fmla="*/ 180 w 250"/>
                  <a:gd name="T75" fmla="*/ 262 h 262"/>
                  <a:gd name="T76" fmla="*/ 157 w 250"/>
                  <a:gd name="T77" fmla="*/ 244 h 262"/>
                  <a:gd name="T78" fmla="*/ 157 w 250"/>
                  <a:gd name="T79" fmla="*/ 244 h 262"/>
                  <a:gd name="T80" fmla="*/ 145 w 250"/>
                  <a:gd name="T81" fmla="*/ 239 h 262"/>
                  <a:gd name="T82" fmla="*/ 134 w 250"/>
                  <a:gd name="T83" fmla="*/ 239 h 262"/>
                  <a:gd name="T84" fmla="*/ 105 w 250"/>
                  <a:gd name="T85" fmla="*/ 239 h 262"/>
                  <a:gd name="T86" fmla="*/ 75 w 250"/>
                  <a:gd name="T87" fmla="*/ 250 h 262"/>
                  <a:gd name="T88" fmla="*/ 75 w 250"/>
                  <a:gd name="T89" fmla="*/ 250 h 262"/>
                  <a:gd name="T90" fmla="*/ 64 w 250"/>
                  <a:gd name="T91" fmla="*/ 239 h 262"/>
                  <a:gd name="T92" fmla="*/ 41 w 250"/>
                  <a:gd name="T93" fmla="*/ 209 h 262"/>
                  <a:gd name="T94" fmla="*/ 11 w 250"/>
                  <a:gd name="T95" fmla="*/ 175 h 262"/>
                  <a:gd name="T96" fmla="*/ 6 w 250"/>
                  <a:gd name="T97" fmla="*/ 151 h 262"/>
                  <a:gd name="T98" fmla="*/ 0 w 250"/>
                  <a:gd name="T99" fmla="*/ 128 h 262"/>
                  <a:gd name="T100" fmla="*/ 0 w 250"/>
                  <a:gd name="T101" fmla="*/ 128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50" h="262">
                    <a:moveTo>
                      <a:pt x="0" y="128"/>
                    </a:moveTo>
                    <a:lnTo>
                      <a:pt x="0" y="128"/>
                    </a:lnTo>
                    <a:lnTo>
                      <a:pt x="6" y="99"/>
                    </a:lnTo>
                    <a:lnTo>
                      <a:pt x="17" y="70"/>
                    </a:lnTo>
                    <a:lnTo>
                      <a:pt x="35" y="46"/>
                    </a:lnTo>
                    <a:lnTo>
                      <a:pt x="64" y="29"/>
                    </a:lnTo>
                    <a:lnTo>
                      <a:pt x="93" y="17"/>
                    </a:lnTo>
                    <a:lnTo>
                      <a:pt x="128" y="6"/>
                    </a:lnTo>
                    <a:lnTo>
                      <a:pt x="163" y="0"/>
                    </a:lnTo>
                    <a:lnTo>
                      <a:pt x="198" y="6"/>
                    </a:lnTo>
                    <a:lnTo>
                      <a:pt x="198" y="6"/>
                    </a:lnTo>
                    <a:lnTo>
                      <a:pt x="227" y="52"/>
                    </a:lnTo>
                    <a:lnTo>
                      <a:pt x="244" y="87"/>
                    </a:lnTo>
                    <a:lnTo>
                      <a:pt x="250" y="116"/>
                    </a:lnTo>
                    <a:lnTo>
                      <a:pt x="250" y="116"/>
                    </a:lnTo>
                    <a:lnTo>
                      <a:pt x="244" y="128"/>
                    </a:lnTo>
                    <a:lnTo>
                      <a:pt x="233" y="134"/>
                    </a:lnTo>
                    <a:lnTo>
                      <a:pt x="227" y="145"/>
                    </a:lnTo>
                    <a:lnTo>
                      <a:pt x="227" y="145"/>
                    </a:lnTo>
                    <a:lnTo>
                      <a:pt x="227" y="151"/>
                    </a:lnTo>
                    <a:lnTo>
                      <a:pt x="227" y="163"/>
                    </a:lnTo>
                    <a:lnTo>
                      <a:pt x="227" y="163"/>
                    </a:lnTo>
                    <a:lnTo>
                      <a:pt x="215" y="169"/>
                    </a:lnTo>
                    <a:lnTo>
                      <a:pt x="209" y="175"/>
                    </a:lnTo>
                    <a:lnTo>
                      <a:pt x="209" y="175"/>
                    </a:lnTo>
                    <a:lnTo>
                      <a:pt x="209" y="186"/>
                    </a:lnTo>
                    <a:lnTo>
                      <a:pt x="209" y="186"/>
                    </a:lnTo>
                    <a:lnTo>
                      <a:pt x="209" y="192"/>
                    </a:lnTo>
                    <a:lnTo>
                      <a:pt x="209" y="192"/>
                    </a:lnTo>
                    <a:lnTo>
                      <a:pt x="209" y="198"/>
                    </a:lnTo>
                    <a:lnTo>
                      <a:pt x="204" y="209"/>
                    </a:lnTo>
                    <a:lnTo>
                      <a:pt x="198" y="221"/>
                    </a:lnTo>
                    <a:lnTo>
                      <a:pt x="192" y="227"/>
                    </a:lnTo>
                    <a:lnTo>
                      <a:pt x="192" y="227"/>
                    </a:lnTo>
                    <a:lnTo>
                      <a:pt x="204" y="250"/>
                    </a:lnTo>
                    <a:lnTo>
                      <a:pt x="204" y="256"/>
                    </a:lnTo>
                    <a:lnTo>
                      <a:pt x="198" y="262"/>
                    </a:lnTo>
                    <a:lnTo>
                      <a:pt x="180" y="262"/>
                    </a:lnTo>
                    <a:lnTo>
                      <a:pt x="157" y="244"/>
                    </a:lnTo>
                    <a:lnTo>
                      <a:pt x="157" y="244"/>
                    </a:lnTo>
                    <a:lnTo>
                      <a:pt x="145" y="239"/>
                    </a:lnTo>
                    <a:lnTo>
                      <a:pt x="134" y="239"/>
                    </a:lnTo>
                    <a:lnTo>
                      <a:pt x="105" y="239"/>
                    </a:lnTo>
                    <a:lnTo>
                      <a:pt x="75" y="250"/>
                    </a:lnTo>
                    <a:lnTo>
                      <a:pt x="75" y="250"/>
                    </a:lnTo>
                    <a:lnTo>
                      <a:pt x="64" y="239"/>
                    </a:lnTo>
                    <a:lnTo>
                      <a:pt x="41" y="209"/>
                    </a:lnTo>
                    <a:lnTo>
                      <a:pt x="11" y="175"/>
                    </a:lnTo>
                    <a:lnTo>
                      <a:pt x="6" y="151"/>
                    </a:lnTo>
                    <a:lnTo>
                      <a:pt x="0" y="128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1" name="Freeform 130"/>
              <p:cNvSpPr>
                <a:spLocks/>
              </p:cNvSpPr>
              <p:nvPr/>
            </p:nvSpPr>
            <p:spPr bwMode="auto">
              <a:xfrm>
                <a:off x="2562" y="2761"/>
                <a:ext cx="186" cy="355"/>
              </a:xfrm>
              <a:custGeom>
                <a:avLst/>
                <a:gdLst>
                  <a:gd name="T0" fmla="*/ 0 w 186"/>
                  <a:gd name="T1" fmla="*/ 151 h 355"/>
                  <a:gd name="T2" fmla="*/ 0 w 186"/>
                  <a:gd name="T3" fmla="*/ 151 h 355"/>
                  <a:gd name="T4" fmla="*/ 12 w 186"/>
                  <a:gd name="T5" fmla="*/ 198 h 355"/>
                  <a:gd name="T6" fmla="*/ 23 w 186"/>
                  <a:gd name="T7" fmla="*/ 250 h 355"/>
                  <a:gd name="T8" fmla="*/ 52 w 186"/>
                  <a:gd name="T9" fmla="*/ 297 h 355"/>
                  <a:gd name="T10" fmla="*/ 87 w 186"/>
                  <a:gd name="T11" fmla="*/ 338 h 355"/>
                  <a:gd name="T12" fmla="*/ 87 w 186"/>
                  <a:gd name="T13" fmla="*/ 338 h 355"/>
                  <a:gd name="T14" fmla="*/ 87 w 186"/>
                  <a:gd name="T15" fmla="*/ 349 h 355"/>
                  <a:gd name="T16" fmla="*/ 93 w 186"/>
                  <a:gd name="T17" fmla="*/ 355 h 355"/>
                  <a:gd name="T18" fmla="*/ 99 w 186"/>
                  <a:gd name="T19" fmla="*/ 355 h 355"/>
                  <a:gd name="T20" fmla="*/ 99 w 186"/>
                  <a:gd name="T21" fmla="*/ 355 h 355"/>
                  <a:gd name="T22" fmla="*/ 105 w 186"/>
                  <a:gd name="T23" fmla="*/ 344 h 355"/>
                  <a:gd name="T24" fmla="*/ 111 w 186"/>
                  <a:gd name="T25" fmla="*/ 332 h 355"/>
                  <a:gd name="T26" fmla="*/ 111 w 186"/>
                  <a:gd name="T27" fmla="*/ 332 h 355"/>
                  <a:gd name="T28" fmla="*/ 122 w 186"/>
                  <a:gd name="T29" fmla="*/ 326 h 355"/>
                  <a:gd name="T30" fmla="*/ 134 w 186"/>
                  <a:gd name="T31" fmla="*/ 326 h 355"/>
                  <a:gd name="T32" fmla="*/ 134 w 186"/>
                  <a:gd name="T33" fmla="*/ 326 h 355"/>
                  <a:gd name="T34" fmla="*/ 140 w 186"/>
                  <a:gd name="T35" fmla="*/ 314 h 355"/>
                  <a:gd name="T36" fmla="*/ 151 w 186"/>
                  <a:gd name="T37" fmla="*/ 297 h 355"/>
                  <a:gd name="T38" fmla="*/ 151 w 186"/>
                  <a:gd name="T39" fmla="*/ 297 h 355"/>
                  <a:gd name="T40" fmla="*/ 157 w 186"/>
                  <a:gd name="T41" fmla="*/ 297 h 355"/>
                  <a:gd name="T42" fmla="*/ 163 w 186"/>
                  <a:gd name="T43" fmla="*/ 297 h 355"/>
                  <a:gd name="T44" fmla="*/ 175 w 186"/>
                  <a:gd name="T45" fmla="*/ 297 h 355"/>
                  <a:gd name="T46" fmla="*/ 181 w 186"/>
                  <a:gd name="T47" fmla="*/ 291 h 355"/>
                  <a:gd name="T48" fmla="*/ 181 w 186"/>
                  <a:gd name="T49" fmla="*/ 291 h 355"/>
                  <a:gd name="T50" fmla="*/ 186 w 186"/>
                  <a:gd name="T51" fmla="*/ 285 h 355"/>
                  <a:gd name="T52" fmla="*/ 186 w 186"/>
                  <a:gd name="T53" fmla="*/ 280 h 355"/>
                  <a:gd name="T54" fmla="*/ 186 w 186"/>
                  <a:gd name="T55" fmla="*/ 268 h 355"/>
                  <a:gd name="T56" fmla="*/ 186 w 186"/>
                  <a:gd name="T57" fmla="*/ 268 h 355"/>
                  <a:gd name="T58" fmla="*/ 186 w 186"/>
                  <a:gd name="T59" fmla="*/ 256 h 355"/>
                  <a:gd name="T60" fmla="*/ 181 w 186"/>
                  <a:gd name="T61" fmla="*/ 239 h 355"/>
                  <a:gd name="T62" fmla="*/ 175 w 186"/>
                  <a:gd name="T63" fmla="*/ 227 h 355"/>
                  <a:gd name="T64" fmla="*/ 175 w 186"/>
                  <a:gd name="T65" fmla="*/ 227 h 355"/>
                  <a:gd name="T66" fmla="*/ 181 w 186"/>
                  <a:gd name="T67" fmla="*/ 221 h 355"/>
                  <a:gd name="T68" fmla="*/ 186 w 186"/>
                  <a:gd name="T69" fmla="*/ 215 h 355"/>
                  <a:gd name="T70" fmla="*/ 186 w 186"/>
                  <a:gd name="T71" fmla="*/ 215 h 355"/>
                  <a:gd name="T72" fmla="*/ 181 w 186"/>
                  <a:gd name="T73" fmla="*/ 204 h 355"/>
                  <a:gd name="T74" fmla="*/ 175 w 186"/>
                  <a:gd name="T75" fmla="*/ 198 h 355"/>
                  <a:gd name="T76" fmla="*/ 175 w 186"/>
                  <a:gd name="T77" fmla="*/ 198 h 355"/>
                  <a:gd name="T78" fmla="*/ 175 w 186"/>
                  <a:gd name="T79" fmla="*/ 192 h 355"/>
                  <a:gd name="T80" fmla="*/ 181 w 186"/>
                  <a:gd name="T81" fmla="*/ 181 h 355"/>
                  <a:gd name="T82" fmla="*/ 181 w 186"/>
                  <a:gd name="T83" fmla="*/ 181 h 355"/>
                  <a:gd name="T84" fmla="*/ 186 w 186"/>
                  <a:gd name="T85" fmla="*/ 169 h 355"/>
                  <a:gd name="T86" fmla="*/ 181 w 186"/>
                  <a:gd name="T87" fmla="*/ 157 h 355"/>
                  <a:gd name="T88" fmla="*/ 181 w 186"/>
                  <a:gd name="T89" fmla="*/ 157 h 355"/>
                  <a:gd name="T90" fmla="*/ 181 w 186"/>
                  <a:gd name="T91" fmla="*/ 134 h 355"/>
                  <a:gd name="T92" fmla="*/ 175 w 186"/>
                  <a:gd name="T93" fmla="*/ 122 h 355"/>
                  <a:gd name="T94" fmla="*/ 169 w 186"/>
                  <a:gd name="T95" fmla="*/ 116 h 355"/>
                  <a:gd name="T96" fmla="*/ 169 w 186"/>
                  <a:gd name="T97" fmla="*/ 116 h 355"/>
                  <a:gd name="T98" fmla="*/ 111 w 186"/>
                  <a:gd name="T99" fmla="*/ 58 h 355"/>
                  <a:gd name="T100" fmla="*/ 64 w 186"/>
                  <a:gd name="T101" fmla="*/ 0 h 355"/>
                  <a:gd name="T102" fmla="*/ 64 w 186"/>
                  <a:gd name="T103" fmla="*/ 0 h 355"/>
                  <a:gd name="T104" fmla="*/ 47 w 186"/>
                  <a:gd name="T105" fmla="*/ 12 h 355"/>
                  <a:gd name="T106" fmla="*/ 23 w 186"/>
                  <a:gd name="T107" fmla="*/ 35 h 355"/>
                  <a:gd name="T108" fmla="*/ 12 w 186"/>
                  <a:gd name="T109" fmla="*/ 52 h 355"/>
                  <a:gd name="T110" fmla="*/ 0 w 186"/>
                  <a:gd name="T111" fmla="*/ 82 h 355"/>
                  <a:gd name="T112" fmla="*/ 0 w 186"/>
                  <a:gd name="T113" fmla="*/ 111 h 355"/>
                  <a:gd name="T114" fmla="*/ 0 w 186"/>
                  <a:gd name="T115" fmla="*/ 151 h 355"/>
                  <a:gd name="T116" fmla="*/ 0 w 186"/>
                  <a:gd name="T117" fmla="*/ 151 h 3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86" h="355">
                    <a:moveTo>
                      <a:pt x="0" y="151"/>
                    </a:moveTo>
                    <a:lnTo>
                      <a:pt x="0" y="151"/>
                    </a:lnTo>
                    <a:lnTo>
                      <a:pt x="12" y="198"/>
                    </a:lnTo>
                    <a:lnTo>
                      <a:pt x="23" y="250"/>
                    </a:lnTo>
                    <a:lnTo>
                      <a:pt x="52" y="297"/>
                    </a:lnTo>
                    <a:lnTo>
                      <a:pt x="87" y="338"/>
                    </a:lnTo>
                    <a:lnTo>
                      <a:pt x="87" y="338"/>
                    </a:lnTo>
                    <a:lnTo>
                      <a:pt x="87" y="349"/>
                    </a:lnTo>
                    <a:lnTo>
                      <a:pt x="93" y="355"/>
                    </a:lnTo>
                    <a:lnTo>
                      <a:pt x="99" y="355"/>
                    </a:lnTo>
                    <a:lnTo>
                      <a:pt x="99" y="355"/>
                    </a:lnTo>
                    <a:lnTo>
                      <a:pt x="105" y="344"/>
                    </a:lnTo>
                    <a:lnTo>
                      <a:pt x="111" y="332"/>
                    </a:lnTo>
                    <a:lnTo>
                      <a:pt x="111" y="332"/>
                    </a:lnTo>
                    <a:lnTo>
                      <a:pt x="122" y="326"/>
                    </a:lnTo>
                    <a:lnTo>
                      <a:pt x="134" y="326"/>
                    </a:lnTo>
                    <a:lnTo>
                      <a:pt x="134" y="326"/>
                    </a:lnTo>
                    <a:lnTo>
                      <a:pt x="140" y="314"/>
                    </a:lnTo>
                    <a:lnTo>
                      <a:pt x="151" y="297"/>
                    </a:lnTo>
                    <a:lnTo>
                      <a:pt x="151" y="297"/>
                    </a:lnTo>
                    <a:lnTo>
                      <a:pt x="157" y="297"/>
                    </a:lnTo>
                    <a:lnTo>
                      <a:pt x="163" y="297"/>
                    </a:lnTo>
                    <a:lnTo>
                      <a:pt x="175" y="297"/>
                    </a:lnTo>
                    <a:lnTo>
                      <a:pt x="181" y="291"/>
                    </a:lnTo>
                    <a:lnTo>
                      <a:pt x="181" y="291"/>
                    </a:lnTo>
                    <a:lnTo>
                      <a:pt x="186" y="285"/>
                    </a:lnTo>
                    <a:lnTo>
                      <a:pt x="186" y="280"/>
                    </a:lnTo>
                    <a:lnTo>
                      <a:pt x="186" y="268"/>
                    </a:lnTo>
                    <a:lnTo>
                      <a:pt x="186" y="268"/>
                    </a:lnTo>
                    <a:lnTo>
                      <a:pt x="186" y="256"/>
                    </a:lnTo>
                    <a:lnTo>
                      <a:pt x="181" y="239"/>
                    </a:lnTo>
                    <a:lnTo>
                      <a:pt x="175" y="227"/>
                    </a:lnTo>
                    <a:lnTo>
                      <a:pt x="175" y="227"/>
                    </a:lnTo>
                    <a:lnTo>
                      <a:pt x="181" y="221"/>
                    </a:lnTo>
                    <a:lnTo>
                      <a:pt x="186" y="215"/>
                    </a:lnTo>
                    <a:lnTo>
                      <a:pt x="186" y="215"/>
                    </a:lnTo>
                    <a:lnTo>
                      <a:pt x="181" y="204"/>
                    </a:lnTo>
                    <a:lnTo>
                      <a:pt x="175" y="198"/>
                    </a:lnTo>
                    <a:lnTo>
                      <a:pt x="175" y="198"/>
                    </a:lnTo>
                    <a:lnTo>
                      <a:pt x="175" y="192"/>
                    </a:lnTo>
                    <a:lnTo>
                      <a:pt x="181" y="181"/>
                    </a:lnTo>
                    <a:lnTo>
                      <a:pt x="181" y="181"/>
                    </a:lnTo>
                    <a:lnTo>
                      <a:pt x="186" y="169"/>
                    </a:lnTo>
                    <a:lnTo>
                      <a:pt x="181" y="157"/>
                    </a:lnTo>
                    <a:lnTo>
                      <a:pt x="181" y="157"/>
                    </a:lnTo>
                    <a:lnTo>
                      <a:pt x="181" y="134"/>
                    </a:lnTo>
                    <a:lnTo>
                      <a:pt x="175" y="122"/>
                    </a:lnTo>
                    <a:lnTo>
                      <a:pt x="169" y="116"/>
                    </a:lnTo>
                    <a:lnTo>
                      <a:pt x="169" y="116"/>
                    </a:lnTo>
                    <a:lnTo>
                      <a:pt x="111" y="58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47" y="12"/>
                    </a:lnTo>
                    <a:lnTo>
                      <a:pt x="23" y="35"/>
                    </a:lnTo>
                    <a:lnTo>
                      <a:pt x="12" y="52"/>
                    </a:lnTo>
                    <a:lnTo>
                      <a:pt x="0" y="82"/>
                    </a:lnTo>
                    <a:lnTo>
                      <a:pt x="0" y="111"/>
                    </a:lnTo>
                    <a:lnTo>
                      <a:pt x="0" y="151"/>
                    </a:lnTo>
                    <a:lnTo>
                      <a:pt x="0" y="15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2" name="Freeform 131"/>
              <p:cNvSpPr>
                <a:spLocks/>
              </p:cNvSpPr>
              <p:nvPr/>
            </p:nvSpPr>
            <p:spPr bwMode="auto">
              <a:xfrm>
                <a:off x="2696" y="2889"/>
                <a:ext cx="81" cy="105"/>
              </a:xfrm>
              <a:custGeom>
                <a:avLst/>
                <a:gdLst>
                  <a:gd name="T0" fmla="*/ 81 w 81"/>
                  <a:gd name="T1" fmla="*/ 70 h 105"/>
                  <a:gd name="T2" fmla="*/ 81 w 81"/>
                  <a:gd name="T3" fmla="*/ 70 h 105"/>
                  <a:gd name="T4" fmla="*/ 81 w 81"/>
                  <a:gd name="T5" fmla="*/ 47 h 105"/>
                  <a:gd name="T6" fmla="*/ 76 w 81"/>
                  <a:gd name="T7" fmla="*/ 23 h 105"/>
                  <a:gd name="T8" fmla="*/ 58 w 81"/>
                  <a:gd name="T9" fmla="*/ 12 h 105"/>
                  <a:gd name="T10" fmla="*/ 58 w 81"/>
                  <a:gd name="T11" fmla="*/ 12 h 105"/>
                  <a:gd name="T12" fmla="*/ 52 w 81"/>
                  <a:gd name="T13" fmla="*/ 6 h 105"/>
                  <a:gd name="T14" fmla="*/ 41 w 81"/>
                  <a:gd name="T15" fmla="*/ 0 h 105"/>
                  <a:gd name="T16" fmla="*/ 29 w 81"/>
                  <a:gd name="T17" fmla="*/ 6 h 105"/>
                  <a:gd name="T18" fmla="*/ 12 w 81"/>
                  <a:gd name="T19" fmla="*/ 12 h 105"/>
                  <a:gd name="T20" fmla="*/ 12 w 81"/>
                  <a:gd name="T21" fmla="*/ 12 h 105"/>
                  <a:gd name="T22" fmla="*/ 6 w 81"/>
                  <a:gd name="T23" fmla="*/ 18 h 105"/>
                  <a:gd name="T24" fmla="*/ 0 w 81"/>
                  <a:gd name="T25" fmla="*/ 35 h 105"/>
                  <a:gd name="T26" fmla="*/ 0 w 81"/>
                  <a:gd name="T27" fmla="*/ 47 h 105"/>
                  <a:gd name="T28" fmla="*/ 6 w 81"/>
                  <a:gd name="T29" fmla="*/ 64 h 105"/>
                  <a:gd name="T30" fmla="*/ 6 w 81"/>
                  <a:gd name="T31" fmla="*/ 64 h 105"/>
                  <a:gd name="T32" fmla="*/ 17 w 81"/>
                  <a:gd name="T33" fmla="*/ 87 h 105"/>
                  <a:gd name="T34" fmla="*/ 35 w 81"/>
                  <a:gd name="T35" fmla="*/ 105 h 105"/>
                  <a:gd name="T36" fmla="*/ 52 w 81"/>
                  <a:gd name="T37" fmla="*/ 105 h 105"/>
                  <a:gd name="T38" fmla="*/ 64 w 81"/>
                  <a:gd name="T39" fmla="*/ 105 h 105"/>
                  <a:gd name="T40" fmla="*/ 76 w 81"/>
                  <a:gd name="T41" fmla="*/ 93 h 105"/>
                  <a:gd name="T42" fmla="*/ 81 w 81"/>
                  <a:gd name="T43" fmla="*/ 7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1" h="105">
                    <a:moveTo>
                      <a:pt x="81" y="70"/>
                    </a:moveTo>
                    <a:lnTo>
                      <a:pt x="81" y="70"/>
                    </a:lnTo>
                    <a:lnTo>
                      <a:pt x="81" y="47"/>
                    </a:lnTo>
                    <a:lnTo>
                      <a:pt x="76" y="23"/>
                    </a:lnTo>
                    <a:lnTo>
                      <a:pt x="58" y="12"/>
                    </a:lnTo>
                    <a:lnTo>
                      <a:pt x="58" y="12"/>
                    </a:lnTo>
                    <a:lnTo>
                      <a:pt x="52" y="6"/>
                    </a:lnTo>
                    <a:lnTo>
                      <a:pt x="41" y="0"/>
                    </a:lnTo>
                    <a:lnTo>
                      <a:pt x="29" y="6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6" y="18"/>
                    </a:lnTo>
                    <a:lnTo>
                      <a:pt x="0" y="35"/>
                    </a:lnTo>
                    <a:lnTo>
                      <a:pt x="0" y="47"/>
                    </a:lnTo>
                    <a:lnTo>
                      <a:pt x="6" y="64"/>
                    </a:lnTo>
                    <a:lnTo>
                      <a:pt x="6" y="64"/>
                    </a:lnTo>
                    <a:lnTo>
                      <a:pt x="17" y="87"/>
                    </a:lnTo>
                    <a:lnTo>
                      <a:pt x="35" y="105"/>
                    </a:lnTo>
                    <a:lnTo>
                      <a:pt x="52" y="105"/>
                    </a:lnTo>
                    <a:lnTo>
                      <a:pt x="64" y="105"/>
                    </a:lnTo>
                    <a:lnTo>
                      <a:pt x="76" y="93"/>
                    </a:lnTo>
                    <a:lnTo>
                      <a:pt x="81" y="70"/>
                    </a:lnTo>
                    <a:close/>
                  </a:path>
                </a:pathLst>
              </a:custGeom>
              <a:solidFill>
                <a:srgbClr val="6F50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3" name="Freeform 132"/>
              <p:cNvSpPr>
                <a:spLocks/>
              </p:cNvSpPr>
              <p:nvPr/>
            </p:nvSpPr>
            <p:spPr bwMode="auto">
              <a:xfrm>
                <a:off x="2702" y="2901"/>
                <a:ext cx="81" cy="93"/>
              </a:xfrm>
              <a:custGeom>
                <a:avLst/>
                <a:gdLst>
                  <a:gd name="T0" fmla="*/ 81 w 81"/>
                  <a:gd name="T1" fmla="*/ 58 h 93"/>
                  <a:gd name="T2" fmla="*/ 81 w 81"/>
                  <a:gd name="T3" fmla="*/ 58 h 93"/>
                  <a:gd name="T4" fmla="*/ 75 w 81"/>
                  <a:gd name="T5" fmla="*/ 35 h 93"/>
                  <a:gd name="T6" fmla="*/ 70 w 81"/>
                  <a:gd name="T7" fmla="*/ 17 h 93"/>
                  <a:gd name="T8" fmla="*/ 58 w 81"/>
                  <a:gd name="T9" fmla="*/ 6 h 93"/>
                  <a:gd name="T10" fmla="*/ 58 w 81"/>
                  <a:gd name="T11" fmla="*/ 6 h 93"/>
                  <a:gd name="T12" fmla="*/ 41 w 81"/>
                  <a:gd name="T13" fmla="*/ 0 h 93"/>
                  <a:gd name="T14" fmla="*/ 29 w 81"/>
                  <a:gd name="T15" fmla="*/ 0 h 93"/>
                  <a:gd name="T16" fmla="*/ 11 w 81"/>
                  <a:gd name="T17" fmla="*/ 6 h 93"/>
                  <a:gd name="T18" fmla="*/ 11 w 81"/>
                  <a:gd name="T19" fmla="*/ 6 h 93"/>
                  <a:gd name="T20" fmla="*/ 6 w 81"/>
                  <a:gd name="T21" fmla="*/ 17 h 93"/>
                  <a:gd name="T22" fmla="*/ 0 w 81"/>
                  <a:gd name="T23" fmla="*/ 29 h 93"/>
                  <a:gd name="T24" fmla="*/ 0 w 81"/>
                  <a:gd name="T25" fmla="*/ 41 h 93"/>
                  <a:gd name="T26" fmla="*/ 6 w 81"/>
                  <a:gd name="T27" fmla="*/ 58 h 93"/>
                  <a:gd name="T28" fmla="*/ 6 w 81"/>
                  <a:gd name="T29" fmla="*/ 58 h 93"/>
                  <a:gd name="T30" fmla="*/ 17 w 81"/>
                  <a:gd name="T31" fmla="*/ 75 h 93"/>
                  <a:gd name="T32" fmla="*/ 35 w 81"/>
                  <a:gd name="T33" fmla="*/ 93 h 93"/>
                  <a:gd name="T34" fmla="*/ 52 w 81"/>
                  <a:gd name="T35" fmla="*/ 93 h 93"/>
                  <a:gd name="T36" fmla="*/ 58 w 81"/>
                  <a:gd name="T37" fmla="*/ 93 h 93"/>
                  <a:gd name="T38" fmla="*/ 70 w 81"/>
                  <a:gd name="T39" fmla="*/ 87 h 93"/>
                  <a:gd name="T40" fmla="*/ 81 w 81"/>
                  <a:gd name="T41" fmla="*/ 58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1" h="93">
                    <a:moveTo>
                      <a:pt x="81" y="58"/>
                    </a:moveTo>
                    <a:lnTo>
                      <a:pt x="81" y="58"/>
                    </a:lnTo>
                    <a:lnTo>
                      <a:pt x="75" y="35"/>
                    </a:lnTo>
                    <a:lnTo>
                      <a:pt x="70" y="17"/>
                    </a:lnTo>
                    <a:lnTo>
                      <a:pt x="58" y="6"/>
                    </a:lnTo>
                    <a:lnTo>
                      <a:pt x="58" y="6"/>
                    </a:lnTo>
                    <a:lnTo>
                      <a:pt x="41" y="0"/>
                    </a:lnTo>
                    <a:lnTo>
                      <a:pt x="29" y="0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6" y="17"/>
                    </a:lnTo>
                    <a:lnTo>
                      <a:pt x="0" y="29"/>
                    </a:lnTo>
                    <a:lnTo>
                      <a:pt x="0" y="41"/>
                    </a:lnTo>
                    <a:lnTo>
                      <a:pt x="6" y="58"/>
                    </a:lnTo>
                    <a:lnTo>
                      <a:pt x="6" y="58"/>
                    </a:lnTo>
                    <a:lnTo>
                      <a:pt x="17" y="75"/>
                    </a:lnTo>
                    <a:lnTo>
                      <a:pt x="35" y="93"/>
                    </a:lnTo>
                    <a:lnTo>
                      <a:pt x="52" y="93"/>
                    </a:lnTo>
                    <a:lnTo>
                      <a:pt x="58" y="93"/>
                    </a:lnTo>
                    <a:lnTo>
                      <a:pt x="70" y="87"/>
                    </a:lnTo>
                    <a:lnTo>
                      <a:pt x="81" y="58"/>
                    </a:lnTo>
                    <a:close/>
                  </a:path>
                </a:pathLst>
              </a:custGeom>
              <a:solidFill>
                <a:srgbClr val="7E5F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4" name="Freeform 133"/>
              <p:cNvSpPr>
                <a:spLocks/>
              </p:cNvSpPr>
              <p:nvPr/>
            </p:nvSpPr>
            <p:spPr bwMode="auto">
              <a:xfrm>
                <a:off x="2713" y="2918"/>
                <a:ext cx="53" cy="64"/>
              </a:xfrm>
              <a:custGeom>
                <a:avLst/>
                <a:gdLst>
                  <a:gd name="T0" fmla="*/ 6 w 53"/>
                  <a:gd name="T1" fmla="*/ 6 h 64"/>
                  <a:gd name="T2" fmla="*/ 6 w 53"/>
                  <a:gd name="T3" fmla="*/ 6 h 64"/>
                  <a:gd name="T4" fmla="*/ 18 w 53"/>
                  <a:gd name="T5" fmla="*/ 0 h 64"/>
                  <a:gd name="T6" fmla="*/ 30 w 53"/>
                  <a:gd name="T7" fmla="*/ 0 h 64"/>
                  <a:gd name="T8" fmla="*/ 41 w 53"/>
                  <a:gd name="T9" fmla="*/ 6 h 64"/>
                  <a:gd name="T10" fmla="*/ 41 w 53"/>
                  <a:gd name="T11" fmla="*/ 6 h 64"/>
                  <a:gd name="T12" fmla="*/ 47 w 53"/>
                  <a:gd name="T13" fmla="*/ 18 h 64"/>
                  <a:gd name="T14" fmla="*/ 53 w 53"/>
                  <a:gd name="T15" fmla="*/ 29 h 64"/>
                  <a:gd name="T16" fmla="*/ 53 w 53"/>
                  <a:gd name="T17" fmla="*/ 41 h 64"/>
                  <a:gd name="T18" fmla="*/ 53 w 53"/>
                  <a:gd name="T19" fmla="*/ 58 h 64"/>
                  <a:gd name="T20" fmla="*/ 53 w 53"/>
                  <a:gd name="T21" fmla="*/ 58 h 64"/>
                  <a:gd name="T22" fmla="*/ 47 w 53"/>
                  <a:gd name="T23" fmla="*/ 64 h 64"/>
                  <a:gd name="T24" fmla="*/ 47 w 53"/>
                  <a:gd name="T25" fmla="*/ 64 h 64"/>
                  <a:gd name="T26" fmla="*/ 41 w 53"/>
                  <a:gd name="T27" fmla="*/ 58 h 64"/>
                  <a:gd name="T28" fmla="*/ 41 w 53"/>
                  <a:gd name="T29" fmla="*/ 58 h 64"/>
                  <a:gd name="T30" fmla="*/ 47 w 53"/>
                  <a:gd name="T31" fmla="*/ 35 h 64"/>
                  <a:gd name="T32" fmla="*/ 35 w 53"/>
                  <a:gd name="T33" fmla="*/ 18 h 64"/>
                  <a:gd name="T34" fmla="*/ 35 w 53"/>
                  <a:gd name="T35" fmla="*/ 18 h 64"/>
                  <a:gd name="T36" fmla="*/ 24 w 53"/>
                  <a:gd name="T37" fmla="*/ 6 h 64"/>
                  <a:gd name="T38" fmla="*/ 18 w 53"/>
                  <a:gd name="T39" fmla="*/ 6 h 64"/>
                  <a:gd name="T40" fmla="*/ 6 w 53"/>
                  <a:gd name="T41" fmla="*/ 12 h 64"/>
                  <a:gd name="T42" fmla="*/ 6 w 53"/>
                  <a:gd name="T43" fmla="*/ 12 h 64"/>
                  <a:gd name="T44" fmla="*/ 0 w 53"/>
                  <a:gd name="T45" fmla="*/ 12 h 64"/>
                  <a:gd name="T46" fmla="*/ 0 w 53"/>
                  <a:gd name="T47" fmla="*/ 12 h 64"/>
                  <a:gd name="T48" fmla="*/ 6 w 53"/>
                  <a:gd name="T49" fmla="*/ 6 h 64"/>
                  <a:gd name="T50" fmla="*/ 6 w 53"/>
                  <a:gd name="T51" fmla="*/ 6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3" h="64">
                    <a:moveTo>
                      <a:pt x="6" y="6"/>
                    </a:moveTo>
                    <a:lnTo>
                      <a:pt x="6" y="6"/>
                    </a:lnTo>
                    <a:lnTo>
                      <a:pt x="18" y="0"/>
                    </a:lnTo>
                    <a:lnTo>
                      <a:pt x="30" y="0"/>
                    </a:lnTo>
                    <a:lnTo>
                      <a:pt x="41" y="6"/>
                    </a:lnTo>
                    <a:lnTo>
                      <a:pt x="41" y="6"/>
                    </a:lnTo>
                    <a:lnTo>
                      <a:pt x="47" y="18"/>
                    </a:lnTo>
                    <a:lnTo>
                      <a:pt x="53" y="29"/>
                    </a:lnTo>
                    <a:lnTo>
                      <a:pt x="53" y="41"/>
                    </a:lnTo>
                    <a:lnTo>
                      <a:pt x="53" y="58"/>
                    </a:lnTo>
                    <a:lnTo>
                      <a:pt x="53" y="58"/>
                    </a:lnTo>
                    <a:lnTo>
                      <a:pt x="47" y="64"/>
                    </a:lnTo>
                    <a:lnTo>
                      <a:pt x="47" y="64"/>
                    </a:lnTo>
                    <a:lnTo>
                      <a:pt x="41" y="58"/>
                    </a:lnTo>
                    <a:lnTo>
                      <a:pt x="41" y="58"/>
                    </a:lnTo>
                    <a:lnTo>
                      <a:pt x="47" y="35"/>
                    </a:lnTo>
                    <a:lnTo>
                      <a:pt x="35" y="18"/>
                    </a:lnTo>
                    <a:lnTo>
                      <a:pt x="35" y="18"/>
                    </a:lnTo>
                    <a:lnTo>
                      <a:pt x="24" y="6"/>
                    </a:lnTo>
                    <a:lnTo>
                      <a:pt x="18" y="6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6F50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5" name="Freeform 134"/>
              <p:cNvSpPr>
                <a:spLocks/>
              </p:cNvSpPr>
              <p:nvPr/>
            </p:nvSpPr>
            <p:spPr bwMode="auto">
              <a:xfrm>
                <a:off x="2737" y="2953"/>
                <a:ext cx="29" cy="12"/>
              </a:xfrm>
              <a:custGeom>
                <a:avLst/>
                <a:gdLst>
                  <a:gd name="T0" fmla="*/ 23 w 29"/>
                  <a:gd name="T1" fmla="*/ 12 h 12"/>
                  <a:gd name="T2" fmla="*/ 23 w 29"/>
                  <a:gd name="T3" fmla="*/ 12 h 12"/>
                  <a:gd name="T4" fmla="*/ 11 w 29"/>
                  <a:gd name="T5" fmla="*/ 6 h 12"/>
                  <a:gd name="T6" fmla="*/ 6 w 29"/>
                  <a:gd name="T7" fmla="*/ 12 h 12"/>
                  <a:gd name="T8" fmla="*/ 6 w 29"/>
                  <a:gd name="T9" fmla="*/ 12 h 12"/>
                  <a:gd name="T10" fmla="*/ 0 w 29"/>
                  <a:gd name="T11" fmla="*/ 12 h 12"/>
                  <a:gd name="T12" fmla="*/ 0 w 29"/>
                  <a:gd name="T13" fmla="*/ 12 h 12"/>
                  <a:gd name="T14" fmla="*/ 6 w 29"/>
                  <a:gd name="T15" fmla="*/ 6 h 12"/>
                  <a:gd name="T16" fmla="*/ 6 w 29"/>
                  <a:gd name="T17" fmla="*/ 6 h 12"/>
                  <a:gd name="T18" fmla="*/ 17 w 29"/>
                  <a:gd name="T19" fmla="*/ 0 h 12"/>
                  <a:gd name="T20" fmla="*/ 29 w 29"/>
                  <a:gd name="T21" fmla="*/ 6 h 12"/>
                  <a:gd name="T22" fmla="*/ 29 w 29"/>
                  <a:gd name="T23" fmla="*/ 6 h 12"/>
                  <a:gd name="T24" fmla="*/ 29 w 29"/>
                  <a:gd name="T25" fmla="*/ 6 h 12"/>
                  <a:gd name="T26" fmla="*/ 29 w 29"/>
                  <a:gd name="T27" fmla="*/ 6 h 12"/>
                  <a:gd name="T28" fmla="*/ 23 w 29"/>
                  <a:gd name="T29" fmla="*/ 12 h 12"/>
                  <a:gd name="T30" fmla="*/ 23 w 29"/>
                  <a:gd name="T3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9" h="12">
                    <a:moveTo>
                      <a:pt x="23" y="12"/>
                    </a:moveTo>
                    <a:lnTo>
                      <a:pt x="23" y="12"/>
                    </a:lnTo>
                    <a:lnTo>
                      <a:pt x="11" y="6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17" y="0"/>
                    </a:lnTo>
                    <a:lnTo>
                      <a:pt x="29" y="6"/>
                    </a:lnTo>
                    <a:lnTo>
                      <a:pt x="29" y="6"/>
                    </a:lnTo>
                    <a:lnTo>
                      <a:pt x="29" y="6"/>
                    </a:lnTo>
                    <a:lnTo>
                      <a:pt x="29" y="6"/>
                    </a:lnTo>
                    <a:lnTo>
                      <a:pt x="23" y="12"/>
                    </a:lnTo>
                    <a:lnTo>
                      <a:pt x="23" y="12"/>
                    </a:lnTo>
                    <a:close/>
                  </a:path>
                </a:pathLst>
              </a:custGeom>
              <a:solidFill>
                <a:srgbClr val="6F50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6" name="Freeform 135"/>
              <p:cNvSpPr>
                <a:spLocks/>
              </p:cNvSpPr>
              <p:nvPr/>
            </p:nvSpPr>
            <p:spPr bwMode="auto">
              <a:xfrm>
                <a:off x="2358" y="3460"/>
                <a:ext cx="122" cy="541"/>
              </a:xfrm>
              <a:custGeom>
                <a:avLst/>
                <a:gdLst>
                  <a:gd name="T0" fmla="*/ 122 w 122"/>
                  <a:gd name="T1" fmla="*/ 541 h 541"/>
                  <a:gd name="T2" fmla="*/ 70 w 122"/>
                  <a:gd name="T3" fmla="*/ 541 h 541"/>
                  <a:gd name="T4" fmla="*/ 0 w 122"/>
                  <a:gd name="T5" fmla="*/ 6 h 541"/>
                  <a:gd name="T6" fmla="*/ 47 w 122"/>
                  <a:gd name="T7" fmla="*/ 0 h 541"/>
                  <a:gd name="T8" fmla="*/ 122 w 122"/>
                  <a:gd name="T9" fmla="*/ 541 h 5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2" h="541">
                    <a:moveTo>
                      <a:pt x="122" y="541"/>
                    </a:moveTo>
                    <a:lnTo>
                      <a:pt x="70" y="541"/>
                    </a:lnTo>
                    <a:lnTo>
                      <a:pt x="0" y="6"/>
                    </a:lnTo>
                    <a:lnTo>
                      <a:pt x="47" y="0"/>
                    </a:lnTo>
                    <a:lnTo>
                      <a:pt x="122" y="541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7" name="Freeform 136"/>
              <p:cNvSpPr>
                <a:spLocks/>
              </p:cNvSpPr>
              <p:nvPr/>
            </p:nvSpPr>
            <p:spPr bwMode="auto">
              <a:xfrm>
                <a:off x="2312" y="3314"/>
                <a:ext cx="151" cy="472"/>
              </a:xfrm>
              <a:custGeom>
                <a:avLst/>
                <a:gdLst>
                  <a:gd name="T0" fmla="*/ 151 w 151"/>
                  <a:gd name="T1" fmla="*/ 466 h 472"/>
                  <a:gd name="T2" fmla="*/ 128 w 151"/>
                  <a:gd name="T3" fmla="*/ 472 h 472"/>
                  <a:gd name="T4" fmla="*/ 128 w 151"/>
                  <a:gd name="T5" fmla="*/ 472 h 472"/>
                  <a:gd name="T6" fmla="*/ 93 w 151"/>
                  <a:gd name="T7" fmla="*/ 466 h 472"/>
                  <a:gd name="T8" fmla="*/ 70 w 151"/>
                  <a:gd name="T9" fmla="*/ 454 h 472"/>
                  <a:gd name="T10" fmla="*/ 46 w 151"/>
                  <a:gd name="T11" fmla="*/ 431 h 472"/>
                  <a:gd name="T12" fmla="*/ 40 w 151"/>
                  <a:gd name="T13" fmla="*/ 402 h 472"/>
                  <a:gd name="T14" fmla="*/ 0 w 151"/>
                  <a:gd name="T15" fmla="*/ 99 h 472"/>
                  <a:gd name="T16" fmla="*/ 0 w 151"/>
                  <a:gd name="T17" fmla="*/ 99 h 472"/>
                  <a:gd name="T18" fmla="*/ 5 w 151"/>
                  <a:gd name="T19" fmla="*/ 64 h 472"/>
                  <a:gd name="T20" fmla="*/ 17 w 151"/>
                  <a:gd name="T21" fmla="*/ 41 h 472"/>
                  <a:gd name="T22" fmla="*/ 29 w 151"/>
                  <a:gd name="T23" fmla="*/ 23 h 472"/>
                  <a:gd name="T24" fmla="*/ 46 w 151"/>
                  <a:gd name="T25" fmla="*/ 18 h 472"/>
                  <a:gd name="T26" fmla="*/ 81 w 151"/>
                  <a:gd name="T27" fmla="*/ 6 h 472"/>
                  <a:gd name="T28" fmla="*/ 93 w 151"/>
                  <a:gd name="T29" fmla="*/ 0 h 472"/>
                  <a:gd name="T30" fmla="*/ 151 w 151"/>
                  <a:gd name="T31" fmla="*/ 466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1" h="472">
                    <a:moveTo>
                      <a:pt x="151" y="466"/>
                    </a:moveTo>
                    <a:lnTo>
                      <a:pt x="128" y="472"/>
                    </a:lnTo>
                    <a:lnTo>
                      <a:pt x="128" y="472"/>
                    </a:lnTo>
                    <a:lnTo>
                      <a:pt x="93" y="466"/>
                    </a:lnTo>
                    <a:lnTo>
                      <a:pt x="70" y="454"/>
                    </a:lnTo>
                    <a:lnTo>
                      <a:pt x="46" y="431"/>
                    </a:lnTo>
                    <a:lnTo>
                      <a:pt x="40" y="402"/>
                    </a:lnTo>
                    <a:lnTo>
                      <a:pt x="0" y="99"/>
                    </a:lnTo>
                    <a:lnTo>
                      <a:pt x="0" y="99"/>
                    </a:lnTo>
                    <a:lnTo>
                      <a:pt x="5" y="64"/>
                    </a:lnTo>
                    <a:lnTo>
                      <a:pt x="17" y="41"/>
                    </a:lnTo>
                    <a:lnTo>
                      <a:pt x="29" y="23"/>
                    </a:lnTo>
                    <a:lnTo>
                      <a:pt x="46" y="18"/>
                    </a:lnTo>
                    <a:lnTo>
                      <a:pt x="81" y="6"/>
                    </a:lnTo>
                    <a:lnTo>
                      <a:pt x="93" y="0"/>
                    </a:lnTo>
                    <a:lnTo>
                      <a:pt x="151" y="466"/>
                    </a:lnTo>
                    <a:close/>
                  </a:path>
                </a:pathLst>
              </a:custGeom>
              <a:solidFill>
                <a:srgbClr val="D579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8" name="Freeform 137"/>
              <p:cNvSpPr>
                <a:spLocks/>
              </p:cNvSpPr>
              <p:nvPr/>
            </p:nvSpPr>
            <p:spPr bwMode="auto">
              <a:xfrm>
                <a:off x="5432" y="3460"/>
                <a:ext cx="123" cy="541"/>
              </a:xfrm>
              <a:custGeom>
                <a:avLst/>
                <a:gdLst>
                  <a:gd name="T0" fmla="*/ 0 w 123"/>
                  <a:gd name="T1" fmla="*/ 541 h 541"/>
                  <a:gd name="T2" fmla="*/ 53 w 123"/>
                  <a:gd name="T3" fmla="*/ 541 h 541"/>
                  <a:gd name="T4" fmla="*/ 123 w 123"/>
                  <a:gd name="T5" fmla="*/ 6 h 541"/>
                  <a:gd name="T6" fmla="*/ 76 w 123"/>
                  <a:gd name="T7" fmla="*/ 0 h 541"/>
                  <a:gd name="T8" fmla="*/ 0 w 123"/>
                  <a:gd name="T9" fmla="*/ 541 h 5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3" h="541">
                    <a:moveTo>
                      <a:pt x="0" y="541"/>
                    </a:moveTo>
                    <a:lnTo>
                      <a:pt x="53" y="541"/>
                    </a:lnTo>
                    <a:lnTo>
                      <a:pt x="123" y="6"/>
                    </a:lnTo>
                    <a:lnTo>
                      <a:pt x="76" y="0"/>
                    </a:lnTo>
                    <a:lnTo>
                      <a:pt x="0" y="54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9" name="Freeform 138"/>
              <p:cNvSpPr>
                <a:spLocks/>
              </p:cNvSpPr>
              <p:nvPr/>
            </p:nvSpPr>
            <p:spPr bwMode="auto">
              <a:xfrm>
                <a:off x="5450" y="3314"/>
                <a:ext cx="151" cy="472"/>
              </a:xfrm>
              <a:custGeom>
                <a:avLst/>
                <a:gdLst>
                  <a:gd name="T0" fmla="*/ 0 w 151"/>
                  <a:gd name="T1" fmla="*/ 466 h 472"/>
                  <a:gd name="T2" fmla="*/ 23 w 151"/>
                  <a:gd name="T3" fmla="*/ 472 h 472"/>
                  <a:gd name="T4" fmla="*/ 23 w 151"/>
                  <a:gd name="T5" fmla="*/ 472 h 472"/>
                  <a:gd name="T6" fmla="*/ 58 w 151"/>
                  <a:gd name="T7" fmla="*/ 466 h 472"/>
                  <a:gd name="T8" fmla="*/ 81 w 151"/>
                  <a:gd name="T9" fmla="*/ 454 h 472"/>
                  <a:gd name="T10" fmla="*/ 105 w 151"/>
                  <a:gd name="T11" fmla="*/ 431 h 472"/>
                  <a:gd name="T12" fmla="*/ 111 w 151"/>
                  <a:gd name="T13" fmla="*/ 402 h 472"/>
                  <a:gd name="T14" fmla="*/ 151 w 151"/>
                  <a:gd name="T15" fmla="*/ 99 h 472"/>
                  <a:gd name="T16" fmla="*/ 151 w 151"/>
                  <a:gd name="T17" fmla="*/ 99 h 472"/>
                  <a:gd name="T18" fmla="*/ 145 w 151"/>
                  <a:gd name="T19" fmla="*/ 64 h 472"/>
                  <a:gd name="T20" fmla="*/ 134 w 151"/>
                  <a:gd name="T21" fmla="*/ 41 h 472"/>
                  <a:gd name="T22" fmla="*/ 122 w 151"/>
                  <a:gd name="T23" fmla="*/ 23 h 472"/>
                  <a:gd name="T24" fmla="*/ 105 w 151"/>
                  <a:gd name="T25" fmla="*/ 12 h 472"/>
                  <a:gd name="T26" fmla="*/ 70 w 151"/>
                  <a:gd name="T27" fmla="*/ 6 h 472"/>
                  <a:gd name="T28" fmla="*/ 58 w 151"/>
                  <a:gd name="T29" fmla="*/ 0 h 472"/>
                  <a:gd name="T30" fmla="*/ 0 w 151"/>
                  <a:gd name="T31" fmla="*/ 466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1" h="472">
                    <a:moveTo>
                      <a:pt x="0" y="466"/>
                    </a:moveTo>
                    <a:lnTo>
                      <a:pt x="23" y="472"/>
                    </a:lnTo>
                    <a:lnTo>
                      <a:pt x="23" y="472"/>
                    </a:lnTo>
                    <a:lnTo>
                      <a:pt x="58" y="466"/>
                    </a:lnTo>
                    <a:lnTo>
                      <a:pt x="81" y="454"/>
                    </a:lnTo>
                    <a:lnTo>
                      <a:pt x="105" y="431"/>
                    </a:lnTo>
                    <a:lnTo>
                      <a:pt x="111" y="402"/>
                    </a:lnTo>
                    <a:lnTo>
                      <a:pt x="151" y="99"/>
                    </a:lnTo>
                    <a:lnTo>
                      <a:pt x="151" y="99"/>
                    </a:lnTo>
                    <a:lnTo>
                      <a:pt x="145" y="64"/>
                    </a:lnTo>
                    <a:lnTo>
                      <a:pt x="134" y="41"/>
                    </a:lnTo>
                    <a:lnTo>
                      <a:pt x="122" y="23"/>
                    </a:lnTo>
                    <a:lnTo>
                      <a:pt x="105" y="12"/>
                    </a:lnTo>
                    <a:lnTo>
                      <a:pt x="70" y="6"/>
                    </a:lnTo>
                    <a:lnTo>
                      <a:pt x="58" y="0"/>
                    </a:lnTo>
                    <a:lnTo>
                      <a:pt x="0" y="466"/>
                    </a:lnTo>
                    <a:close/>
                  </a:path>
                </a:pathLst>
              </a:custGeom>
              <a:solidFill>
                <a:srgbClr val="D579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0" name="Freeform 139"/>
              <p:cNvSpPr>
                <a:spLocks/>
              </p:cNvSpPr>
              <p:nvPr/>
            </p:nvSpPr>
            <p:spPr bwMode="auto">
              <a:xfrm>
                <a:off x="5473" y="3064"/>
                <a:ext cx="53" cy="70"/>
              </a:xfrm>
              <a:custGeom>
                <a:avLst/>
                <a:gdLst>
                  <a:gd name="T0" fmla="*/ 53 w 53"/>
                  <a:gd name="T1" fmla="*/ 29 h 70"/>
                  <a:gd name="T2" fmla="*/ 53 w 53"/>
                  <a:gd name="T3" fmla="*/ 29 h 70"/>
                  <a:gd name="T4" fmla="*/ 53 w 53"/>
                  <a:gd name="T5" fmla="*/ 41 h 70"/>
                  <a:gd name="T6" fmla="*/ 53 w 53"/>
                  <a:gd name="T7" fmla="*/ 52 h 70"/>
                  <a:gd name="T8" fmla="*/ 47 w 53"/>
                  <a:gd name="T9" fmla="*/ 64 h 70"/>
                  <a:gd name="T10" fmla="*/ 41 w 53"/>
                  <a:gd name="T11" fmla="*/ 70 h 70"/>
                  <a:gd name="T12" fmla="*/ 41 w 53"/>
                  <a:gd name="T13" fmla="*/ 70 h 70"/>
                  <a:gd name="T14" fmla="*/ 29 w 53"/>
                  <a:gd name="T15" fmla="*/ 70 h 70"/>
                  <a:gd name="T16" fmla="*/ 18 w 53"/>
                  <a:gd name="T17" fmla="*/ 64 h 70"/>
                  <a:gd name="T18" fmla="*/ 12 w 53"/>
                  <a:gd name="T19" fmla="*/ 58 h 70"/>
                  <a:gd name="T20" fmla="*/ 0 w 53"/>
                  <a:gd name="T21" fmla="*/ 41 h 70"/>
                  <a:gd name="T22" fmla="*/ 0 w 53"/>
                  <a:gd name="T23" fmla="*/ 41 h 70"/>
                  <a:gd name="T24" fmla="*/ 0 w 53"/>
                  <a:gd name="T25" fmla="*/ 29 h 70"/>
                  <a:gd name="T26" fmla="*/ 0 w 53"/>
                  <a:gd name="T27" fmla="*/ 17 h 70"/>
                  <a:gd name="T28" fmla="*/ 6 w 53"/>
                  <a:gd name="T29" fmla="*/ 6 h 70"/>
                  <a:gd name="T30" fmla="*/ 12 w 53"/>
                  <a:gd name="T31" fmla="*/ 0 h 70"/>
                  <a:gd name="T32" fmla="*/ 12 w 53"/>
                  <a:gd name="T33" fmla="*/ 0 h 70"/>
                  <a:gd name="T34" fmla="*/ 24 w 53"/>
                  <a:gd name="T35" fmla="*/ 0 h 70"/>
                  <a:gd name="T36" fmla="*/ 35 w 53"/>
                  <a:gd name="T37" fmla="*/ 6 h 70"/>
                  <a:gd name="T38" fmla="*/ 47 w 53"/>
                  <a:gd name="T39" fmla="*/ 11 h 70"/>
                  <a:gd name="T40" fmla="*/ 53 w 53"/>
                  <a:gd name="T41" fmla="*/ 29 h 70"/>
                  <a:gd name="T42" fmla="*/ 53 w 53"/>
                  <a:gd name="T43" fmla="*/ 2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3" h="70">
                    <a:moveTo>
                      <a:pt x="53" y="29"/>
                    </a:moveTo>
                    <a:lnTo>
                      <a:pt x="53" y="29"/>
                    </a:lnTo>
                    <a:lnTo>
                      <a:pt x="53" y="41"/>
                    </a:lnTo>
                    <a:lnTo>
                      <a:pt x="53" y="52"/>
                    </a:lnTo>
                    <a:lnTo>
                      <a:pt x="47" y="64"/>
                    </a:lnTo>
                    <a:lnTo>
                      <a:pt x="41" y="70"/>
                    </a:lnTo>
                    <a:lnTo>
                      <a:pt x="41" y="70"/>
                    </a:lnTo>
                    <a:lnTo>
                      <a:pt x="29" y="70"/>
                    </a:lnTo>
                    <a:lnTo>
                      <a:pt x="18" y="64"/>
                    </a:lnTo>
                    <a:lnTo>
                      <a:pt x="12" y="58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29"/>
                    </a:lnTo>
                    <a:lnTo>
                      <a:pt x="0" y="17"/>
                    </a:lnTo>
                    <a:lnTo>
                      <a:pt x="6" y="6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24" y="0"/>
                    </a:lnTo>
                    <a:lnTo>
                      <a:pt x="35" y="6"/>
                    </a:lnTo>
                    <a:lnTo>
                      <a:pt x="47" y="11"/>
                    </a:lnTo>
                    <a:lnTo>
                      <a:pt x="53" y="29"/>
                    </a:lnTo>
                    <a:lnTo>
                      <a:pt x="53" y="2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1" name="Freeform 140"/>
              <p:cNvSpPr>
                <a:spLocks/>
              </p:cNvSpPr>
              <p:nvPr/>
            </p:nvSpPr>
            <p:spPr bwMode="auto">
              <a:xfrm>
                <a:off x="5497" y="3116"/>
                <a:ext cx="98" cy="105"/>
              </a:xfrm>
              <a:custGeom>
                <a:avLst/>
                <a:gdLst>
                  <a:gd name="T0" fmla="*/ 0 w 98"/>
                  <a:gd name="T1" fmla="*/ 24 h 105"/>
                  <a:gd name="T2" fmla="*/ 0 w 98"/>
                  <a:gd name="T3" fmla="*/ 24 h 105"/>
                  <a:gd name="T4" fmla="*/ 0 w 98"/>
                  <a:gd name="T5" fmla="*/ 41 h 105"/>
                  <a:gd name="T6" fmla="*/ 0 w 98"/>
                  <a:gd name="T7" fmla="*/ 58 h 105"/>
                  <a:gd name="T8" fmla="*/ 11 w 98"/>
                  <a:gd name="T9" fmla="*/ 76 h 105"/>
                  <a:gd name="T10" fmla="*/ 11 w 98"/>
                  <a:gd name="T11" fmla="*/ 76 h 105"/>
                  <a:gd name="T12" fmla="*/ 29 w 98"/>
                  <a:gd name="T13" fmla="*/ 93 h 105"/>
                  <a:gd name="T14" fmla="*/ 46 w 98"/>
                  <a:gd name="T15" fmla="*/ 105 h 105"/>
                  <a:gd name="T16" fmla="*/ 69 w 98"/>
                  <a:gd name="T17" fmla="*/ 105 h 105"/>
                  <a:gd name="T18" fmla="*/ 81 w 98"/>
                  <a:gd name="T19" fmla="*/ 99 h 105"/>
                  <a:gd name="T20" fmla="*/ 98 w 98"/>
                  <a:gd name="T21" fmla="*/ 93 h 105"/>
                  <a:gd name="T22" fmla="*/ 98 w 98"/>
                  <a:gd name="T23" fmla="*/ 93 h 105"/>
                  <a:gd name="T24" fmla="*/ 81 w 98"/>
                  <a:gd name="T25" fmla="*/ 76 h 105"/>
                  <a:gd name="T26" fmla="*/ 69 w 98"/>
                  <a:gd name="T27" fmla="*/ 58 h 105"/>
                  <a:gd name="T28" fmla="*/ 64 w 98"/>
                  <a:gd name="T29" fmla="*/ 53 h 105"/>
                  <a:gd name="T30" fmla="*/ 64 w 98"/>
                  <a:gd name="T31" fmla="*/ 35 h 105"/>
                  <a:gd name="T32" fmla="*/ 64 w 98"/>
                  <a:gd name="T33" fmla="*/ 35 h 105"/>
                  <a:gd name="T34" fmla="*/ 64 w 98"/>
                  <a:gd name="T35" fmla="*/ 29 h 105"/>
                  <a:gd name="T36" fmla="*/ 58 w 98"/>
                  <a:gd name="T37" fmla="*/ 18 h 105"/>
                  <a:gd name="T38" fmla="*/ 40 w 98"/>
                  <a:gd name="T39" fmla="*/ 6 h 105"/>
                  <a:gd name="T40" fmla="*/ 29 w 98"/>
                  <a:gd name="T41" fmla="*/ 0 h 105"/>
                  <a:gd name="T42" fmla="*/ 17 w 98"/>
                  <a:gd name="T43" fmla="*/ 6 h 105"/>
                  <a:gd name="T44" fmla="*/ 11 w 98"/>
                  <a:gd name="T45" fmla="*/ 12 h 105"/>
                  <a:gd name="T46" fmla="*/ 0 w 98"/>
                  <a:gd name="T47" fmla="*/ 24 h 105"/>
                  <a:gd name="T48" fmla="*/ 0 w 98"/>
                  <a:gd name="T49" fmla="*/ 24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98" h="105">
                    <a:moveTo>
                      <a:pt x="0" y="24"/>
                    </a:moveTo>
                    <a:lnTo>
                      <a:pt x="0" y="24"/>
                    </a:lnTo>
                    <a:lnTo>
                      <a:pt x="0" y="41"/>
                    </a:lnTo>
                    <a:lnTo>
                      <a:pt x="0" y="58"/>
                    </a:lnTo>
                    <a:lnTo>
                      <a:pt x="11" y="76"/>
                    </a:lnTo>
                    <a:lnTo>
                      <a:pt x="11" y="76"/>
                    </a:lnTo>
                    <a:lnTo>
                      <a:pt x="29" y="93"/>
                    </a:lnTo>
                    <a:lnTo>
                      <a:pt x="46" y="105"/>
                    </a:lnTo>
                    <a:lnTo>
                      <a:pt x="69" y="105"/>
                    </a:lnTo>
                    <a:lnTo>
                      <a:pt x="81" y="99"/>
                    </a:lnTo>
                    <a:lnTo>
                      <a:pt x="98" y="93"/>
                    </a:lnTo>
                    <a:lnTo>
                      <a:pt x="98" y="93"/>
                    </a:lnTo>
                    <a:lnTo>
                      <a:pt x="81" y="76"/>
                    </a:lnTo>
                    <a:lnTo>
                      <a:pt x="69" y="58"/>
                    </a:lnTo>
                    <a:lnTo>
                      <a:pt x="64" y="53"/>
                    </a:lnTo>
                    <a:lnTo>
                      <a:pt x="64" y="35"/>
                    </a:lnTo>
                    <a:lnTo>
                      <a:pt x="64" y="35"/>
                    </a:lnTo>
                    <a:lnTo>
                      <a:pt x="64" y="29"/>
                    </a:lnTo>
                    <a:lnTo>
                      <a:pt x="58" y="18"/>
                    </a:lnTo>
                    <a:lnTo>
                      <a:pt x="40" y="6"/>
                    </a:lnTo>
                    <a:lnTo>
                      <a:pt x="29" y="0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2" name="Freeform 141"/>
              <p:cNvSpPr>
                <a:spLocks/>
              </p:cNvSpPr>
              <p:nvPr/>
            </p:nvSpPr>
            <p:spPr bwMode="auto">
              <a:xfrm>
                <a:off x="5240" y="3093"/>
                <a:ext cx="123" cy="297"/>
              </a:xfrm>
              <a:custGeom>
                <a:avLst/>
                <a:gdLst>
                  <a:gd name="T0" fmla="*/ 12 w 123"/>
                  <a:gd name="T1" fmla="*/ 47 h 297"/>
                  <a:gd name="T2" fmla="*/ 53 w 123"/>
                  <a:gd name="T3" fmla="*/ 186 h 297"/>
                  <a:gd name="T4" fmla="*/ 53 w 123"/>
                  <a:gd name="T5" fmla="*/ 186 h 297"/>
                  <a:gd name="T6" fmla="*/ 18 w 123"/>
                  <a:gd name="T7" fmla="*/ 250 h 297"/>
                  <a:gd name="T8" fmla="*/ 0 w 123"/>
                  <a:gd name="T9" fmla="*/ 291 h 297"/>
                  <a:gd name="T10" fmla="*/ 0 w 123"/>
                  <a:gd name="T11" fmla="*/ 297 h 297"/>
                  <a:gd name="T12" fmla="*/ 12 w 123"/>
                  <a:gd name="T13" fmla="*/ 297 h 297"/>
                  <a:gd name="T14" fmla="*/ 12 w 123"/>
                  <a:gd name="T15" fmla="*/ 297 h 297"/>
                  <a:gd name="T16" fmla="*/ 93 w 123"/>
                  <a:gd name="T17" fmla="*/ 186 h 297"/>
                  <a:gd name="T18" fmla="*/ 123 w 123"/>
                  <a:gd name="T19" fmla="*/ 151 h 297"/>
                  <a:gd name="T20" fmla="*/ 88 w 123"/>
                  <a:gd name="T21" fmla="*/ 0 h 297"/>
                  <a:gd name="T22" fmla="*/ 12 w 123"/>
                  <a:gd name="T23" fmla="*/ 47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3" h="297">
                    <a:moveTo>
                      <a:pt x="12" y="47"/>
                    </a:moveTo>
                    <a:lnTo>
                      <a:pt x="53" y="186"/>
                    </a:lnTo>
                    <a:lnTo>
                      <a:pt x="53" y="186"/>
                    </a:lnTo>
                    <a:lnTo>
                      <a:pt x="18" y="250"/>
                    </a:lnTo>
                    <a:lnTo>
                      <a:pt x="0" y="291"/>
                    </a:lnTo>
                    <a:lnTo>
                      <a:pt x="0" y="297"/>
                    </a:lnTo>
                    <a:lnTo>
                      <a:pt x="12" y="297"/>
                    </a:lnTo>
                    <a:lnTo>
                      <a:pt x="12" y="297"/>
                    </a:lnTo>
                    <a:lnTo>
                      <a:pt x="93" y="186"/>
                    </a:lnTo>
                    <a:lnTo>
                      <a:pt x="123" y="151"/>
                    </a:lnTo>
                    <a:lnTo>
                      <a:pt x="88" y="0"/>
                    </a:lnTo>
                    <a:lnTo>
                      <a:pt x="12" y="47"/>
                    </a:lnTo>
                    <a:close/>
                  </a:path>
                </a:pathLst>
              </a:custGeom>
              <a:solidFill>
                <a:srgbClr val="7E5F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3" name="Freeform 142"/>
              <p:cNvSpPr>
                <a:spLocks/>
              </p:cNvSpPr>
              <p:nvPr/>
            </p:nvSpPr>
            <p:spPr bwMode="auto">
              <a:xfrm>
                <a:off x="5007" y="2674"/>
                <a:ext cx="460" cy="553"/>
              </a:xfrm>
              <a:custGeom>
                <a:avLst/>
                <a:gdLst>
                  <a:gd name="T0" fmla="*/ 6 w 460"/>
                  <a:gd name="T1" fmla="*/ 151 h 553"/>
                  <a:gd name="T2" fmla="*/ 0 w 460"/>
                  <a:gd name="T3" fmla="*/ 215 h 553"/>
                  <a:gd name="T4" fmla="*/ 6 w 460"/>
                  <a:gd name="T5" fmla="*/ 268 h 553"/>
                  <a:gd name="T6" fmla="*/ 35 w 460"/>
                  <a:gd name="T7" fmla="*/ 361 h 553"/>
                  <a:gd name="T8" fmla="*/ 35 w 460"/>
                  <a:gd name="T9" fmla="*/ 372 h 553"/>
                  <a:gd name="T10" fmla="*/ 24 w 460"/>
                  <a:gd name="T11" fmla="*/ 390 h 553"/>
                  <a:gd name="T12" fmla="*/ 6 w 460"/>
                  <a:gd name="T13" fmla="*/ 407 h 553"/>
                  <a:gd name="T14" fmla="*/ 6 w 460"/>
                  <a:gd name="T15" fmla="*/ 419 h 553"/>
                  <a:gd name="T16" fmla="*/ 30 w 460"/>
                  <a:gd name="T17" fmla="*/ 436 h 553"/>
                  <a:gd name="T18" fmla="*/ 41 w 460"/>
                  <a:gd name="T19" fmla="*/ 454 h 553"/>
                  <a:gd name="T20" fmla="*/ 64 w 460"/>
                  <a:gd name="T21" fmla="*/ 483 h 553"/>
                  <a:gd name="T22" fmla="*/ 94 w 460"/>
                  <a:gd name="T23" fmla="*/ 500 h 553"/>
                  <a:gd name="T24" fmla="*/ 134 w 460"/>
                  <a:gd name="T25" fmla="*/ 489 h 553"/>
                  <a:gd name="T26" fmla="*/ 146 w 460"/>
                  <a:gd name="T27" fmla="*/ 477 h 553"/>
                  <a:gd name="T28" fmla="*/ 146 w 460"/>
                  <a:gd name="T29" fmla="*/ 495 h 553"/>
                  <a:gd name="T30" fmla="*/ 129 w 460"/>
                  <a:gd name="T31" fmla="*/ 512 h 553"/>
                  <a:gd name="T32" fmla="*/ 111 w 460"/>
                  <a:gd name="T33" fmla="*/ 518 h 553"/>
                  <a:gd name="T34" fmla="*/ 105 w 460"/>
                  <a:gd name="T35" fmla="*/ 524 h 553"/>
                  <a:gd name="T36" fmla="*/ 163 w 460"/>
                  <a:gd name="T37" fmla="*/ 553 h 553"/>
                  <a:gd name="T38" fmla="*/ 193 w 460"/>
                  <a:gd name="T39" fmla="*/ 553 h 553"/>
                  <a:gd name="T40" fmla="*/ 303 w 460"/>
                  <a:gd name="T41" fmla="*/ 530 h 553"/>
                  <a:gd name="T42" fmla="*/ 379 w 460"/>
                  <a:gd name="T43" fmla="*/ 483 h 553"/>
                  <a:gd name="T44" fmla="*/ 396 w 460"/>
                  <a:gd name="T45" fmla="*/ 460 h 553"/>
                  <a:gd name="T46" fmla="*/ 437 w 460"/>
                  <a:gd name="T47" fmla="*/ 396 h 553"/>
                  <a:gd name="T48" fmla="*/ 455 w 460"/>
                  <a:gd name="T49" fmla="*/ 314 h 553"/>
                  <a:gd name="T50" fmla="*/ 455 w 460"/>
                  <a:gd name="T51" fmla="*/ 314 h 553"/>
                  <a:gd name="T52" fmla="*/ 455 w 460"/>
                  <a:gd name="T53" fmla="*/ 314 h 553"/>
                  <a:gd name="T54" fmla="*/ 455 w 460"/>
                  <a:gd name="T55" fmla="*/ 314 h 553"/>
                  <a:gd name="T56" fmla="*/ 455 w 460"/>
                  <a:gd name="T57" fmla="*/ 314 h 553"/>
                  <a:gd name="T58" fmla="*/ 455 w 460"/>
                  <a:gd name="T59" fmla="*/ 308 h 553"/>
                  <a:gd name="T60" fmla="*/ 460 w 460"/>
                  <a:gd name="T61" fmla="*/ 279 h 553"/>
                  <a:gd name="T62" fmla="*/ 460 w 460"/>
                  <a:gd name="T63" fmla="*/ 180 h 553"/>
                  <a:gd name="T64" fmla="*/ 437 w 460"/>
                  <a:gd name="T65" fmla="*/ 104 h 553"/>
                  <a:gd name="T66" fmla="*/ 414 w 460"/>
                  <a:gd name="T67" fmla="*/ 75 h 553"/>
                  <a:gd name="T68" fmla="*/ 373 w 460"/>
                  <a:gd name="T69" fmla="*/ 40 h 553"/>
                  <a:gd name="T70" fmla="*/ 262 w 460"/>
                  <a:gd name="T71" fmla="*/ 5 h 553"/>
                  <a:gd name="T72" fmla="*/ 163 w 460"/>
                  <a:gd name="T73" fmla="*/ 5 h 553"/>
                  <a:gd name="T74" fmla="*/ 105 w 460"/>
                  <a:gd name="T75" fmla="*/ 29 h 553"/>
                  <a:gd name="T76" fmla="*/ 59 w 460"/>
                  <a:gd name="T77" fmla="*/ 64 h 553"/>
                  <a:gd name="T78" fmla="*/ 18 w 460"/>
                  <a:gd name="T79" fmla="*/ 116 h 553"/>
                  <a:gd name="T80" fmla="*/ 6 w 460"/>
                  <a:gd name="T81" fmla="*/ 151 h 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60" h="553">
                    <a:moveTo>
                      <a:pt x="6" y="151"/>
                    </a:moveTo>
                    <a:lnTo>
                      <a:pt x="6" y="151"/>
                    </a:lnTo>
                    <a:lnTo>
                      <a:pt x="0" y="186"/>
                    </a:lnTo>
                    <a:lnTo>
                      <a:pt x="0" y="215"/>
                    </a:lnTo>
                    <a:lnTo>
                      <a:pt x="0" y="238"/>
                    </a:lnTo>
                    <a:lnTo>
                      <a:pt x="6" y="268"/>
                    </a:lnTo>
                    <a:lnTo>
                      <a:pt x="24" y="314"/>
                    </a:lnTo>
                    <a:lnTo>
                      <a:pt x="35" y="361"/>
                    </a:lnTo>
                    <a:lnTo>
                      <a:pt x="35" y="361"/>
                    </a:lnTo>
                    <a:lnTo>
                      <a:pt x="35" y="372"/>
                    </a:lnTo>
                    <a:lnTo>
                      <a:pt x="35" y="378"/>
                    </a:lnTo>
                    <a:lnTo>
                      <a:pt x="24" y="390"/>
                    </a:lnTo>
                    <a:lnTo>
                      <a:pt x="12" y="396"/>
                    </a:lnTo>
                    <a:lnTo>
                      <a:pt x="6" y="407"/>
                    </a:lnTo>
                    <a:lnTo>
                      <a:pt x="6" y="407"/>
                    </a:lnTo>
                    <a:lnTo>
                      <a:pt x="6" y="419"/>
                    </a:lnTo>
                    <a:lnTo>
                      <a:pt x="18" y="431"/>
                    </a:lnTo>
                    <a:lnTo>
                      <a:pt x="30" y="436"/>
                    </a:lnTo>
                    <a:lnTo>
                      <a:pt x="30" y="436"/>
                    </a:lnTo>
                    <a:lnTo>
                      <a:pt x="41" y="454"/>
                    </a:lnTo>
                    <a:lnTo>
                      <a:pt x="64" y="483"/>
                    </a:lnTo>
                    <a:lnTo>
                      <a:pt x="64" y="483"/>
                    </a:lnTo>
                    <a:lnTo>
                      <a:pt x="76" y="495"/>
                    </a:lnTo>
                    <a:lnTo>
                      <a:pt x="94" y="500"/>
                    </a:lnTo>
                    <a:lnTo>
                      <a:pt x="123" y="495"/>
                    </a:lnTo>
                    <a:lnTo>
                      <a:pt x="134" y="489"/>
                    </a:lnTo>
                    <a:lnTo>
                      <a:pt x="146" y="477"/>
                    </a:lnTo>
                    <a:lnTo>
                      <a:pt x="146" y="477"/>
                    </a:lnTo>
                    <a:lnTo>
                      <a:pt x="146" y="477"/>
                    </a:lnTo>
                    <a:lnTo>
                      <a:pt x="146" y="495"/>
                    </a:lnTo>
                    <a:lnTo>
                      <a:pt x="134" y="506"/>
                    </a:lnTo>
                    <a:lnTo>
                      <a:pt x="129" y="512"/>
                    </a:lnTo>
                    <a:lnTo>
                      <a:pt x="111" y="518"/>
                    </a:lnTo>
                    <a:lnTo>
                      <a:pt x="111" y="518"/>
                    </a:lnTo>
                    <a:lnTo>
                      <a:pt x="105" y="518"/>
                    </a:lnTo>
                    <a:lnTo>
                      <a:pt x="105" y="524"/>
                    </a:lnTo>
                    <a:lnTo>
                      <a:pt x="129" y="541"/>
                    </a:lnTo>
                    <a:lnTo>
                      <a:pt x="163" y="553"/>
                    </a:lnTo>
                    <a:lnTo>
                      <a:pt x="193" y="553"/>
                    </a:lnTo>
                    <a:lnTo>
                      <a:pt x="193" y="553"/>
                    </a:lnTo>
                    <a:lnTo>
                      <a:pt x="251" y="547"/>
                    </a:lnTo>
                    <a:lnTo>
                      <a:pt x="303" y="530"/>
                    </a:lnTo>
                    <a:lnTo>
                      <a:pt x="356" y="500"/>
                    </a:lnTo>
                    <a:lnTo>
                      <a:pt x="379" y="483"/>
                    </a:lnTo>
                    <a:lnTo>
                      <a:pt x="396" y="460"/>
                    </a:lnTo>
                    <a:lnTo>
                      <a:pt x="396" y="460"/>
                    </a:lnTo>
                    <a:lnTo>
                      <a:pt x="420" y="431"/>
                    </a:lnTo>
                    <a:lnTo>
                      <a:pt x="437" y="396"/>
                    </a:lnTo>
                    <a:lnTo>
                      <a:pt x="449" y="355"/>
                    </a:lnTo>
                    <a:lnTo>
                      <a:pt x="455" y="314"/>
                    </a:lnTo>
                    <a:lnTo>
                      <a:pt x="455" y="314"/>
                    </a:lnTo>
                    <a:lnTo>
                      <a:pt x="455" y="314"/>
                    </a:lnTo>
                    <a:lnTo>
                      <a:pt x="455" y="314"/>
                    </a:lnTo>
                    <a:lnTo>
                      <a:pt x="455" y="314"/>
                    </a:lnTo>
                    <a:lnTo>
                      <a:pt x="455" y="314"/>
                    </a:lnTo>
                    <a:lnTo>
                      <a:pt x="455" y="314"/>
                    </a:lnTo>
                    <a:lnTo>
                      <a:pt x="455" y="314"/>
                    </a:lnTo>
                    <a:lnTo>
                      <a:pt x="455" y="314"/>
                    </a:lnTo>
                    <a:lnTo>
                      <a:pt x="455" y="308"/>
                    </a:lnTo>
                    <a:lnTo>
                      <a:pt x="455" y="308"/>
                    </a:lnTo>
                    <a:lnTo>
                      <a:pt x="455" y="308"/>
                    </a:lnTo>
                    <a:lnTo>
                      <a:pt x="460" y="279"/>
                    </a:lnTo>
                    <a:lnTo>
                      <a:pt x="460" y="221"/>
                    </a:lnTo>
                    <a:lnTo>
                      <a:pt x="460" y="180"/>
                    </a:lnTo>
                    <a:lnTo>
                      <a:pt x="449" y="145"/>
                    </a:lnTo>
                    <a:lnTo>
                      <a:pt x="437" y="104"/>
                    </a:lnTo>
                    <a:lnTo>
                      <a:pt x="414" y="75"/>
                    </a:lnTo>
                    <a:lnTo>
                      <a:pt x="414" y="75"/>
                    </a:lnTo>
                    <a:lnTo>
                      <a:pt x="396" y="58"/>
                    </a:lnTo>
                    <a:lnTo>
                      <a:pt x="373" y="40"/>
                    </a:lnTo>
                    <a:lnTo>
                      <a:pt x="321" y="17"/>
                    </a:lnTo>
                    <a:lnTo>
                      <a:pt x="262" y="5"/>
                    </a:lnTo>
                    <a:lnTo>
                      <a:pt x="198" y="0"/>
                    </a:lnTo>
                    <a:lnTo>
                      <a:pt x="163" y="5"/>
                    </a:lnTo>
                    <a:lnTo>
                      <a:pt x="134" y="11"/>
                    </a:lnTo>
                    <a:lnTo>
                      <a:pt x="105" y="29"/>
                    </a:lnTo>
                    <a:lnTo>
                      <a:pt x="82" y="40"/>
                    </a:lnTo>
                    <a:lnTo>
                      <a:pt x="59" y="64"/>
                    </a:lnTo>
                    <a:lnTo>
                      <a:pt x="35" y="87"/>
                    </a:lnTo>
                    <a:lnTo>
                      <a:pt x="18" y="116"/>
                    </a:lnTo>
                    <a:lnTo>
                      <a:pt x="6" y="151"/>
                    </a:lnTo>
                    <a:lnTo>
                      <a:pt x="6" y="151"/>
                    </a:lnTo>
                    <a:close/>
                  </a:path>
                </a:pathLst>
              </a:custGeom>
              <a:solidFill>
                <a:srgbClr val="7E5F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4" name="Freeform 143"/>
              <p:cNvSpPr>
                <a:spLocks/>
              </p:cNvSpPr>
              <p:nvPr/>
            </p:nvSpPr>
            <p:spPr bwMode="auto">
              <a:xfrm>
                <a:off x="5077" y="2976"/>
                <a:ext cx="29" cy="47"/>
              </a:xfrm>
              <a:custGeom>
                <a:avLst/>
                <a:gdLst>
                  <a:gd name="T0" fmla="*/ 29 w 29"/>
                  <a:gd name="T1" fmla="*/ 18 h 47"/>
                  <a:gd name="T2" fmla="*/ 29 w 29"/>
                  <a:gd name="T3" fmla="*/ 18 h 47"/>
                  <a:gd name="T4" fmla="*/ 29 w 29"/>
                  <a:gd name="T5" fmla="*/ 35 h 47"/>
                  <a:gd name="T6" fmla="*/ 24 w 29"/>
                  <a:gd name="T7" fmla="*/ 41 h 47"/>
                  <a:gd name="T8" fmla="*/ 18 w 29"/>
                  <a:gd name="T9" fmla="*/ 47 h 47"/>
                  <a:gd name="T10" fmla="*/ 18 w 29"/>
                  <a:gd name="T11" fmla="*/ 47 h 47"/>
                  <a:gd name="T12" fmla="*/ 12 w 29"/>
                  <a:gd name="T13" fmla="*/ 47 h 47"/>
                  <a:gd name="T14" fmla="*/ 6 w 29"/>
                  <a:gd name="T15" fmla="*/ 41 h 47"/>
                  <a:gd name="T16" fmla="*/ 0 w 29"/>
                  <a:gd name="T17" fmla="*/ 24 h 47"/>
                  <a:gd name="T18" fmla="*/ 0 w 29"/>
                  <a:gd name="T19" fmla="*/ 24 h 47"/>
                  <a:gd name="T20" fmla="*/ 0 w 29"/>
                  <a:gd name="T21" fmla="*/ 6 h 47"/>
                  <a:gd name="T22" fmla="*/ 6 w 29"/>
                  <a:gd name="T23" fmla="*/ 0 h 47"/>
                  <a:gd name="T24" fmla="*/ 12 w 29"/>
                  <a:gd name="T25" fmla="*/ 0 h 47"/>
                  <a:gd name="T26" fmla="*/ 12 w 29"/>
                  <a:gd name="T27" fmla="*/ 0 h 47"/>
                  <a:gd name="T28" fmla="*/ 18 w 29"/>
                  <a:gd name="T29" fmla="*/ 0 h 47"/>
                  <a:gd name="T30" fmla="*/ 24 w 29"/>
                  <a:gd name="T31" fmla="*/ 0 h 47"/>
                  <a:gd name="T32" fmla="*/ 29 w 29"/>
                  <a:gd name="T33" fmla="*/ 18 h 47"/>
                  <a:gd name="T34" fmla="*/ 29 w 29"/>
                  <a:gd name="T35" fmla="*/ 18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9" h="47">
                    <a:moveTo>
                      <a:pt x="29" y="18"/>
                    </a:moveTo>
                    <a:lnTo>
                      <a:pt x="29" y="18"/>
                    </a:lnTo>
                    <a:lnTo>
                      <a:pt x="29" y="35"/>
                    </a:lnTo>
                    <a:lnTo>
                      <a:pt x="24" y="41"/>
                    </a:lnTo>
                    <a:lnTo>
                      <a:pt x="18" y="47"/>
                    </a:lnTo>
                    <a:lnTo>
                      <a:pt x="18" y="47"/>
                    </a:lnTo>
                    <a:lnTo>
                      <a:pt x="12" y="47"/>
                    </a:lnTo>
                    <a:lnTo>
                      <a:pt x="6" y="41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29" y="18"/>
                    </a:lnTo>
                    <a:lnTo>
                      <a:pt x="29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5" name="Freeform 144"/>
              <p:cNvSpPr>
                <a:spLocks/>
              </p:cNvSpPr>
              <p:nvPr/>
            </p:nvSpPr>
            <p:spPr bwMode="auto">
              <a:xfrm>
                <a:off x="5077" y="2988"/>
                <a:ext cx="12" cy="12"/>
              </a:xfrm>
              <a:custGeom>
                <a:avLst/>
                <a:gdLst>
                  <a:gd name="T0" fmla="*/ 12 w 12"/>
                  <a:gd name="T1" fmla="*/ 0 h 12"/>
                  <a:gd name="T2" fmla="*/ 12 w 12"/>
                  <a:gd name="T3" fmla="*/ 0 h 12"/>
                  <a:gd name="T4" fmla="*/ 12 w 12"/>
                  <a:gd name="T5" fmla="*/ 12 h 12"/>
                  <a:gd name="T6" fmla="*/ 12 w 12"/>
                  <a:gd name="T7" fmla="*/ 12 h 12"/>
                  <a:gd name="T8" fmla="*/ 12 w 12"/>
                  <a:gd name="T9" fmla="*/ 12 h 12"/>
                  <a:gd name="T10" fmla="*/ 6 w 12"/>
                  <a:gd name="T11" fmla="*/ 12 h 12"/>
                  <a:gd name="T12" fmla="*/ 6 w 12"/>
                  <a:gd name="T13" fmla="*/ 12 h 12"/>
                  <a:gd name="T14" fmla="*/ 0 w 12"/>
                  <a:gd name="T15" fmla="*/ 12 h 12"/>
                  <a:gd name="T16" fmla="*/ 6 w 12"/>
                  <a:gd name="T17" fmla="*/ 6 h 12"/>
                  <a:gd name="T18" fmla="*/ 6 w 12"/>
                  <a:gd name="T19" fmla="*/ 6 h 12"/>
                  <a:gd name="T20" fmla="*/ 6 w 12"/>
                  <a:gd name="T21" fmla="*/ 0 h 12"/>
                  <a:gd name="T22" fmla="*/ 12 w 12"/>
                  <a:gd name="T23" fmla="*/ 0 h 12"/>
                  <a:gd name="T24" fmla="*/ 12 w 12"/>
                  <a:gd name="T2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" h="12">
                    <a:moveTo>
                      <a:pt x="12" y="0"/>
                    </a:moveTo>
                    <a:lnTo>
                      <a:pt x="12" y="0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6" name="Freeform 145"/>
              <p:cNvSpPr>
                <a:spLocks/>
              </p:cNvSpPr>
              <p:nvPr/>
            </p:nvSpPr>
            <p:spPr bwMode="auto">
              <a:xfrm>
                <a:off x="5013" y="2650"/>
                <a:ext cx="524" cy="460"/>
              </a:xfrm>
              <a:custGeom>
                <a:avLst/>
                <a:gdLst>
                  <a:gd name="T0" fmla="*/ 0 w 524"/>
                  <a:gd name="T1" fmla="*/ 175 h 460"/>
                  <a:gd name="T2" fmla="*/ 0 w 524"/>
                  <a:gd name="T3" fmla="*/ 175 h 460"/>
                  <a:gd name="T4" fmla="*/ 6 w 524"/>
                  <a:gd name="T5" fmla="*/ 146 h 460"/>
                  <a:gd name="T6" fmla="*/ 24 w 524"/>
                  <a:gd name="T7" fmla="*/ 123 h 460"/>
                  <a:gd name="T8" fmla="*/ 41 w 524"/>
                  <a:gd name="T9" fmla="*/ 88 h 460"/>
                  <a:gd name="T10" fmla="*/ 70 w 524"/>
                  <a:gd name="T11" fmla="*/ 59 h 460"/>
                  <a:gd name="T12" fmla="*/ 111 w 524"/>
                  <a:gd name="T13" fmla="*/ 29 h 460"/>
                  <a:gd name="T14" fmla="*/ 134 w 524"/>
                  <a:gd name="T15" fmla="*/ 18 h 460"/>
                  <a:gd name="T16" fmla="*/ 157 w 524"/>
                  <a:gd name="T17" fmla="*/ 12 h 460"/>
                  <a:gd name="T18" fmla="*/ 187 w 524"/>
                  <a:gd name="T19" fmla="*/ 6 h 460"/>
                  <a:gd name="T20" fmla="*/ 221 w 524"/>
                  <a:gd name="T21" fmla="*/ 0 h 460"/>
                  <a:gd name="T22" fmla="*/ 221 w 524"/>
                  <a:gd name="T23" fmla="*/ 0 h 460"/>
                  <a:gd name="T24" fmla="*/ 262 w 524"/>
                  <a:gd name="T25" fmla="*/ 6 h 460"/>
                  <a:gd name="T26" fmla="*/ 309 w 524"/>
                  <a:gd name="T27" fmla="*/ 12 h 460"/>
                  <a:gd name="T28" fmla="*/ 355 w 524"/>
                  <a:gd name="T29" fmla="*/ 24 h 460"/>
                  <a:gd name="T30" fmla="*/ 396 w 524"/>
                  <a:gd name="T31" fmla="*/ 41 h 460"/>
                  <a:gd name="T32" fmla="*/ 437 w 524"/>
                  <a:gd name="T33" fmla="*/ 70 h 460"/>
                  <a:gd name="T34" fmla="*/ 472 w 524"/>
                  <a:gd name="T35" fmla="*/ 111 h 460"/>
                  <a:gd name="T36" fmla="*/ 501 w 524"/>
                  <a:gd name="T37" fmla="*/ 158 h 460"/>
                  <a:gd name="T38" fmla="*/ 524 w 524"/>
                  <a:gd name="T39" fmla="*/ 216 h 460"/>
                  <a:gd name="T40" fmla="*/ 524 w 524"/>
                  <a:gd name="T41" fmla="*/ 216 h 460"/>
                  <a:gd name="T42" fmla="*/ 524 w 524"/>
                  <a:gd name="T43" fmla="*/ 239 h 460"/>
                  <a:gd name="T44" fmla="*/ 524 w 524"/>
                  <a:gd name="T45" fmla="*/ 262 h 460"/>
                  <a:gd name="T46" fmla="*/ 513 w 524"/>
                  <a:gd name="T47" fmla="*/ 303 h 460"/>
                  <a:gd name="T48" fmla="*/ 495 w 524"/>
                  <a:gd name="T49" fmla="*/ 350 h 460"/>
                  <a:gd name="T50" fmla="*/ 484 w 524"/>
                  <a:gd name="T51" fmla="*/ 420 h 460"/>
                  <a:gd name="T52" fmla="*/ 484 w 524"/>
                  <a:gd name="T53" fmla="*/ 420 h 460"/>
                  <a:gd name="T54" fmla="*/ 478 w 524"/>
                  <a:gd name="T55" fmla="*/ 443 h 460"/>
                  <a:gd name="T56" fmla="*/ 466 w 524"/>
                  <a:gd name="T57" fmla="*/ 455 h 460"/>
                  <a:gd name="T58" fmla="*/ 454 w 524"/>
                  <a:gd name="T59" fmla="*/ 460 h 460"/>
                  <a:gd name="T60" fmla="*/ 437 w 524"/>
                  <a:gd name="T61" fmla="*/ 460 h 460"/>
                  <a:gd name="T62" fmla="*/ 419 w 524"/>
                  <a:gd name="T63" fmla="*/ 455 h 460"/>
                  <a:gd name="T64" fmla="*/ 396 w 524"/>
                  <a:gd name="T65" fmla="*/ 437 h 460"/>
                  <a:gd name="T66" fmla="*/ 355 w 524"/>
                  <a:gd name="T67" fmla="*/ 402 h 460"/>
                  <a:gd name="T68" fmla="*/ 309 w 524"/>
                  <a:gd name="T69" fmla="*/ 361 h 460"/>
                  <a:gd name="T70" fmla="*/ 274 w 524"/>
                  <a:gd name="T71" fmla="*/ 321 h 460"/>
                  <a:gd name="T72" fmla="*/ 239 w 524"/>
                  <a:gd name="T73" fmla="*/ 274 h 460"/>
                  <a:gd name="T74" fmla="*/ 0 w 524"/>
                  <a:gd name="T75" fmla="*/ 175 h 4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24" h="460">
                    <a:moveTo>
                      <a:pt x="0" y="175"/>
                    </a:moveTo>
                    <a:lnTo>
                      <a:pt x="0" y="175"/>
                    </a:lnTo>
                    <a:lnTo>
                      <a:pt x="6" y="146"/>
                    </a:lnTo>
                    <a:lnTo>
                      <a:pt x="24" y="123"/>
                    </a:lnTo>
                    <a:lnTo>
                      <a:pt x="41" y="88"/>
                    </a:lnTo>
                    <a:lnTo>
                      <a:pt x="70" y="59"/>
                    </a:lnTo>
                    <a:lnTo>
                      <a:pt x="111" y="29"/>
                    </a:lnTo>
                    <a:lnTo>
                      <a:pt x="134" y="18"/>
                    </a:lnTo>
                    <a:lnTo>
                      <a:pt x="157" y="12"/>
                    </a:lnTo>
                    <a:lnTo>
                      <a:pt x="187" y="6"/>
                    </a:lnTo>
                    <a:lnTo>
                      <a:pt x="221" y="0"/>
                    </a:lnTo>
                    <a:lnTo>
                      <a:pt x="221" y="0"/>
                    </a:lnTo>
                    <a:lnTo>
                      <a:pt x="262" y="6"/>
                    </a:lnTo>
                    <a:lnTo>
                      <a:pt x="309" y="12"/>
                    </a:lnTo>
                    <a:lnTo>
                      <a:pt x="355" y="24"/>
                    </a:lnTo>
                    <a:lnTo>
                      <a:pt x="396" y="41"/>
                    </a:lnTo>
                    <a:lnTo>
                      <a:pt x="437" y="70"/>
                    </a:lnTo>
                    <a:lnTo>
                      <a:pt x="472" y="111"/>
                    </a:lnTo>
                    <a:lnTo>
                      <a:pt x="501" y="158"/>
                    </a:lnTo>
                    <a:lnTo>
                      <a:pt x="524" y="216"/>
                    </a:lnTo>
                    <a:lnTo>
                      <a:pt x="524" y="216"/>
                    </a:lnTo>
                    <a:lnTo>
                      <a:pt x="524" y="239"/>
                    </a:lnTo>
                    <a:lnTo>
                      <a:pt x="524" y="262"/>
                    </a:lnTo>
                    <a:lnTo>
                      <a:pt x="513" y="303"/>
                    </a:lnTo>
                    <a:lnTo>
                      <a:pt x="495" y="350"/>
                    </a:lnTo>
                    <a:lnTo>
                      <a:pt x="484" y="420"/>
                    </a:lnTo>
                    <a:lnTo>
                      <a:pt x="484" y="420"/>
                    </a:lnTo>
                    <a:lnTo>
                      <a:pt x="478" y="443"/>
                    </a:lnTo>
                    <a:lnTo>
                      <a:pt x="466" y="455"/>
                    </a:lnTo>
                    <a:lnTo>
                      <a:pt x="454" y="460"/>
                    </a:lnTo>
                    <a:lnTo>
                      <a:pt x="437" y="460"/>
                    </a:lnTo>
                    <a:lnTo>
                      <a:pt x="419" y="455"/>
                    </a:lnTo>
                    <a:lnTo>
                      <a:pt x="396" y="437"/>
                    </a:lnTo>
                    <a:lnTo>
                      <a:pt x="355" y="402"/>
                    </a:lnTo>
                    <a:lnTo>
                      <a:pt x="309" y="361"/>
                    </a:lnTo>
                    <a:lnTo>
                      <a:pt x="274" y="321"/>
                    </a:lnTo>
                    <a:lnTo>
                      <a:pt x="239" y="274"/>
                    </a:lnTo>
                    <a:lnTo>
                      <a:pt x="0" y="17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7" name="Freeform 146"/>
              <p:cNvSpPr>
                <a:spLocks/>
              </p:cNvSpPr>
              <p:nvPr/>
            </p:nvSpPr>
            <p:spPr bwMode="auto">
              <a:xfrm>
                <a:off x="5071" y="2936"/>
                <a:ext cx="59" cy="29"/>
              </a:xfrm>
              <a:custGeom>
                <a:avLst/>
                <a:gdLst>
                  <a:gd name="T0" fmla="*/ 6 w 59"/>
                  <a:gd name="T1" fmla="*/ 0 h 29"/>
                  <a:gd name="T2" fmla="*/ 6 w 59"/>
                  <a:gd name="T3" fmla="*/ 0 h 29"/>
                  <a:gd name="T4" fmla="*/ 0 w 59"/>
                  <a:gd name="T5" fmla="*/ 6 h 29"/>
                  <a:gd name="T6" fmla="*/ 0 w 59"/>
                  <a:gd name="T7" fmla="*/ 11 h 29"/>
                  <a:gd name="T8" fmla="*/ 0 w 59"/>
                  <a:gd name="T9" fmla="*/ 11 h 29"/>
                  <a:gd name="T10" fmla="*/ 12 w 59"/>
                  <a:gd name="T11" fmla="*/ 17 h 29"/>
                  <a:gd name="T12" fmla="*/ 18 w 59"/>
                  <a:gd name="T13" fmla="*/ 17 h 29"/>
                  <a:gd name="T14" fmla="*/ 18 w 59"/>
                  <a:gd name="T15" fmla="*/ 17 h 29"/>
                  <a:gd name="T16" fmla="*/ 30 w 59"/>
                  <a:gd name="T17" fmla="*/ 17 h 29"/>
                  <a:gd name="T18" fmla="*/ 30 w 59"/>
                  <a:gd name="T19" fmla="*/ 17 h 29"/>
                  <a:gd name="T20" fmla="*/ 47 w 59"/>
                  <a:gd name="T21" fmla="*/ 23 h 29"/>
                  <a:gd name="T22" fmla="*/ 59 w 59"/>
                  <a:gd name="T23" fmla="*/ 29 h 29"/>
                  <a:gd name="T24" fmla="*/ 59 w 59"/>
                  <a:gd name="T25" fmla="*/ 29 h 29"/>
                  <a:gd name="T26" fmla="*/ 53 w 59"/>
                  <a:gd name="T27" fmla="*/ 17 h 29"/>
                  <a:gd name="T28" fmla="*/ 47 w 59"/>
                  <a:gd name="T29" fmla="*/ 11 h 29"/>
                  <a:gd name="T30" fmla="*/ 35 w 59"/>
                  <a:gd name="T31" fmla="*/ 6 h 29"/>
                  <a:gd name="T32" fmla="*/ 35 w 59"/>
                  <a:gd name="T33" fmla="*/ 6 h 29"/>
                  <a:gd name="T34" fmla="*/ 18 w 59"/>
                  <a:gd name="T35" fmla="*/ 0 h 29"/>
                  <a:gd name="T36" fmla="*/ 6 w 59"/>
                  <a:gd name="T37" fmla="*/ 0 h 29"/>
                  <a:gd name="T38" fmla="*/ 6 w 59"/>
                  <a:gd name="T3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9" h="29">
                    <a:moveTo>
                      <a:pt x="6" y="0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12" y="17"/>
                    </a:lnTo>
                    <a:lnTo>
                      <a:pt x="18" y="17"/>
                    </a:lnTo>
                    <a:lnTo>
                      <a:pt x="18" y="17"/>
                    </a:lnTo>
                    <a:lnTo>
                      <a:pt x="30" y="17"/>
                    </a:lnTo>
                    <a:lnTo>
                      <a:pt x="30" y="17"/>
                    </a:lnTo>
                    <a:lnTo>
                      <a:pt x="47" y="23"/>
                    </a:lnTo>
                    <a:lnTo>
                      <a:pt x="59" y="29"/>
                    </a:lnTo>
                    <a:lnTo>
                      <a:pt x="59" y="29"/>
                    </a:lnTo>
                    <a:lnTo>
                      <a:pt x="53" y="17"/>
                    </a:lnTo>
                    <a:lnTo>
                      <a:pt x="47" y="11"/>
                    </a:lnTo>
                    <a:lnTo>
                      <a:pt x="35" y="6"/>
                    </a:lnTo>
                    <a:lnTo>
                      <a:pt x="35" y="6"/>
                    </a:lnTo>
                    <a:lnTo>
                      <a:pt x="18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8" name="Freeform 147"/>
              <p:cNvSpPr>
                <a:spLocks/>
              </p:cNvSpPr>
              <p:nvPr/>
            </p:nvSpPr>
            <p:spPr bwMode="auto">
              <a:xfrm>
                <a:off x="5398" y="3058"/>
                <a:ext cx="75" cy="116"/>
              </a:xfrm>
              <a:custGeom>
                <a:avLst/>
                <a:gdLst>
                  <a:gd name="T0" fmla="*/ 75 w 75"/>
                  <a:gd name="T1" fmla="*/ 58 h 116"/>
                  <a:gd name="T2" fmla="*/ 75 w 75"/>
                  <a:gd name="T3" fmla="*/ 58 h 116"/>
                  <a:gd name="T4" fmla="*/ 75 w 75"/>
                  <a:gd name="T5" fmla="*/ 82 h 116"/>
                  <a:gd name="T6" fmla="*/ 64 w 75"/>
                  <a:gd name="T7" fmla="*/ 99 h 116"/>
                  <a:gd name="T8" fmla="*/ 52 w 75"/>
                  <a:gd name="T9" fmla="*/ 111 h 116"/>
                  <a:gd name="T10" fmla="*/ 40 w 75"/>
                  <a:gd name="T11" fmla="*/ 116 h 116"/>
                  <a:gd name="T12" fmla="*/ 40 w 75"/>
                  <a:gd name="T13" fmla="*/ 116 h 116"/>
                  <a:gd name="T14" fmla="*/ 23 w 75"/>
                  <a:gd name="T15" fmla="*/ 111 h 116"/>
                  <a:gd name="T16" fmla="*/ 11 w 75"/>
                  <a:gd name="T17" fmla="*/ 99 h 116"/>
                  <a:gd name="T18" fmla="*/ 5 w 75"/>
                  <a:gd name="T19" fmla="*/ 76 h 116"/>
                  <a:gd name="T20" fmla="*/ 0 w 75"/>
                  <a:gd name="T21" fmla="*/ 58 h 116"/>
                  <a:gd name="T22" fmla="*/ 0 w 75"/>
                  <a:gd name="T23" fmla="*/ 58 h 116"/>
                  <a:gd name="T24" fmla="*/ 5 w 75"/>
                  <a:gd name="T25" fmla="*/ 35 h 116"/>
                  <a:gd name="T26" fmla="*/ 17 w 75"/>
                  <a:gd name="T27" fmla="*/ 17 h 116"/>
                  <a:gd name="T28" fmla="*/ 29 w 75"/>
                  <a:gd name="T29" fmla="*/ 6 h 116"/>
                  <a:gd name="T30" fmla="*/ 40 w 75"/>
                  <a:gd name="T31" fmla="*/ 0 h 116"/>
                  <a:gd name="T32" fmla="*/ 40 w 75"/>
                  <a:gd name="T33" fmla="*/ 0 h 116"/>
                  <a:gd name="T34" fmla="*/ 58 w 75"/>
                  <a:gd name="T35" fmla="*/ 6 h 116"/>
                  <a:gd name="T36" fmla="*/ 69 w 75"/>
                  <a:gd name="T37" fmla="*/ 17 h 116"/>
                  <a:gd name="T38" fmla="*/ 75 w 75"/>
                  <a:gd name="T39" fmla="*/ 41 h 116"/>
                  <a:gd name="T40" fmla="*/ 75 w 75"/>
                  <a:gd name="T41" fmla="*/ 58 h 116"/>
                  <a:gd name="T42" fmla="*/ 75 w 75"/>
                  <a:gd name="T43" fmla="*/ 58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75" h="116">
                    <a:moveTo>
                      <a:pt x="75" y="58"/>
                    </a:moveTo>
                    <a:lnTo>
                      <a:pt x="75" y="58"/>
                    </a:lnTo>
                    <a:lnTo>
                      <a:pt x="75" y="82"/>
                    </a:lnTo>
                    <a:lnTo>
                      <a:pt x="64" y="99"/>
                    </a:lnTo>
                    <a:lnTo>
                      <a:pt x="52" y="111"/>
                    </a:lnTo>
                    <a:lnTo>
                      <a:pt x="40" y="116"/>
                    </a:lnTo>
                    <a:lnTo>
                      <a:pt x="40" y="116"/>
                    </a:lnTo>
                    <a:lnTo>
                      <a:pt x="23" y="111"/>
                    </a:lnTo>
                    <a:lnTo>
                      <a:pt x="11" y="99"/>
                    </a:lnTo>
                    <a:lnTo>
                      <a:pt x="5" y="76"/>
                    </a:lnTo>
                    <a:lnTo>
                      <a:pt x="0" y="58"/>
                    </a:lnTo>
                    <a:lnTo>
                      <a:pt x="0" y="58"/>
                    </a:lnTo>
                    <a:lnTo>
                      <a:pt x="5" y="35"/>
                    </a:lnTo>
                    <a:lnTo>
                      <a:pt x="17" y="17"/>
                    </a:lnTo>
                    <a:lnTo>
                      <a:pt x="29" y="6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58" y="6"/>
                    </a:lnTo>
                    <a:lnTo>
                      <a:pt x="69" y="17"/>
                    </a:lnTo>
                    <a:lnTo>
                      <a:pt x="75" y="41"/>
                    </a:lnTo>
                    <a:lnTo>
                      <a:pt x="75" y="58"/>
                    </a:lnTo>
                    <a:lnTo>
                      <a:pt x="75" y="5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9" name="Freeform 148"/>
              <p:cNvSpPr>
                <a:spLocks/>
              </p:cNvSpPr>
              <p:nvPr/>
            </p:nvSpPr>
            <p:spPr bwMode="auto">
              <a:xfrm>
                <a:off x="5409" y="3145"/>
                <a:ext cx="64" cy="99"/>
              </a:xfrm>
              <a:custGeom>
                <a:avLst/>
                <a:gdLst>
                  <a:gd name="T0" fmla="*/ 64 w 64"/>
                  <a:gd name="T1" fmla="*/ 47 h 99"/>
                  <a:gd name="T2" fmla="*/ 64 w 64"/>
                  <a:gd name="T3" fmla="*/ 47 h 99"/>
                  <a:gd name="T4" fmla="*/ 58 w 64"/>
                  <a:gd name="T5" fmla="*/ 70 h 99"/>
                  <a:gd name="T6" fmla="*/ 53 w 64"/>
                  <a:gd name="T7" fmla="*/ 82 h 99"/>
                  <a:gd name="T8" fmla="*/ 41 w 64"/>
                  <a:gd name="T9" fmla="*/ 94 h 99"/>
                  <a:gd name="T10" fmla="*/ 29 w 64"/>
                  <a:gd name="T11" fmla="*/ 99 h 99"/>
                  <a:gd name="T12" fmla="*/ 29 w 64"/>
                  <a:gd name="T13" fmla="*/ 99 h 99"/>
                  <a:gd name="T14" fmla="*/ 18 w 64"/>
                  <a:gd name="T15" fmla="*/ 94 h 99"/>
                  <a:gd name="T16" fmla="*/ 6 w 64"/>
                  <a:gd name="T17" fmla="*/ 82 h 99"/>
                  <a:gd name="T18" fmla="*/ 0 w 64"/>
                  <a:gd name="T19" fmla="*/ 64 h 99"/>
                  <a:gd name="T20" fmla="*/ 0 w 64"/>
                  <a:gd name="T21" fmla="*/ 47 h 99"/>
                  <a:gd name="T22" fmla="*/ 0 w 64"/>
                  <a:gd name="T23" fmla="*/ 47 h 99"/>
                  <a:gd name="T24" fmla="*/ 0 w 64"/>
                  <a:gd name="T25" fmla="*/ 29 h 99"/>
                  <a:gd name="T26" fmla="*/ 12 w 64"/>
                  <a:gd name="T27" fmla="*/ 12 h 99"/>
                  <a:gd name="T28" fmla="*/ 18 w 64"/>
                  <a:gd name="T29" fmla="*/ 0 h 99"/>
                  <a:gd name="T30" fmla="*/ 35 w 64"/>
                  <a:gd name="T31" fmla="*/ 0 h 99"/>
                  <a:gd name="T32" fmla="*/ 35 w 64"/>
                  <a:gd name="T33" fmla="*/ 0 h 99"/>
                  <a:gd name="T34" fmla="*/ 47 w 64"/>
                  <a:gd name="T35" fmla="*/ 0 h 99"/>
                  <a:gd name="T36" fmla="*/ 53 w 64"/>
                  <a:gd name="T37" fmla="*/ 12 h 99"/>
                  <a:gd name="T38" fmla="*/ 58 w 64"/>
                  <a:gd name="T39" fmla="*/ 29 h 99"/>
                  <a:gd name="T40" fmla="*/ 64 w 64"/>
                  <a:gd name="T41" fmla="*/ 47 h 99"/>
                  <a:gd name="T42" fmla="*/ 64 w 64"/>
                  <a:gd name="T43" fmla="*/ 47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4" h="99">
                    <a:moveTo>
                      <a:pt x="64" y="47"/>
                    </a:moveTo>
                    <a:lnTo>
                      <a:pt x="64" y="47"/>
                    </a:lnTo>
                    <a:lnTo>
                      <a:pt x="58" y="70"/>
                    </a:lnTo>
                    <a:lnTo>
                      <a:pt x="53" y="82"/>
                    </a:lnTo>
                    <a:lnTo>
                      <a:pt x="41" y="94"/>
                    </a:lnTo>
                    <a:lnTo>
                      <a:pt x="29" y="99"/>
                    </a:lnTo>
                    <a:lnTo>
                      <a:pt x="29" y="99"/>
                    </a:lnTo>
                    <a:lnTo>
                      <a:pt x="18" y="94"/>
                    </a:lnTo>
                    <a:lnTo>
                      <a:pt x="6" y="82"/>
                    </a:lnTo>
                    <a:lnTo>
                      <a:pt x="0" y="64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0" y="29"/>
                    </a:lnTo>
                    <a:lnTo>
                      <a:pt x="12" y="12"/>
                    </a:lnTo>
                    <a:lnTo>
                      <a:pt x="18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47" y="0"/>
                    </a:lnTo>
                    <a:lnTo>
                      <a:pt x="53" y="12"/>
                    </a:lnTo>
                    <a:lnTo>
                      <a:pt x="58" y="29"/>
                    </a:lnTo>
                    <a:lnTo>
                      <a:pt x="64" y="47"/>
                    </a:lnTo>
                    <a:lnTo>
                      <a:pt x="64" y="4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0" name="Freeform 149"/>
              <p:cNvSpPr>
                <a:spLocks/>
              </p:cNvSpPr>
              <p:nvPr/>
            </p:nvSpPr>
            <p:spPr bwMode="auto">
              <a:xfrm>
                <a:off x="5409" y="3221"/>
                <a:ext cx="53" cy="76"/>
              </a:xfrm>
              <a:custGeom>
                <a:avLst/>
                <a:gdLst>
                  <a:gd name="T0" fmla="*/ 53 w 53"/>
                  <a:gd name="T1" fmla="*/ 41 h 76"/>
                  <a:gd name="T2" fmla="*/ 53 w 53"/>
                  <a:gd name="T3" fmla="*/ 41 h 76"/>
                  <a:gd name="T4" fmla="*/ 53 w 53"/>
                  <a:gd name="T5" fmla="*/ 52 h 76"/>
                  <a:gd name="T6" fmla="*/ 47 w 53"/>
                  <a:gd name="T7" fmla="*/ 64 h 76"/>
                  <a:gd name="T8" fmla="*/ 35 w 53"/>
                  <a:gd name="T9" fmla="*/ 76 h 76"/>
                  <a:gd name="T10" fmla="*/ 23 w 53"/>
                  <a:gd name="T11" fmla="*/ 76 h 76"/>
                  <a:gd name="T12" fmla="*/ 23 w 53"/>
                  <a:gd name="T13" fmla="*/ 76 h 76"/>
                  <a:gd name="T14" fmla="*/ 18 w 53"/>
                  <a:gd name="T15" fmla="*/ 76 h 76"/>
                  <a:gd name="T16" fmla="*/ 6 w 53"/>
                  <a:gd name="T17" fmla="*/ 64 h 76"/>
                  <a:gd name="T18" fmla="*/ 0 w 53"/>
                  <a:gd name="T19" fmla="*/ 52 h 76"/>
                  <a:gd name="T20" fmla="*/ 0 w 53"/>
                  <a:gd name="T21" fmla="*/ 35 h 76"/>
                  <a:gd name="T22" fmla="*/ 0 w 53"/>
                  <a:gd name="T23" fmla="*/ 35 h 76"/>
                  <a:gd name="T24" fmla="*/ 6 w 53"/>
                  <a:gd name="T25" fmla="*/ 23 h 76"/>
                  <a:gd name="T26" fmla="*/ 12 w 53"/>
                  <a:gd name="T27" fmla="*/ 12 h 76"/>
                  <a:gd name="T28" fmla="*/ 18 w 53"/>
                  <a:gd name="T29" fmla="*/ 6 h 76"/>
                  <a:gd name="T30" fmla="*/ 29 w 53"/>
                  <a:gd name="T31" fmla="*/ 0 h 76"/>
                  <a:gd name="T32" fmla="*/ 29 w 53"/>
                  <a:gd name="T33" fmla="*/ 0 h 76"/>
                  <a:gd name="T34" fmla="*/ 41 w 53"/>
                  <a:gd name="T35" fmla="*/ 6 h 76"/>
                  <a:gd name="T36" fmla="*/ 47 w 53"/>
                  <a:gd name="T37" fmla="*/ 12 h 76"/>
                  <a:gd name="T38" fmla="*/ 53 w 53"/>
                  <a:gd name="T39" fmla="*/ 23 h 76"/>
                  <a:gd name="T40" fmla="*/ 53 w 53"/>
                  <a:gd name="T41" fmla="*/ 41 h 76"/>
                  <a:gd name="T42" fmla="*/ 53 w 53"/>
                  <a:gd name="T43" fmla="*/ 41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3" h="76">
                    <a:moveTo>
                      <a:pt x="53" y="41"/>
                    </a:moveTo>
                    <a:lnTo>
                      <a:pt x="53" y="41"/>
                    </a:lnTo>
                    <a:lnTo>
                      <a:pt x="53" y="52"/>
                    </a:lnTo>
                    <a:lnTo>
                      <a:pt x="47" y="64"/>
                    </a:lnTo>
                    <a:lnTo>
                      <a:pt x="35" y="76"/>
                    </a:lnTo>
                    <a:lnTo>
                      <a:pt x="23" y="76"/>
                    </a:lnTo>
                    <a:lnTo>
                      <a:pt x="23" y="76"/>
                    </a:lnTo>
                    <a:lnTo>
                      <a:pt x="18" y="76"/>
                    </a:lnTo>
                    <a:lnTo>
                      <a:pt x="6" y="64"/>
                    </a:lnTo>
                    <a:lnTo>
                      <a:pt x="0" y="52"/>
                    </a:lnTo>
                    <a:lnTo>
                      <a:pt x="0" y="35"/>
                    </a:lnTo>
                    <a:lnTo>
                      <a:pt x="0" y="35"/>
                    </a:lnTo>
                    <a:lnTo>
                      <a:pt x="6" y="23"/>
                    </a:lnTo>
                    <a:lnTo>
                      <a:pt x="12" y="12"/>
                    </a:lnTo>
                    <a:lnTo>
                      <a:pt x="18" y="6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41" y="6"/>
                    </a:lnTo>
                    <a:lnTo>
                      <a:pt x="47" y="12"/>
                    </a:lnTo>
                    <a:lnTo>
                      <a:pt x="53" y="23"/>
                    </a:lnTo>
                    <a:lnTo>
                      <a:pt x="53" y="41"/>
                    </a:lnTo>
                    <a:lnTo>
                      <a:pt x="53" y="4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1" name="Freeform 150"/>
              <p:cNvSpPr>
                <a:spLocks/>
              </p:cNvSpPr>
              <p:nvPr/>
            </p:nvSpPr>
            <p:spPr bwMode="auto">
              <a:xfrm>
                <a:off x="5409" y="3285"/>
                <a:ext cx="111" cy="99"/>
              </a:xfrm>
              <a:custGeom>
                <a:avLst/>
                <a:gdLst>
                  <a:gd name="T0" fmla="*/ 0 w 111"/>
                  <a:gd name="T1" fmla="*/ 23 h 99"/>
                  <a:gd name="T2" fmla="*/ 0 w 111"/>
                  <a:gd name="T3" fmla="*/ 23 h 99"/>
                  <a:gd name="T4" fmla="*/ 0 w 111"/>
                  <a:gd name="T5" fmla="*/ 47 h 99"/>
                  <a:gd name="T6" fmla="*/ 6 w 111"/>
                  <a:gd name="T7" fmla="*/ 58 h 99"/>
                  <a:gd name="T8" fmla="*/ 23 w 111"/>
                  <a:gd name="T9" fmla="*/ 76 h 99"/>
                  <a:gd name="T10" fmla="*/ 23 w 111"/>
                  <a:gd name="T11" fmla="*/ 76 h 99"/>
                  <a:gd name="T12" fmla="*/ 41 w 111"/>
                  <a:gd name="T13" fmla="*/ 87 h 99"/>
                  <a:gd name="T14" fmla="*/ 58 w 111"/>
                  <a:gd name="T15" fmla="*/ 93 h 99"/>
                  <a:gd name="T16" fmla="*/ 70 w 111"/>
                  <a:gd name="T17" fmla="*/ 99 h 99"/>
                  <a:gd name="T18" fmla="*/ 82 w 111"/>
                  <a:gd name="T19" fmla="*/ 93 h 99"/>
                  <a:gd name="T20" fmla="*/ 93 w 111"/>
                  <a:gd name="T21" fmla="*/ 87 h 99"/>
                  <a:gd name="T22" fmla="*/ 111 w 111"/>
                  <a:gd name="T23" fmla="*/ 76 h 99"/>
                  <a:gd name="T24" fmla="*/ 111 w 111"/>
                  <a:gd name="T25" fmla="*/ 76 h 99"/>
                  <a:gd name="T26" fmla="*/ 88 w 111"/>
                  <a:gd name="T27" fmla="*/ 64 h 99"/>
                  <a:gd name="T28" fmla="*/ 70 w 111"/>
                  <a:gd name="T29" fmla="*/ 52 h 99"/>
                  <a:gd name="T30" fmla="*/ 70 w 111"/>
                  <a:gd name="T31" fmla="*/ 41 h 99"/>
                  <a:gd name="T32" fmla="*/ 64 w 111"/>
                  <a:gd name="T33" fmla="*/ 29 h 99"/>
                  <a:gd name="T34" fmla="*/ 64 w 111"/>
                  <a:gd name="T35" fmla="*/ 29 h 99"/>
                  <a:gd name="T36" fmla="*/ 64 w 111"/>
                  <a:gd name="T37" fmla="*/ 18 h 99"/>
                  <a:gd name="T38" fmla="*/ 53 w 111"/>
                  <a:gd name="T39" fmla="*/ 12 h 99"/>
                  <a:gd name="T40" fmla="*/ 35 w 111"/>
                  <a:gd name="T41" fmla="*/ 0 h 99"/>
                  <a:gd name="T42" fmla="*/ 23 w 111"/>
                  <a:gd name="T43" fmla="*/ 0 h 99"/>
                  <a:gd name="T44" fmla="*/ 12 w 111"/>
                  <a:gd name="T45" fmla="*/ 6 h 99"/>
                  <a:gd name="T46" fmla="*/ 6 w 111"/>
                  <a:gd name="T47" fmla="*/ 12 h 99"/>
                  <a:gd name="T48" fmla="*/ 0 w 111"/>
                  <a:gd name="T49" fmla="*/ 23 h 99"/>
                  <a:gd name="T50" fmla="*/ 0 w 111"/>
                  <a:gd name="T51" fmla="*/ 23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11" h="99">
                    <a:moveTo>
                      <a:pt x="0" y="23"/>
                    </a:moveTo>
                    <a:lnTo>
                      <a:pt x="0" y="23"/>
                    </a:lnTo>
                    <a:lnTo>
                      <a:pt x="0" y="47"/>
                    </a:lnTo>
                    <a:lnTo>
                      <a:pt x="6" y="58"/>
                    </a:lnTo>
                    <a:lnTo>
                      <a:pt x="23" y="76"/>
                    </a:lnTo>
                    <a:lnTo>
                      <a:pt x="23" y="76"/>
                    </a:lnTo>
                    <a:lnTo>
                      <a:pt x="41" y="87"/>
                    </a:lnTo>
                    <a:lnTo>
                      <a:pt x="58" y="93"/>
                    </a:lnTo>
                    <a:lnTo>
                      <a:pt x="70" y="99"/>
                    </a:lnTo>
                    <a:lnTo>
                      <a:pt x="82" y="93"/>
                    </a:lnTo>
                    <a:lnTo>
                      <a:pt x="93" y="87"/>
                    </a:lnTo>
                    <a:lnTo>
                      <a:pt x="111" y="76"/>
                    </a:lnTo>
                    <a:lnTo>
                      <a:pt x="111" y="76"/>
                    </a:lnTo>
                    <a:lnTo>
                      <a:pt x="88" y="64"/>
                    </a:lnTo>
                    <a:lnTo>
                      <a:pt x="70" y="52"/>
                    </a:lnTo>
                    <a:lnTo>
                      <a:pt x="70" y="41"/>
                    </a:lnTo>
                    <a:lnTo>
                      <a:pt x="64" y="29"/>
                    </a:lnTo>
                    <a:lnTo>
                      <a:pt x="64" y="29"/>
                    </a:lnTo>
                    <a:lnTo>
                      <a:pt x="64" y="18"/>
                    </a:lnTo>
                    <a:lnTo>
                      <a:pt x="53" y="12"/>
                    </a:lnTo>
                    <a:lnTo>
                      <a:pt x="35" y="0"/>
                    </a:lnTo>
                    <a:lnTo>
                      <a:pt x="23" y="0"/>
                    </a:lnTo>
                    <a:lnTo>
                      <a:pt x="12" y="6"/>
                    </a:lnTo>
                    <a:lnTo>
                      <a:pt x="6" y="12"/>
                    </a:lnTo>
                    <a:lnTo>
                      <a:pt x="0" y="23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2" name="Freeform 151"/>
              <p:cNvSpPr>
                <a:spLocks/>
              </p:cNvSpPr>
              <p:nvPr/>
            </p:nvSpPr>
            <p:spPr bwMode="auto">
              <a:xfrm>
                <a:off x="5240" y="2918"/>
                <a:ext cx="70" cy="88"/>
              </a:xfrm>
              <a:custGeom>
                <a:avLst/>
                <a:gdLst>
                  <a:gd name="T0" fmla="*/ 12 w 70"/>
                  <a:gd name="T1" fmla="*/ 64 h 88"/>
                  <a:gd name="T2" fmla="*/ 12 w 70"/>
                  <a:gd name="T3" fmla="*/ 64 h 88"/>
                  <a:gd name="T4" fmla="*/ 6 w 70"/>
                  <a:gd name="T5" fmla="*/ 53 h 88"/>
                  <a:gd name="T6" fmla="*/ 0 w 70"/>
                  <a:gd name="T7" fmla="*/ 29 h 88"/>
                  <a:gd name="T8" fmla="*/ 6 w 70"/>
                  <a:gd name="T9" fmla="*/ 18 h 88"/>
                  <a:gd name="T10" fmla="*/ 12 w 70"/>
                  <a:gd name="T11" fmla="*/ 6 h 88"/>
                  <a:gd name="T12" fmla="*/ 29 w 70"/>
                  <a:gd name="T13" fmla="*/ 0 h 88"/>
                  <a:gd name="T14" fmla="*/ 53 w 70"/>
                  <a:gd name="T15" fmla="*/ 6 h 88"/>
                  <a:gd name="T16" fmla="*/ 53 w 70"/>
                  <a:gd name="T17" fmla="*/ 6 h 88"/>
                  <a:gd name="T18" fmla="*/ 59 w 70"/>
                  <a:gd name="T19" fmla="*/ 6 h 88"/>
                  <a:gd name="T20" fmla="*/ 64 w 70"/>
                  <a:gd name="T21" fmla="*/ 18 h 88"/>
                  <a:gd name="T22" fmla="*/ 70 w 70"/>
                  <a:gd name="T23" fmla="*/ 41 h 88"/>
                  <a:gd name="T24" fmla="*/ 70 w 70"/>
                  <a:gd name="T25" fmla="*/ 41 h 88"/>
                  <a:gd name="T26" fmla="*/ 70 w 70"/>
                  <a:gd name="T27" fmla="*/ 64 h 88"/>
                  <a:gd name="T28" fmla="*/ 64 w 70"/>
                  <a:gd name="T29" fmla="*/ 82 h 88"/>
                  <a:gd name="T30" fmla="*/ 47 w 70"/>
                  <a:gd name="T31" fmla="*/ 88 h 88"/>
                  <a:gd name="T32" fmla="*/ 29 w 70"/>
                  <a:gd name="T33" fmla="*/ 82 h 88"/>
                  <a:gd name="T34" fmla="*/ 12 w 70"/>
                  <a:gd name="T35" fmla="*/ 64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" h="88">
                    <a:moveTo>
                      <a:pt x="12" y="64"/>
                    </a:moveTo>
                    <a:lnTo>
                      <a:pt x="12" y="64"/>
                    </a:lnTo>
                    <a:lnTo>
                      <a:pt x="6" y="53"/>
                    </a:lnTo>
                    <a:lnTo>
                      <a:pt x="0" y="29"/>
                    </a:lnTo>
                    <a:lnTo>
                      <a:pt x="6" y="18"/>
                    </a:lnTo>
                    <a:lnTo>
                      <a:pt x="12" y="6"/>
                    </a:lnTo>
                    <a:lnTo>
                      <a:pt x="29" y="0"/>
                    </a:lnTo>
                    <a:lnTo>
                      <a:pt x="53" y="6"/>
                    </a:lnTo>
                    <a:lnTo>
                      <a:pt x="53" y="6"/>
                    </a:lnTo>
                    <a:lnTo>
                      <a:pt x="59" y="6"/>
                    </a:lnTo>
                    <a:lnTo>
                      <a:pt x="64" y="18"/>
                    </a:lnTo>
                    <a:lnTo>
                      <a:pt x="70" y="41"/>
                    </a:lnTo>
                    <a:lnTo>
                      <a:pt x="70" y="41"/>
                    </a:lnTo>
                    <a:lnTo>
                      <a:pt x="70" y="64"/>
                    </a:lnTo>
                    <a:lnTo>
                      <a:pt x="64" y="82"/>
                    </a:lnTo>
                    <a:lnTo>
                      <a:pt x="47" y="88"/>
                    </a:lnTo>
                    <a:lnTo>
                      <a:pt x="29" y="82"/>
                    </a:lnTo>
                    <a:lnTo>
                      <a:pt x="12" y="64"/>
                    </a:lnTo>
                    <a:close/>
                  </a:path>
                </a:pathLst>
              </a:custGeom>
              <a:solidFill>
                <a:srgbClr val="6F50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3" name="Freeform 152"/>
              <p:cNvSpPr>
                <a:spLocks/>
              </p:cNvSpPr>
              <p:nvPr/>
            </p:nvSpPr>
            <p:spPr bwMode="auto">
              <a:xfrm>
                <a:off x="5240" y="2936"/>
                <a:ext cx="59" cy="75"/>
              </a:xfrm>
              <a:custGeom>
                <a:avLst/>
                <a:gdLst>
                  <a:gd name="T0" fmla="*/ 6 w 59"/>
                  <a:gd name="T1" fmla="*/ 52 h 75"/>
                  <a:gd name="T2" fmla="*/ 6 w 59"/>
                  <a:gd name="T3" fmla="*/ 52 h 75"/>
                  <a:gd name="T4" fmla="*/ 6 w 59"/>
                  <a:gd name="T5" fmla="*/ 40 h 75"/>
                  <a:gd name="T6" fmla="*/ 0 w 59"/>
                  <a:gd name="T7" fmla="*/ 23 h 75"/>
                  <a:gd name="T8" fmla="*/ 6 w 59"/>
                  <a:gd name="T9" fmla="*/ 11 h 75"/>
                  <a:gd name="T10" fmla="*/ 12 w 59"/>
                  <a:gd name="T11" fmla="*/ 0 h 75"/>
                  <a:gd name="T12" fmla="*/ 24 w 59"/>
                  <a:gd name="T13" fmla="*/ 0 h 75"/>
                  <a:gd name="T14" fmla="*/ 47 w 59"/>
                  <a:gd name="T15" fmla="*/ 0 h 75"/>
                  <a:gd name="T16" fmla="*/ 47 w 59"/>
                  <a:gd name="T17" fmla="*/ 0 h 75"/>
                  <a:gd name="T18" fmla="*/ 53 w 59"/>
                  <a:gd name="T19" fmla="*/ 0 h 75"/>
                  <a:gd name="T20" fmla="*/ 59 w 59"/>
                  <a:gd name="T21" fmla="*/ 11 h 75"/>
                  <a:gd name="T22" fmla="*/ 59 w 59"/>
                  <a:gd name="T23" fmla="*/ 35 h 75"/>
                  <a:gd name="T24" fmla="*/ 59 w 59"/>
                  <a:gd name="T25" fmla="*/ 35 h 75"/>
                  <a:gd name="T26" fmla="*/ 59 w 59"/>
                  <a:gd name="T27" fmla="*/ 46 h 75"/>
                  <a:gd name="T28" fmla="*/ 53 w 59"/>
                  <a:gd name="T29" fmla="*/ 58 h 75"/>
                  <a:gd name="T30" fmla="*/ 47 w 59"/>
                  <a:gd name="T31" fmla="*/ 70 h 75"/>
                  <a:gd name="T32" fmla="*/ 35 w 59"/>
                  <a:gd name="T33" fmla="*/ 75 h 75"/>
                  <a:gd name="T34" fmla="*/ 29 w 59"/>
                  <a:gd name="T35" fmla="*/ 75 h 75"/>
                  <a:gd name="T36" fmla="*/ 6 w 59"/>
                  <a:gd name="T37" fmla="*/ 52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9" h="75">
                    <a:moveTo>
                      <a:pt x="6" y="52"/>
                    </a:moveTo>
                    <a:lnTo>
                      <a:pt x="6" y="52"/>
                    </a:lnTo>
                    <a:lnTo>
                      <a:pt x="6" y="40"/>
                    </a:lnTo>
                    <a:lnTo>
                      <a:pt x="0" y="23"/>
                    </a:lnTo>
                    <a:lnTo>
                      <a:pt x="6" y="11"/>
                    </a:lnTo>
                    <a:lnTo>
                      <a:pt x="12" y="0"/>
                    </a:lnTo>
                    <a:lnTo>
                      <a:pt x="24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53" y="0"/>
                    </a:lnTo>
                    <a:lnTo>
                      <a:pt x="59" y="11"/>
                    </a:lnTo>
                    <a:lnTo>
                      <a:pt x="59" y="35"/>
                    </a:lnTo>
                    <a:lnTo>
                      <a:pt x="59" y="35"/>
                    </a:lnTo>
                    <a:lnTo>
                      <a:pt x="59" y="46"/>
                    </a:lnTo>
                    <a:lnTo>
                      <a:pt x="53" y="58"/>
                    </a:lnTo>
                    <a:lnTo>
                      <a:pt x="47" y="70"/>
                    </a:lnTo>
                    <a:lnTo>
                      <a:pt x="35" y="75"/>
                    </a:lnTo>
                    <a:lnTo>
                      <a:pt x="29" y="75"/>
                    </a:lnTo>
                    <a:lnTo>
                      <a:pt x="6" y="52"/>
                    </a:lnTo>
                    <a:close/>
                  </a:path>
                </a:pathLst>
              </a:custGeom>
              <a:solidFill>
                <a:srgbClr val="7E5F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4" name="Freeform 153"/>
              <p:cNvSpPr>
                <a:spLocks/>
              </p:cNvSpPr>
              <p:nvPr/>
            </p:nvSpPr>
            <p:spPr bwMode="auto">
              <a:xfrm>
                <a:off x="5252" y="2942"/>
                <a:ext cx="35" cy="52"/>
              </a:xfrm>
              <a:custGeom>
                <a:avLst/>
                <a:gdLst>
                  <a:gd name="T0" fmla="*/ 29 w 35"/>
                  <a:gd name="T1" fmla="*/ 0 h 52"/>
                  <a:gd name="T2" fmla="*/ 29 w 35"/>
                  <a:gd name="T3" fmla="*/ 0 h 52"/>
                  <a:gd name="T4" fmla="*/ 6 w 35"/>
                  <a:gd name="T5" fmla="*/ 0 h 52"/>
                  <a:gd name="T6" fmla="*/ 0 w 35"/>
                  <a:gd name="T7" fmla="*/ 11 h 52"/>
                  <a:gd name="T8" fmla="*/ 0 w 35"/>
                  <a:gd name="T9" fmla="*/ 11 h 52"/>
                  <a:gd name="T10" fmla="*/ 0 w 35"/>
                  <a:gd name="T11" fmla="*/ 29 h 52"/>
                  <a:gd name="T12" fmla="*/ 17 w 35"/>
                  <a:gd name="T13" fmla="*/ 52 h 52"/>
                  <a:gd name="T14" fmla="*/ 17 w 35"/>
                  <a:gd name="T15" fmla="*/ 52 h 52"/>
                  <a:gd name="T16" fmla="*/ 23 w 35"/>
                  <a:gd name="T17" fmla="*/ 52 h 52"/>
                  <a:gd name="T18" fmla="*/ 23 w 35"/>
                  <a:gd name="T19" fmla="*/ 52 h 52"/>
                  <a:gd name="T20" fmla="*/ 23 w 35"/>
                  <a:gd name="T21" fmla="*/ 52 h 52"/>
                  <a:gd name="T22" fmla="*/ 23 w 35"/>
                  <a:gd name="T23" fmla="*/ 52 h 52"/>
                  <a:gd name="T24" fmla="*/ 12 w 35"/>
                  <a:gd name="T25" fmla="*/ 34 h 52"/>
                  <a:gd name="T26" fmla="*/ 6 w 35"/>
                  <a:gd name="T27" fmla="*/ 17 h 52"/>
                  <a:gd name="T28" fmla="*/ 6 w 35"/>
                  <a:gd name="T29" fmla="*/ 17 h 52"/>
                  <a:gd name="T30" fmla="*/ 12 w 35"/>
                  <a:gd name="T31" fmla="*/ 5 h 52"/>
                  <a:gd name="T32" fmla="*/ 17 w 35"/>
                  <a:gd name="T33" fmla="*/ 5 h 52"/>
                  <a:gd name="T34" fmla="*/ 29 w 35"/>
                  <a:gd name="T35" fmla="*/ 5 h 52"/>
                  <a:gd name="T36" fmla="*/ 29 w 35"/>
                  <a:gd name="T37" fmla="*/ 5 h 52"/>
                  <a:gd name="T38" fmla="*/ 35 w 35"/>
                  <a:gd name="T39" fmla="*/ 0 h 52"/>
                  <a:gd name="T40" fmla="*/ 35 w 35"/>
                  <a:gd name="T41" fmla="*/ 0 h 52"/>
                  <a:gd name="T42" fmla="*/ 29 w 35"/>
                  <a:gd name="T43" fmla="*/ 0 h 52"/>
                  <a:gd name="T44" fmla="*/ 29 w 35"/>
                  <a:gd name="T45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5" h="52">
                    <a:moveTo>
                      <a:pt x="29" y="0"/>
                    </a:moveTo>
                    <a:lnTo>
                      <a:pt x="29" y="0"/>
                    </a:lnTo>
                    <a:lnTo>
                      <a:pt x="6" y="0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29"/>
                    </a:lnTo>
                    <a:lnTo>
                      <a:pt x="17" y="52"/>
                    </a:lnTo>
                    <a:lnTo>
                      <a:pt x="17" y="52"/>
                    </a:lnTo>
                    <a:lnTo>
                      <a:pt x="23" y="52"/>
                    </a:lnTo>
                    <a:lnTo>
                      <a:pt x="23" y="52"/>
                    </a:lnTo>
                    <a:lnTo>
                      <a:pt x="23" y="52"/>
                    </a:lnTo>
                    <a:lnTo>
                      <a:pt x="23" y="52"/>
                    </a:lnTo>
                    <a:lnTo>
                      <a:pt x="12" y="34"/>
                    </a:lnTo>
                    <a:lnTo>
                      <a:pt x="6" y="17"/>
                    </a:lnTo>
                    <a:lnTo>
                      <a:pt x="6" y="17"/>
                    </a:lnTo>
                    <a:lnTo>
                      <a:pt x="12" y="5"/>
                    </a:lnTo>
                    <a:lnTo>
                      <a:pt x="17" y="5"/>
                    </a:lnTo>
                    <a:lnTo>
                      <a:pt x="29" y="5"/>
                    </a:lnTo>
                    <a:lnTo>
                      <a:pt x="29" y="5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29" y="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6F50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5" name="Freeform 154"/>
              <p:cNvSpPr>
                <a:spLocks/>
              </p:cNvSpPr>
              <p:nvPr/>
            </p:nvSpPr>
            <p:spPr bwMode="auto">
              <a:xfrm>
                <a:off x="5258" y="2976"/>
                <a:ext cx="29" cy="6"/>
              </a:xfrm>
              <a:custGeom>
                <a:avLst/>
                <a:gdLst>
                  <a:gd name="T0" fmla="*/ 11 w 29"/>
                  <a:gd name="T1" fmla="*/ 6 h 6"/>
                  <a:gd name="T2" fmla="*/ 11 w 29"/>
                  <a:gd name="T3" fmla="*/ 6 h 6"/>
                  <a:gd name="T4" fmla="*/ 11 w 29"/>
                  <a:gd name="T5" fmla="*/ 6 h 6"/>
                  <a:gd name="T6" fmla="*/ 23 w 29"/>
                  <a:gd name="T7" fmla="*/ 6 h 6"/>
                  <a:gd name="T8" fmla="*/ 23 w 29"/>
                  <a:gd name="T9" fmla="*/ 6 h 6"/>
                  <a:gd name="T10" fmla="*/ 29 w 29"/>
                  <a:gd name="T11" fmla="*/ 6 h 6"/>
                  <a:gd name="T12" fmla="*/ 29 w 29"/>
                  <a:gd name="T13" fmla="*/ 6 h 6"/>
                  <a:gd name="T14" fmla="*/ 23 w 29"/>
                  <a:gd name="T15" fmla="*/ 0 h 6"/>
                  <a:gd name="T16" fmla="*/ 23 w 29"/>
                  <a:gd name="T17" fmla="*/ 0 h 6"/>
                  <a:gd name="T18" fmla="*/ 11 w 29"/>
                  <a:gd name="T19" fmla="*/ 0 h 6"/>
                  <a:gd name="T20" fmla="*/ 0 w 29"/>
                  <a:gd name="T21" fmla="*/ 6 h 6"/>
                  <a:gd name="T22" fmla="*/ 0 w 29"/>
                  <a:gd name="T23" fmla="*/ 6 h 6"/>
                  <a:gd name="T24" fmla="*/ 6 w 29"/>
                  <a:gd name="T25" fmla="*/ 6 h 6"/>
                  <a:gd name="T26" fmla="*/ 6 w 29"/>
                  <a:gd name="T27" fmla="*/ 6 h 6"/>
                  <a:gd name="T28" fmla="*/ 11 w 29"/>
                  <a:gd name="T29" fmla="*/ 6 h 6"/>
                  <a:gd name="T30" fmla="*/ 11 w 29"/>
                  <a:gd name="T3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9" h="6">
                    <a:moveTo>
                      <a:pt x="11" y="6"/>
                    </a:moveTo>
                    <a:lnTo>
                      <a:pt x="11" y="6"/>
                    </a:lnTo>
                    <a:lnTo>
                      <a:pt x="11" y="6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29" y="6"/>
                    </a:lnTo>
                    <a:lnTo>
                      <a:pt x="29" y="6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11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11" y="6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6F50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6" name="Freeform 155"/>
              <p:cNvSpPr>
                <a:spLocks/>
              </p:cNvSpPr>
              <p:nvPr/>
            </p:nvSpPr>
            <p:spPr bwMode="auto">
              <a:xfrm>
                <a:off x="5398" y="2953"/>
                <a:ext cx="81" cy="88"/>
              </a:xfrm>
              <a:custGeom>
                <a:avLst/>
                <a:gdLst>
                  <a:gd name="T0" fmla="*/ 64 w 81"/>
                  <a:gd name="T1" fmla="*/ 23 h 88"/>
                  <a:gd name="T2" fmla="*/ 64 w 81"/>
                  <a:gd name="T3" fmla="*/ 23 h 88"/>
                  <a:gd name="T4" fmla="*/ 75 w 81"/>
                  <a:gd name="T5" fmla="*/ 41 h 88"/>
                  <a:gd name="T6" fmla="*/ 81 w 81"/>
                  <a:gd name="T7" fmla="*/ 58 h 88"/>
                  <a:gd name="T8" fmla="*/ 81 w 81"/>
                  <a:gd name="T9" fmla="*/ 70 h 88"/>
                  <a:gd name="T10" fmla="*/ 69 w 81"/>
                  <a:gd name="T11" fmla="*/ 82 h 88"/>
                  <a:gd name="T12" fmla="*/ 69 w 81"/>
                  <a:gd name="T13" fmla="*/ 82 h 88"/>
                  <a:gd name="T14" fmla="*/ 58 w 81"/>
                  <a:gd name="T15" fmla="*/ 88 h 88"/>
                  <a:gd name="T16" fmla="*/ 46 w 81"/>
                  <a:gd name="T17" fmla="*/ 88 h 88"/>
                  <a:gd name="T18" fmla="*/ 29 w 81"/>
                  <a:gd name="T19" fmla="*/ 76 h 88"/>
                  <a:gd name="T20" fmla="*/ 17 w 81"/>
                  <a:gd name="T21" fmla="*/ 64 h 88"/>
                  <a:gd name="T22" fmla="*/ 17 w 81"/>
                  <a:gd name="T23" fmla="*/ 64 h 88"/>
                  <a:gd name="T24" fmla="*/ 5 w 81"/>
                  <a:gd name="T25" fmla="*/ 47 h 88"/>
                  <a:gd name="T26" fmla="*/ 0 w 81"/>
                  <a:gd name="T27" fmla="*/ 29 h 88"/>
                  <a:gd name="T28" fmla="*/ 5 w 81"/>
                  <a:gd name="T29" fmla="*/ 18 h 88"/>
                  <a:gd name="T30" fmla="*/ 11 w 81"/>
                  <a:gd name="T31" fmla="*/ 6 h 88"/>
                  <a:gd name="T32" fmla="*/ 11 w 81"/>
                  <a:gd name="T33" fmla="*/ 6 h 88"/>
                  <a:gd name="T34" fmla="*/ 23 w 81"/>
                  <a:gd name="T35" fmla="*/ 0 h 88"/>
                  <a:gd name="T36" fmla="*/ 34 w 81"/>
                  <a:gd name="T37" fmla="*/ 0 h 88"/>
                  <a:gd name="T38" fmla="*/ 52 w 81"/>
                  <a:gd name="T39" fmla="*/ 12 h 88"/>
                  <a:gd name="T40" fmla="*/ 64 w 81"/>
                  <a:gd name="T41" fmla="*/ 23 h 88"/>
                  <a:gd name="T42" fmla="*/ 64 w 81"/>
                  <a:gd name="T43" fmla="*/ 23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1" h="88">
                    <a:moveTo>
                      <a:pt x="64" y="23"/>
                    </a:moveTo>
                    <a:lnTo>
                      <a:pt x="64" y="23"/>
                    </a:lnTo>
                    <a:lnTo>
                      <a:pt x="75" y="41"/>
                    </a:lnTo>
                    <a:lnTo>
                      <a:pt x="81" y="58"/>
                    </a:lnTo>
                    <a:lnTo>
                      <a:pt x="81" y="70"/>
                    </a:lnTo>
                    <a:lnTo>
                      <a:pt x="69" y="82"/>
                    </a:lnTo>
                    <a:lnTo>
                      <a:pt x="69" y="82"/>
                    </a:lnTo>
                    <a:lnTo>
                      <a:pt x="58" y="88"/>
                    </a:lnTo>
                    <a:lnTo>
                      <a:pt x="46" y="88"/>
                    </a:lnTo>
                    <a:lnTo>
                      <a:pt x="29" y="76"/>
                    </a:lnTo>
                    <a:lnTo>
                      <a:pt x="17" y="64"/>
                    </a:lnTo>
                    <a:lnTo>
                      <a:pt x="17" y="64"/>
                    </a:lnTo>
                    <a:lnTo>
                      <a:pt x="5" y="47"/>
                    </a:lnTo>
                    <a:lnTo>
                      <a:pt x="0" y="29"/>
                    </a:lnTo>
                    <a:lnTo>
                      <a:pt x="5" y="18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23" y="0"/>
                    </a:lnTo>
                    <a:lnTo>
                      <a:pt x="34" y="0"/>
                    </a:lnTo>
                    <a:lnTo>
                      <a:pt x="52" y="12"/>
                    </a:lnTo>
                    <a:lnTo>
                      <a:pt x="64" y="23"/>
                    </a:lnTo>
                    <a:lnTo>
                      <a:pt x="64" y="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7" name="Freeform 156"/>
              <p:cNvSpPr>
                <a:spLocks/>
              </p:cNvSpPr>
              <p:nvPr/>
            </p:nvSpPr>
            <p:spPr bwMode="auto">
              <a:xfrm>
                <a:off x="5450" y="3017"/>
                <a:ext cx="58" cy="70"/>
              </a:xfrm>
              <a:custGeom>
                <a:avLst/>
                <a:gdLst>
                  <a:gd name="T0" fmla="*/ 52 w 58"/>
                  <a:gd name="T1" fmla="*/ 18 h 70"/>
                  <a:gd name="T2" fmla="*/ 52 w 58"/>
                  <a:gd name="T3" fmla="*/ 18 h 70"/>
                  <a:gd name="T4" fmla="*/ 58 w 58"/>
                  <a:gd name="T5" fmla="*/ 29 h 70"/>
                  <a:gd name="T6" fmla="*/ 58 w 58"/>
                  <a:gd name="T7" fmla="*/ 41 h 70"/>
                  <a:gd name="T8" fmla="*/ 58 w 58"/>
                  <a:gd name="T9" fmla="*/ 53 h 70"/>
                  <a:gd name="T10" fmla="*/ 52 w 58"/>
                  <a:gd name="T11" fmla="*/ 64 h 70"/>
                  <a:gd name="T12" fmla="*/ 52 w 58"/>
                  <a:gd name="T13" fmla="*/ 64 h 70"/>
                  <a:gd name="T14" fmla="*/ 41 w 58"/>
                  <a:gd name="T15" fmla="*/ 70 h 70"/>
                  <a:gd name="T16" fmla="*/ 29 w 58"/>
                  <a:gd name="T17" fmla="*/ 64 h 70"/>
                  <a:gd name="T18" fmla="*/ 17 w 58"/>
                  <a:gd name="T19" fmla="*/ 58 h 70"/>
                  <a:gd name="T20" fmla="*/ 6 w 58"/>
                  <a:gd name="T21" fmla="*/ 47 h 70"/>
                  <a:gd name="T22" fmla="*/ 6 w 58"/>
                  <a:gd name="T23" fmla="*/ 47 h 70"/>
                  <a:gd name="T24" fmla="*/ 0 w 58"/>
                  <a:gd name="T25" fmla="*/ 35 h 70"/>
                  <a:gd name="T26" fmla="*/ 0 w 58"/>
                  <a:gd name="T27" fmla="*/ 24 h 70"/>
                  <a:gd name="T28" fmla="*/ 0 w 58"/>
                  <a:gd name="T29" fmla="*/ 12 h 70"/>
                  <a:gd name="T30" fmla="*/ 6 w 58"/>
                  <a:gd name="T31" fmla="*/ 6 h 70"/>
                  <a:gd name="T32" fmla="*/ 6 w 58"/>
                  <a:gd name="T33" fmla="*/ 6 h 70"/>
                  <a:gd name="T34" fmla="*/ 17 w 58"/>
                  <a:gd name="T35" fmla="*/ 0 h 70"/>
                  <a:gd name="T36" fmla="*/ 29 w 58"/>
                  <a:gd name="T37" fmla="*/ 0 h 70"/>
                  <a:gd name="T38" fmla="*/ 41 w 58"/>
                  <a:gd name="T39" fmla="*/ 6 h 70"/>
                  <a:gd name="T40" fmla="*/ 52 w 58"/>
                  <a:gd name="T41" fmla="*/ 18 h 70"/>
                  <a:gd name="T42" fmla="*/ 52 w 58"/>
                  <a:gd name="T43" fmla="*/ 18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8" h="70">
                    <a:moveTo>
                      <a:pt x="52" y="18"/>
                    </a:moveTo>
                    <a:lnTo>
                      <a:pt x="52" y="18"/>
                    </a:lnTo>
                    <a:lnTo>
                      <a:pt x="58" y="29"/>
                    </a:lnTo>
                    <a:lnTo>
                      <a:pt x="58" y="41"/>
                    </a:lnTo>
                    <a:lnTo>
                      <a:pt x="58" y="53"/>
                    </a:lnTo>
                    <a:lnTo>
                      <a:pt x="52" y="64"/>
                    </a:lnTo>
                    <a:lnTo>
                      <a:pt x="52" y="64"/>
                    </a:lnTo>
                    <a:lnTo>
                      <a:pt x="41" y="70"/>
                    </a:lnTo>
                    <a:lnTo>
                      <a:pt x="29" y="64"/>
                    </a:lnTo>
                    <a:lnTo>
                      <a:pt x="17" y="58"/>
                    </a:lnTo>
                    <a:lnTo>
                      <a:pt x="6" y="47"/>
                    </a:lnTo>
                    <a:lnTo>
                      <a:pt x="6" y="47"/>
                    </a:lnTo>
                    <a:lnTo>
                      <a:pt x="0" y="35"/>
                    </a:lnTo>
                    <a:lnTo>
                      <a:pt x="0" y="24"/>
                    </a:lnTo>
                    <a:lnTo>
                      <a:pt x="0" y="12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17" y="0"/>
                    </a:lnTo>
                    <a:lnTo>
                      <a:pt x="29" y="0"/>
                    </a:lnTo>
                    <a:lnTo>
                      <a:pt x="41" y="6"/>
                    </a:lnTo>
                    <a:lnTo>
                      <a:pt x="52" y="18"/>
                    </a:lnTo>
                    <a:lnTo>
                      <a:pt x="52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8" name="Freeform 157"/>
              <p:cNvSpPr>
                <a:spLocks/>
              </p:cNvSpPr>
              <p:nvPr/>
            </p:nvSpPr>
            <p:spPr bwMode="auto">
              <a:xfrm>
                <a:off x="5153" y="2994"/>
                <a:ext cx="151" cy="151"/>
              </a:xfrm>
              <a:custGeom>
                <a:avLst/>
                <a:gdLst>
                  <a:gd name="T0" fmla="*/ 140 w 151"/>
                  <a:gd name="T1" fmla="*/ 35 h 151"/>
                  <a:gd name="T2" fmla="*/ 140 w 151"/>
                  <a:gd name="T3" fmla="*/ 35 h 151"/>
                  <a:gd name="T4" fmla="*/ 151 w 151"/>
                  <a:gd name="T5" fmla="*/ 64 h 151"/>
                  <a:gd name="T6" fmla="*/ 151 w 151"/>
                  <a:gd name="T7" fmla="*/ 93 h 151"/>
                  <a:gd name="T8" fmla="*/ 140 w 151"/>
                  <a:gd name="T9" fmla="*/ 122 h 151"/>
                  <a:gd name="T10" fmla="*/ 116 w 151"/>
                  <a:gd name="T11" fmla="*/ 140 h 151"/>
                  <a:gd name="T12" fmla="*/ 116 w 151"/>
                  <a:gd name="T13" fmla="*/ 140 h 151"/>
                  <a:gd name="T14" fmla="*/ 87 w 151"/>
                  <a:gd name="T15" fmla="*/ 151 h 151"/>
                  <a:gd name="T16" fmla="*/ 58 w 151"/>
                  <a:gd name="T17" fmla="*/ 146 h 151"/>
                  <a:gd name="T18" fmla="*/ 29 w 151"/>
                  <a:gd name="T19" fmla="*/ 134 h 151"/>
                  <a:gd name="T20" fmla="*/ 12 w 151"/>
                  <a:gd name="T21" fmla="*/ 111 h 151"/>
                  <a:gd name="T22" fmla="*/ 12 w 151"/>
                  <a:gd name="T23" fmla="*/ 111 h 151"/>
                  <a:gd name="T24" fmla="*/ 0 w 151"/>
                  <a:gd name="T25" fmla="*/ 81 h 151"/>
                  <a:gd name="T26" fmla="*/ 6 w 151"/>
                  <a:gd name="T27" fmla="*/ 52 h 151"/>
                  <a:gd name="T28" fmla="*/ 17 w 151"/>
                  <a:gd name="T29" fmla="*/ 29 h 151"/>
                  <a:gd name="T30" fmla="*/ 41 w 151"/>
                  <a:gd name="T31" fmla="*/ 6 h 151"/>
                  <a:gd name="T32" fmla="*/ 41 w 151"/>
                  <a:gd name="T33" fmla="*/ 6 h 151"/>
                  <a:gd name="T34" fmla="*/ 70 w 151"/>
                  <a:gd name="T35" fmla="*/ 0 h 151"/>
                  <a:gd name="T36" fmla="*/ 93 w 151"/>
                  <a:gd name="T37" fmla="*/ 0 h 151"/>
                  <a:gd name="T38" fmla="*/ 122 w 151"/>
                  <a:gd name="T39" fmla="*/ 17 h 151"/>
                  <a:gd name="T40" fmla="*/ 140 w 151"/>
                  <a:gd name="T41" fmla="*/ 35 h 151"/>
                  <a:gd name="T42" fmla="*/ 140 w 151"/>
                  <a:gd name="T43" fmla="*/ 35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51" h="151">
                    <a:moveTo>
                      <a:pt x="140" y="35"/>
                    </a:moveTo>
                    <a:lnTo>
                      <a:pt x="140" y="35"/>
                    </a:lnTo>
                    <a:lnTo>
                      <a:pt x="151" y="64"/>
                    </a:lnTo>
                    <a:lnTo>
                      <a:pt x="151" y="93"/>
                    </a:lnTo>
                    <a:lnTo>
                      <a:pt x="140" y="122"/>
                    </a:lnTo>
                    <a:lnTo>
                      <a:pt x="116" y="140"/>
                    </a:lnTo>
                    <a:lnTo>
                      <a:pt x="116" y="140"/>
                    </a:lnTo>
                    <a:lnTo>
                      <a:pt x="87" y="151"/>
                    </a:lnTo>
                    <a:lnTo>
                      <a:pt x="58" y="146"/>
                    </a:lnTo>
                    <a:lnTo>
                      <a:pt x="29" y="134"/>
                    </a:lnTo>
                    <a:lnTo>
                      <a:pt x="12" y="111"/>
                    </a:lnTo>
                    <a:lnTo>
                      <a:pt x="12" y="111"/>
                    </a:lnTo>
                    <a:lnTo>
                      <a:pt x="0" y="81"/>
                    </a:lnTo>
                    <a:lnTo>
                      <a:pt x="6" y="52"/>
                    </a:lnTo>
                    <a:lnTo>
                      <a:pt x="17" y="29"/>
                    </a:lnTo>
                    <a:lnTo>
                      <a:pt x="41" y="6"/>
                    </a:lnTo>
                    <a:lnTo>
                      <a:pt x="41" y="6"/>
                    </a:lnTo>
                    <a:lnTo>
                      <a:pt x="70" y="0"/>
                    </a:lnTo>
                    <a:lnTo>
                      <a:pt x="93" y="0"/>
                    </a:lnTo>
                    <a:lnTo>
                      <a:pt x="122" y="17"/>
                    </a:lnTo>
                    <a:lnTo>
                      <a:pt x="140" y="35"/>
                    </a:lnTo>
                    <a:lnTo>
                      <a:pt x="140" y="35"/>
                    </a:lnTo>
                    <a:close/>
                  </a:path>
                </a:pathLst>
              </a:custGeom>
              <a:solidFill>
                <a:srgbClr val="7E5F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9" name="Freeform 158"/>
              <p:cNvSpPr>
                <a:spLocks/>
              </p:cNvSpPr>
              <p:nvPr/>
            </p:nvSpPr>
            <p:spPr bwMode="auto">
              <a:xfrm>
                <a:off x="5153" y="2994"/>
                <a:ext cx="151" cy="151"/>
              </a:xfrm>
              <a:custGeom>
                <a:avLst/>
                <a:gdLst>
                  <a:gd name="T0" fmla="*/ 140 w 151"/>
                  <a:gd name="T1" fmla="*/ 35 h 151"/>
                  <a:gd name="T2" fmla="*/ 140 w 151"/>
                  <a:gd name="T3" fmla="*/ 35 h 151"/>
                  <a:gd name="T4" fmla="*/ 151 w 151"/>
                  <a:gd name="T5" fmla="*/ 64 h 151"/>
                  <a:gd name="T6" fmla="*/ 151 w 151"/>
                  <a:gd name="T7" fmla="*/ 93 h 151"/>
                  <a:gd name="T8" fmla="*/ 134 w 151"/>
                  <a:gd name="T9" fmla="*/ 122 h 151"/>
                  <a:gd name="T10" fmla="*/ 116 w 151"/>
                  <a:gd name="T11" fmla="*/ 140 h 151"/>
                  <a:gd name="T12" fmla="*/ 116 w 151"/>
                  <a:gd name="T13" fmla="*/ 140 h 151"/>
                  <a:gd name="T14" fmla="*/ 87 w 151"/>
                  <a:gd name="T15" fmla="*/ 151 h 151"/>
                  <a:gd name="T16" fmla="*/ 58 w 151"/>
                  <a:gd name="T17" fmla="*/ 146 h 151"/>
                  <a:gd name="T18" fmla="*/ 29 w 151"/>
                  <a:gd name="T19" fmla="*/ 134 h 151"/>
                  <a:gd name="T20" fmla="*/ 12 w 151"/>
                  <a:gd name="T21" fmla="*/ 111 h 151"/>
                  <a:gd name="T22" fmla="*/ 12 w 151"/>
                  <a:gd name="T23" fmla="*/ 111 h 151"/>
                  <a:gd name="T24" fmla="*/ 0 w 151"/>
                  <a:gd name="T25" fmla="*/ 81 h 151"/>
                  <a:gd name="T26" fmla="*/ 6 w 151"/>
                  <a:gd name="T27" fmla="*/ 52 h 151"/>
                  <a:gd name="T28" fmla="*/ 17 w 151"/>
                  <a:gd name="T29" fmla="*/ 29 h 151"/>
                  <a:gd name="T30" fmla="*/ 41 w 151"/>
                  <a:gd name="T31" fmla="*/ 12 h 151"/>
                  <a:gd name="T32" fmla="*/ 41 w 151"/>
                  <a:gd name="T33" fmla="*/ 12 h 151"/>
                  <a:gd name="T34" fmla="*/ 70 w 151"/>
                  <a:gd name="T35" fmla="*/ 0 h 151"/>
                  <a:gd name="T36" fmla="*/ 93 w 151"/>
                  <a:gd name="T37" fmla="*/ 0 h 151"/>
                  <a:gd name="T38" fmla="*/ 122 w 151"/>
                  <a:gd name="T39" fmla="*/ 17 h 151"/>
                  <a:gd name="T40" fmla="*/ 140 w 151"/>
                  <a:gd name="T41" fmla="*/ 35 h 151"/>
                  <a:gd name="T42" fmla="*/ 140 w 151"/>
                  <a:gd name="T43" fmla="*/ 35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51" h="151">
                    <a:moveTo>
                      <a:pt x="140" y="35"/>
                    </a:moveTo>
                    <a:lnTo>
                      <a:pt x="140" y="35"/>
                    </a:lnTo>
                    <a:lnTo>
                      <a:pt x="151" y="64"/>
                    </a:lnTo>
                    <a:lnTo>
                      <a:pt x="151" y="93"/>
                    </a:lnTo>
                    <a:lnTo>
                      <a:pt x="134" y="122"/>
                    </a:lnTo>
                    <a:lnTo>
                      <a:pt x="116" y="140"/>
                    </a:lnTo>
                    <a:lnTo>
                      <a:pt x="116" y="140"/>
                    </a:lnTo>
                    <a:lnTo>
                      <a:pt x="87" y="151"/>
                    </a:lnTo>
                    <a:lnTo>
                      <a:pt x="58" y="146"/>
                    </a:lnTo>
                    <a:lnTo>
                      <a:pt x="29" y="134"/>
                    </a:lnTo>
                    <a:lnTo>
                      <a:pt x="12" y="111"/>
                    </a:lnTo>
                    <a:lnTo>
                      <a:pt x="12" y="111"/>
                    </a:lnTo>
                    <a:lnTo>
                      <a:pt x="0" y="81"/>
                    </a:lnTo>
                    <a:lnTo>
                      <a:pt x="6" y="52"/>
                    </a:lnTo>
                    <a:lnTo>
                      <a:pt x="17" y="29"/>
                    </a:lnTo>
                    <a:lnTo>
                      <a:pt x="41" y="12"/>
                    </a:lnTo>
                    <a:lnTo>
                      <a:pt x="41" y="12"/>
                    </a:lnTo>
                    <a:lnTo>
                      <a:pt x="70" y="0"/>
                    </a:lnTo>
                    <a:lnTo>
                      <a:pt x="93" y="0"/>
                    </a:lnTo>
                    <a:lnTo>
                      <a:pt x="122" y="17"/>
                    </a:lnTo>
                    <a:lnTo>
                      <a:pt x="140" y="35"/>
                    </a:lnTo>
                    <a:lnTo>
                      <a:pt x="140" y="35"/>
                    </a:lnTo>
                    <a:close/>
                  </a:path>
                </a:pathLst>
              </a:custGeom>
              <a:solidFill>
                <a:srgbClr val="7F60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0" name="Freeform 159"/>
              <p:cNvSpPr>
                <a:spLocks/>
              </p:cNvSpPr>
              <p:nvPr/>
            </p:nvSpPr>
            <p:spPr bwMode="auto">
              <a:xfrm>
                <a:off x="5159" y="2994"/>
                <a:ext cx="145" cy="151"/>
              </a:xfrm>
              <a:custGeom>
                <a:avLst/>
                <a:gdLst>
                  <a:gd name="T0" fmla="*/ 134 w 145"/>
                  <a:gd name="T1" fmla="*/ 41 h 151"/>
                  <a:gd name="T2" fmla="*/ 134 w 145"/>
                  <a:gd name="T3" fmla="*/ 41 h 151"/>
                  <a:gd name="T4" fmla="*/ 145 w 145"/>
                  <a:gd name="T5" fmla="*/ 64 h 151"/>
                  <a:gd name="T6" fmla="*/ 140 w 145"/>
                  <a:gd name="T7" fmla="*/ 93 h 151"/>
                  <a:gd name="T8" fmla="*/ 128 w 145"/>
                  <a:gd name="T9" fmla="*/ 122 h 151"/>
                  <a:gd name="T10" fmla="*/ 110 w 145"/>
                  <a:gd name="T11" fmla="*/ 140 h 151"/>
                  <a:gd name="T12" fmla="*/ 110 w 145"/>
                  <a:gd name="T13" fmla="*/ 140 h 151"/>
                  <a:gd name="T14" fmla="*/ 81 w 145"/>
                  <a:gd name="T15" fmla="*/ 151 h 151"/>
                  <a:gd name="T16" fmla="*/ 52 w 145"/>
                  <a:gd name="T17" fmla="*/ 146 h 151"/>
                  <a:gd name="T18" fmla="*/ 29 w 145"/>
                  <a:gd name="T19" fmla="*/ 134 h 151"/>
                  <a:gd name="T20" fmla="*/ 6 w 145"/>
                  <a:gd name="T21" fmla="*/ 111 h 151"/>
                  <a:gd name="T22" fmla="*/ 6 w 145"/>
                  <a:gd name="T23" fmla="*/ 111 h 151"/>
                  <a:gd name="T24" fmla="*/ 0 w 145"/>
                  <a:gd name="T25" fmla="*/ 81 h 151"/>
                  <a:gd name="T26" fmla="*/ 0 w 145"/>
                  <a:gd name="T27" fmla="*/ 52 h 151"/>
                  <a:gd name="T28" fmla="*/ 11 w 145"/>
                  <a:gd name="T29" fmla="*/ 29 h 151"/>
                  <a:gd name="T30" fmla="*/ 35 w 145"/>
                  <a:gd name="T31" fmla="*/ 12 h 151"/>
                  <a:gd name="T32" fmla="*/ 35 w 145"/>
                  <a:gd name="T33" fmla="*/ 12 h 151"/>
                  <a:gd name="T34" fmla="*/ 64 w 145"/>
                  <a:gd name="T35" fmla="*/ 0 h 151"/>
                  <a:gd name="T36" fmla="*/ 87 w 145"/>
                  <a:gd name="T37" fmla="*/ 0 h 151"/>
                  <a:gd name="T38" fmla="*/ 116 w 145"/>
                  <a:gd name="T39" fmla="*/ 17 h 151"/>
                  <a:gd name="T40" fmla="*/ 134 w 145"/>
                  <a:gd name="T41" fmla="*/ 41 h 151"/>
                  <a:gd name="T42" fmla="*/ 134 w 145"/>
                  <a:gd name="T43" fmla="*/ 41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5" h="151">
                    <a:moveTo>
                      <a:pt x="134" y="41"/>
                    </a:moveTo>
                    <a:lnTo>
                      <a:pt x="134" y="41"/>
                    </a:lnTo>
                    <a:lnTo>
                      <a:pt x="145" y="64"/>
                    </a:lnTo>
                    <a:lnTo>
                      <a:pt x="140" y="93"/>
                    </a:lnTo>
                    <a:lnTo>
                      <a:pt x="128" y="122"/>
                    </a:lnTo>
                    <a:lnTo>
                      <a:pt x="110" y="140"/>
                    </a:lnTo>
                    <a:lnTo>
                      <a:pt x="110" y="140"/>
                    </a:lnTo>
                    <a:lnTo>
                      <a:pt x="81" y="151"/>
                    </a:lnTo>
                    <a:lnTo>
                      <a:pt x="52" y="146"/>
                    </a:lnTo>
                    <a:lnTo>
                      <a:pt x="29" y="134"/>
                    </a:lnTo>
                    <a:lnTo>
                      <a:pt x="6" y="111"/>
                    </a:lnTo>
                    <a:lnTo>
                      <a:pt x="6" y="111"/>
                    </a:lnTo>
                    <a:lnTo>
                      <a:pt x="0" y="81"/>
                    </a:lnTo>
                    <a:lnTo>
                      <a:pt x="0" y="52"/>
                    </a:lnTo>
                    <a:lnTo>
                      <a:pt x="11" y="29"/>
                    </a:lnTo>
                    <a:lnTo>
                      <a:pt x="35" y="12"/>
                    </a:lnTo>
                    <a:lnTo>
                      <a:pt x="35" y="12"/>
                    </a:lnTo>
                    <a:lnTo>
                      <a:pt x="64" y="0"/>
                    </a:lnTo>
                    <a:lnTo>
                      <a:pt x="87" y="0"/>
                    </a:lnTo>
                    <a:lnTo>
                      <a:pt x="116" y="17"/>
                    </a:lnTo>
                    <a:lnTo>
                      <a:pt x="134" y="41"/>
                    </a:lnTo>
                    <a:lnTo>
                      <a:pt x="134" y="41"/>
                    </a:lnTo>
                    <a:close/>
                  </a:path>
                </a:pathLst>
              </a:custGeom>
              <a:solidFill>
                <a:srgbClr val="8060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1" name="Freeform 160"/>
              <p:cNvSpPr>
                <a:spLocks/>
              </p:cNvSpPr>
              <p:nvPr/>
            </p:nvSpPr>
            <p:spPr bwMode="auto">
              <a:xfrm>
                <a:off x="5159" y="2994"/>
                <a:ext cx="145" cy="146"/>
              </a:xfrm>
              <a:custGeom>
                <a:avLst/>
                <a:gdLst>
                  <a:gd name="T0" fmla="*/ 134 w 145"/>
                  <a:gd name="T1" fmla="*/ 41 h 146"/>
                  <a:gd name="T2" fmla="*/ 134 w 145"/>
                  <a:gd name="T3" fmla="*/ 41 h 146"/>
                  <a:gd name="T4" fmla="*/ 145 w 145"/>
                  <a:gd name="T5" fmla="*/ 64 h 146"/>
                  <a:gd name="T6" fmla="*/ 140 w 145"/>
                  <a:gd name="T7" fmla="*/ 93 h 146"/>
                  <a:gd name="T8" fmla="*/ 128 w 145"/>
                  <a:gd name="T9" fmla="*/ 122 h 146"/>
                  <a:gd name="T10" fmla="*/ 110 w 145"/>
                  <a:gd name="T11" fmla="*/ 140 h 146"/>
                  <a:gd name="T12" fmla="*/ 110 w 145"/>
                  <a:gd name="T13" fmla="*/ 140 h 146"/>
                  <a:gd name="T14" fmla="*/ 81 w 145"/>
                  <a:gd name="T15" fmla="*/ 146 h 146"/>
                  <a:gd name="T16" fmla="*/ 52 w 145"/>
                  <a:gd name="T17" fmla="*/ 146 h 146"/>
                  <a:gd name="T18" fmla="*/ 29 w 145"/>
                  <a:gd name="T19" fmla="*/ 134 h 146"/>
                  <a:gd name="T20" fmla="*/ 6 w 145"/>
                  <a:gd name="T21" fmla="*/ 111 h 146"/>
                  <a:gd name="T22" fmla="*/ 6 w 145"/>
                  <a:gd name="T23" fmla="*/ 111 h 146"/>
                  <a:gd name="T24" fmla="*/ 0 w 145"/>
                  <a:gd name="T25" fmla="*/ 81 h 146"/>
                  <a:gd name="T26" fmla="*/ 0 w 145"/>
                  <a:gd name="T27" fmla="*/ 52 h 146"/>
                  <a:gd name="T28" fmla="*/ 11 w 145"/>
                  <a:gd name="T29" fmla="*/ 29 h 146"/>
                  <a:gd name="T30" fmla="*/ 35 w 145"/>
                  <a:gd name="T31" fmla="*/ 12 h 146"/>
                  <a:gd name="T32" fmla="*/ 35 w 145"/>
                  <a:gd name="T33" fmla="*/ 12 h 146"/>
                  <a:gd name="T34" fmla="*/ 64 w 145"/>
                  <a:gd name="T35" fmla="*/ 0 h 146"/>
                  <a:gd name="T36" fmla="*/ 87 w 145"/>
                  <a:gd name="T37" fmla="*/ 6 h 146"/>
                  <a:gd name="T38" fmla="*/ 116 w 145"/>
                  <a:gd name="T39" fmla="*/ 17 h 146"/>
                  <a:gd name="T40" fmla="*/ 134 w 145"/>
                  <a:gd name="T41" fmla="*/ 41 h 146"/>
                  <a:gd name="T42" fmla="*/ 134 w 145"/>
                  <a:gd name="T43" fmla="*/ 41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5" h="146">
                    <a:moveTo>
                      <a:pt x="134" y="41"/>
                    </a:moveTo>
                    <a:lnTo>
                      <a:pt x="134" y="41"/>
                    </a:lnTo>
                    <a:lnTo>
                      <a:pt x="145" y="64"/>
                    </a:lnTo>
                    <a:lnTo>
                      <a:pt x="140" y="93"/>
                    </a:lnTo>
                    <a:lnTo>
                      <a:pt x="128" y="122"/>
                    </a:lnTo>
                    <a:lnTo>
                      <a:pt x="110" y="140"/>
                    </a:lnTo>
                    <a:lnTo>
                      <a:pt x="110" y="140"/>
                    </a:lnTo>
                    <a:lnTo>
                      <a:pt x="81" y="146"/>
                    </a:lnTo>
                    <a:lnTo>
                      <a:pt x="52" y="146"/>
                    </a:lnTo>
                    <a:lnTo>
                      <a:pt x="29" y="134"/>
                    </a:lnTo>
                    <a:lnTo>
                      <a:pt x="6" y="111"/>
                    </a:lnTo>
                    <a:lnTo>
                      <a:pt x="6" y="111"/>
                    </a:lnTo>
                    <a:lnTo>
                      <a:pt x="0" y="81"/>
                    </a:lnTo>
                    <a:lnTo>
                      <a:pt x="0" y="52"/>
                    </a:lnTo>
                    <a:lnTo>
                      <a:pt x="11" y="29"/>
                    </a:lnTo>
                    <a:lnTo>
                      <a:pt x="35" y="12"/>
                    </a:lnTo>
                    <a:lnTo>
                      <a:pt x="35" y="12"/>
                    </a:lnTo>
                    <a:lnTo>
                      <a:pt x="64" y="0"/>
                    </a:lnTo>
                    <a:lnTo>
                      <a:pt x="87" y="6"/>
                    </a:lnTo>
                    <a:lnTo>
                      <a:pt x="116" y="17"/>
                    </a:lnTo>
                    <a:lnTo>
                      <a:pt x="134" y="41"/>
                    </a:lnTo>
                    <a:lnTo>
                      <a:pt x="134" y="41"/>
                    </a:lnTo>
                    <a:close/>
                  </a:path>
                </a:pathLst>
              </a:custGeom>
              <a:solidFill>
                <a:srgbClr val="8160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2" name="Freeform 161"/>
              <p:cNvSpPr>
                <a:spLocks/>
              </p:cNvSpPr>
              <p:nvPr/>
            </p:nvSpPr>
            <p:spPr bwMode="auto">
              <a:xfrm>
                <a:off x="5159" y="2994"/>
                <a:ext cx="145" cy="146"/>
              </a:xfrm>
              <a:custGeom>
                <a:avLst/>
                <a:gdLst>
                  <a:gd name="T0" fmla="*/ 134 w 145"/>
                  <a:gd name="T1" fmla="*/ 41 h 146"/>
                  <a:gd name="T2" fmla="*/ 134 w 145"/>
                  <a:gd name="T3" fmla="*/ 41 h 146"/>
                  <a:gd name="T4" fmla="*/ 145 w 145"/>
                  <a:gd name="T5" fmla="*/ 64 h 146"/>
                  <a:gd name="T6" fmla="*/ 140 w 145"/>
                  <a:gd name="T7" fmla="*/ 93 h 146"/>
                  <a:gd name="T8" fmla="*/ 128 w 145"/>
                  <a:gd name="T9" fmla="*/ 116 h 146"/>
                  <a:gd name="T10" fmla="*/ 105 w 145"/>
                  <a:gd name="T11" fmla="*/ 140 h 146"/>
                  <a:gd name="T12" fmla="*/ 105 w 145"/>
                  <a:gd name="T13" fmla="*/ 140 h 146"/>
                  <a:gd name="T14" fmla="*/ 81 w 145"/>
                  <a:gd name="T15" fmla="*/ 146 h 146"/>
                  <a:gd name="T16" fmla="*/ 52 w 145"/>
                  <a:gd name="T17" fmla="*/ 146 h 146"/>
                  <a:gd name="T18" fmla="*/ 29 w 145"/>
                  <a:gd name="T19" fmla="*/ 134 h 146"/>
                  <a:gd name="T20" fmla="*/ 6 w 145"/>
                  <a:gd name="T21" fmla="*/ 111 h 146"/>
                  <a:gd name="T22" fmla="*/ 6 w 145"/>
                  <a:gd name="T23" fmla="*/ 111 h 146"/>
                  <a:gd name="T24" fmla="*/ 0 w 145"/>
                  <a:gd name="T25" fmla="*/ 81 h 146"/>
                  <a:gd name="T26" fmla="*/ 0 w 145"/>
                  <a:gd name="T27" fmla="*/ 52 h 146"/>
                  <a:gd name="T28" fmla="*/ 11 w 145"/>
                  <a:gd name="T29" fmla="*/ 29 h 146"/>
                  <a:gd name="T30" fmla="*/ 35 w 145"/>
                  <a:gd name="T31" fmla="*/ 12 h 146"/>
                  <a:gd name="T32" fmla="*/ 35 w 145"/>
                  <a:gd name="T33" fmla="*/ 12 h 146"/>
                  <a:gd name="T34" fmla="*/ 64 w 145"/>
                  <a:gd name="T35" fmla="*/ 0 h 146"/>
                  <a:gd name="T36" fmla="*/ 87 w 145"/>
                  <a:gd name="T37" fmla="*/ 6 h 146"/>
                  <a:gd name="T38" fmla="*/ 116 w 145"/>
                  <a:gd name="T39" fmla="*/ 17 h 146"/>
                  <a:gd name="T40" fmla="*/ 134 w 145"/>
                  <a:gd name="T41" fmla="*/ 41 h 146"/>
                  <a:gd name="T42" fmla="*/ 134 w 145"/>
                  <a:gd name="T43" fmla="*/ 41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5" h="146">
                    <a:moveTo>
                      <a:pt x="134" y="41"/>
                    </a:moveTo>
                    <a:lnTo>
                      <a:pt x="134" y="41"/>
                    </a:lnTo>
                    <a:lnTo>
                      <a:pt x="145" y="64"/>
                    </a:lnTo>
                    <a:lnTo>
                      <a:pt x="140" y="93"/>
                    </a:lnTo>
                    <a:lnTo>
                      <a:pt x="128" y="116"/>
                    </a:lnTo>
                    <a:lnTo>
                      <a:pt x="105" y="140"/>
                    </a:lnTo>
                    <a:lnTo>
                      <a:pt x="105" y="140"/>
                    </a:lnTo>
                    <a:lnTo>
                      <a:pt x="81" y="146"/>
                    </a:lnTo>
                    <a:lnTo>
                      <a:pt x="52" y="146"/>
                    </a:lnTo>
                    <a:lnTo>
                      <a:pt x="29" y="134"/>
                    </a:lnTo>
                    <a:lnTo>
                      <a:pt x="6" y="111"/>
                    </a:lnTo>
                    <a:lnTo>
                      <a:pt x="6" y="111"/>
                    </a:lnTo>
                    <a:lnTo>
                      <a:pt x="0" y="81"/>
                    </a:lnTo>
                    <a:lnTo>
                      <a:pt x="0" y="52"/>
                    </a:lnTo>
                    <a:lnTo>
                      <a:pt x="11" y="29"/>
                    </a:lnTo>
                    <a:lnTo>
                      <a:pt x="35" y="12"/>
                    </a:lnTo>
                    <a:lnTo>
                      <a:pt x="35" y="12"/>
                    </a:lnTo>
                    <a:lnTo>
                      <a:pt x="64" y="0"/>
                    </a:lnTo>
                    <a:lnTo>
                      <a:pt x="87" y="6"/>
                    </a:lnTo>
                    <a:lnTo>
                      <a:pt x="116" y="17"/>
                    </a:lnTo>
                    <a:lnTo>
                      <a:pt x="134" y="41"/>
                    </a:lnTo>
                    <a:lnTo>
                      <a:pt x="134" y="41"/>
                    </a:lnTo>
                    <a:close/>
                  </a:path>
                </a:pathLst>
              </a:custGeom>
              <a:solidFill>
                <a:srgbClr val="8260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3" name="Freeform 162"/>
              <p:cNvSpPr>
                <a:spLocks/>
              </p:cNvSpPr>
              <p:nvPr/>
            </p:nvSpPr>
            <p:spPr bwMode="auto">
              <a:xfrm>
                <a:off x="5159" y="2994"/>
                <a:ext cx="140" cy="146"/>
              </a:xfrm>
              <a:custGeom>
                <a:avLst/>
                <a:gdLst>
                  <a:gd name="T0" fmla="*/ 134 w 140"/>
                  <a:gd name="T1" fmla="*/ 41 h 146"/>
                  <a:gd name="T2" fmla="*/ 134 w 140"/>
                  <a:gd name="T3" fmla="*/ 41 h 146"/>
                  <a:gd name="T4" fmla="*/ 140 w 140"/>
                  <a:gd name="T5" fmla="*/ 64 h 146"/>
                  <a:gd name="T6" fmla="*/ 140 w 140"/>
                  <a:gd name="T7" fmla="*/ 93 h 146"/>
                  <a:gd name="T8" fmla="*/ 128 w 140"/>
                  <a:gd name="T9" fmla="*/ 116 h 146"/>
                  <a:gd name="T10" fmla="*/ 105 w 140"/>
                  <a:gd name="T11" fmla="*/ 140 h 146"/>
                  <a:gd name="T12" fmla="*/ 105 w 140"/>
                  <a:gd name="T13" fmla="*/ 140 h 146"/>
                  <a:gd name="T14" fmla="*/ 81 w 140"/>
                  <a:gd name="T15" fmla="*/ 146 h 146"/>
                  <a:gd name="T16" fmla="*/ 52 w 140"/>
                  <a:gd name="T17" fmla="*/ 146 h 146"/>
                  <a:gd name="T18" fmla="*/ 29 w 140"/>
                  <a:gd name="T19" fmla="*/ 134 h 146"/>
                  <a:gd name="T20" fmla="*/ 6 w 140"/>
                  <a:gd name="T21" fmla="*/ 111 h 146"/>
                  <a:gd name="T22" fmla="*/ 6 w 140"/>
                  <a:gd name="T23" fmla="*/ 111 h 146"/>
                  <a:gd name="T24" fmla="*/ 0 w 140"/>
                  <a:gd name="T25" fmla="*/ 81 h 146"/>
                  <a:gd name="T26" fmla="*/ 0 w 140"/>
                  <a:gd name="T27" fmla="*/ 52 h 146"/>
                  <a:gd name="T28" fmla="*/ 11 w 140"/>
                  <a:gd name="T29" fmla="*/ 29 h 146"/>
                  <a:gd name="T30" fmla="*/ 35 w 140"/>
                  <a:gd name="T31" fmla="*/ 12 h 146"/>
                  <a:gd name="T32" fmla="*/ 35 w 140"/>
                  <a:gd name="T33" fmla="*/ 12 h 146"/>
                  <a:gd name="T34" fmla="*/ 64 w 140"/>
                  <a:gd name="T35" fmla="*/ 0 h 146"/>
                  <a:gd name="T36" fmla="*/ 87 w 140"/>
                  <a:gd name="T37" fmla="*/ 6 h 146"/>
                  <a:gd name="T38" fmla="*/ 116 w 140"/>
                  <a:gd name="T39" fmla="*/ 17 h 146"/>
                  <a:gd name="T40" fmla="*/ 134 w 140"/>
                  <a:gd name="T41" fmla="*/ 41 h 146"/>
                  <a:gd name="T42" fmla="*/ 134 w 140"/>
                  <a:gd name="T43" fmla="*/ 41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0" h="146">
                    <a:moveTo>
                      <a:pt x="134" y="41"/>
                    </a:moveTo>
                    <a:lnTo>
                      <a:pt x="134" y="41"/>
                    </a:lnTo>
                    <a:lnTo>
                      <a:pt x="140" y="64"/>
                    </a:lnTo>
                    <a:lnTo>
                      <a:pt x="140" y="93"/>
                    </a:lnTo>
                    <a:lnTo>
                      <a:pt x="128" y="116"/>
                    </a:lnTo>
                    <a:lnTo>
                      <a:pt x="105" y="140"/>
                    </a:lnTo>
                    <a:lnTo>
                      <a:pt x="105" y="140"/>
                    </a:lnTo>
                    <a:lnTo>
                      <a:pt x="81" y="146"/>
                    </a:lnTo>
                    <a:lnTo>
                      <a:pt x="52" y="146"/>
                    </a:lnTo>
                    <a:lnTo>
                      <a:pt x="29" y="134"/>
                    </a:lnTo>
                    <a:lnTo>
                      <a:pt x="6" y="111"/>
                    </a:lnTo>
                    <a:lnTo>
                      <a:pt x="6" y="111"/>
                    </a:lnTo>
                    <a:lnTo>
                      <a:pt x="0" y="81"/>
                    </a:lnTo>
                    <a:lnTo>
                      <a:pt x="0" y="52"/>
                    </a:lnTo>
                    <a:lnTo>
                      <a:pt x="11" y="29"/>
                    </a:lnTo>
                    <a:lnTo>
                      <a:pt x="35" y="12"/>
                    </a:lnTo>
                    <a:lnTo>
                      <a:pt x="35" y="12"/>
                    </a:lnTo>
                    <a:lnTo>
                      <a:pt x="64" y="0"/>
                    </a:lnTo>
                    <a:lnTo>
                      <a:pt x="87" y="6"/>
                    </a:lnTo>
                    <a:lnTo>
                      <a:pt x="116" y="17"/>
                    </a:lnTo>
                    <a:lnTo>
                      <a:pt x="134" y="41"/>
                    </a:lnTo>
                    <a:lnTo>
                      <a:pt x="134" y="41"/>
                    </a:lnTo>
                    <a:close/>
                  </a:path>
                </a:pathLst>
              </a:custGeom>
              <a:solidFill>
                <a:srgbClr val="8361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4" name="Freeform 163"/>
              <p:cNvSpPr>
                <a:spLocks/>
              </p:cNvSpPr>
              <p:nvPr/>
            </p:nvSpPr>
            <p:spPr bwMode="auto">
              <a:xfrm>
                <a:off x="5159" y="3000"/>
                <a:ext cx="140" cy="140"/>
              </a:xfrm>
              <a:custGeom>
                <a:avLst/>
                <a:gdLst>
                  <a:gd name="T0" fmla="*/ 134 w 140"/>
                  <a:gd name="T1" fmla="*/ 35 h 140"/>
                  <a:gd name="T2" fmla="*/ 134 w 140"/>
                  <a:gd name="T3" fmla="*/ 35 h 140"/>
                  <a:gd name="T4" fmla="*/ 140 w 140"/>
                  <a:gd name="T5" fmla="*/ 58 h 140"/>
                  <a:gd name="T6" fmla="*/ 140 w 140"/>
                  <a:gd name="T7" fmla="*/ 87 h 140"/>
                  <a:gd name="T8" fmla="*/ 128 w 140"/>
                  <a:gd name="T9" fmla="*/ 110 h 140"/>
                  <a:gd name="T10" fmla="*/ 105 w 140"/>
                  <a:gd name="T11" fmla="*/ 134 h 140"/>
                  <a:gd name="T12" fmla="*/ 105 w 140"/>
                  <a:gd name="T13" fmla="*/ 134 h 140"/>
                  <a:gd name="T14" fmla="*/ 81 w 140"/>
                  <a:gd name="T15" fmla="*/ 140 h 140"/>
                  <a:gd name="T16" fmla="*/ 52 w 140"/>
                  <a:gd name="T17" fmla="*/ 140 h 140"/>
                  <a:gd name="T18" fmla="*/ 29 w 140"/>
                  <a:gd name="T19" fmla="*/ 128 h 140"/>
                  <a:gd name="T20" fmla="*/ 11 w 140"/>
                  <a:gd name="T21" fmla="*/ 105 h 140"/>
                  <a:gd name="T22" fmla="*/ 11 w 140"/>
                  <a:gd name="T23" fmla="*/ 105 h 140"/>
                  <a:gd name="T24" fmla="*/ 0 w 140"/>
                  <a:gd name="T25" fmla="*/ 75 h 140"/>
                  <a:gd name="T26" fmla="*/ 0 w 140"/>
                  <a:gd name="T27" fmla="*/ 52 h 140"/>
                  <a:gd name="T28" fmla="*/ 11 w 140"/>
                  <a:gd name="T29" fmla="*/ 23 h 140"/>
                  <a:gd name="T30" fmla="*/ 35 w 140"/>
                  <a:gd name="T31" fmla="*/ 6 h 140"/>
                  <a:gd name="T32" fmla="*/ 35 w 140"/>
                  <a:gd name="T33" fmla="*/ 6 h 140"/>
                  <a:gd name="T34" fmla="*/ 64 w 140"/>
                  <a:gd name="T35" fmla="*/ 0 h 140"/>
                  <a:gd name="T36" fmla="*/ 87 w 140"/>
                  <a:gd name="T37" fmla="*/ 0 h 140"/>
                  <a:gd name="T38" fmla="*/ 116 w 140"/>
                  <a:gd name="T39" fmla="*/ 11 h 140"/>
                  <a:gd name="T40" fmla="*/ 134 w 140"/>
                  <a:gd name="T41" fmla="*/ 35 h 140"/>
                  <a:gd name="T42" fmla="*/ 134 w 140"/>
                  <a:gd name="T43" fmla="*/ 35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0" h="140">
                    <a:moveTo>
                      <a:pt x="134" y="35"/>
                    </a:moveTo>
                    <a:lnTo>
                      <a:pt x="134" y="35"/>
                    </a:lnTo>
                    <a:lnTo>
                      <a:pt x="140" y="58"/>
                    </a:lnTo>
                    <a:lnTo>
                      <a:pt x="140" y="87"/>
                    </a:lnTo>
                    <a:lnTo>
                      <a:pt x="128" y="110"/>
                    </a:lnTo>
                    <a:lnTo>
                      <a:pt x="105" y="134"/>
                    </a:lnTo>
                    <a:lnTo>
                      <a:pt x="105" y="134"/>
                    </a:lnTo>
                    <a:lnTo>
                      <a:pt x="81" y="140"/>
                    </a:lnTo>
                    <a:lnTo>
                      <a:pt x="52" y="140"/>
                    </a:lnTo>
                    <a:lnTo>
                      <a:pt x="29" y="128"/>
                    </a:lnTo>
                    <a:lnTo>
                      <a:pt x="11" y="105"/>
                    </a:lnTo>
                    <a:lnTo>
                      <a:pt x="11" y="105"/>
                    </a:lnTo>
                    <a:lnTo>
                      <a:pt x="0" y="75"/>
                    </a:lnTo>
                    <a:lnTo>
                      <a:pt x="0" y="52"/>
                    </a:lnTo>
                    <a:lnTo>
                      <a:pt x="11" y="23"/>
                    </a:lnTo>
                    <a:lnTo>
                      <a:pt x="35" y="6"/>
                    </a:lnTo>
                    <a:lnTo>
                      <a:pt x="35" y="6"/>
                    </a:lnTo>
                    <a:lnTo>
                      <a:pt x="64" y="0"/>
                    </a:lnTo>
                    <a:lnTo>
                      <a:pt x="87" y="0"/>
                    </a:lnTo>
                    <a:lnTo>
                      <a:pt x="116" y="11"/>
                    </a:lnTo>
                    <a:lnTo>
                      <a:pt x="134" y="35"/>
                    </a:lnTo>
                    <a:lnTo>
                      <a:pt x="134" y="35"/>
                    </a:lnTo>
                    <a:close/>
                  </a:path>
                </a:pathLst>
              </a:custGeom>
              <a:solidFill>
                <a:srgbClr val="8461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5" name="Freeform 164"/>
              <p:cNvSpPr>
                <a:spLocks/>
              </p:cNvSpPr>
              <p:nvPr/>
            </p:nvSpPr>
            <p:spPr bwMode="auto">
              <a:xfrm>
                <a:off x="5159" y="3000"/>
                <a:ext cx="140" cy="140"/>
              </a:xfrm>
              <a:custGeom>
                <a:avLst/>
                <a:gdLst>
                  <a:gd name="T0" fmla="*/ 134 w 140"/>
                  <a:gd name="T1" fmla="*/ 35 h 140"/>
                  <a:gd name="T2" fmla="*/ 134 w 140"/>
                  <a:gd name="T3" fmla="*/ 35 h 140"/>
                  <a:gd name="T4" fmla="*/ 140 w 140"/>
                  <a:gd name="T5" fmla="*/ 58 h 140"/>
                  <a:gd name="T6" fmla="*/ 140 w 140"/>
                  <a:gd name="T7" fmla="*/ 87 h 140"/>
                  <a:gd name="T8" fmla="*/ 128 w 140"/>
                  <a:gd name="T9" fmla="*/ 110 h 140"/>
                  <a:gd name="T10" fmla="*/ 105 w 140"/>
                  <a:gd name="T11" fmla="*/ 128 h 140"/>
                  <a:gd name="T12" fmla="*/ 105 w 140"/>
                  <a:gd name="T13" fmla="*/ 128 h 140"/>
                  <a:gd name="T14" fmla="*/ 81 w 140"/>
                  <a:gd name="T15" fmla="*/ 140 h 140"/>
                  <a:gd name="T16" fmla="*/ 52 w 140"/>
                  <a:gd name="T17" fmla="*/ 140 h 140"/>
                  <a:gd name="T18" fmla="*/ 29 w 140"/>
                  <a:gd name="T19" fmla="*/ 128 h 140"/>
                  <a:gd name="T20" fmla="*/ 11 w 140"/>
                  <a:gd name="T21" fmla="*/ 105 h 140"/>
                  <a:gd name="T22" fmla="*/ 11 w 140"/>
                  <a:gd name="T23" fmla="*/ 105 h 140"/>
                  <a:gd name="T24" fmla="*/ 0 w 140"/>
                  <a:gd name="T25" fmla="*/ 75 h 140"/>
                  <a:gd name="T26" fmla="*/ 0 w 140"/>
                  <a:gd name="T27" fmla="*/ 52 h 140"/>
                  <a:gd name="T28" fmla="*/ 11 w 140"/>
                  <a:gd name="T29" fmla="*/ 23 h 140"/>
                  <a:gd name="T30" fmla="*/ 35 w 140"/>
                  <a:gd name="T31" fmla="*/ 6 h 140"/>
                  <a:gd name="T32" fmla="*/ 35 w 140"/>
                  <a:gd name="T33" fmla="*/ 6 h 140"/>
                  <a:gd name="T34" fmla="*/ 64 w 140"/>
                  <a:gd name="T35" fmla="*/ 0 h 140"/>
                  <a:gd name="T36" fmla="*/ 87 w 140"/>
                  <a:gd name="T37" fmla="*/ 0 h 140"/>
                  <a:gd name="T38" fmla="*/ 116 w 140"/>
                  <a:gd name="T39" fmla="*/ 11 h 140"/>
                  <a:gd name="T40" fmla="*/ 134 w 140"/>
                  <a:gd name="T41" fmla="*/ 35 h 140"/>
                  <a:gd name="T42" fmla="*/ 134 w 140"/>
                  <a:gd name="T43" fmla="*/ 35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0" h="140">
                    <a:moveTo>
                      <a:pt x="134" y="35"/>
                    </a:moveTo>
                    <a:lnTo>
                      <a:pt x="134" y="35"/>
                    </a:lnTo>
                    <a:lnTo>
                      <a:pt x="140" y="58"/>
                    </a:lnTo>
                    <a:lnTo>
                      <a:pt x="140" y="87"/>
                    </a:lnTo>
                    <a:lnTo>
                      <a:pt x="128" y="110"/>
                    </a:lnTo>
                    <a:lnTo>
                      <a:pt x="105" y="128"/>
                    </a:lnTo>
                    <a:lnTo>
                      <a:pt x="105" y="128"/>
                    </a:lnTo>
                    <a:lnTo>
                      <a:pt x="81" y="140"/>
                    </a:lnTo>
                    <a:lnTo>
                      <a:pt x="52" y="140"/>
                    </a:lnTo>
                    <a:lnTo>
                      <a:pt x="29" y="128"/>
                    </a:lnTo>
                    <a:lnTo>
                      <a:pt x="11" y="105"/>
                    </a:lnTo>
                    <a:lnTo>
                      <a:pt x="11" y="105"/>
                    </a:lnTo>
                    <a:lnTo>
                      <a:pt x="0" y="75"/>
                    </a:lnTo>
                    <a:lnTo>
                      <a:pt x="0" y="52"/>
                    </a:lnTo>
                    <a:lnTo>
                      <a:pt x="11" y="23"/>
                    </a:lnTo>
                    <a:lnTo>
                      <a:pt x="35" y="6"/>
                    </a:lnTo>
                    <a:lnTo>
                      <a:pt x="35" y="6"/>
                    </a:lnTo>
                    <a:lnTo>
                      <a:pt x="64" y="0"/>
                    </a:lnTo>
                    <a:lnTo>
                      <a:pt x="87" y="0"/>
                    </a:lnTo>
                    <a:lnTo>
                      <a:pt x="116" y="11"/>
                    </a:lnTo>
                    <a:lnTo>
                      <a:pt x="134" y="35"/>
                    </a:lnTo>
                    <a:lnTo>
                      <a:pt x="134" y="35"/>
                    </a:lnTo>
                    <a:close/>
                  </a:path>
                </a:pathLst>
              </a:custGeom>
              <a:solidFill>
                <a:srgbClr val="8561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6" name="Freeform 165"/>
              <p:cNvSpPr>
                <a:spLocks/>
              </p:cNvSpPr>
              <p:nvPr/>
            </p:nvSpPr>
            <p:spPr bwMode="auto">
              <a:xfrm>
                <a:off x="5159" y="3000"/>
                <a:ext cx="140" cy="140"/>
              </a:xfrm>
              <a:custGeom>
                <a:avLst/>
                <a:gdLst>
                  <a:gd name="T0" fmla="*/ 134 w 140"/>
                  <a:gd name="T1" fmla="*/ 35 h 140"/>
                  <a:gd name="T2" fmla="*/ 134 w 140"/>
                  <a:gd name="T3" fmla="*/ 35 h 140"/>
                  <a:gd name="T4" fmla="*/ 140 w 140"/>
                  <a:gd name="T5" fmla="*/ 58 h 140"/>
                  <a:gd name="T6" fmla="*/ 140 w 140"/>
                  <a:gd name="T7" fmla="*/ 87 h 140"/>
                  <a:gd name="T8" fmla="*/ 128 w 140"/>
                  <a:gd name="T9" fmla="*/ 110 h 140"/>
                  <a:gd name="T10" fmla="*/ 105 w 140"/>
                  <a:gd name="T11" fmla="*/ 128 h 140"/>
                  <a:gd name="T12" fmla="*/ 105 w 140"/>
                  <a:gd name="T13" fmla="*/ 128 h 140"/>
                  <a:gd name="T14" fmla="*/ 81 w 140"/>
                  <a:gd name="T15" fmla="*/ 140 h 140"/>
                  <a:gd name="T16" fmla="*/ 52 w 140"/>
                  <a:gd name="T17" fmla="*/ 140 h 140"/>
                  <a:gd name="T18" fmla="*/ 29 w 140"/>
                  <a:gd name="T19" fmla="*/ 122 h 140"/>
                  <a:gd name="T20" fmla="*/ 11 w 140"/>
                  <a:gd name="T21" fmla="*/ 105 h 140"/>
                  <a:gd name="T22" fmla="*/ 11 w 140"/>
                  <a:gd name="T23" fmla="*/ 105 h 140"/>
                  <a:gd name="T24" fmla="*/ 0 w 140"/>
                  <a:gd name="T25" fmla="*/ 75 h 140"/>
                  <a:gd name="T26" fmla="*/ 0 w 140"/>
                  <a:gd name="T27" fmla="*/ 52 h 140"/>
                  <a:gd name="T28" fmla="*/ 11 w 140"/>
                  <a:gd name="T29" fmla="*/ 23 h 140"/>
                  <a:gd name="T30" fmla="*/ 35 w 140"/>
                  <a:gd name="T31" fmla="*/ 6 h 140"/>
                  <a:gd name="T32" fmla="*/ 35 w 140"/>
                  <a:gd name="T33" fmla="*/ 6 h 140"/>
                  <a:gd name="T34" fmla="*/ 64 w 140"/>
                  <a:gd name="T35" fmla="*/ 0 h 140"/>
                  <a:gd name="T36" fmla="*/ 87 w 140"/>
                  <a:gd name="T37" fmla="*/ 0 h 140"/>
                  <a:gd name="T38" fmla="*/ 110 w 140"/>
                  <a:gd name="T39" fmla="*/ 11 h 140"/>
                  <a:gd name="T40" fmla="*/ 134 w 140"/>
                  <a:gd name="T41" fmla="*/ 35 h 140"/>
                  <a:gd name="T42" fmla="*/ 134 w 140"/>
                  <a:gd name="T43" fmla="*/ 35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0" h="140">
                    <a:moveTo>
                      <a:pt x="134" y="35"/>
                    </a:moveTo>
                    <a:lnTo>
                      <a:pt x="134" y="35"/>
                    </a:lnTo>
                    <a:lnTo>
                      <a:pt x="140" y="58"/>
                    </a:lnTo>
                    <a:lnTo>
                      <a:pt x="140" y="87"/>
                    </a:lnTo>
                    <a:lnTo>
                      <a:pt x="128" y="110"/>
                    </a:lnTo>
                    <a:lnTo>
                      <a:pt x="105" y="128"/>
                    </a:lnTo>
                    <a:lnTo>
                      <a:pt x="105" y="128"/>
                    </a:lnTo>
                    <a:lnTo>
                      <a:pt x="81" y="140"/>
                    </a:lnTo>
                    <a:lnTo>
                      <a:pt x="52" y="140"/>
                    </a:lnTo>
                    <a:lnTo>
                      <a:pt x="29" y="122"/>
                    </a:lnTo>
                    <a:lnTo>
                      <a:pt x="11" y="105"/>
                    </a:lnTo>
                    <a:lnTo>
                      <a:pt x="11" y="105"/>
                    </a:lnTo>
                    <a:lnTo>
                      <a:pt x="0" y="75"/>
                    </a:lnTo>
                    <a:lnTo>
                      <a:pt x="0" y="52"/>
                    </a:lnTo>
                    <a:lnTo>
                      <a:pt x="11" y="23"/>
                    </a:lnTo>
                    <a:lnTo>
                      <a:pt x="35" y="6"/>
                    </a:lnTo>
                    <a:lnTo>
                      <a:pt x="35" y="6"/>
                    </a:lnTo>
                    <a:lnTo>
                      <a:pt x="64" y="0"/>
                    </a:lnTo>
                    <a:lnTo>
                      <a:pt x="87" y="0"/>
                    </a:lnTo>
                    <a:lnTo>
                      <a:pt x="110" y="11"/>
                    </a:lnTo>
                    <a:lnTo>
                      <a:pt x="134" y="35"/>
                    </a:lnTo>
                    <a:lnTo>
                      <a:pt x="134" y="35"/>
                    </a:lnTo>
                    <a:close/>
                  </a:path>
                </a:pathLst>
              </a:custGeom>
              <a:solidFill>
                <a:srgbClr val="8661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7" name="Freeform 166"/>
              <p:cNvSpPr>
                <a:spLocks/>
              </p:cNvSpPr>
              <p:nvPr/>
            </p:nvSpPr>
            <p:spPr bwMode="auto">
              <a:xfrm>
                <a:off x="5159" y="3000"/>
                <a:ext cx="140" cy="140"/>
              </a:xfrm>
              <a:custGeom>
                <a:avLst/>
                <a:gdLst>
                  <a:gd name="T0" fmla="*/ 134 w 140"/>
                  <a:gd name="T1" fmla="*/ 35 h 140"/>
                  <a:gd name="T2" fmla="*/ 134 w 140"/>
                  <a:gd name="T3" fmla="*/ 35 h 140"/>
                  <a:gd name="T4" fmla="*/ 140 w 140"/>
                  <a:gd name="T5" fmla="*/ 58 h 140"/>
                  <a:gd name="T6" fmla="*/ 140 w 140"/>
                  <a:gd name="T7" fmla="*/ 87 h 140"/>
                  <a:gd name="T8" fmla="*/ 128 w 140"/>
                  <a:gd name="T9" fmla="*/ 110 h 140"/>
                  <a:gd name="T10" fmla="*/ 105 w 140"/>
                  <a:gd name="T11" fmla="*/ 128 h 140"/>
                  <a:gd name="T12" fmla="*/ 105 w 140"/>
                  <a:gd name="T13" fmla="*/ 128 h 140"/>
                  <a:gd name="T14" fmla="*/ 81 w 140"/>
                  <a:gd name="T15" fmla="*/ 140 h 140"/>
                  <a:gd name="T16" fmla="*/ 52 w 140"/>
                  <a:gd name="T17" fmla="*/ 134 h 140"/>
                  <a:gd name="T18" fmla="*/ 29 w 140"/>
                  <a:gd name="T19" fmla="*/ 122 h 140"/>
                  <a:gd name="T20" fmla="*/ 11 w 140"/>
                  <a:gd name="T21" fmla="*/ 105 h 140"/>
                  <a:gd name="T22" fmla="*/ 11 w 140"/>
                  <a:gd name="T23" fmla="*/ 105 h 140"/>
                  <a:gd name="T24" fmla="*/ 0 w 140"/>
                  <a:gd name="T25" fmla="*/ 75 h 140"/>
                  <a:gd name="T26" fmla="*/ 6 w 140"/>
                  <a:gd name="T27" fmla="*/ 52 h 140"/>
                  <a:gd name="T28" fmla="*/ 17 w 140"/>
                  <a:gd name="T29" fmla="*/ 23 h 140"/>
                  <a:gd name="T30" fmla="*/ 35 w 140"/>
                  <a:gd name="T31" fmla="*/ 6 h 140"/>
                  <a:gd name="T32" fmla="*/ 35 w 140"/>
                  <a:gd name="T33" fmla="*/ 6 h 140"/>
                  <a:gd name="T34" fmla="*/ 64 w 140"/>
                  <a:gd name="T35" fmla="*/ 0 h 140"/>
                  <a:gd name="T36" fmla="*/ 87 w 140"/>
                  <a:gd name="T37" fmla="*/ 0 h 140"/>
                  <a:gd name="T38" fmla="*/ 110 w 140"/>
                  <a:gd name="T39" fmla="*/ 11 h 140"/>
                  <a:gd name="T40" fmla="*/ 134 w 140"/>
                  <a:gd name="T41" fmla="*/ 35 h 140"/>
                  <a:gd name="T42" fmla="*/ 134 w 140"/>
                  <a:gd name="T43" fmla="*/ 35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0" h="140">
                    <a:moveTo>
                      <a:pt x="134" y="35"/>
                    </a:moveTo>
                    <a:lnTo>
                      <a:pt x="134" y="35"/>
                    </a:lnTo>
                    <a:lnTo>
                      <a:pt x="140" y="58"/>
                    </a:lnTo>
                    <a:lnTo>
                      <a:pt x="140" y="87"/>
                    </a:lnTo>
                    <a:lnTo>
                      <a:pt x="128" y="110"/>
                    </a:lnTo>
                    <a:lnTo>
                      <a:pt x="105" y="128"/>
                    </a:lnTo>
                    <a:lnTo>
                      <a:pt x="105" y="128"/>
                    </a:lnTo>
                    <a:lnTo>
                      <a:pt x="81" y="140"/>
                    </a:lnTo>
                    <a:lnTo>
                      <a:pt x="52" y="134"/>
                    </a:lnTo>
                    <a:lnTo>
                      <a:pt x="29" y="122"/>
                    </a:lnTo>
                    <a:lnTo>
                      <a:pt x="11" y="105"/>
                    </a:lnTo>
                    <a:lnTo>
                      <a:pt x="11" y="105"/>
                    </a:lnTo>
                    <a:lnTo>
                      <a:pt x="0" y="75"/>
                    </a:lnTo>
                    <a:lnTo>
                      <a:pt x="6" y="52"/>
                    </a:lnTo>
                    <a:lnTo>
                      <a:pt x="17" y="23"/>
                    </a:lnTo>
                    <a:lnTo>
                      <a:pt x="35" y="6"/>
                    </a:lnTo>
                    <a:lnTo>
                      <a:pt x="35" y="6"/>
                    </a:lnTo>
                    <a:lnTo>
                      <a:pt x="64" y="0"/>
                    </a:lnTo>
                    <a:lnTo>
                      <a:pt x="87" y="0"/>
                    </a:lnTo>
                    <a:lnTo>
                      <a:pt x="110" y="11"/>
                    </a:lnTo>
                    <a:lnTo>
                      <a:pt x="134" y="35"/>
                    </a:lnTo>
                    <a:lnTo>
                      <a:pt x="134" y="35"/>
                    </a:lnTo>
                    <a:close/>
                  </a:path>
                </a:pathLst>
              </a:custGeom>
              <a:solidFill>
                <a:srgbClr val="8661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8" name="Freeform 167"/>
              <p:cNvSpPr>
                <a:spLocks/>
              </p:cNvSpPr>
              <p:nvPr/>
            </p:nvSpPr>
            <p:spPr bwMode="auto">
              <a:xfrm>
                <a:off x="5159" y="3000"/>
                <a:ext cx="140" cy="140"/>
              </a:xfrm>
              <a:custGeom>
                <a:avLst/>
                <a:gdLst>
                  <a:gd name="T0" fmla="*/ 128 w 140"/>
                  <a:gd name="T1" fmla="*/ 35 h 140"/>
                  <a:gd name="T2" fmla="*/ 128 w 140"/>
                  <a:gd name="T3" fmla="*/ 35 h 140"/>
                  <a:gd name="T4" fmla="*/ 140 w 140"/>
                  <a:gd name="T5" fmla="*/ 58 h 140"/>
                  <a:gd name="T6" fmla="*/ 140 w 140"/>
                  <a:gd name="T7" fmla="*/ 87 h 140"/>
                  <a:gd name="T8" fmla="*/ 128 w 140"/>
                  <a:gd name="T9" fmla="*/ 110 h 140"/>
                  <a:gd name="T10" fmla="*/ 105 w 140"/>
                  <a:gd name="T11" fmla="*/ 128 h 140"/>
                  <a:gd name="T12" fmla="*/ 105 w 140"/>
                  <a:gd name="T13" fmla="*/ 128 h 140"/>
                  <a:gd name="T14" fmla="*/ 81 w 140"/>
                  <a:gd name="T15" fmla="*/ 140 h 140"/>
                  <a:gd name="T16" fmla="*/ 52 w 140"/>
                  <a:gd name="T17" fmla="*/ 134 h 140"/>
                  <a:gd name="T18" fmla="*/ 29 w 140"/>
                  <a:gd name="T19" fmla="*/ 122 h 140"/>
                  <a:gd name="T20" fmla="*/ 11 w 140"/>
                  <a:gd name="T21" fmla="*/ 105 h 140"/>
                  <a:gd name="T22" fmla="*/ 11 w 140"/>
                  <a:gd name="T23" fmla="*/ 105 h 140"/>
                  <a:gd name="T24" fmla="*/ 0 w 140"/>
                  <a:gd name="T25" fmla="*/ 75 h 140"/>
                  <a:gd name="T26" fmla="*/ 6 w 140"/>
                  <a:gd name="T27" fmla="*/ 52 h 140"/>
                  <a:gd name="T28" fmla="*/ 17 w 140"/>
                  <a:gd name="T29" fmla="*/ 29 h 140"/>
                  <a:gd name="T30" fmla="*/ 35 w 140"/>
                  <a:gd name="T31" fmla="*/ 6 h 140"/>
                  <a:gd name="T32" fmla="*/ 35 w 140"/>
                  <a:gd name="T33" fmla="*/ 6 h 140"/>
                  <a:gd name="T34" fmla="*/ 64 w 140"/>
                  <a:gd name="T35" fmla="*/ 0 h 140"/>
                  <a:gd name="T36" fmla="*/ 87 w 140"/>
                  <a:gd name="T37" fmla="*/ 0 h 140"/>
                  <a:gd name="T38" fmla="*/ 110 w 140"/>
                  <a:gd name="T39" fmla="*/ 11 h 140"/>
                  <a:gd name="T40" fmla="*/ 128 w 140"/>
                  <a:gd name="T41" fmla="*/ 35 h 140"/>
                  <a:gd name="T42" fmla="*/ 128 w 140"/>
                  <a:gd name="T43" fmla="*/ 35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0" h="140">
                    <a:moveTo>
                      <a:pt x="128" y="35"/>
                    </a:moveTo>
                    <a:lnTo>
                      <a:pt x="128" y="35"/>
                    </a:lnTo>
                    <a:lnTo>
                      <a:pt x="140" y="58"/>
                    </a:lnTo>
                    <a:lnTo>
                      <a:pt x="140" y="87"/>
                    </a:lnTo>
                    <a:lnTo>
                      <a:pt x="128" y="110"/>
                    </a:lnTo>
                    <a:lnTo>
                      <a:pt x="105" y="128"/>
                    </a:lnTo>
                    <a:lnTo>
                      <a:pt x="105" y="128"/>
                    </a:lnTo>
                    <a:lnTo>
                      <a:pt x="81" y="140"/>
                    </a:lnTo>
                    <a:lnTo>
                      <a:pt x="52" y="134"/>
                    </a:lnTo>
                    <a:lnTo>
                      <a:pt x="29" y="122"/>
                    </a:lnTo>
                    <a:lnTo>
                      <a:pt x="11" y="105"/>
                    </a:lnTo>
                    <a:lnTo>
                      <a:pt x="11" y="105"/>
                    </a:lnTo>
                    <a:lnTo>
                      <a:pt x="0" y="75"/>
                    </a:lnTo>
                    <a:lnTo>
                      <a:pt x="6" y="52"/>
                    </a:lnTo>
                    <a:lnTo>
                      <a:pt x="17" y="29"/>
                    </a:lnTo>
                    <a:lnTo>
                      <a:pt x="35" y="6"/>
                    </a:lnTo>
                    <a:lnTo>
                      <a:pt x="35" y="6"/>
                    </a:lnTo>
                    <a:lnTo>
                      <a:pt x="64" y="0"/>
                    </a:lnTo>
                    <a:lnTo>
                      <a:pt x="87" y="0"/>
                    </a:lnTo>
                    <a:lnTo>
                      <a:pt x="110" y="11"/>
                    </a:lnTo>
                    <a:lnTo>
                      <a:pt x="128" y="35"/>
                    </a:lnTo>
                    <a:lnTo>
                      <a:pt x="128" y="35"/>
                    </a:lnTo>
                    <a:close/>
                  </a:path>
                </a:pathLst>
              </a:custGeom>
              <a:solidFill>
                <a:srgbClr val="8761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9" name="Freeform 168"/>
              <p:cNvSpPr>
                <a:spLocks/>
              </p:cNvSpPr>
              <p:nvPr/>
            </p:nvSpPr>
            <p:spPr bwMode="auto">
              <a:xfrm>
                <a:off x="5159" y="3000"/>
                <a:ext cx="140" cy="140"/>
              </a:xfrm>
              <a:custGeom>
                <a:avLst/>
                <a:gdLst>
                  <a:gd name="T0" fmla="*/ 128 w 140"/>
                  <a:gd name="T1" fmla="*/ 35 h 140"/>
                  <a:gd name="T2" fmla="*/ 128 w 140"/>
                  <a:gd name="T3" fmla="*/ 35 h 140"/>
                  <a:gd name="T4" fmla="*/ 140 w 140"/>
                  <a:gd name="T5" fmla="*/ 58 h 140"/>
                  <a:gd name="T6" fmla="*/ 140 w 140"/>
                  <a:gd name="T7" fmla="*/ 87 h 140"/>
                  <a:gd name="T8" fmla="*/ 128 w 140"/>
                  <a:gd name="T9" fmla="*/ 110 h 140"/>
                  <a:gd name="T10" fmla="*/ 105 w 140"/>
                  <a:gd name="T11" fmla="*/ 128 h 140"/>
                  <a:gd name="T12" fmla="*/ 105 w 140"/>
                  <a:gd name="T13" fmla="*/ 128 h 140"/>
                  <a:gd name="T14" fmla="*/ 81 w 140"/>
                  <a:gd name="T15" fmla="*/ 140 h 140"/>
                  <a:gd name="T16" fmla="*/ 52 w 140"/>
                  <a:gd name="T17" fmla="*/ 134 h 140"/>
                  <a:gd name="T18" fmla="*/ 29 w 140"/>
                  <a:gd name="T19" fmla="*/ 122 h 140"/>
                  <a:gd name="T20" fmla="*/ 11 w 140"/>
                  <a:gd name="T21" fmla="*/ 105 h 140"/>
                  <a:gd name="T22" fmla="*/ 11 w 140"/>
                  <a:gd name="T23" fmla="*/ 105 h 140"/>
                  <a:gd name="T24" fmla="*/ 0 w 140"/>
                  <a:gd name="T25" fmla="*/ 75 h 140"/>
                  <a:gd name="T26" fmla="*/ 6 w 140"/>
                  <a:gd name="T27" fmla="*/ 52 h 140"/>
                  <a:gd name="T28" fmla="*/ 17 w 140"/>
                  <a:gd name="T29" fmla="*/ 29 h 140"/>
                  <a:gd name="T30" fmla="*/ 35 w 140"/>
                  <a:gd name="T31" fmla="*/ 11 h 140"/>
                  <a:gd name="T32" fmla="*/ 35 w 140"/>
                  <a:gd name="T33" fmla="*/ 11 h 140"/>
                  <a:gd name="T34" fmla="*/ 64 w 140"/>
                  <a:gd name="T35" fmla="*/ 0 h 140"/>
                  <a:gd name="T36" fmla="*/ 87 w 140"/>
                  <a:gd name="T37" fmla="*/ 0 h 140"/>
                  <a:gd name="T38" fmla="*/ 110 w 140"/>
                  <a:gd name="T39" fmla="*/ 11 h 140"/>
                  <a:gd name="T40" fmla="*/ 128 w 140"/>
                  <a:gd name="T41" fmla="*/ 35 h 140"/>
                  <a:gd name="T42" fmla="*/ 128 w 140"/>
                  <a:gd name="T43" fmla="*/ 35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0" h="140">
                    <a:moveTo>
                      <a:pt x="128" y="35"/>
                    </a:moveTo>
                    <a:lnTo>
                      <a:pt x="128" y="35"/>
                    </a:lnTo>
                    <a:lnTo>
                      <a:pt x="140" y="58"/>
                    </a:lnTo>
                    <a:lnTo>
                      <a:pt x="140" y="87"/>
                    </a:lnTo>
                    <a:lnTo>
                      <a:pt x="128" y="110"/>
                    </a:lnTo>
                    <a:lnTo>
                      <a:pt x="105" y="128"/>
                    </a:lnTo>
                    <a:lnTo>
                      <a:pt x="105" y="128"/>
                    </a:lnTo>
                    <a:lnTo>
                      <a:pt x="81" y="140"/>
                    </a:lnTo>
                    <a:lnTo>
                      <a:pt x="52" y="134"/>
                    </a:lnTo>
                    <a:lnTo>
                      <a:pt x="29" y="122"/>
                    </a:lnTo>
                    <a:lnTo>
                      <a:pt x="11" y="105"/>
                    </a:lnTo>
                    <a:lnTo>
                      <a:pt x="11" y="105"/>
                    </a:lnTo>
                    <a:lnTo>
                      <a:pt x="0" y="75"/>
                    </a:lnTo>
                    <a:lnTo>
                      <a:pt x="6" y="52"/>
                    </a:lnTo>
                    <a:lnTo>
                      <a:pt x="17" y="29"/>
                    </a:lnTo>
                    <a:lnTo>
                      <a:pt x="35" y="11"/>
                    </a:lnTo>
                    <a:lnTo>
                      <a:pt x="35" y="11"/>
                    </a:lnTo>
                    <a:lnTo>
                      <a:pt x="64" y="0"/>
                    </a:lnTo>
                    <a:lnTo>
                      <a:pt x="87" y="0"/>
                    </a:lnTo>
                    <a:lnTo>
                      <a:pt x="110" y="11"/>
                    </a:lnTo>
                    <a:lnTo>
                      <a:pt x="128" y="35"/>
                    </a:lnTo>
                    <a:lnTo>
                      <a:pt x="128" y="35"/>
                    </a:lnTo>
                    <a:close/>
                  </a:path>
                </a:pathLst>
              </a:custGeom>
              <a:solidFill>
                <a:srgbClr val="8761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0" name="Freeform 169"/>
              <p:cNvSpPr>
                <a:spLocks/>
              </p:cNvSpPr>
              <p:nvPr/>
            </p:nvSpPr>
            <p:spPr bwMode="auto">
              <a:xfrm>
                <a:off x="5165" y="3000"/>
                <a:ext cx="134" cy="134"/>
              </a:xfrm>
              <a:custGeom>
                <a:avLst/>
                <a:gdLst>
                  <a:gd name="T0" fmla="*/ 122 w 134"/>
                  <a:gd name="T1" fmla="*/ 35 h 134"/>
                  <a:gd name="T2" fmla="*/ 122 w 134"/>
                  <a:gd name="T3" fmla="*/ 35 h 134"/>
                  <a:gd name="T4" fmla="*/ 134 w 134"/>
                  <a:gd name="T5" fmla="*/ 58 h 134"/>
                  <a:gd name="T6" fmla="*/ 128 w 134"/>
                  <a:gd name="T7" fmla="*/ 87 h 134"/>
                  <a:gd name="T8" fmla="*/ 122 w 134"/>
                  <a:gd name="T9" fmla="*/ 110 h 134"/>
                  <a:gd name="T10" fmla="*/ 99 w 134"/>
                  <a:gd name="T11" fmla="*/ 128 h 134"/>
                  <a:gd name="T12" fmla="*/ 99 w 134"/>
                  <a:gd name="T13" fmla="*/ 128 h 134"/>
                  <a:gd name="T14" fmla="*/ 75 w 134"/>
                  <a:gd name="T15" fmla="*/ 134 h 134"/>
                  <a:gd name="T16" fmla="*/ 46 w 134"/>
                  <a:gd name="T17" fmla="*/ 134 h 134"/>
                  <a:gd name="T18" fmla="*/ 23 w 134"/>
                  <a:gd name="T19" fmla="*/ 122 h 134"/>
                  <a:gd name="T20" fmla="*/ 5 w 134"/>
                  <a:gd name="T21" fmla="*/ 105 h 134"/>
                  <a:gd name="T22" fmla="*/ 5 w 134"/>
                  <a:gd name="T23" fmla="*/ 105 h 134"/>
                  <a:gd name="T24" fmla="*/ 0 w 134"/>
                  <a:gd name="T25" fmla="*/ 75 h 134"/>
                  <a:gd name="T26" fmla="*/ 0 w 134"/>
                  <a:gd name="T27" fmla="*/ 52 h 134"/>
                  <a:gd name="T28" fmla="*/ 11 w 134"/>
                  <a:gd name="T29" fmla="*/ 29 h 134"/>
                  <a:gd name="T30" fmla="*/ 29 w 134"/>
                  <a:gd name="T31" fmla="*/ 11 h 134"/>
                  <a:gd name="T32" fmla="*/ 29 w 134"/>
                  <a:gd name="T33" fmla="*/ 11 h 134"/>
                  <a:gd name="T34" fmla="*/ 58 w 134"/>
                  <a:gd name="T35" fmla="*/ 0 h 134"/>
                  <a:gd name="T36" fmla="*/ 81 w 134"/>
                  <a:gd name="T37" fmla="*/ 6 h 134"/>
                  <a:gd name="T38" fmla="*/ 104 w 134"/>
                  <a:gd name="T39" fmla="*/ 17 h 134"/>
                  <a:gd name="T40" fmla="*/ 122 w 134"/>
                  <a:gd name="T41" fmla="*/ 35 h 134"/>
                  <a:gd name="T42" fmla="*/ 122 w 134"/>
                  <a:gd name="T43" fmla="*/ 35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34" h="134">
                    <a:moveTo>
                      <a:pt x="122" y="35"/>
                    </a:moveTo>
                    <a:lnTo>
                      <a:pt x="122" y="35"/>
                    </a:lnTo>
                    <a:lnTo>
                      <a:pt x="134" y="58"/>
                    </a:lnTo>
                    <a:lnTo>
                      <a:pt x="128" y="87"/>
                    </a:lnTo>
                    <a:lnTo>
                      <a:pt x="122" y="110"/>
                    </a:lnTo>
                    <a:lnTo>
                      <a:pt x="99" y="128"/>
                    </a:lnTo>
                    <a:lnTo>
                      <a:pt x="99" y="128"/>
                    </a:lnTo>
                    <a:lnTo>
                      <a:pt x="75" y="134"/>
                    </a:lnTo>
                    <a:lnTo>
                      <a:pt x="46" y="134"/>
                    </a:lnTo>
                    <a:lnTo>
                      <a:pt x="23" y="122"/>
                    </a:lnTo>
                    <a:lnTo>
                      <a:pt x="5" y="105"/>
                    </a:lnTo>
                    <a:lnTo>
                      <a:pt x="5" y="105"/>
                    </a:lnTo>
                    <a:lnTo>
                      <a:pt x="0" y="75"/>
                    </a:lnTo>
                    <a:lnTo>
                      <a:pt x="0" y="52"/>
                    </a:lnTo>
                    <a:lnTo>
                      <a:pt x="11" y="29"/>
                    </a:lnTo>
                    <a:lnTo>
                      <a:pt x="29" y="11"/>
                    </a:lnTo>
                    <a:lnTo>
                      <a:pt x="29" y="11"/>
                    </a:lnTo>
                    <a:lnTo>
                      <a:pt x="58" y="0"/>
                    </a:lnTo>
                    <a:lnTo>
                      <a:pt x="81" y="6"/>
                    </a:lnTo>
                    <a:lnTo>
                      <a:pt x="104" y="17"/>
                    </a:lnTo>
                    <a:lnTo>
                      <a:pt x="122" y="35"/>
                    </a:lnTo>
                    <a:lnTo>
                      <a:pt x="122" y="35"/>
                    </a:lnTo>
                    <a:close/>
                  </a:path>
                </a:pathLst>
              </a:custGeom>
              <a:solidFill>
                <a:srgbClr val="8861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1" name="Freeform 170"/>
              <p:cNvSpPr>
                <a:spLocks/>
              </p:cNvSpPr>
              <p:nvPr/>
            </p:nvSpPr>
            <p:spPr bwMode="auto">
              <a:xfrm>
                <a:off x="5165" y="3000"/>
                <a:ext cx="134" cy="134"/>
              </a:xfrm>
              <a:custGeom>
                <a:avLst/>
                <a:gdLst>
                  <a:gd name="T0" fmla="*/ 122 w 134"/>
                  <a:gd name="T1" fmla="*/ 35 h 134"/>
                  <a:gd name="T2" fmla="*/ 122 w 134"/>
                  <a:gd name="T3" fmla="*/ 35 h 134"/>
                  <a:gd name="T4" fmla="*/ 134 w 134"/>
                  <a:gd name="T5" fmla="*/ 58 h 134"/>
                  <a:gd name="T6" fmla="*/ 128 w 134"/>
                  <a:gd name="T7" fmla="*/ 87 h 134"/>
                  <a:gd name="T8" fmla="*/ 116 w 134"/>
                  <a:gd name="T9" fmla="*/ 110 h 134"/>
                  <a:gd name="T10" fmla="*/ 99 w 134"/>
                  <a:gd name="T11" fmla="*/ 128 h 134"/>
                  <a:gd name="T12" fmla="*/ 99 w 134"/>
                  <a:gd name="T13" fmla="*/ 128 h 134"/>
                  <a:gd name="T14" fmla="*/ 75 w 134"/>
                  <a:gd name="T15" fmla="*/ 134 h 134"/>
                  <a:gd name="T16" fmla="*/ 46 w 134"/>
                  <a:gd name="T17" fmla="*/ 134 h 134"/>
                  <a:gd name="T18" fmla="*/ 23 w 134"/>
                  <a:gd name="T19" fmla="*/ 122 h 134"/>
                  <a:gd name="T20" fmla="*/ 5 w 134"/>
                  <a:gd name="T21" fmla="*/ 105 h 134"/>
                  <a:gd name="T22" fmla="*/ 5 w 134"/>
                  <a:gd name="T23" fmla="*/ 105 h 134"/>
                  <a:gd name="T24" fmla="*/ 0 w 134"/>
                  <a:gd name="T25" fmla="*/ 75 h 134"/>
                  <a:gd name="T26" fmla="*/ 0 w 134"/>
                  <a:gd name="T27" fmla="*/ 52 h 134"/>
                  <a:gd name="T28" fmla="*/ 11 w 134"/>
                  <a:gd name="T29" fmla="*/ 29 h 134"/>
                  <a:gd name="T30" fmla="*/ 29 w 134"/>
                  <a:gd name="T31" fmla="*/ 11 h 134"/>
                  <a:gd name="T32" fmla="*/ 29 w 134"/>
                  <a:gd name="T33" fmla="*/ 11 h 134"/>
                  <a:gd name="T34" fmla="*/ 58 w 134"/>
                  <a:gd name="T35" fmla="*/ 0 h 134"/>
                  <a:gd name="T36" fmla="*/ 81 w 134"/>
                  <a:gd name="T37" fmla="*/ 6 h 134"/>
                  <a:gd name="T38" fmla="*/ 104 w 134"/>
                  <a:gd name="T39" fmla="*/ 17 h 134"/>
                  <a:gd name="T40" fmla="*/ 122 w 134"/>
                  <a:gd name="T41" fmla="*/ 35 h 134"/>
                  <a:gd name="T42" fmla="*/ 122 w 134"/>
                  <a:gd name="T43" fmla="*/ 35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34" h="134">
                    <a:moveTo>
                      <a:pt x="122" y="35"/>
                    </a:moveTo>
                    <a:lnTo>
                      <a:pt x="122" y="35"/>
                    </a:lnTo>
                    <a:lnTo>
                      <a:pt x="134" y="58"/>
                    </a:lnTo>
                    <a:lnTo>
                      <a:pt x="128" y="87"/>
                    </a:lnTo>
                    <a:lnTo>
                      <a:pt x="116" y="110"/>
                    </a:lnTo>
                    <a:lnTo>
                      <a:pt x="99" y="128"/>
                    </a:lnTo>
                    <a:lnTo>
                      <a:pt x="99" y="128"/>
                    </a:lnTo>
                    <a:lnTo>
                      <a:pt x="75" y="134"/>
                    </a:lnTo>
                    <a:lnTo>
                      <a:pt x="46" y="134"/>
                    </a:lnTo>
                    <a:lnTo>
                      <a:pt x="23" y="122"/>
                    </a:lnTo>
                    <a:lnTo>
                      <a:pt x="5" y="105"/>
                    </a:lnTo>
                    <a:lnTo>
                      <a:pt x="5" y="105"/>
                    </a:lnTo>
                    <a:lnTo>
                      <a:pt x="0" y="75"/>
                    </a:lnTo>
                    <a:lnTo>
                      <a:pt x="0" y="52"/>
                    </a:lnTo>
                    <a:lnTo>
                      <a:pt x="11" y="29"/>
                    </a:lnTo>
                    <a:lnTo>
                      <a:pt x="29" y="11"/>
                    </a:lnTo>
                    <a:lnTo>
                      <a:pt x="29" y="11"/>
                    </a:lnTo>
                    <a:lnTo>
                      <a:pt x="58" y="0"/>
                    </a:lnTo>
                    <a:lnTo>
                      <a:pt x="81" y="6"/>
                    </a:lnTo>
                    <a:lnTo>
                      <a:pt x="104" y="17"/>
                    </a:lnTo>
                    <a:lnTo>
                      <a:pt x="122" y="35"/>
                    </a:lnTo>
                    <a:lnTo>
                      <a:pt x="122" y="35"/>
                    </a:lnTo>
                    <a:close/>
                  </a:path>
                </a:pathLst>
              </a:custGeom>
              <a:solidFill>
                <a:srgbClr val="8961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2" name="Freeform 171"/>
              <p:cNvSpPr>
                <a:spLocks/>
              </p:cNvSpPr>
              <p:nvPr/>
            </p:nvSpPr>
            <p:spPr bwMode="auto">
              <a:xfrm>
                <a:off x="5165" y="3000"/>
                <a:ext cx="134" cy="134"/>
              </a:xfrm>
              <a:custGeom>
                <a:avLst/>
                <a:gdLst>
                  <a:gd name="T0" fmla="*/ 122 w 134"/>
                  <a:gd name="T1" fmla="*/ 35 h 134"/>
                  <a:gd name="T2" fmla="*/ 122 w 134"/>
                  <a:gd name="T3" fmla="*/ 35 h 134"/>
                  <a:gd name="T4" fmla="*/ 134 w 134"/>
                  <a:gd name="T5" fmla="*/ 64 h 134"/>
                  <a:gd name="T6" fmla="*/ 128 w 134"/>
                  <a:gd name="T7" fmla="*/ 87 h 134"/>
                  <a:gd name="T8" fmla="*/ 116 w 134"/>
                  <a:gd name="T9" fmla="*/ 110 h 134"/>
                  <a:gd name="T10" fmla="*/ 99 w 134"/>
                  <a:gd name="T11" fmla="*/ 128 h 134"/>
                  <a:gd name="T12" fmla="*/ 99 w 134"/>
                  <a:gd name="T13" fmla="*/ 128 h 134"/>
                  <a:gd name="T14" fmla="*/ 75 w 134"/>
                  <a:gd name="T15" fmla="*/ 134 h 134"/>
                  <a:gd name="T16" fmla="*/ 46 w 134"/>
                  <a:gd name="T17" fmla="*/ 134 h 134"/>
                  <a:gd name="T18" fmla="*/ 23 w 134"/>
                  <a:gd name="T19" fmla="*/ 122 h 134"/>
                  <a:gd name="T20" fmla="*/ 5 w 134"/>
                  <a:gd name="T21" fmla="*/ 99 h 134"/>
                  <a:gd name="T22" fmla="*/ 5 w 134"/>
                  <a:gd name="T23" fmla="*/ 99 h 134"/>
                  <a:gd name="T24" fmla="*/ 0 w 134"/>
                  <a:gd name="T25" fmla="*/ 75 h 134"/>
                  <a:gd name="T26" fmla="*/ 0 w 134"/>
                  <a:gd name="T27" fmla="*/ 52 h 134"/>
                  <a:gd name="T28" fmla="*/ 11 w 134"/>
                  <a:gd name="T29" fmla="*/ 29 h 134"/>
                  <a:gd name="T30" fmla="*/ 29 w 134"/>
                  <a:gd name="T31" fmla="*/ 11 h 134"/>
                  <a:gd name="T32" fmla="*/ 29 w 134"/>
                  <a:gd name="T33" fmla="*/ 11 h 134"/>
                  <a:gd name="T34" fmla="*/ 58 w 134"/>
                  <a:gd name="T35" fmla="*/ 0 h 134"/>
                  <a:gd name="T36" fmla="*/ 81 w 134"/>
                  <a:gd name="T37" fmla="*/ 6 h 134"/>
                  <a:gd name="T38" fmla="*/ 104 w 134"/>
                  <a:gd name="T39" fmla="*/ 17 h 134"/>
                  <a:gd name="T40" fmla="*/ 122 w 134"/>
                  <a:gd name="T41" fmla="*/ 35 h 134"/>
                  <a:gd name="T42" fmla="*/ 122 w 134"/>
                  <a:gd name="T43" fmla="*/ 35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34" h="134">
                    <a:moveTo>
                      <a:pt x="122" y="35"/>
                    </a:moveTo>
                    <a:lnTo>
                      <a:pt x="122" y="35"/>
                    </a:lnTo>
                    <a:lnTo>
                      <a:pt x="134" y="64"/>
                    </a:lnTo>
                    <a:lnTo>
                      <a:pt x="128" y="87"/>
                    </a:lnTo>
                    <a:lnTo>
                      <a:pt x="116" y="110"/>
                    </a:lnTo>
                    <a:lnTo>
                      <a:pt x="99" y="128"/>
                    </a:lnTo>
                    <a:lnTo>
                      <a:pt x="99" y="128"/>
                    </a:lnTo>
                    <a:lnTo>
                      <a:pt x="75" y="134"/>
                    </a:lnTo>
                    <a:lnTo>
                      <a:pt x="46" y="134"/>
                    </a:lnTo>
                    <a:lnTo>
                      <a:pt x="23" y="122"/>
                    </a:lnTo>
                    <a:lnTo>
                      <a:pt x="5" y="99"/>
                    </a:lnTo>
                    <a:lnTo>
                      <a:pt x="5" y="99"/>
                    </a:lnTo>
                    <a:lnTo>
                      <a:pt x="0" y="75"/>
                    </a:lnTo>
                    <a:lnTo>
                      <a:pt x="0" y="52"/>
                    </a:lnTo>
                    <a:lnTo>
                      <a:pt x="11" y="29"/>
                    </a:lnTo>
                    <a:lnTo>
                      <a:pt x="29" y="11"/>
                    </a:lnTo>
                    <a:lnTo>
                      <a:pt x="29" y="11"/>
                    </a:lnTo>
                    <a:lnTo>
                      <a:pt x="58" y="0"/>
                    </a:lnTo>
                    <a:lnTo>
                      <a:pt x="81" y="6"/>
                    </a:lnTo>
                    <a:lnTo>
                      <a:pt x="104" y="17"/>
                    </a:lnTo>
                    <a:lnTo>
                      <a:pt x="122" y="35"/>
                    </a:lnTo>
                    <a:lnTo>
                      <a:pt x="122" y="35"/>
                    </a:lnTo>
                    <a:close/>
                  </a:path>
                </a:pathLst>
              </a:custGeom>
              <a:solidFill>
                <a:srgbClr val="8A61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3" name="Freeform 172"/>
              <p:cNvSpPr>
                <a:spLocks/>
              </p:cNvSpPr>
              <p:nvPr/>
            </p:nvSpPr>
            <p:spPr bwMode="auto">
              <a:xfrm>
                <a:off x="5165" y="3000"/>
                <a:ext cx="128" cy="134"/>
              </a:xfrm>
              <a:custGeom>
                <a:avLst/>
                <a:gdLst>
                  <a:gd name="T0" fmla="*/ 122 w 128"/>
                  <a:gd name="T1" fmla="*/ 35 h 134"/>
                  <a:gd name="T2" fmla="*/ 122 w 128"/>
                  <a:gd name="T3" fmla="*/ 35 h 134"/>
                  <a:gd name="T4" fmla="*/ 128 w 128"/>
                  <a:gd name="T5" fmla="*/ 64 h 134"/>
                  <a:gd name="T6" fmla="*/ 128 w 128"/>
                  <a:gd name="T7" fmla="*/ 87 h 134"/>
                  <a:gd name="T8" fmla="*/ 116 w 128"/>
                  <a:gd name="T9" fmla="*/ 110 h 134"/>
                  <a:gd name="T10" fmla="*/ 99 w 128"/>
                  <a:gd name="T11" fmla="*/ 128 h 134"/>
                  <a:gd name="T12" fmla="*/ 99 w 128"/>
                  <a:gd name="T13" fmla="*/ 128 h 134"/>
                  <a:gd name="T14" fmla="*/ 75 w 128"/>
                  <a:gd name="T15" fmla="*/ 134 h 134"/>
                  <a:gd name="T16" fmla="*/ 46 w 128"/>
                  <a:gd name="T17" fmla="*/ 134 h 134"/>
                  <a:gd name="T18" fmla="*/ 23 w 128"/>
                  <a:gd name="T19" fmla="*/ 122 h 134"/>
                  <a:gd name="T20" fmla="*/ 5 w 128"/>
                  <a:gd name="T21" fmla="*/ 99 h 134"/>
                  <a:gd name="T22" fmla="*/ 5 w 128"/>
                  <a:gd name="T23" fmla="*/ 99 h 134"/>
                  <a:gd name="T24" fmla="*/ 0 w 128"/>
                  <a:gd name="T25" fmla="*/ 75 h 134"/>
                  <a:gd name="T26" fmla="*/ 0 w 128"/>
                  <a:gd name="T27" fmla="*/ 52 h 134"/>
                  <a:gd name="T28" fmla="*/ 11 w 128"/>
                  <a:gd name="T29" fmla="*/ 29 h 134"/>
                  <a:gd name="T30" fmla="*/ 29 w 128"/>
                  <a:gd name="T31" fmla="*/ 11 h 134"/>
                  <a:gd name="T32" fmla="*/ 29 w 128"/>
                  <a:gd name="T33" fmla="*/ 11 h 134"/>
                  <a:gd name="T34" fmla="*/ 58 w 128"/>
                  <a:gd name="T35" fmla="*/ 0 h 134"/>
                  <a:gd name="T36" fmla="*/ 81 w 128"/>
                  <a:gd name="T37" fmla="*/ 6 h 134"/>
                  <a:gd name="T38" fmla="*/ 104 w 128"/>
                  <a:gd name="T39" fmla="*/ 17 h 134"/>
                  <a:gd name="T40" fmla="*/ 122 w 128"/>
                  <a:gd name="T41" fmla="*/ 35 h 134"/>
                  <a:gd name="T42" fmla="*/ 122 w 128"/>
                  <a:gd name="T43" fmla="*/ 35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28" h="134">
                    <a:moveTo>
                      <a:pt x="122" y="35"/>
                    </a:moveTo>
                    <a:lnTo>
                      <a:pt x="122" y="35"/>
                    </a:lnTo>
                    <a:lnTo>
                      <a:pt x="128" y="64"/>
                    </a:lnTo>
                    <a:lnTo>
                      <a:pt x="128" y="87"/>
                    </a:lnTo>
                    <a:lnTo>
                      <a:pt x="116" y="110"/>
                    </a:lnTo>
                    <a:lnTo>
                      <a:pt x="99" y="128"/>
                    </a:lnTo>
                    <a:lnTo>
                      <a:pt x="99" y="128"/>
                    </a:lnTo>
                    <a:lnTo>
                      <a:pt x="75" y="134"/>
                    </a:lnTo>
                    <a:lnTo>
                      <a:pt x="46" y="134"/>
                    </a:lnTo>
                    <a:lnTo>
                      <a:pt x="23" y="122"/>
                    </a:lnTo>
                    <a:lnTo>
                      <a:pt x="5" y="99"/>
                    </a:lnTo>
                    <a:lnTo>
                      <a:pt x="5" y="99"/>
                    </a:lnTo>
                    <a:lnTo>
                      <a:pt x="0" y="75"/>
                    </a:lnTo>
                    <a:lnTo>
                      <a:pt x="0" y="52"/>
                    </a:lnTo>
                    <a:lnTo>
                      <a:pt x="11" y="29"/>
                    </a:lnTo>
                    <a:lnTo>
                      <a:pt x="29" y="11"/>
                    </a:lnTo>
                    <a:lnTo>
                      <a:pt x="29" y="11"/>
                    </a:lnTo>
                    <a:lnTo>
                      <a:pt x="58" y="0"/>
                    </a:lnTo>
                    <a:lnTo>
                      <a:pt x="81" y="6"/>
                    </a:lnTo>
                    <a:lnTo>
                      <a:pt x="104" y="17"/>
                    </a:lnTo>
                    <a:lnTo>
                      <a:pt x="122" y="35"/>
                    </a:lnTo>
                    <a:lnTo>
                      <a:pt x="122" y="35"/>
                    </a:lnTo>
                    <a:close/>
                  </a:path>
                </a:pathLst>
              </a:custGeom>
              <a:solidFill>
                <a:srgbClr val="8B62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4" name="Freeform 173"/>
              <p:cNvSpPr>
                <a:spLocks/>
              </p:cNvSpPr>
              <p:nvPr/>
            </p:nvSpPr>
            <p:spPr bwMode="auto">
              <a:xfrm>
                <a:off x="5165" y="3006"/>
                <a:ext cx="128" cy="128"/>
              </a:xfrm>
              <a:custGeom>
                <a:avLst/>
                <a:gdLst>
                  <a:gd name="T0" fmla="*/ 122 w 128"/>
                  <a:gd name="T1" fmla="*/ 29 h 128"/>
                  <a:gd name="T2" fmla="*/ 122 w 128"/>
                  <a:gd name="T3" fmla="*/ 29 h 128"/>
                  <a:gd name="T4" fmla="*/ 128 w 128"/>
                  <a:gd name="T5" fmla="*/ 58 h 128"/>
                  <a:gd name="T6" fmla="*/ 128 w 128"/>
                  <a:gd name="T7" fmla="*/ 81 h 128"/>
                  <a:gd name="T8" fmla="*/ 116 w 128"/>
                  <a:gd name="T9" fmla="*/ 104 h 128"/>
                  <a:gd name="T10" fmla="*/ 99 w 128"/>
                  <a:gd name="T11" fmla="*/ 122 h 128"/>
                  <a:gd name="T12" fmla="*/ 99 w 128"/>
                  <a:gd name="T13" fmla="*/ 122 h 128"/>
                  <a:gd name="T14" fmla="*/ 75 w 128"/>
                  <a:gd name="T15" fmla="*/ 128 h 128"/>
                  <a:gd name="T16" fmla="*/ 46 w 128"/>
                  <a:gd name="T17" fmla="*/ 128 h 128"/>
                  <a:gd name="T18" fmla="*/ 23 w 128"/>
                  <a:gd name="T19" fmla="*/ 116 h 128"/>
                  <a:gd name="T20" fmla="*/ 5 w 128"/>
                  <a:gd name="T21" fmla="*/ 93 h 128"/>
                  <a:gd name="T22" fmla="*/ 5 w 128"/>
                  <a:gd name="T23" fmla="*/ 93 h 128"/>
                  <a:gd name="T24" fmla="*/ 0 w 128"/>
                  <a:gd name="T25" fmla="*/ 69 h 128"/>
                  <a:gd name="T26" fmla="*/ 0 w 128"/>
                  <a:gd name="T27" fmla="*/ 46 h 128"/>
                  <a:gd name="T28" fmla="*/ 11 w 128"/>
                  <a:gd name="T29" fmla="*/ 23 h 128"/>
                  <a:gd name="T30" fmla="*/ 35 w 128"/>
                  <a:gd name="T31" fmla="*/ 5 h 128"/>
                  <a:gd name="T32" fmla="*/ 35 w 128"/>
                  <a:gd name="T33" fmla="*/ 5 h 128"/>
                  <a:gd name="T34" fmla="*/ 58 w 128"/>
                  <a:gd name="T35" fmla="*/ 0 h 128"/>
                  <a:gd name="T36" fmla="*/ 81 w 128"/>
                  <a:gd name="T37" fmla="*/ 0 h 128"/>
                  <a:gd name="T38" fmla="*/ 104 w 128"/>
                  <a:gd name="T39" fmla="*/ 11 h 128"/>
                  <a:gd name="T40" fmla="*/ 122 w 128"/>
                  <a:gd name="T41" fmla="*/ 29 h 128"/>
                  <a:gd name="T42" fmla="*/ 122 w 128"/>
                  <a:gd name="T43" fmla="*/ 29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28" h="128">
                    <a:moveTo>
                      <a:pt x="122" y="29"/>
                    </a:moveTo>
                    <a:lnTo>
                      <a:pt x="122" y="29"/>
                    </a:lnTo>
                    <a:lnTo>
                      <a:pt x="128" y="58"/>
                    </a:lnTo>
                    <a:lnTo>
                      <a:pt x="128" y="81"/>
                    </a:lnTo>
                    <a:lnTo>
                      <a:pt x="116" y="104"/>
                    </a:lnTo>
                    <a:lnTo>
                      <a:pt x="99" y="122"/>
                    </a:lnTo>
                    <a:lnTo>
                      <a:pt x="99" y="122"/>
                    </a:lnTo>
                    <a:lnTo>
                      <a:pt x="75" y="128"/>
                    </a:lnTo>
                    <a:lnTo>
                      <a:pt x="46" y="128"/>
                    </a:lnTo>
                    <a:lnTo>
                      <a:pt x="23" y="116"/>
                    </a:lnTo>
                    <a:lnTo>
                      <a:pt x="5" y="93"/>
                    </a:lnTo>
                    <a:lnTo>
                      <a:pt x="5" y="93"/>
                    </a:lnTo>
                    <a:lnTo>
                      <a:pt x="0" y="69"/>
                    </a:lnTo>
                    <a:lnTo>
                      <a:pt x="0" y="46"/>
                    </a:lnTo>
                    <a:lnTo>
                      <a:pt x="11" y="23"/>
                    </a:lnTo>
                    <a:lnTo>
                      <a:pt x="35" y="5"/>
                    </a:lnTo>
                    <a:lnTo>
                      <a:pt x="35" y="5"/>
                    </a:lnTo>
                    <a:lnTo>
                      <a:pt x="58" y="0"/>
                    </a:lnTo>
                    <a:lnTo>
                      <a:pt x="81" y="0"/>
                    </a:lnTo>
                    <a:lnTo>
                      <a:pt x="104" y="11"/>
                    </a:lnTo>
                    <a:lnTo>
                      <a:pt x="122" y="29"/>
                    </a:lnTo>
                    <a:lnTo>
                      <a:pt x="122" y="29"/>
                    </a:lnTo>
                    <a:close/>
                  </a:path>
                </a:pathLst>
              </a:custGeom>
              <a:solidFill>
                <a:srgbClr val="8C62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5" name="Freeform 174"/>
              <p:cNvSpPr>
                <a:spLocks/>
              </p:cNvSpPr>
              <p:nvPr/>
            </p:nvSpPr>
            <p:spPr bwMode="auto">
              <a:xfrm>
                <a:off x="5165" y="3006"/>
                <a:ext cx="128" cy="128"/>
              </a:xfrm>
              <a:custGeom>
                <a:avLst/>
                <a:gdLst>
                  <a:gd name="T0" fmla="*/ 122 w 128"/>
                  <a:gd name="T1" fmla="*/ 29 h 128"/>
                  <a:gd name="T2" fmla="*/ 122 w 128"/>
                  <a:gd name="T3" fmla="*/ 29 h 128"/>
                  <a:gd name="T4" fmla="*/ 128 w 128"/>
                  <a:gd name="T5" fmla="*/ 58 h 128"/>
                  <a:gd name="T6" fmla="*/ 128 w 128"/>
                  <a:gd name="T7" fmla="*/ 81 h 128"/>
                  <a:gd name="T8" fmla="*/ 116 w 128"/>
                  <a:gd name="T9" fmla="*/ 104 h 128"/>
                  <a:gd name="T10" fmla="*/ 99 w 128"/>
                  <a:gd name="T11" fmla="*/ 122 h 128"/>
                  <a:gd name="T12" fmla="*/ 99 w 128"/>
                  <a:gd name="T13" fmla="*/ 122 h 128"/>
                  <a:gd name="T14" fmla="*/ 75 w 128"/>
                  <a:gd name="T15" fmla="*/ 128 h 128"/>
                  <a:gd name="T16" fmla="*/ 46 w 128"/>
                  <a:gd name="T17" fmla="*/ 128 h 128"/>
                  <a:gd name="T18" fmla="*/ 23 w 128"/>
                  <a:gd name="T19" fmla="*/ 116 h 128"/>
                  <a:gd name="T20" fmla="*/ 11 w 128"/>
                  <a:gd name="T21" fmla="*/ 93 h 128"/>
                  <a:gd name="T22" fmla="*/ 11 w 128"/>
                  <a:gd name="T23" fmla="*/ 93 h 128"/>
                  <a:gd name="T24" fmla="*/ 0 w 128"/>
                  <a:gd name="T25" fmla="*/ 69 h 128"/>
                  <a:gd name="T26" fmla="*/ 0 w 128"/>
                  <a:gd name="T27" fmla="*/ 46 h 128"/>
                  <a:gd name="T28" fmla="*/ 11 w 128"/>
                  <a:gd name="T29" fmla="*/ 23 h 128"/>
                  <a:gd name="T30" fmla="*/ 35 w 128"/>
                  <a:gd name="T31" fmla="*/ 5 h 128"/>
                  <a:gd name="T32" fmla="*/ 35 w 128"/>
                  <a:gd name="T33" fmla="*/ 5 h 128"/>
                  <a:gd name="T34" fmla="*/ 58 w 128"/>
                  <a:gd name="T35" fmla="*/ 0 h 128"/>
                  <a:gd name="T36" fmla="*/ 81 w 128"/>
                  <a:gd name="T37" fmla="*/ 0 h 128"/>
                  <a:gd name="T38" fmla="*/ 104 w 128"/>
                  <a:gd name="T39" fmla="*/ 11 h 128"/>
                  <a:gd name="T40" fmla="*/ 122 w 128"/>
                  <a:gd name="T41" fmla="*/ 29 h 128"/>
                  <a:gd name="T42" fmla="*/ 122 w 128"/>
                  <a:gd name="T43" fmla="*/ 29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28" h="128">
                    <a:moveTo>
                      <a:pt x="122" y="29"/>
                    </a:moveTo>
                    <a:lnTo>
                      <a:pt x="122" y="29"/>
                    </a:lnTo>
                    <a:lnTo>
                      <a:pt x="128" y="58"/>
                    </a:lnTo>
                    <a:lnTo>
                      <a:pt x="128" y="81"/>
                    </a:lnTo>
                    <a:lnTo>
                      <a:pt x="116" y="104"/>
                    </a:lnTo>
                    <a:lnTo>
                      <a:pt x="99" y="122"/>
                    </a:lnTo>
                    <a:lnTo>
                      <a:pt x="99" y="122"/>
                    </a:lnTo>
                    <a:lnTo>
                      <a:pt x="75" y="128"/>
                    </a:lnTo>
                    <a:lnTo>
                      <a:pt x="46" y="128"/>
                    </a:lnTo>
                    <a:lnTo>
                      <a:pt x="23" y="116"/>
                    </a:lnTo>
                    <a:lnTo>
                      <a:pt x="11" y="93"/>
                    </a:lnTo>
                    <a:lnTo>
                      <a:pt x="11" y="93"/>
                    </a:lnTo>
                    <a:lnTo>
                      <a:pt x="0" y="69"/>
                    </a:lnTo>
                    <a:lnTo>
                      <a:pt x="0" y="46"/>
                    </a:lnTo>
                    <a:lnTo>
                      <a:pt x="11" y="23"/>
                    </a:lnTo>
                    <a:lnTo>
                      <a:pt x="35" y="5"/>
                    </a:lnTo>
                    <a:lnTo>
                      <a:pt x="35" y="5"/>
                    </a:lnTo>
                    <a:lnTo>
                      <a:pt x="58" y="0"/>
                    </a:lnTo>
                    <a:lnTo>
                      <a:pt x="81" y="0"/>
                    </a:lnTo>
                    <a:lnTo>
                      <a:pt x="104" y="11"/>
                    </a:lnTo>
                    <a:lnTo>
                      <a:pt x="122" y="29"/>
                    </a:lnTo>
                    <a:lnTo>
                      <a:pt x="122" y="29"/>
                    </a:lnTo>
                    <a:close/>
                  </a:path>
                </a:pathLst>
              </a:custGeom>
              <a:solidFill>
                <a:srgbClr val="8D62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6" name="Freeform 175"/>
              <p:cNvSpPr>
                <a:spLocks/>
              </p:cNvSpPr>
              <p:nvPr/>
            </p:nvSpPr>
            <p:spPr bwMode="auto">
              <a:xfrm>
                <a:off x="5165" y="3006"/>
                <a:ext cx="128" cy="128"/>
              </a:xfrm>
              <a:custGeom>
                <a:avLst/>
                <a:gdLst>
                  <a:gd name="T0" fmla="*/ 122 w 128"/>
                  <a:gd name="T1" fmla="*/ 29 h 128"/>
                  <a:gd name="T2" fmla="*/ 122 w 128"/>
                  <a:gd name="T3" fmla="*/ 29 h 128"/>
                  <a:gd name="T4" fmla="*/ 128 w 128"/>
                  <a:gd name="T5" fmla="*/ 58 h 128"/>
                  <a:gd name="T6" fmla="*/ 128 w 128"/>
                  <a:gd name="T7" fmla="*/ 81 h 128"/>
                  <a:gd name="T8" fmla="*/ 116 w 128"/>
                  <a:gd name="T9" fmla="*/ 104 h 128"/>
                  <a:gd name="T10" fmla="*/ 99 w 128"/>
                  <a:gd name="T11" fmla="*/ 116 h 128"/>
                  <a:gd name="T12" fmla="*/ 99 w 128"/>
                  <a:gd name="T13" fmla="*/ 116 h 128"/>
                  <a:gd name="T14" fmla="*/ 75 w 128"/>
                  <a:gd name="T15" fmla="*/ 128 h 128"/>
                  <a:gd name="T16" fmla="*/ 46 w 128"/>
                  <a:gd name="T17" fmla="*/ 122 h 128"/>
                  <a:gd name="T18" fmla="*/ 29 w 128"/>
                  <a:gd name="T19" fmla="*/ 116 h 128"/>
                  <a:gd name="T20" fmla="*/ 11 w 128"/>
                  <a:gd name="T21" fmla="*/ 93 h 128"/>
                  <a:gd name="T22" fmla="*/ 11 w 128"/>
                  <a:gd name="T23" fmla="*/ 93 h 128"/>
                  <a:gd name="T24" fmla="*/ 0 w 128"/>
                  <a:gd name="T25" fmla="*/ 69 h 128"/>
                  <a:gd name="T26" fmla="*/ 0 w 128"/>
                  <a:gd name="T27" fmla="*/ 46 h 128"/>
                  <a:gd name="T28" fmla="*/ 11 w 128"/>
                  <a:gd name="T29" fmla="*/ 23 h 128"/>
                  <a:gd name="T30" fmla="*/ 35 w 128"/>
                  <a:gd name="T31" fmla="*/ 5 h 128"/>
                  <a:gd name="T32" fmla="*/ 35 w 128"/>
                  <a:gd name="T33" fmla="*/ 5 h 128"/>
                  <a:gd name="T34" fmla="*/ 58 w 128"/>
                  <a:gd name="T35" fmla="*/ 0 h 128"/>
                  <a:gd name="T36" fmla="*/ 81 w 128"/>
                  <a:gd name="T37" fmla="*/ 0 h 128"/>
                  <a:gd name="T38" fmla="*/ 104 w 128"/>
                  <a:gd name="T39" fmla="*/ 11 h 128"/>
                  <a:gd name="T40" fmla="*/ 122 w 128"/>
                  <a:gd name="T41" fmla="*/ 29 h 128"/>
                  <a:gd name="T42" fmla="*/ 122 w 128"/>
                  <a:gd name="T43" fmla="*/ 29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28" h="128">
                    <a:moveTo>
                      <a:pt x="122" y="29"/>
                    </a:moveTo>
                    <a:lnTo>
                      <a:pt x="122" y="29"/>
                    </a:lnTo>
                    <a:lnTo>
                      <a:pt x="128" y="58"/>
                    </a:lnTo>
                    <a:lnTo>
                      <a:pt x="128" y="81"/>
                    </a:lnTo>
                    <a:lnTo>
                      <a:pt x="116" y="104"/>
                    </a:lnTo>
                    <a:lnTo>
                      <a:pt x="99" y="116"/>
                    </a:lnTo>
                    <a:lnTo>
                      <a:pt x="99" y="116"/>
                    </a:lnTo>
                    <a:lnTo>
                      <a:pt x="75" y="128"/>
                    </a:lnTo>
                    <a:lnTo>
                      <a:pt x="46" y="122"/>
                    </a:lnTo>
                    <a:lnTo>
                      <a:pt x="29" y="116"/>
                    </a:lnTo>
                    <a:lnTo>
                      <a:pt x="11" y="93"/>
                    </a:lnTo>
                    <a:lnTo>
                      <a:pt x="11" y="93"/>
                    </a:lnTo>
                    <a:lnTo>
                      <a:pt x="0" y="69"/>
                    </a:lnTo>
                    <a:lnTo>
                      <a:pt x="0" y="46"/>
                    </a:lnTo>
                    <a:lnTo>
                      <a:pt x="11" y="23"/>
                    </a:lnTo>
                    <a:lnTo>
                      <a:pt x="35" y="5"/>
                    </a:lnTo>
                    <a:lnTo>
                      <a:pt x="35" y="5"/>
                    </a:lnTo>
                    <a:lnTo>
                      <a:pt x="58" y="0"/>
                    </a:lnTo>
                    <a:lnTo>
                      <a:pt x="81" y="0"/>
                    </a:lnTo>
                    <a:lnTo>
                      <a:pt x="104" y="11"/>
                    </a:lnTo>
                    <a:lnTo>
                      <a:pt x="122" y="29"/>
                    </a:lnTo>
                    <a:lnTo>
                      <a:pt x="122" y="29"/>
                    </a:lnTo>
                    <a:close/>
                  </a:path>
                </a:pathLst>
              </a:custGeom>
              <a:solidFill>
                <a:srgbClr val="8E62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7" name="Freeform 176"/>
              <p:cNvSpPr>
                <a:spLocks/>
              </p:cNvSpPr>
              <p:nvPr/>
            </p:nvSpPr>
            <p:spPr bwMode="auto">
              <a:xfrm>
                <a:off x="5165" y="3006"/>
                <a:ext cx="128" cy="128"/>
              </a:xfrm>
              <a:custGeom>
                <a:avLst/>
                <a:gdLst>
                  <a:gd name="T0" fmla="*/ 122 w 128"/>
                  <a:gd name="T1" fmla="*/ 29 h 128"/>
                  <a:gd name="T2" fmla="*/ 122 w 128"/>
                  <a:gd name="T3" fmla="*/ 29 h 128"/>
                  <a:gd name="T4" fmla="*/ 128 w 128"/>
                  <a:gd name="T5" fmla="*/ 58 h 128"/>
                  <a:gd name="T6" fmla="*/ 128 w 128"/>
                  <a:gd name="T7" fmla="*/ 81 h 128"/>
                  <a:gd name="T8" fmla="*/ 116 w 128"/>
                  <a:gd name="T9" fmla="*/ 104 h 128"/>
                  <a:gd name="T10" fmla="*/ 99 w 128"/>
                  <a:gd name="T11" fmla="*/ 116 h 128"/>
                  <a:gd name="T12" fmla="*/ 99 w 128"/>
                  <a:gd name="T13" fmla="*/ 116 h 128"/>
                  <a:gd name="T14" fmla="*/ 75 w 128"/>
                  <a:gd name="T15" fmla="*/ 128 h 128"/>
                  <a:gd name="T16" fmla="*/ 46 w 128"/>
                  <a:gd name="T17" fmla="*/ 122 h 128"/>
                  <a:gd name="T18" fmla="*/ 29 w 128"/>
                  <a:gd name="T19" fmla="*/ 116 h 128"/>
                  <a:gd name="T20" fmla="*/ 11 w 128"/>
                  <a:gd name="T21" fmla="*/ 93 h 128"/>
                  <a:gd name="T22" fmla="*/ 11 w 128"/>
                  <a:gd name="T23" fmla="*/ 93 h 128"/>
                  <a:gd name="T24" fmla="*/ 0 w 128"/>
                  <a:gd name="T25" fmla="*/ 69 h 128"/>
                  <a:gd name="T26" fmla="*/ 5 w 128"/>
                  <a:gd name="T27" fmla="*/ 46 h 128"/>
                  <a:gd name="T28" fmla="*/ 11 w 128"/>
                  <a:gd name="T29" fmla="*/ 23 h 128"/>
                  <a:gd name="T30" fmla="*/ 35 w 128"/>
                  <a:gd name="T31" fmla="*/ 5 h 128"/>
                  <a:gd name="T32" fmla="*/ 35 w 128"/>
                  <a:gd name="T33" fmla="*/ 5 h 128"/>
                  <a:gd name="T34" fmla="*/ 58 w 128"/>
                  <a:gd name="T35" fmla="*/ 0 h 128"/>
                  <a:gd name="T36" fmla="*/ 81 w 128"/>
                  <a:gd name="T37" fmla="*/ 0 h 128"/>
                  <a:gd name="T38" fmla="*/ 104 w 128"/>
                  <a:gd name="T39" fmla="*/ 11 h 128"/>
                  <a:gd name="T40" fmla="*/ 122 w 128"/>
                  <a:gd name="T41" fmla="*/ 29 h 128"/>
                  <a:gd name="T42" fmla="*/ 122 w 128"/>
                  <a:gd name="T43" fmla="*/ 29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28" h="128">
                    <a:moveTo>
                      <a:pt x="122" y="29"/>
                    </a:moveTo>
                    <a:lnTo>
                      <a:pt x="122" y="29"/>
                    </a:lnTo>
                    <a:lnTo>
                      <a:pt x="128" y="58"/>
                    </a:lnTo>
                    <a:lnTo>
                      <a:pt x="128" y="81"/>
                    </a:lnTo>
                    <a:lnTo>
                      <a:pt x="116" y="104"/>
                    </a:lnTo>
                    <a:lnTo>
                      <a:pt x="99" y="116"/>
                    </a:lnTo>
                    <a:lnTo>
                      <a:pt x="99" y="116"/>
                    </a:lnTo>
                    <a:lnTo>
                      <a:pt x="75" y="128"/>
                    </a:lnTo>
                    <a:lnTo>
                      <a:pt x="46" y="122"/>
                    </a:lnTo>
                    <a:lnTo>
                      <a:pt x="29" y="116"/>
                    </a:lnTo>
                    <a:lnTo>
                      <a:pt x="11" y="93"/>
                    </a:lnTo>
                    <a:lnTo>
                      <a:pt x="11" y="93"/>
                    </a:lnTo>
                    <a:lnTo>
                      <a:pt x="0" y="69"/>
                    </a:lnTo>
                    <a:lnTo>
                      <a:pt x="5" y="46"/>
                    </a:lnTo>
                    <a:lnTo>
                      <a:pt x="11" y="23"/>
                    </a:lnTo>
                    <a:lnTo>
                      <a:pt x="35" y="5"/>
                    </a:lnTo>
                    <a:lnTo>
                      <a:pt x="35" y="5"/>
                    </a:lnTo>
                    <a:lnTo>
                      <a:pt x="58" y="0"/>
                    </a:lnTo>
                    <a:lnTo>
                      <a:pt x="81" y="0"/>
                    </a:lnTo>
                    <a:lnTo>
                      <a:pt x="104" y="11"/>
                    </a:lnTo>
                    <a:lnTo>
                      <a:pt x="122" y="29"/>
                    </a:lnTo>
                    <a:lnTo>
                      <a:pt x="122" y="29"/>
                    </a:lnTo>
                    <a:close/>
                  </a:path>
                </a:pathLst>
              </a:custGeom>
              <a:solidFill>
                <a:srgbClr val="8F62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8" name="Freeform 177"/>
              <p:cNvSpPr>
                <a:spLocks/>
              </p:cNvSpPr>
              <p:nvPr/>
            </p:nvSpPr>
            <p:spPr bwMode="auto">
              <a:xfrm>
                <a:off x="5165" y="3006"/>
                <a:ext cx="128" cy="128"/>
              </a:xfrm>
              <a:custGeom>
                <a:avLst/>
                <a:gdLst>
                  <a:gd name="T0" fmla="*/ 122 w 128"/>
                  <a:gd name="T1" fmla="*/ 29 h 128"/>
                  <a:gd name="T2" fmla="*/ 122 w 128"/>
                  <a:gd name="T3" fmla="*/ 29 h 128"/>
                  <a:gd name="T4" fmla="*/ 128 w 128"/>
                  <a:gd name="T5" fmla="*/ 58 h 128"/>
                  <a:gd name="T6" fmla="*/ 128 w 128"/>
                  <a:gd name="T7" fmla="*/ 81 h 128"/>
                  <a:gd name="T8" fmla="*/ 116 w 128"/>
                  <a:gd name="T9" fmla="*/ 99 h 128"/>
                  <a:gd name="T10" fmla="*/ 99 w 128"/>
                  <a:gd name="T11" fmla="*/ 116 h 128"/>
                  <a:gd name="T12" fmla="*/ 99 w 128"/>
                  <a:gd name="T13" fmla="*/ 116 h 128"/>
                  <a:gd name="T14" fmla="*/ 75 w 128"/>
                  <a:gd name="T15" fmla="*/ 128 h 128"/>
                  <a:gd name="T16" fmla="*/ 46 w 128"/>
                  <a:gd name="T17" fmla="*/ 122 h 128"/>
                  <a:gd name="T18" fmla="*/ 29 w 128"/>
                  <a:gd name="T19" fmla="*/ 110 h 128"/>
                  <a:gd name="T20" fmla="*/ 11 w 128"/>
                  <a:gd name="T21" fmla="*/ 93 h 128"/>
                  <a:gd name="T22" fmla="*/ 11 w 128"/>
                  <a:gd name="T23" fmla="*/ 93 h 128"/>
                  <a:gd name="T24" fmla="*/ 0 w 128"/>
                  <a:gd name="T25" fmla="*/ 69 h 128"/>
                  <a:gd name="T26" fmla="*/ 5 w 128"/>
                  <a:gd name="T27" fmla="*/ 46 h 128"/>
                  <a:gd name="T28" fmla="*/ 17 w 128"/>
                  <a:gd name="T29" fmla="*/ 23 h 128"/>
                  <a:gd name="T30" fmla="*/ 35 w 128"/>
                  <a:gd name="T31" fmla="*/ 5 h 128"/>
                  <a:gd name="T32" fmla="*/ 35 w 128"/>
                  <a:gd name="T33" fmla="*/ 5 h 128"/>
                  <a:gd name="T34" fmla="*/ 58 w 128"/>
                  <a:gd name="T35" fmla="*/ 0 h 128"/>
                  <a:gd name="T36" fmla="*/ 81 w 128"/>
                  <a:gd name="T37" fmla="*/ 0 h 128"/>
                  <a:gd name="T38" fmla="*/ 104 w 128"/>
                  <a:gd name="T39" fmla="*/ 11 h 128"/>
                  <a:gd name="T40" fmla="*/ 122 w 128"/>
                  <a:gd name="T41" fmla="*/ 29 h 128"/>
                  <a:gd name="T42" fmla="*/ 122 w 128"/>
                  <a:gd name="T43" fmla="*/ 29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28" h="128">
                    <a:moveTo>
                      <a:pt x="122" y="29"/>
                    </a:moveTo>
                    <a:lnTo>
                      <a:pt x="122" y="29"/>
                    </a:lnTo>
                    <a:lnTo>
                      <a:pt x="128" y="58"/>
                    </a:lnTo>
                    <a:lnTo>
                      <a:pt x="128" y="81"/>
                    </a:lnTo>
                    <a:lnTo>
                      <a:pt x="116" y="99"/>
                    </a:lnTo>
                    <a:lnTo>
                      <a:pt x="99" y="116"/>
                    </a:lnTo>
                    <a:lnTo>
                      <a:pt x="99" y="116"/>
                    </a:lnTo>
                    <a:lnTo>
                      <a:pt x="75" y="128"/>
                    </a:lnTo>
                    <a:lnTo>
                      <a:pt x="46" y="122"/>
                    </a:lnTo>
                    <a:lnTo>
                      <a:pt x="29" y="110"/>
                    </a:lnTo>
                    <a:lnTo>
                      <a:pt x="11" y="93"/>
                    </a:lnTo>
                    <a:lnTo>
                      <a:pt x="11" y="93"/>
                    </a:lnTo>
                    <a:lnTo>
                      <a:pt x="0" y="69"/>
                    </a:lnTo>
                    <a:lnTo>
                      <a:pt x="5" y="46"/>
                    </a:lnTo>
                    <a:lnTo>
                      <a:pt x="17" y="23"/>
                    </a:lnTo>
                    <a:lnTo>
                      <a:pt x="35" y="5"/>
                    </a:lnTo>
                    <a:lnTo>
                      <a:pt x="35" y="5"/>
                    </a:lnTo>
                    <a:lnTo>
                      <a:pt x="58" y="0"/>
                    </a:lnTo>
                    <a:lnTo>
                      <a:pt x="81" y="0"/>
                    </a:lnTo>
                    <a:lnTo>
                      <a:pt x="104" y="11"/>
                    </a:lnTo>
                    <a:lnTo>
                      <a:pt x="122" y="29"/>
                    </a:lnTo>
                    <a:lnTo>
                      <a:pt x="122" y="29"/>
                    </a:lnTo>
                    <a:close/>
                  </a:path>
                </a:pathLst>
              </a:custGeom>
              <a:solidFill>
                <a:srgbClr val="9062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9" name="Freeform 178"/>
              <p:cNvSpPr>
                <a:spLocks/>
              </p:cNvSpPr>
              <p:nvPr/>
            </p:nvSpPr>
            <p:spPr bwMode="auto">
              <a:xfrm>
                <a:off x="5170" y="3006"/>
                <a:ext cx="123" cy="128"/>
              </a:xfrm>
              <a:custGeom>
                <a:avLst/>
                <a:gdLst>
                  <a:gd name="T0" fmla="*/ 111 w 123"/>
                  <a:gd name="T1" fmla="*/ 35 h 128"/>
                  <a:gd name="T2" fmla="*/ 111 w 123"/>
                  <a:gd name="T3" fmla="*/ 35 h 128"/>
                  <a:gd name="T4" fmla="*/ 123 w 123"/>
                  <a:gd name="T5" fmla="*/ 58 h 128"/>
                  <a:gd name="T6" fmla="*/ 123 w 123"/>
                  <a:gd name="T7" fmla="*/ 81 h 128"/>
                  <a:gd name="T8" fmla="*/ 111 w 123"/>
                  <a:gd name="T9" fmla="*/ 99 h 128"/>
                  <a:gd name="T10" fmla="*/ 94 w 123"/>
                  <a:gd name="T11" fmla="*/ 116 h 128"/>
                  <a:gd name="T12" fmla="*/ 94 w 123"/>
                  <a:gd name="T13" fmla="*/ 116 h 128"/>
                  <a:gd name="T14" fmla="*/ 70 w 123"/>
                  <a:gd name="T15" fmla="*/ 128 h 128"/>
                  <a:gd name="T16" fmla="*/ 41 w 123"/>
                  <a:gd name="T17" fmla="*/ 122 h 128"/>
                  <a:gd name="T18" fmla="*/ 24 w 123"/>
                  <a:gd name="T19" fmla="*/ 110 h 128"/>
                  <a:gd name="T20" fmla="*/ 6 w 123"/>
                  <a:gd name="T21" fmla="*/ 93 h 128"/>
                  <a:gd name="T22" fmla="*/ 6 w 123"/>
                  <a:gd name="T23" fmla="*/ 93 h 128"/>
                  <a:gd name="T24" fmla="*/ 0 w 123"/>
                  <a:gd name="T25" fmla="*/ 69 h 128"/>
                  <a:gd name="T26" fmla="*/ 0 w 123"/>
                  <a:gd name="T27" fmla="*/ 46 h 128"/>
                  <a:gd name="T28" fmla="*/ 12 w 123"/>
                  <a:gd name="T29" fmla="*/ 23 h 128"/>
                  <a:gd name="T30" fmla="*/ 30 w 123"/>
                  <a:gd name="T31" fmla="*/ 5 h 128"/>
                  <a:gd name="T32" fmla="*/ 30 w 123"/>
                  <a:gd name="T33" fmla="*/ 5 h 128"/>
                  <a:gd name="T34" fmla="*/ 53 w 123"/>
                  <a:gd name="T35" fmla="*/ 0 h 128"/>
                  <a:gd name="T36" fmla="*/ 76 w 123"/>
                  <a:gd name="T37" fmla="*/ 0 h 128"/>
                  <a:gd name="T38" fmla="*/ 99 w 123"/>
                  <a:gd name="T39" fmla="*/ 11 h 128"/>
                  <a:gd name="T40" fmla="*/ 111 w 123"/>
                  <a:gd name="T41" fmla="*/ 35 h 128"/>
                  <a:gd name="T42" fmla="*/ 111 w 123"/>
                  <a:gd name="T43" fmla="*/ 35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23" h="128">
                    <a:moveTo>
                      <a:pt x="111" y="35"/>
                    </a:moveTo>
                    <a:lnTo>
                      <a:pt x="111" y="35"/>
                    </a:lnTo>
                    <a:lnTo>
                      <a:pt x="123" y="58"/>
                    </a:lnTo>
                    <a:lnTo>
                      <a:pt x="123" y="81"/>
                    </a:lnTo>
                    <a:lnTo>
                      <a:pt x="111" y="99"/>
                    </a:lnTo>
                    <a:lnTo>
                      <a:pt x="94" y="116"/>
                    </a:lnTo>
                    <a:lnTo>
                      <a:pt x="94" y="116"/>
                    </a:lnTo>
                    <a:lnTo>
                      <a:pt x="70" y="128"/>
                    </a:lnTo>
                    <a:lnTo>
                      <a:pt x="41" y="122"/>
                    </a:lnTo>
                    <a:lnTo>
                      <a:pt x="24" y="110"/>
                    </a:lnTo>
                    <a:lnTo>
                      <a:pt x="6" y="93"/>
                    </a:lnTo>
                    <a:lnTo>
                      <a:pt x="6" y="93"/>
                    </a:lnTo>
                    <a:lnTo>
                      <a:pt x="0" y="69"/>
                    </a:lnTo>
                    <a:lnTo>
                      <a:pt x="0" y="46"/>
                    </a:lnTo>
                    <a:lnTo>
                      <a:pt x="12" y="23"/>
                    </a:lnTo>
                    <a:lnTo>
                      <a:pt x="30" y="5"/>
                    </a:lnTo>
                    <a:lnTo>
                      <a:pt x="30" y="5"/>
                    </a:lnTo>
                    <a:lnTo>
                      <a:pt x="53" y="0"/>
                    </a:lnTo>
                    <a:lnTo>
                      <a:pt x="76" y="0"/>
                    </a:lnTo>
                    <a:lnTo>
                      <a:pt x="99" y="11"/>
                    </a:lnTo>
                    <a:lnTo>
                      <a:pt x="111" y="35"/>
                    </a:lnTo>
                    <a:lnTo>
                      <a:pt x="111" y="35"/>
                    </a:lnTo>
                    <a:close/>
                  </a:path>
                </a:pathLst>
              </a:custGeom>
              <a:solidFill>
                <a:srgbClr val="9162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0" name="Freeform 179"/>
              <p:cNvSpPr>
                <a:spLocks/>
              </p:cNvSpPr>
              <p:nvPr/>
            </p:nvSpPr>
            <p:spPr bwMode="auto">
              <a:xfrm>
                <a:off x="5170" y="3006"/>
                <a:ext cx="123" cy="122"/>
              </a:xfrm>
              <a:custGeom>
                <a:avLst/>
                <a:gdLst>
                  <a:gd name="T0" fmla="*/ 111 w 123"/>
                  <a:gd name="T1" fmla="*/ 35 h 122"/>
                  <a:gd name="T2" fmla="*/ 111 w 123"/>
                  <a:gd name="T3" fmla="*/ 35 h 122"/>
                  <a:gd name="T4" fmla="*/ 123 w 123"/>
                  <a:gd name="T5" fmla="*/ 58 h 122"/>
                  <a:gd name="T6" fmla="*/ 117 w 123"/>
                  <a:gd name="T7" fmla="*/ 81 h 122"/>
                  <a:gd name="T8" fmla="*/ 111 w 123"/>
                  <a:gd name="T9" fmla="*/ 99 h 122"/>
                  <a:gd name="T10" fmla="*/ 94 w 123"/>
                  <a:gd name="T11" fmla="*/ 116 h 122"/>
                  <a:gd name="T12" fmla="*/ 94 w 123"/>
                  <a:gd name="T13" fmla="*/ 116 h 122"/>
                  <a:gd name="T14" fmla="*/ 70 w 123"/>
                  <a:gd name="T15" fmla="*/ 122 h 122"/>
                  <a:gd name="T16" fmla="*/ 41 w 123"/>
                  <a:gd name="T17" fmla="*/ 122 h 122"/>
                  <a:gd name="T18" fmla="*/ 24 w 123"/>
                  <a:gd name="T19" fmla="*/ 110 h 122"/>
                  <a:gd name="T20" fmla="*/ 6 w 123"/>
                  <a:gd name="T21" fmla="*/ 93 h 122"/>
                  <a:gd name="T22" fmla="*/ 6 w 123"/>
                  <a:gd name="T23" fmla="*/ 93 h 122"/>
                  <a:gd name="T24" fmla="*/ 0 w 123"/>
                  <a:gd name="T25" fmla="*/ 69 h 122"/>
                  <a:gd name="T26" fmla="*/ 0 w 123"/>
                  <a:gd name="T27" fmla="*/ 46 h 122"/>
                  <a:gd name="T28" fmla="*/ 12 w 123"/>
                  <a:gd name="T29" fmla="*/ 23 h 122"/>
                  <a:gd name="T30" fmla="*/ 30 w 123"/>
                  <a:gd name="T31" fmla="*/ 11 h 122"/>
                  <a:gd name="T32" fmla="*/ 30 w 123"/>
                  <a:gd name="T33" fmla="*/ 11 h 122"/>
                  <a:gd name="T34" fmla="*/ 53 w 123"/>
                  <a:gd name="T35" fmla="*/ 0 h 122"/>
                  <a:gd name="T36" fmla="*/ 76 w 123"/>
                  <a:gd name="T37" fmla="*/ 5 h 122"/>
                  <a:gd name="T38" fmla="*/ 99 w 123"/>
                  <a:gd name="T39" fmla="*/ 11 h 122"/>
                  <a:gd name="T40" fmla="*/ 111 w 123"/>
                  <a:gd name="T41" fmla="*/ 35 h 122"/>
                  <a:gd name="T42" fmla="*/ 111 w 123"/>
                  <a:gd name="T43" fmla="*/ 35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23" h="122">
                    <a:moveTo>
                      <a:pt x="111" y="35"/>
                    </a:moveTo>
                    <a:lnTo>
                      <a:pt x="111" y="35"/>
                    </a:lnTo>
                    <a:lnTo>
                      <a:pt x="123" y="58"/>
                    </a:lnTo>
                    <a:lnTo>
                      <a:pt x="117" y="81"/>
                    </a:lnTo>
                    <a:lnTo>
                      <a:pt x="111" y="99"/>
                    </a:lnTo>
                    <a:lnTo>
                      <a:pt x="94" y="116"/>
                    </a:lnTo>
                    <a:lnTo>
                      <a:pt x="94" y="116"/>
                    </a:lnTo>
                    <a:lnTo>
                      <a:pt x="70" y="122"/>
                    </a:lnTo>
                    <a:lnTo>
                      <a:pt x="41" y="122"/>
                    </a:lnTo>
                    <a:lnTo>
                      <a:pt x="24" y="110"/>
                    </a:lnTo>
                    <a:lnTo>
                      <a:pt x="6" y="93"/>
                    </a:lnTo>
                    <a:lnTo>
                      <a:pt x="6" y="93"/>
                    </a:lnTo>
                    <a:lnTo>
                      <a:pt x="0" y="69"/>
                    </a:lnTo>
                    <a:lnTo>
                      <a:pt x="0" y="46"/>
                    </a:lnTo>
                    <a:lnTo>
                      <a:pt x="12" y="23"/>
                    </a:lnTo>
                    <a:lnTo>
                      <a:pt x="30" y="11"/>
                    </a:lnTo>
                    <a:lnTo>
                      <a:pt x="30" y="11"/>
                    </a:lnTo>
                    <a:lnTo>
                      <a:pt x="53" y="0"/>
                    </a:lnTo>
                    <a:lnTo>
                      <a:pt x="76" y="5"/>
                    </a:lnTo>
                    <a:lnTo>
                      <a:pt x="99" y="11"/>
                    </a:lnTo>
                    <a:lnTo>
                      <a:pt x="111" y="35"/>
                    </a:lnTo>
                    <a:lnTo>
                      <a:pt x="111" y="35"/>
                    </a:lnTo>
                    <a:close/>
                  </a:path>
                </a:pathLst>
              </a:custGeom>
              <a:solidFill>
                <a:srgbClr val="9162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1" name="Freeform 180"/>
              <p:cNvSpPr>
                <a:spLocks/>
              </p:cNvSpPr>
              <p:nvPr/>
            </p:nvSpPr>
            <p:spPr bwMode="auto">
              <a:xfrm>
                <a:off x="5170" y="3006"/>
                <a:ext cx="123" cy="122"/>
              </a:xfrm>
              <a:custGeom>
                <a:avLst/>
                <a:gdLst>
                  <a:gd name="T0" fmla="*/ 111 w 123"/>
                  <a:gd name="T1" fmla="*/ 35 h 122"/>
                  <a:gd name="T2" fmla="*/ 111 w 123"/>
                  <a:gd name="T3" fmla="*/ 35 h 122"/>
                  <a:gd name="T4" fmla="*/ 123 w 123"/>
                  <a:gd name="T5" fmla="*/ 58 h 122"/>
                  <a:gd name="T6" fmla="*/ 117 w 123"/>
                  <a:gd name="T7" fmla="*/ 81 h 122"/>
                  <a:gd name="T8" fmla="*/ 111 w 123"/>
                  <a:gd name="T9" fmla="*/ 99 h 122"/>
                  <a:gd name="T10" fmla="*/ 88 w 123"/>
                  <a:gd name="T11" fmla="*/ 116 h 122"/>
                  <a:gd name="T12" fmla="*/ 88 w 123"/>
                  <a:gd name="T13" fmla="*/ 116 h 122"/>
                  <a:gd name="T14" fmla="*/ 70 w 123"/>
                  <a:gd name="T15" fmla="*/ 122 h 122"/>
                  <a:gd name="T16" fmla="*/ 41 w 123"/>
                  <a:gd name="T17" fmla="*/ 122 h 122"/>
                  <a:gd name="T18" fmla="*/ 24 w 123"/>
                  <a:gd name="T19" fmla="*/ 110 h 122"/>
                  <a:gd name="T20" fmla="*/ 6 w 123"/>
                  <a:gd name="T21" fmla="*/ 93 h 122"/>
                  <a:gd name="T22" fmla="*/ 6 w 123"/>
                  <a:gd name="T23" fmla="*/ 93 h 122"/>
                  <a:gd name="T24" fmla="*/ 0 w 123"/>
                  <a:gd name="T25" fmla="*/ 69 h 122"/>
                  <a:gd name="T26" fmla="*/ 0 w 123"/>
                  <a:gd name="T27" fmla="*/ 46 h 122"/>
                  <a:gd name="T28" fmla="*/ 12 w 123"/>
                  <a:gd name="T29" fmla="*/ 23 h 122"/>
                  <a:gd name="T30" fmla="*/ 30 w 123"/>
                  <a:gd name="T31" fmla="*/ 11 h 122"/>
                  <a:gd name="T32" fmla="*/ 30 w 123"/>
                  <a:gd name="T33" fmla="*/ 11 h 122"/>
                  <a:gd name="T34" fmla="*/ 53 w 123"/>
                  <a:gd name="T35" fmla="*/ 0 h 122"/>
                  <a:gd name="T36" fmla="*/ 76 w 123"/>
                  <a:gd name="T37" fmla="*/ 5 h 122"/>
                  <a:gd name="T38" fmla="*/ 94 w 123"/>
                  <a:gd name="T39" fmla="*/ 11 h 122"/>
                  <a:gd name="T40" fmla="*/ 111 w 123"/>
                  <a:gd name="T41" fmla="*/ 35 h 122"/>
                  <a:gd name="T42" fmla="*/ 111 w 123"/>
                  <a:gd name="T43" fmla="*/ 35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23" h="122">
                    <a:moveTo>
                      <a:pt x="111" y="35"/>
                    </a:moveTo>
                    <a:lnTo>
                      <a:pt x="111" y="35"/>
                    </a:lnTo>
                    <a:lnTo>
                      <a:pt x="123" y="58"/>
                    </a:lnTo>
                    <a:lnTo>
                      <a:pt x="117" y="81"/>
                    </a:lnTo>
                    <a:lnTo>
                      <a:pt x="111" y="99"/>
                    </a:lnTo>
                    <a:lnTo>
                      <a:pt x="88" y="116"/>
                    </a:lnTo>
                    <a:lnTo>
                      <a:pt x="88" y="116"/>
                    </a:lnTo>
                    <a:lnTo>
                      <a:pt x="70" y="122"/>
                    </a:lnTo>
                    <a:lnTo>
                      <a:pt x="41" y="122"/>
                    </a:lnTo>
                    <a:lnTo>
                      <a:pt x="24" y="110"/>
                    </a:lnTo>
                    <a:lnTo>
                      <a:pt x="6" y="93"/>
                    </a:lnTo>
                    <a:lnTo>
                      <a:pt x="6" y="93"/>
                    </a:lnTo>
                    <a:lnTo>
                      <a:pt x="0" y="69"/>
                    </a:lnTo>
                    <a:lnTo>
                      <a:pt x="0" y="46"/>
                    </a:lnTo>
                    <a:lnTo>
                      <a:pt x="12" y="23"/>
                    </a:lnTo>
                    <a:lnTo>
                      <a:pt x="30" y="11"/>
                    </a:lnTo>
                    <a:lnTo>
                      <a:pt x="30" y="11"/>
                    </a:lnTo>
                    <a:lnTo>
                      <a:pt x="53" y="0"/>
                    </a:lnTo>
                    <a:lnTo>
                      <a:pt x="76" y="5"/>
                    </a:lnTo>
                    <a:lnTo>
                      <a:pt x="94" y="11"/>
                    </a:lnTo>
                    <a:lnTo>
                      <a:pt x="111" y="35"/>
                    </a:lnTo>
                    <a:lnTo>
                      <a:pt x="111" y="35"/>
                    </a:lnTo>
                    <a:close/>
                  </a:path>
                </a:pathLst>
              </a:custGeom>
              <a:solidFill>
                <a:srgbClr val="9262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2" name="Freeform 181"/>
              <p:cNvSpPr>
                <a:spLocks/>
              </p:cNvSpPr>
              <p:nvPr/>
            </p:nvSpPr>
            <p:spPr bwMode="auto">
              <a:xfrm>
                <a:off x="5170" y="3006"/>
                <a:ext cx="117" cy="122"/>
              </a:xfrm>
              <a:custGeom>
                <a:avLst/>
                <a:gdLst>
                  <a:gd name="T0" fmla="*/ 111 w 117"/>
                  <a:gd name="T1" fmla="*/ 35 h 122"/>
                  <a:gd name="T2" fmla="*/ 111 w 117"/>
                  <a:gd name="T3" fmla="*/ 35 h 122"/>
                  <a:gd name="T4" fmla="*/ 117 w 117"/>
                  <a:gd name="T5" fmla="*/ 58 h 122"/>
                  <a:gd name="T6" fmla="*/ 117 w 117"/>
                  <a:gd name="T7" fmla="*/ 81 h 122"/>
                  <a:gd name="T8" fmla="*/ 111 w 117"/>
                  <a:gd name="T9" fmla="*/ 99 h 122"/>
                  <a:gd name="T10" fmla="*/ 88 w 117"/>
                  <a:gd name="T11" fmla="*/ 116 h 122"/>
                  <a:gd name="T12" fmla="*/ 88 w 117"/>
                  <a:gd name="T13" fmla="*/ 116 h 122"/>
                  <a:gd name="T14" fmla="*/ 70 w 117"/>
                  <a:gd name="T15" fmla="*/ 122 h 122"/>
                  <a:gd name="T16" fmla="*/ 47 w 117"/>
                  <a:gd name="T17" fmla="*/ 122 h 122"/>
                  <a:gd name="T18" fmla="*/ 24 w 117"/>
                  <a:gd name="T19" fmla="*/ 110 h 122"/>
                  <a:gd name="T20" fmla="*/ 6 w 117"/>
                  <a:gd name="T21" fmla="*/ 93 h 122"/>
                  <a:gd name="T22" fmla="*/ 6 w 117"/>
                  <a:gd name="T23" fmla="*/ 93 h 122"/>
                  <a:gd name="T24" fmla="*/ 0 w 117"/>
                  <a:gd name="T25" fmla="*/ 69 h 122"/>
                  <a:gd name="T26" fmla="*/ 0 w 117"/>
                  <a:gd name="T27" fmla="*/ 46 h 122"/>
                  <a:gd name="T28" fmla="*/ 12 w 117"/>
                  <a:gd name="T29" fmla="*/ 23 h 122"/>
                  <a:gd name="T30" fmla="*/ 30 w 117"/>
                  <a:gd name="T31" fmla="*/ 11 h 122"/>
                  <a:gd name="T32" fmla="*/ 30 w 117"/>
                  <a:gd name="T33" fmla="*/ 11 h 122"/>
                  <a:gd name="T34" fmla="*/ 53 w 117"/>
                  <a:gd name="T35" fmla="*/ 0 h 122"/>
                  <a:gd name="T36" fmla="*/ 76 w 117"/>
                  <a:gd name="T37" fmla="*/ 5 h 122"/>
                  <a:gd name="T38" fmla="*/ 94 w 117"/>
                  <a:gd name="T39" fmla="*/ 17 h 122"/>
                  <a:gd name="T40" fmla="*/ 111 w 117"/>
                  <a:gd name="T41" fmla="*/ 35 h 122"/>
                  <a:gd name="T42" fmla="*/ 111 w 117"/>
                  <a:gd name="T43" fmla="*/ 35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7" h="122">
                    <a:moveTo>
                      <a:pt x="111" y="35"/>
                    </a:moveTo>
                    <a:lnTo>
                      <a:pt x="111" y="35"/>
                    </a:lnTo>
                    <a:lnTo>
                      <a:pt x="117" y="58"/>
                    </a:lnTo>
                    <a:lnTo>
                      <a:pt x="117" y="81"/>
                    </a:lnTo>
                    <a:lnTo>
                      <a:pt x="111" y="99"/>
                    </a:lnTo>
                    <a:lnTo>
                      <a:pt x="88" y="116"/>
                    </a:lnTo>
                    <a:lnTo>
                      <a:pt x="88" y="116"/>
                    </a:lnTo>
                    <a:lnTo>
                      <a:pt x="70" y="122"/>
                    </a:lnTo>
                    <a:lnTo>
                      <a:pt x="47" y="122"/>
                    </a:lnTo>
                    <a:lnTo>
                      <a:pt x="24" y="110"/>
                    </a:lnTo>
                    <a:lnTo>
                      <a:pt x="6" y="93"/>
                    </a:lnTo>
                    <a:lnTo>
                      <a:pt x="6" y="93"/>
                    </a:lnTo>
                    <a:lnTo>
                      <a:pt x="0" y="69"/>
                    </a:lnTo>
                    <a:lnTo>
                      <a:pt x="0" y="46"/>
                    </a:lnTo>
                    <a:lnTo>
                      <a:pt x="12" y="23"/>
                    </a:lnTo>
                    <a:lnTo>
                      <a:pt x="30" y="11"/>
                    </a:lnTo>
                    <a:lnTo>
                      <a:pt x="30" y="11"/>
                    </a:lnTo>
                    <a:lnTo>
                      <a:pt x="53" y="0"/>
                    </a:lnTo>
                    <a:lnTo>
                      <a:pt x="76" y="5"/>
                    </a:lnTo>
                    <a:lnTo>
                      <a:pt x="94" y="17"/>
                    </a:lnTo>
                    <a:lnTo>
                      <a:pt x="111" y="35"/>
                    </a:lnTo>
                    <a:lnTo>
                      <a:pt x="111" y="35"/>
                    </a:lnTo>
                    <a:close/>
                  </a:path>
                </a:pathLst>
              </a:custGeom>
              <a:solidFill>
                <a:srgbClr val="9362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3" name="Freeform 182"/>
              <p:cNvSpPr>
                <a:spLocks/>
              </p:cNvSpPr>
              <p:nvPr/>
            </p:nvSpPr>
            <p:spPr bwMode="auto">
              <a:xfrm>
                <a:off x="5170" y="3011"/>
                <a:ext cx="117" cy="117"/>
              </a:xfrm>
              <a:custGeom>
                <a:avLst/>
                <a:gdLst>
                  <a:gd name="T0" fmla="*/ 111 w 117"/>
                  <a:gd name="T1" fmla="*/ 30 h 117"/>
                  <a:gd name="T2" fmla="*/ 111 w 117"/>
                  <a:gd name="T3" fmla="*/ 30 h 117"/>
                  <a:gd name="T4" fmla="*/ 117 w 117"/>
                  <a:gd name="T5" fmla="*/ 53 h 117"/>
                  <a:gd name="T6" fmla="*/ 117 w 117"/>
                  <a:gd name="T7" fmla="*/ 76 h 117"/>
                  <a:gd name="T8" fmla="*/ 105 w 117"/>
                  <a:gd name="T9" fmla="*/ 94 h 117"/>
                  <a:gd name="T10" fmla="*/ 88 w 117"/>
                  <a:gd name="T11" fmla="*/ 111 h 117"/>
                  <a:gd name="T12" fmla="*/ 88 w 117"/>
                  <a:gd name="T13" fmla="*/ 111 h 117"/>
                  <a:gd name="T14" fmla="*/ 64 w 117"/>
                  <a:gd name="T15" fmla="*/ 117 h 117"/>
                  <a:gd name="T16" fmla="*/ 47 w 117"/>
                  <a:gd name="T17" fmla="*/ 117 h 117"/>
                  <a:gd name="T18" fmla="*/ 24 w 117"/>
                  <a:gd name="T19" fmla="*/ 105 h 117"/>
                  <a:gd name="T20" fmla="*/ 6 w 117"/>
                  <a:gd name="T21" fmla="*/ 88 h 117"/>
                  <a:gd name="T22" fmla="*/ 6 w 117"/>
                  <a:gd name="T23" fmla="*/ 88 h 117"/>
                  <a:gd name="T24" fmla="*/ 0 w 117"/>
                  <a:gd name="T25" fmla="*/ 64 h 117"/>
                  <a:gd name="T26" fmla="*/ 0 w 117"/>
                  <a:gd name="T27" fmla="*/ 41 h 117"/>
                  <a:gd name="T28" fmla="*/ 12 w 117"/>
                  <a:gd name="T29" fmla="*/ 18 h 117"/>
                  <a:gd name="T30" fmla="*/ 30 w 117"/>
                  <a:gd name="T31" fmla="*/ 6 h 117"/>
                  <a:gd name="T32" fmla="*/ 30 w 117"/>
                  <a:gd name="T33" fmla="*/ 6 h 117"/>
                  <a:gd name="T34" fmla="*/ 53 w 117"/>
                  <a:gd name="T35" fmla="*/ 0 h 117"/>
                  <a:gd name="T36" fmla="*/ 76 w 117"/>
                  <a:gd name="T37" fmla="*/ 0 h 117"/>
                  <a:gd name="T38" fmla="*/ 94 w 117"/>
                  <a:gd name="T39" fmla="*/ 12 h 117"/>
                  <a:gd name="T40" fmla="*/ 111 w 117"/>
                  <a:gd name="T41" fmla="*/ 30 h 117"/>
                  <a:gd name="T42" fmla="*/ 111 w 117"/>
                  <a:gd name="T43" fmla="*/ 3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7" h="117">
                    <a:moveTo>
                      <a:pt x="111" y="30"/>
                    </a:moveTo>
                    <a:lnTo>
                      <a:pt x="111" y="30"/>
                    </a:lnTo>
                    <a:lnTo>
                      <a:pt x="117" y="53"/>
                    </a:lnTo>
                    <a:lnTo>
                      <a:pt x="117" y="76"/>
                    </a:lnTo>
                    <a:lnTo>
                      <a:pt x="105" y="94"/>
                    </a:lnTo>
                    <a:lnTo>
                      <a:pt x="88" y="111"/>
                    </a:lnTo>
                    <a:lnTo>
                      <a:pt x="88" y="111"/>
                    </a:lnTo>
                    <a:lnTo>
                      <a:pt x="64" y="117"/>
                    </a:lnTo>
                    <a:lnTo>
                      <a:pt x="47" y="117"/>
                    </a:lnTo>
                    <a:lnTo>
                      <a:pt x="24" y="105"/>
                    </a:lnTo>
                    <a:lnTo>
                      <a:pt x="6" y="88"/>
                    </a:lnTo>
                    <a:lnTo>
                      <a:pt x="6" y="88"/>
                    </a:lnTo>
                    <a:lnTo>
                      <a:pt x="0" y="64"/>
                    </a:lnTo>
                    <a:lnTo>
                      <a:pt x="0" y="41"/>
                    </a:lnTo>
                    <a:lnTo>
                      <a:pt x="12" y="18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53" y="0"/>
                    </a:lnTo>
                    <a:lnTo>
                      <a:pt x="76" y="0"/>
                    </a:lnTo>
                    <a:lnTo>
                      <a:pt x="94" y="12"/>
                    </a:lnTo>
                    <a:lnTo>
                      <a:pt x="111" y="30"/>
                    </a:lnTo>
                    <a:lnTo>
                      <a:pt x="111" y="30"/>
                    </a:lnTo>
                    <a:close/>
                  </a:path>
                </a:pathLst>
              </a:custGeom>
              <a:solidFill>
                <a:srgbClr val="9462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4" name="Freeform 183"/>
              <p:cNvSpPr>
                <a:spLocks/>
              </p:cNvSpPr>
              <p:nvPr/>
            </p:nvSpPr>
            <p:spPr bwMode="auto">
              <a:xfrm>
                <a:off x="5170" y="3011"/>
                <a:ext cx="117" cy="117"/>
              </a:xfrm>
              <a:custGeom>
                <a:avLst/>
                <a:gdLst>
                  <a:gd name="T0" fmla="*/ 111 w 117"/>
                  <a:gd name="T1" fmla="*/ 30 h 117"/>
                  <a:gd name="T2" fmla="*/ 111 w 117"/>
                  <a:gd name="T3" fmla="*/ 30 h 117"/>
                  <a:gd name="T4" fmla="*/ 117 w 117"/>
                  <a:gd name="T5" fmla="*/ 53 h 117"/>
                  <a:gd name="T6" fmla="*/ 117 w 117"/>
                  <a:gd name="T7" fmla="*/ 76 h 117"/>
                  <a:gd name="T8" fmla="*/ 105 w 117"/>
                  <a:gd name="T9" fmla="*/ 94 h 117"/>
                  <a:gd name="T10" fmla="*/ 88 w 117"/>
                  <a:gd name="T11" fmla="*/ 111 h 117"/>
                  <a:gd name="T12" fmla="*/ 88 w 117"/>
                  <a:gd name="T13" fmla="*/ 111 h 117"/>
                  <a:gd name="T14" fmla="*/ 64 w 117"/>
                  <a:gd name="T15" fmla="*/ 117 h 117"/>
                  <a:gd name="T16" fmla="*/ 47 w 117"/>
                  <a:gd name="T17" fmla="*/ 117 h 117"/>
                  <a:gd name="T18" fmla="*/ 24 w 117"/>
                  <a:gd name="T19" fmla="*/ 105 h 117"/>
                  <a:gd name="T20" fmla="*/ 6 w 117"/>
                  <a:gd name="T21" fmla="*/ 88 h 117"/>
                  <a:gd name="T22" fmla="*/ 6 w 117"/>
                  <a:gd name="T23" fmla="*/ 88 h 117"/>
                  <a:gd name="T24" fmla="*/ 0 w 117"/>
                  <a:gd name="T25" fmla="*/ 64 h 117"/>
                  <a:gd name="T26" fmla="*/ 0 w 117"/>
                  <a:gd name="T27" fmla="*/ 41 h 117"/>
                  <a:gd name="T28" fmla="*/ 12 w 117"/>
                  <a:gd name="T29" fmla="*/ 24 h 117"/>
                  <a:gd name="T30" fmla="*/ 30 w 117"/>
                  <a:gd name="T31" fmla="*/ 6 h 117"/>
                  <a:gd name="T32" fmla="*/ 30 w 117"/>
                  <a:gd name="T33" fmla="*/ 6 h 117"/>
                  <a:gd name="T34" fmla="*/ 53 w 117"/>
                  <a:gd name="T35" fmla="*/ 0 h 117"/>
                  <a:gd name="T36" fmla="*/ 76 w 117"/>
                  <a:gd name="T37" fmla="*/ 0 h 117"/>
                  <a:gd name="T38" fmla="*/ 94 w 117"/>
                  <a:gd name="T39" fmla="*/ 12 h 117"/>
                  <a:gd name="T40" fmla="*/ 111 w 117"/>
                  <a:gd name="T41" fmla="*/ 30 h 117"/>
                  <a:gd name="T42" fmla="*/ 111 w 117"/>
                  <a:gd name="T43" fmla="*/ 3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7" h="117">
                    <a:moveTo>
                      <a:pt x="111" y="30"/>
                    </a:moveTo>
                    <a:lnTo>
                      <a:pt x="111" y="30"/>
                    </a:lnTo>
                    <a:lnTo>
                      <a:pt x="117" y="53"/>
                    </a:lnTo>
                    <a:lnTo>
                      <a:pt x="117" y="76"/>
                    </a:lnTo>
                    <a:lnTo>
                      <a:pt x="105" y="94"/>
                    </a:lnTo>
                    <a:lnTo>
                      <a:pt x="88" y="111"/>
                    </a:lnTo>
                    <a:lnTo>
                      <a:pt x="88" y="111"/>
                    </a:lnTo>
                    <a:lnTo>
                      <a:pt x="64" y="117"/>
                    </a:lnTo>
                    <a:lnTo>
                      <a:pt x="47" y="117"/>
                    </a:lnTo>
                    <a:lnTo>
                      <a:pt x="24" y="105"/>
                    </a:lnTo>
                    <a:lnTo>
                      <a:pt x="6" y="88"/>
                    </a:lnTo>
                    <a:lnTo>
                      <a:pt x="6" y="88"/>
                    </a:lnTo>
                    <a:lnTo>
                      <a:pt x="0" y="64"/>
                    </a:lnTo>
                    <a:lnTo>
                      <a:pt x="0" y="41"/>
                    </a:lnTo>
                    <a:lnTo>
                      <a:pt x="12" y="24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53" y="0"/>
                    </a:lnTo>
                    <a:lnTo>
                      <a:pt x="76" y="0"/>
                    </a:lnTo>
                    <a:lnTo>
                      <a:pt x="94" y="12"/>
                    </a:lnTo>
                    <a:lnTo>
                      <a:pt x="111" y="30"/>
                    </a:lnTo>
                    <a:lnTo>
                      <a:pt x="111" y="30"/>
                    </a:lnTo>
                    <a:close/>
                  </a:path>
                </a:pathLst>
              </a:custGeom>
              <a:solidFill>
                <a:srgbClr val="9562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5" name="Freeform 184"/>
              <p:cNvSpPr>
                <a:spLocks/>
              </p:cNvSpPr>
              <p:nvPr/>
            </p:nvSpPr>
            <p:spPr bwMode="auto">
              <a:xfrm>
                <a:off x="5170" y="3011"/>
                <a:ext cx="117" cy="117"/>
              </a:xfrm>
              <a:custGeom>
                <a:avLst/>
                <a:gdLst>
                  <a:gd name="T0" fmla="*/ 111 w 117"/>
                  <a:gd name="T1" fmla="*/ 30 h 117"/>
                  <a:gd name="T2" fmla="*/ 111 w 117"/>
                  <a:gd name="T3" fmla="*/ 30 h 117"/>
                  <a:gd name="T4" fmla="*/ 117 w 117"/>
                  <a:gd name="T5" fmla="*/ 53 h 117"/>
                  <a:gd name="T6" fmla="*/ 117 w 117"/>
                  <a:gd name="T7" fmla="*/ 76 h 117"/>
                  <a:gd name="T8" fmla="*/ 105 w 117"/>
                  <a:gd name="T9" fmla="*/ 94 h 117"/>
                  <a:gd name="T10" fmla="*/ 88 w 117"/>
                  <a:gd name="T11" fmla="*/ 111 h 117"/>
                  <a:gd name="T12" fmla="*/ 88 w 117"/>
                  <a:gd name="T13" fmla="*/ 111 h 117"/>
                  <a:gd name="T14" fmla="*/ 64 w 117"/>
                  <a:gd name="T15" fmla="*/ 117 h 117"/>
                  <a:gd name="T16" fmla="*/ 47 w 117"/>
                  <a:gd name="T17" fmla="*/ 117 h 117"/>
                  <a:gd name="T18" fmla="*/ 24 w 117"/>
                  <a:gd name="T19" fmla="*/ 105 h 117"/>
                  <a:gd name="T20" fmla="*/ 6 w 117"/>
                  <a:gd name="T21" fmla="*/ 88 h 117"/>
                  <a:gd name="T22" fmla="*/ 6 w 117"/>
                  <a:gd name="T23" fmla="*/ 88 h 117"/>
                  <a:gd name="T24" fmla="*/ 0 w 117"/>
                  <a:gd name="T25" fmla="*/ 64 h 117"/>
                  <a:gd name="T26" fmla="*/ 0 w 117"/>
                  <a:gd name="T27" fmla="*/ 41 h 117"/>
                  <a:gd name="T28" fmla="*/ 12 w 117"/>
                  <a:gd name="T29" fmla="*/ 24 h 117"/>
                  <a:gd name="T30" fmla="*/ 30 w 117"/>
                  <a:gd name="T31" fmla="*/ 6 h 117"/>
                  <a:gd name="T32" fmla="*/ 30 w 117"/>
                  <a:gd name="T33" fmla="*/ 6 h 117"/>
                  <a:gd name="T34" fmla="*/ 53 w 117"/>
                  <a:gd name="T35" fmla="*/ 0 h 117"/>
                  <a:gd name="T36" fmla="*/ 76 w 117"/>
                  <a:gd name="T37" fmla="*/ 0 h 117"/>
                  <a:gd name="T38" fmla="*/ 94 w 117"/>
                  <a:gd name="T39" fmla="*/ 12 h 117"/>
                  <a:gd name="T40" fmla="*/ 111 w 117"/>
                  <a:gd name="T41" fmla="*/ 30 h 117"/>
                  <a:gd name="T42" fmla="*/ 111 w 117"/>
                  <a:gd name="T43" fmla="*/ 3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7" h="117">
                    <a:moveTo>
                      <a:pt x="111" y="30"/>
                    </a:moveTo>
                    <a:lnTo>
                      <a:pt x="111" y="30"/>
                    </a:lnTo>
                    <a:lnTo>
                      <a:pt x="117" y="53"/>
                    </a:lnTo>
                    <a:lnTo>
                      <a:pt x="117" y="76"/>
                    </a:lnTo>
                    <a:lnTo>
                      <a:pt x="105" y="94"/>
                    </a:lnTo>
                    <a:lnTo>
                      <a:pt x="88" y="111"/>
                    </a:lnTo>
                    <a:lnTo>
                      <a:pt x="88" y="111"/>
                    </a:lnTo>
                    <a:lnTo>
                      <a:pt x="64" y="117"/>
                    </a:lnTo>
                    <a:lnTo>
                      <a:pt x="47" y="117"/>
                    </a:lnTo>
                    <a:lnTo>
                      <a:pt x="24" y="105"/>
                    </a:lnTo>
                    <a:lnTo>
                      <a:pt x="6" y="88"/>
                    </a:lnTo>
                    <a:lnTo>
                      <a:pt x="6" y="88"/>
                    </a:lnTo>
                    <a:lnTo>
                      <a:pt x="0" y="64"/>
                    </a:lnTo>
                    <a:lnTo>
                      <a:pt x="0" y="41"/>
                    </a:lnTo>
                    <a:lnTo>
                      <a:pt x="12" y="24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53" y="0"/>
                    </a:lnTo>
                    <a:lnTo>
                      <a:pt x="76" y="0"/>
                    </a:lnTo>
                    <a:lnTo>
                      <a:pt x="94" y="12"/>
                    </a:lnTo>
                    <a:lnTo>
                      <a:pt x="111" y="30"/>
                    </a:lnTo>
                    <a:lnTo>
                      <a:pt x="111" y="30"/>
                    </a:lnTo>
                    <a:close/>
                  </a:path>
                </a:pathLst>
              </a:custGeom>
              <a:solidFill>
                <a:srgbClr val="9662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6" name="Freeform 185"/>
              <p:cNvSpPr>
                <a:spLocks/>
              </p:cNvSpPr>
              <p:nvPr/>
            </p:nvSpPr>
            <p:spPr bwMode="auto">
              <a:xfrm>
                <a:off x="5170" y="3011"/>
                <a:ext cx="117" cy="117"/>
              </a:xfrm>
              <a:custGeom>
                <a:avLst/>
                <a:gdLst>
                  <a:gd name="T0" fmla="*/ 111 w 117"/>
                  <a:gd name="T1" fmla="*/ 30 h 117"/>
                  <a:gd name="T2" fmla="*/ 111 w 117"/>
                  <a:gd name="T3" fmla="*/ 30 h 117"/>
                  <a:gd name="T4" fmla="*/ 117 w 117"/>
                  <a:gd name="T5" fmla="*/ 53 h 117"/>
                  <a:gd name="T6" fmla="*/ 117 w 117"/>
                  <a:gd name="T7" fmla="*/ 76 h 117"/>
                  <a:gd name="T8" fmla="*/ 105 w 117"/>
                  <a:gd name="T9" fmla="*/ 94 h 117"/>
                  <a:gd name="T10" fmla="*/ 88 w 117"/>
                  <a:gd name="T11" fmla="*/ 111 h 117"/>
                  <a:gd name="T12" fmla="*/ 88 w 117"/>
                  <a:gd name="T13" fmla="*/ 111 h 117"/>
                  <a:gd name="T14" fmla="*/ 64 w 117"/>
                  <a:gd name="T15" fmla="*/ 117 h 117"/>
                  <a:gd name="T16" fmla="*/ 47 w 117"/>
                  <a:gd name="T17" fmla="*/ 111 h 117"/>
                  <a:gd name="T18" fmla="*/ 24 w 117"/>
                  <a:gd name="T19" fmla="*/ 105 h 117"/>
                  <a:gd name="T20" fmla="*/ 12 w 117"/>
                  <a:gd name="T21" fmla="*/ 88 h 117"/>
                  <a:gd name="T22" fmla="*/ 12 w 117"/>
                  <a:gd name="T23" fmla="*/ 88 h 117"/>
                  <a:gd name="T24" fmla="*/ 0 w 117"/>
                  <a:gd name="T25" fmla="*/ 64 h 117"/>
                  <a:gd name="T26" fmla="*/ 6 w 117"/>
                  <a:gd name="T27" fmla="*/ 41 h 117"/>
                  <a:gd name="T28" fmla="*/ 12 w 117"/>
                  <a:gd name="T29" fmla="*/ 24 h 117"/>
                  <a:gd name="T30" fmla="*/ 30 w 117"/>
                  <a:gd name="T31" fmla="*/ 6 h 117"/>
                  <a:gd name="T32" fmla="*/ 30 w 117"/>
                  <a:gd name="T33" fmla="*/ 6 h 117"/>
                  <a:gd name="T34" fmla="*/ 53 w 117"/>
                  <a:gd name="T35" fmla="*/ 0 h 117"/>
                  <a:gd name="T36" fmla="*/ 76 w 117"/>
                  <a:gd name="T37" fmla="*/ 0 h 117"/>
                  <a:gd name="T38" fmla="*/ 94 w 117"/>
                  <a:gd name="T39" fmla="*/ 12 h 117"/>
                  <a:gd name="T40" fmla="*/ 111 w 117"/>
                  <a:gd name="T41" fmla="*/ 30 h 117"/>
                  <a:gd name="T42" fmla="*/ 111 w 117"/>
                  <a:gd name="T43" fmla="*/ 3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7" h="117">
                    <a:moveTo>
                      <a:pt x="111" y="30"/>
                    </a:moveTo>
                    <a:lnTo>
                      <a:pt x="111" y="30"/>
                    </a:lnTo>
                    <a:lnTo>
                      <a:pt x="117" y="53"/>
                    </a:lnTo>
                    <a:lnTo>
                      <a:pt x="117" y="76"/>
                    </a:lnTo>
                    <a:lnTo>
                      <a:pt x="105" y="94"/>
                    </a:lnTo>
                    <a:lnTo>
                      <a:pt x="88" y="111"/>
                    </a:lnTo>
                    <a:lnTo>
                      <a:pt x="88" y="111"/>
                    </a:lnTo>
                    <a:lnTo>
                      <a:pt x="64" y="117"/>
                    </a:lnTo>
                    <a:lnTo>
                      <a:pt x="47" y="111"/>
                    </a:lnTo>
                    <a:lnTo>
                      <a:pt x="24" y="105"/>
                    </a:lnTo>
                    <a:lnTo>
                      <a:pt x="12" y="88"/>
                    </a:lnTo>
                    <a:lnTo>
                      <a:pt x="12" y="88"/>
                    </a:lnTo>
                    <a:lnTo>
                      <a:pt x="0" y="64"/>
                    </a:lnTo>
                    <a:lnTo>
                      <a:pt x="6" y="41"/>
                    </a:lnTo>
                    <a:lnTo>
                      <a:pt x="12" y="24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53" y="0"/>
                    </a:lnTo>
                    <a:lnTo>
                      <a:pt x="76" y="0"/>
                    </a:lnTo>
                    <a:lnTo>
                      <a:pt x="94" y="12"/>
                    </a:lnTo>
                    <a:lnTo>
                      <a:pt x="111" y="30"/>
                    </a:lnTo>
                    <a:lnTo>
                      <a:pt x="111" y="30"/>
                    </a:lnTo>
                    <a:close/>
                  </a:path>
                </a:pathLst>
              </a:custGeom>
              <a:solidFill>
                <a:srgbClr val="9762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7" name="Freeform 186"/>
              <p:cNvSpPr>
                <a:spLocks/>
              </p:cNvSpPr>
              <p:nvPr/>
            </p:nvSpPr>
            <p:spPr bwMode="auto">
              <a:xfrm>
                <a:off x="5170" y="3011"/>
                <a:ext cx="117" cy="117"/>
              </a:xfrm>
              <a:custGeom>
                <a:avLst/>
                <a:gdLst>
                  <a:gd name="T0" fmla="*/ 111 w 117"/>
                  <a:gd name="T1" fmla="*/ 30 h 117"/>
                  <a:gd name="T2" fmla="*/ 111 w 117"/>
                  <a:gd name="T3" fmla="*/ 30 h 117"/>
                  <a:gd name="T4" fmla="*/ 117 w 117"/>
                  <a:gd name="T5" fmla="*/ 53 h 117"/>
                  <a:gd name="T6" fmla="*/ 117 w 117"/>
                  <a:gd name="T7" fmla="*/ 70 h 117"/>
                  <a:gd name="T8" fmla="*/ 105 w 117"/>
                  <a:gd name="T9" fmla="*/ 94 h 117"/>
                  <a:gd name="T10" fmla="*/ 88 w 117"/>
                  <a:gd name="T11" fmla="*/ 105 h 117"/>
                  <a:gd name="T12" fmla="*/ 88 w 117"/>
                  <a:gd name="T13" fmla="*/ 105 h 117"/>
                  <a:gd name="T14" fmla="*/ 64 w 117"/>
                  <a:gd name="T15" fmla="*/ 117 h 117"/>
                  <a:gd name="T16" fmla="*/ 47 w 117"/>
                  <a:gd name="T17" fmla="*/ 111 h 117"/>
                  <a:gd name="T18" fmla="*/ 24 w 117"/>
                  <a:gd name="T19" fmla="*/ 105 h 117"/>
                  <a:gd name="T20" fmla="*/ 12 w 117"/>
                  <a:gd name="T21" fmla="*/ 88 h 117"/>
                  <a:gd name="T22" fmla="*/ 12 w 117"/>
                  <a:gd name="T23" fmla="*/ 88 h 117"/>
                  <a:gd name="T24" fmla="*/ 0 w 117"/>
                  <a:gd name="T25" fmla="*/ 64 h 117"/>
                  <a:gd name="T26" fmla="*/ 6 w 117"/>
                  <a:gd name="T27" fmla="*/ 41 h 117"/>
                  <a:gd name="T28" fmla="*/ 12 w 117"/>
                  <a:gd name="T29" fmla="*/ 24 h 117"/>
                  <a:gd name="T30" fmla="*/ 30 w 117"/>
                  <a:gd name="T31" fmla="*/ 6 h 117"/>
                  <a:gd name="T32" fmla="*/ 30 w 117"/>
                  <a:gd name="T33" fmla="*/ 6 h 117"/>
                  <a:gd name="T34" fmla="*/ 53 w 117"/>
                  <a:gd name="T35" fmla="*/ 0 h 117"/>
                  <a:gd name="T36" fmla="*/ 76 w 117"/>
                  <a:gd name="T37" fmla="*/ 0 h 117"/>
                  <a:gd name="T38" fmla="*/ 94 w 117"/>
                  <a:gd name="T39" fmla="*/ 12 h 117"/>
                  <a:gd name="T40" fmla="*/ 111 w 117"/>
                  <a:gd name="T41" fmla="*/ 30 h 117"/>
                  <a:gd name="T42" fmla="*/ 111 w 117"/>
                  <a:gd name="T43" fmla="*/ 3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7" h="117">
                    <a:moveTo>
                      <a:pt x="111" y="30"/>
                    </a:moveTo>
                    <a:lnTo>
                      <a:pt x="111" y="30"/>
                    </a:lnTo>
                    <a:lnTo>
                      <a:pt x="117" y="53"/>
                    </a:lnTo>
                    <a:lnTo>
                      <a:pt x="117" y="70"/>
                    </a:lnTo>
                    <a:lnTo>
                      <a:pt x="105" y="94"/>
                    </a:lnTo>
                    <a:lnTo>
                      <a:pt x="88" y="105"/>
                    </a:lnTo>
                    <a:lnTo>
                      <a:pt x="88" y="105"/>
                    </a:lnTo>
                    <a:lnTo>
                      <a:pt x="64" y="117"/>
                    </a:lnTo>
                    <a:lnTo>
                      <a:pt x="47" y="111"/>
                    </a:lnTo>
                    <a:lnTo>
                      <a:pt x="24" y="105"/>
                    </a:lnTo>
                    <a:lnTo>
                      <a:pt x="12" y="88"/>
                    </a:lnTo>
                    <a:lnTo>
                      <a:pt x="12" y="88"/>
                    </a:lnTo>
                    <a:lnTo>
                      <a:pt x="0" y="64"/>
                    </a:lnTo>
                    <a:lnTo>
                      <a:pt x="6" y="41"/>
                    </a:lnTo>
                    <a:lnTo>
                      <a:pt x="12" y="24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53" y="0"/>
                    </a:lnTo>
                    <a:lnTo>
                      <a:pt x="76" y="0"/>
                    </a:lnTo>
                    <a:lnTo>
                      <a:pt x="94" y="12"/>
                    </a:lnTo>
                    <a:lnTo>
                      <a:pt x="111" y="30"/>
                    </a:lnTo>
                    <a:lnTo>
                      <a:pt x="111" y="30"/>
                    </a:lnTo>
                    <a:close/>
                  </a:path>
                </a:pathLst>
              </a:custGeom>
              <a:solidFill>
                <a:srgbClr val="9862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8" name="Freeform 187"/>
              <p:cNvSpPr>
                <a:spLocks/>
              </p:cNvSpPr>
              <p:nvPr/>
            </p:nvSpPr>
            <p:spPr bwMode="auto">
              <a:xfrm>
                <a:off x="5170" y="3011"/>
                <a:ext cx="117" cy="117"/>
              </a:xfrm>
              <a:custGeom>
                <a:avLst/>
                <a:gdLst>
                  <a:gd name="T0" fmla="*/ 111 w 117"/>
                  <a:gd name="T1" fmla="*/ 30 h 117"/>
                  <a:gd name="T2" fmla="*/ 111 w 117"/>
                  <a:gd name="T3" fmla="*/ 30 h 117"/>
                  <a:gd name="T4" fmla="*/ 117 w 117"/>
                  <a:gd name="T5" fmla="*/ 53 h 117"/>
                  <a:gd name="T6" fmla="*/ 117 w 117"/>
                  <a:gd name="T7" fmla="*/ 70 h 117"/>
                  <a:gd name="T8" fmla="*/ 105 w 117"/>
                  <a:gd name="T9" fmla="*/ 94 h 117"/>
                  <a:gd name="T10" fmla="*/ 88 w 117"/>
                  <a:gd name="T11" fmla="*/ 105 h 117"/>
                  <a:gd name="T12" fmla="*/ 88 w 117"/>
                  <a:gd name="T13" fmla="*/ 105 h 117"/>
                  <a:gd name="T14" fmla="*/ 64 w 117"/>
                  <a:gd name="T15" fmla="*/ 117 h 117"/>
                  <a:gd name="T16" fmla="*/ 47 w 117"/>
                  <a:gd name="T17" fmla="*/ 111 h 117"/>
                  <a:gd name="T18" fmla="*/ 24 w 117"/>
                  <a:gd name="T19" fmla="*/ 105 h 117"/>
                  <a:gd name="T20" fmla="*/ 12 w 117"/>
                  <a:gd name="T21" fmla="*/ 88 h 117"/>
                  <a:gd name="T22" fmla="*/ 12 w 117"/>
                  <a:gd name="T23" fmla="*/ 88 h 117"/>
                  <a:gd name="T24" fmla="*/ 0 w 117"/>
                  <a:gd name="T25" fmla="*/ 64 h 117"/>
                  <a:gd name="T26" fmla="*/ 6 w 117"/>
                  <a:gd name="T27" fmla="*/ 41 h 117"/>
                  <a:gd name="T28" fmla="*/ 12 w 117"/>
                  <a:gd name="T29" fmla="*/ 24 h 117"/>
                  <a:gd name="T30" fmla="*/ 30 w 117"/>
                  <a:gd name="T31" fmla="*/ 6 h 117"/>
                  <a:gd name="T32" fmla="*/ 30 w 117"/>
                  <a:gd name="T33" fmla="*/ 6 h 117"/>
                  <a:gd name="T34" fmla="*/ 53 w 117"/>
                  <a:gd name="T35" fmla="*/ 0 h 117"/>
                  <a:gd name="T36" fmla="*/ 76 w 117"/>
                  <a:gd name="T37" fmla="*/ 0 h 117"/>
                  <a:gd name="T38" fmla="*/ 94 w 117"/>
                  <a:gd name="T39" fmla="*/ 12 h 117"/>
                  <a:gd name="T40" fmla="*/ 111 w 117"/>
                  <a:gd name="T41" fmla="*/ 30 h 117"/>
                  <a:gd name="T42" fmla="*/ 111 w 117"/>
                  <a:gd name="T43" fmla="*/ 3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7" h="117">
                    <a:moveTo>
                      <a:pt x="111" y="30"/>
                    </a:moveTo>
                    <a:lnTo>
                      <a:pt x="111" y="30"/>
                    </a:lnTo>
                    <a:lnTo>
                      <a:pt x="117" y="53"/>
                    </a:lnTo>
                    <a:lnTo>
                      <a:pt x="117" y="70"/>
                    </a:lnTo>
                    <a:lnTo>
                      <a:pt x="105" y="94"/>
                    </a:lnTo>
                    <a:lnTo>
                      <a:pt x="88" y="105"/>
                    </a:lnTo>
                    <a:lnTo>
                      <a:pt x="88" y="105"/>
                    </a:lnTo>
                    <a:lnTo>
                      <a:pt x="64" y="117"/>
                    </a:lnTo>
                    <a:lnTo>
                      <a:pt x="47" y="111"/>
                    </a:lnTo>
                    <a:lnTo>
                      <a:pt x="24" y="105"/>
                    </a:lnTo>
                    <a:lnTo>
                      <a:pt x="12" y="88"/>
                    </a:lnTo>
                    <a:lnTo>
                      <a:pt x="12" y="88"/>
                    </a:lnTo>
                    <a:lnTo>
                      <a:pt x="0" y="64"/>
                    </a:lnTo>
                    <a:lnTo>
                      <a:pt x="6" y="41"/>
                    </a:lnTo>
                    <a:lnTo>
                      <a:pt x="12" y="24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53" y="0"/>
                    </a:lnTo>
                    <a:lnTo>
                      <a:pt x="76" y="0"/>
                    </a:lnTo>
                    <a:lnTo>
                      <a:pt x="94" y="12"/>
                    </a:lnTo>
                    <a:lnTo>
                      <a:pt x="111" y="30"/>
                    </a:lnTo>
                    <a:lnTo>
                      <a:pt x="111" y="30"/>
                    </a:lnTo>
                    <a:close/>
                  </a:path>
                </a:pathLst>
              </a:custGeom>
              <a:solidFill>
                <a:srgbClr val="9962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9" name="Freeform 188"/>
              <p:cNvSpPr>
                <a:spLocks/>
              </p:cNvSpPr>
              <p:nvPr/>
            </p:nvSpPr>
            <p:spPr bwMode="auto">
              <a:xfrm>
                <a:off x="5176" y="3011"/>
                <a:ext cx="111" cy="111"/>
              </a:xfrm>
              <a:custGeom>
                <a:avLst/>
                <a:gdLst>
                  <a:gd name="T0" fmla="*/ 105 w 111"/>
                  <a:gd name="T1" fmla="*/ 30 h 111"/>
                  <a:gd name="T2" fmla="*/ 105 w 111"/>
                  <a:gd name="T3" fmla="*/ 30 h 111"/>
                  <a:gd name="T4" fmla="*/ 111 w 111"/>
                  <a:gd name="T5" fmla="*/ 53 h 111"/>
                  <a:gd name="T6" fmla="*/ 111 w 111"/>
                  <a:gd name="T7" fmla="*/ 70 h 111"/>
                  <a:gd name="T8" fmla="*/ 99 w 111"/>
                  <a:gd name="T9" fmla="*/ 94 h 111"/>
                  <a:gd name="T10" fmla="*/ 82 w 111"/>
                  <a:gd name="T11" fmla="*/ 105 h 111"/>
                  <a:gd name="T12" fmla="*/ 82 w 111"/>
                  <a:gd name="T13" fmla="*/ 105 h 111"/>
                  <a:gd name="T14" fmla="*/ 58 w 111"/>
                  <a:gd name="T15" fmla="*/ 111 h 111"/>
                  <a:gd name="T16" fmla="*/ 41 w 111"/>
                  <a:gd name="T17" fmla="*/ 111 h 111"/>
                  <a:gd name="T18" fmla="*/ 18 w 111"/>
                  <a:gd name="T19" fmla="*/ 105 h 111"/>
                  <a:gd name="T20" fmla="*/ 6 w 111"/>
                  <a:gd name="T21" fmla="*/ 88 h 111"/>
                  <a:gd name="T22" fmla="*/ 6 w 111"/>
                  <a:gd name="T23" fmla="*/ 88 h 111"/>
                  <a:gd name="T24" fmla="*/ 0 w 111"/>
                  <a:gd name="T25" fmla="*/ 64 h 111"/>
                  <a:gd name="T26" fmla="*/ 0 w 111"/>
                  <a:gd name="T27" fmla="*/ 41 h 111"/>
                  <a:gd name="T28" fmla="*/ 6 w 111"/>
                  <a:gd name="T29" fmla="*/ 24 h 111"/>
                  <a:gd name="T30" fmla="*/ 24 w 111"/>
                  <a:gd name="T31" fmla="*/ 6 h 111"/>
                  <a:gd name="T32" fmla="*/ 24 w 111"/>
                  <a:gd name="T33" fmla="*/ 6 h 111"/>
                  <a:gd name="T34" fmla="*/ 47 w 111"/>
                  <a:gd name="T35" fmla="*/ 0 h 111"/>
                  <a:gd name="T36" fmla="*/ 70 w 111"/>
                  <a:gd name="T37" fmla="*/ 0 h 111"/>
                  <a:gd name="T38" fmla="*/ 88 w 111"/>
                  <a:gd name="T39" fmla="*/ 12 h 111"/>
                  <a:gd name="T40" fmla="*/ 105 w 111"/>
                  <a:gd name="T41" fmla="*/ 30 h 111"/>
                  <a:gd name="T42" fmla="*/ 105 w 111"/>
                  <a:gd name="T43" fmla="*/ 3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1" h="111">
                    <a:moveTo>
                      <a:pt x="105" y="30"/>
                    </a:moveTo>
                    <a:lnTo>
                      <a:pt x="105" y="30"/>
                    </a:lnTo>
                    <a:lnTo>
                      <a:pt x="111" y="53"/>
                    </a:lnTo>
                    <a:lnTo>
                      <a:pt x="111" y="70"/>
                    </a:lnTo>
                    <a:lnTo>
                      <a:pt x="99" y="94"/>
                    </a:lnTo>
                    <a:lnTo>
                      <a:pt x="82" y="105"/>
                    </a:lnTo>
                    <a:lnTo>
                      <a:pt x="82" y="105"/>
                    </a:lnTo>
                    <a:lnTo>
                      <a:pt x="58" y="111"/>
                    </a:lnTo>
                    <a:lnTo>
                      <a:pt x="41" y="111"/>
                    </a:lnTo>
                    <a:lnTo>
                      <a:pt x="18" y="105"/>
                    </a:lnTo>
                    <a:lnTo>
                      <a:pt x="6" y="88"/>
                    </a:lnTo>
                    <a:lnTo>
                      <a:pt x="6" y="88"/>
                    </a:lnTo>
                    <a:lnTo>
                      <a:pt x="0" y="64"/>
                    </a:lnTo>
                    <a:lnTo>
                      <a:pt x="0" y="41"/>
                    </a:lnTo>
                    <a:lnTo>
                      <a:pt x="6" y="24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47" y="0"/>
                    </a:lnTo>
                    <a:lnTo>
                      <a:pt x="70" y="0"/>
                    </a:lnTo>
                    <a:lnTo>
                      <a:pt x="88" y="12"/>
                    </a:lnTo>
                    <a:lnTo>
                      <a:pt x="105" y="30"/>
                    </a:lnTo>
                    <a:lnTo>
                      <a:pt x="105" y="30"/>
                    </a:lnTo>
                    <a:close/>
                  </a:path>
                </a:pathLst>
              </a:custGeom>
              <a:solidFill>
                <a:srgbClr val="9A62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0" name="Freeform 189"/>
              <p:cNvSpPr>
                <a:spLocks/>
              </p:cNvSpPr>
              <p:nvPr/>
            </p:nvSpPr>
            <p:spPr bwMode="auto">
              <a:xfrm>
                <a:off x="5176" y="3011"/>
                <a:ext cx="111" cy="111"/>
              </a:xfrm>
              <a:custGeom>
                <a:avLst/>
                <a:gdLst>
                  <a:gd name="T0" fmla="*/ 99 w 111"/>
                  <a:gd name="T1" fmla="*/ 30 h 111"/>
                  <a:gd name="T2" fmla="*/ 99 w 111"/>
                  <a:gd name="T3" fmla="*/ 30 h 111"/>
                  <a:gd name="T4" fmla="*/ 111 w 111"/>
                  <a:gd name="T5" fmla="*/ 53 h 111"/>
                  <a:gd name="T6" fmla="*/ 105 w 111"/>
                  <a:gd name="T7" fmla="*/ 70 h 111"/>
                  <a:gd name="T8" fmla="*/ 99 w 111"/>
                  <a:gd name="T9" fmla="*/ 94 h 111"/>
                  <a:gd name="T10" fmla="*/ 82 w 111"/>
                  <a:gd name="T11" fmla="*/ 105 h 111"/>
                  <a:gd name="T12" fmla="*/ 82 w 111"/>
                  <a:gd name="T13" fmla="*/ 105 h 111"/>
                  <a:gd name="T14" fmla="*/ 58 w 111"/>
                  <a:gd name="T15" fmla="*/ 111 h 111"/>
                  <a:gd name="T16" fmla="*/ 41 w 111"/>
                  <a:gd name="T17" fmla="*/ 111 h 111"/>
                  <a:gd name="T18" fmla="*/ 18 w 111"/>
                  <a:gd name="T19" fmla="*/ 99 h 111"/>
                  <a:gd name="T20" fmla="*/ 6 w 111"/>
                  <a:gd name="T21" fmla="*/ 88 h 111"/>
                  <a:gd name="T22" fmla="*/ 6 w 111"/>
                  <a:gd name="T23" fmla="*/ 88 h 111"/>
                  <a:gd name="T24" fmla="*/ 0 w 111"/>
                  <a:gd name="T25" fmla="*/ 64 h 111"/>
                  <a:gd name="T26" fmla="*/ 0 w 111"/>
                  <a:gd name="T27" fmla="*/ 41 h 111"/>
                  <a:gd name="T28" fmla="*/ 12 w 111"/>
                  <a:gd name="T29" fmla="*/ 24 h 111"/>
                  <a:gd name="T30" fmla="*/ 24 w 111"/>
                  <a:gd name="T31" fmla="*/ 6 h 111"/>
                  <a:gd name="T32" fmla="*/ 24 w 111"/>
                  <a:gd name="T33" fmla="*/ 6 h 111"/>
                  <a:gd name="T34" fmla="*/ 47 w 111"/>
                  <a:gd name="T35" fmla="*/ 0 h 111"/>
                  <a:gd name="T36" fmla="*/ 70 w 111"/>
                  <a:gd name="T37" fmla="*/ 6 h 111"/>
                  <a:gd name="T38" fmla="*/ 88 w 111"/>
                  <a:gd name="T39" fmla="*/ 12 h 111"/>
                  <a:gd name="T40" fmla="*/ 99 w 111"/>
                  <a:gd name="T41" fmla="*/ 30 h 111"/>
                  <a:gd name="T42" fmla="*/ 99 w 111"/>
                  <a:gd name="T43" fmla="*/ 3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1" h="111">
                    <a:moveTo>
                      <a:pt x="99" y="30"/>
                    </a:moveTo>
                    <a:lnTo>
                      <a:pt x="99" y="30"/>
                    </a:lnTo>
                    <a:lnTo>
                      <a:pt x="111" y="53"/>
                    </a:lnTo>
                    <a:lnTo>
                      <a:pt x="105" y="70"/>
                    </a:lnTo>
                    <a:lnTo>
                      <a:pt x="99" y="94"/>
                    </a:lnTo>
                    <a:lnTo>
                      <a:pt x="82" y="105"/>
                    </a:lnTo>
                    <a:lnTo>
                      <a:pt x="82" y="105"/>
                    </a:lnTo>
                    <a:lnTo>
                      <a:pt x="58" y="111"/>
                    </a:lnTo>
                    <a:lnTo>
                      <a:pt x="41" y="111"/>
                    </a:lnTo>
                    <a:lnTo>
                      <a:pt x="18" y="99"/>
                    </a:lnTo>
                    <a:lnTo>
                      <a:pt x="6" y="88"/>
                    </a:lnTo>
                    <a:lnTo>
                      <a:pt x="6" y="88"/>
                    </a:lnTo>
                    <a:lnTo>
                      <a:pt x="0" y="64"/>
                    </a:lnTo>
                    <a:lnTo>
                      <a:pt x="0" y="41"/>
                    </a:lnTo>
                    <a:lnTo>
                      <a:pt x="12" y="24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47" y="0"/>
                    </a:lnTo>
                    <a:lnTo>
                      <a:pt x="70" y="6"/>
                    </a:lnTo>
                    <a:lnTo>
                      <a:pt x="88" y="12"/>
                    </a:lnTo>
                    <a:lnTo>
                      <a:pt x="99" y="30"/>
                    </a:lnTo>
                    <a:lnTo>
                      <a:pt x="99" y="30"/>
                    </a:lnTo>
                    <a:close/>
                  </a:path>
                </a:pathLst>
              </a:custGeom>
              <a:solidFill>
                <a:srgbClr val="9B62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1" name="Freeform 190"/>
              <p:cNvSpPr>
                <a:spLocks/>
              </p:cNvSpPr>
              <p:nvPr/>
            </p:nvSpPr>
            <p:spPr bwMode="auto">
              <a:xfrm>
                <a:off x="5176" y="3011"/>
                <a:ext cx="111" cy="111"/>
              </a:xfrm>
              <a:custGeom>
                <a:avLst/>
                <a:gdLst>
                  <a:gd name="T0" fmla="*/ 99 w 111"/>
                  <a:gd name="T1" fmla="*/ 30 h 111"/>
                  <a:gd name="T2" fmla="*/ 99 w 111"/>
                  <a:gd name="T3" fmla="*/ 30 h 111"/>
                  <a:gd name="T4" fmla="*/ 111 w 111"/>
                  <a:gd name="T5" fmla="*/ 53 h 111"/>
                  <a:gd name="T6" fmla="*/ 105 w 111"/>
                  <a:gd name="T7" fmla="*/ 70 h 111"/>
                  <a:gd name="T8" fmla="*/ 99 w 111"/>
                  <a:gd name="T9" fmla="*/ 94 h 111"/>
                  <a:gd name="T10" fmla="*/ 82 w 111"/>
                  <a:gd name="T11" fmla="*/ 105 h 111"/>
                  <a:gd name="T12" fmla="*/ 82 w 111"/>
                  <a:gd name="T13" fmla="*/ 105 h 111"/>
                  <a:gd name="T14" fmla="*/ 58 w 111"/>
                  <a:gd name="T15" fmla="*/ 111 h 111"/>
                  <a:gd name="T16" fmla="*/ 41 w 111"/>
                  <a:gd name="T17" fmla="*/ 111 h 111"/>
                  <a:gd name="T18" fmla="*/ 18 w 111"/>
                  <a:gd name="T19" fmla="*/ 99 h 111"/>
                  <a:gd name="T20" fmla="*/ 6 w 111"/>
                  <a:gd name="T21" fmla="*/ 82 h 111"/>
                  <a:gd name="T22" fmla="*/ 6 w 111"/>
                  <a:gd name="T23" fmla="*/ 82 h 111"/>
                  <a:gd name="T24" fmla="*/ 0 w 111"/>
                  <a:gd name="T25" fmla="*/ 64 h 111"/>
                  <a:gd name="T26" fmla="*/ 0 w 111"/>
                  <a:gd name="T27" fmla="*/ 41 h 111"/>
                  <a:gd name="T28" fmla="*/ 12 w 111"/>
                  <a:gd name="T29" fmla="*/ 24 h 111"/>
                  <a:gd name="T30" fmla="*/ 24 w 111"/>
                  <a:gd name="T31" fmla="*/ 12 h 111"/>
                  <a:gd name="T32" fmla="*/ 24 w 111"/>
                  <a:gd name="T33" fmla="*/ 12 h 111"/>
                  <a:gd name="T34" fmla="*/ 47 w 111"/>
                  <a:gd name="T35" fmla="*/ 0 h 111"/>
                  <a:gd name="T36" fmla="*/ 70 w 111"/>
                  <a:gd name="T37" fmla="*/ 6 h 111"/>
                  <a:gd name="T38" fmla="*/ 88 w 111"/>
                  <a:gd name="T39" fmla="*/ 12 h 111"/>
                  <a:gd name="T40" fmla="*/ 99 w 111"/>
                  <a:gd name="T41" fmla="*/ 30 h 111"/>
                  <a:gd name="T42" fmla="*/ 99 w 111"/>
                  <a:gd name="T43" fmla="*/ 3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1" h="111">
                    <a:moveTo>
                      <a:pt x="99" y="30"/>
                    </a:moveTo>
                    <a:lnTo>
                      <a:pt x="99" y="30"/>
                    </a:lnTo>
                    <a:lnTo>
                      <a:pt x="111" y="53"/>
                    </a:lnTo>
                    <a:lnTo>
                      <a:pt x="105" y="70"/>
                    </a:lnTo>
                    <a:lnTo>
                      <a:pt x="99" y="94"/>
                    </a:lnTo>
                    <a:lnTo>
                      <a:pt x="82" y="105"/>
                    </a:lnTo>
                    <a:lnTo>
                      <a:pt x="82" y="105"/>
                    </a:lnTo>
                    <a:lnTo>
                      <a:pt x="58" y="111"/>
                    </a:lnTo>
                    <a:lnTo>
                      <a:pt x="41" y="111"/>
                    </a:lnTo>
                    <a:lnTo>
                      <a:pt x="18" y="99"/>
                    </a:lnTo>
                    <a:lnTo>
                      <a:pt x="6" y="82"/>
                    </a:lnTo>
                    <a:lnTo>
                      <a:pt x="6" y="82"/>
                    </a:lnTo>
                    <a:lnTo>
                      <a:pt x="0" y="64"/>
                    </a:lnTo>
                    <a:lnTo>
                      <a:pt x="0" y="41"/>
                    </a:lnTo>
                    <a:lnTo>
                      <a:pt x="12" y="24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47" y="0"/>
                    </a:lnTo>
                    <a:lnTo>
                      <a:pt x="70" y="6"/>
                    </a:lnTo>
                    <a:lnTo>
                      <a:pt x="88" y="12"/>
                    </a:lnTo>
                    <a:lnTo>
                      <a:pt x="99" y="30"/>
                    </a:lnTo>
                    <a:lnTo>
                      <a:pt x="99" y="30"/>
                    </a:lnTo>
                    <a:close/>
                  </a:path>
                </a:pathLst>
              </a:custGeom>
              <a:solidFill>
                <a:srgbClr val="9B62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2" name="Freeform 191"/>
              <p:cNvSpPr>
                <a:spLocks/>
              </p:cNvSpPr>
              <p:nvPr/>
            </p:nvSpPr>
            <p:spPr bwMode="auto">
              <a:xfrm>
                <a:off x="5176" y="3011"/>
                <a:ext cx="105" cy="111"/>
              </a:xfrm>
              <a:custGeom>
                <a:avLst/>
                <a:gdLst>
                  <a:gd name="T0" fmla="*/ 99 w 105"/>
                  <a:gd name="T1" fmla="*/ 30 h 111"/>
                  <a:gd name="T2" fmla="*/ 99 w 105"/>
                  <a:gd name="T3" fmla="*/ 30 h 111"/>
                  <a:gd name="T4" fmla="*/ 105 w 105"/>
                  <a:gd name="T5" fmla="*/ 53 h 111"/>
                  <a:gd name="T6" fmla="*/ 105 w 105"/>
                  <a:gd name="T7" fmla="*/ 70 h 111"/>
                  <a:gd name="T8" fmla="*/ 99 w 105"/>
                  <a:gd name="T9" fmla="*/ 94 h 111"/>
                  <a:gd name="T10" fmla="*/ 82 w 105"/>
                  <a:gd name="T11" fmla="*/ 105 h 111"/>
                  <a:gd name="T12" fmla="*/ 82 w 105"/>
                  <a:gd name="T13" fmla="*/ 105 h 111"/>
                  <a:gd name="T14" fmla="*/ 58 w 105"/>
                  <a:gd name="T15" fmla="*/ 111 h 111"/>
                  <a:gd name="T16" fmla="*/ 41 w 105"/>
                  <a:gd name="T17" fmla="*/ 111 h 111"/>
                  <a:gd name="T18" fmla="*/ 24 w 105"/>
                  <a:gd name="T19" fmla="*/ 99 h 111"/>
                  <a:gd name="T20" fmla="*/ 6 w 105"/>
                  <a:gd name="T21" fmla="*/ 82 h 111"/>
                  <a:gd name="T22" fmla="*/ 6 w 105"/>
                  <a:gd name="T23" fmla="*/ 82 h 111"/>
                  <a:gd name="T24" fmla="*/ 0 w 105"/>
                  <a:gd name="T25" fmla="*/ 64 h 111"/>
                  <a:gd name="T26" fmla="*/ 0 w 105"/>
                  <a:gd name="T27" fmla="*/ 41 h 111"/>
                  <a:gd name="T28" fmla="*/ 12 w 105"/>
                  <a:gd name="T29" fmla="*/ 24 h 111"/>
                  <a:gd name="T30" fmla="*/ 24 w 105"/>
                  <a:gd name="T31" fmla="*/ 12 h 111"/>
                  <a:gd name="T32" fmla="*/ 24 w 105"/>
                  <a:gd name="T33" fmla="*/ 12 h 111"/>
                  <a:gd name="T34" fmla="*/ 47 w 105"/>
                  <a:gd name="T35" fmla="*/ 0 h 111"/>
                  <a:gd name="T36" fmla="*/ 70 w 105"/>
                  <a:gd name="T37" fmla="*/ 6 h 111"/>
                  <a:gd name="T38" fmla="*/ 88 w 105"/>
                  <a:gd name="T39" fmla="*/ 12 h 111"/>
                  <a:gd name="T40" fmla="*/ 99 w 105"/>
                  <a:gd name="T41" fmla="*/ 30 h 111"/>
                  <a:gd name="T42" fmla="*/ 99 w 105"/>
                  <a:gd name="T43" fmla="*/ 3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05" h="111">
                    <a:moveTo>
                      <a:pt x="99" y="30"/>
                    </a:moveTo>
                    <a:lnTo>
                      <a:pt x="99" y="30"/>
                    </a:lnTo>
                    <a:lnTo>
                      <a:pt x="105" y="53"/>
                    </a:lnTo>
                    <a:lnTo>
                      <a:pt x="105" y="70"/>
                    </a:lnTo>
                    <a:lnTo>
                      <a:pt x="99" y="94"/>
                    </a:lnTo>
                    <a:lnTo>
                      <a:pt x="82" y="105"/>
                    </a:lnTo>
                    <a:lnTo>
                      <a:pt x="82" y="105"/>
                    </a:lnTo>
                    <a:lnTo>
                      <a:pt x="58" y="111"/>
                    </a:lnTo>
                    <a:lnTo>
                      <a:pt x="41" y="111"/>
                    </a:lnTo>
                    <a:lnTo>
                      <a:pt x="24" y="99"/>
                    </a:lnTo>
                    <a:lnTo>
                      <a:pt x="6" y="82"/>
                    </a:lnTo>
                    <a:lnTo>
                      <a:pt x="6" y="82"/>
                    </a:lnTo>
                    <a:lnTo>
                      <a:pt x="0" y="64"/>
                    </a:lnTo>
                    <a:lnTo>
                      <a:pt x="0" y="41"/>
                    </a:lnTo>
                    <a:lnTo>
                      <a:pt x="12" y="24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47" y="0"/>
                    </a:lnTo>
                    <a:lnTo>
                      <a:pt x="70" y="6"/>
                    </a:lnTo>
                    <a:lnTo>
                      <a:pt x="88" y="12"/>
                    </a:lnTo>
                    <a:lnTo>
                      <a:pt x="99" y="30"/>
                    </a:lnTo>
                    <a:lnTo>
                      <a:pt x="99" y="30"/>
                    </a:lnTo>
                    <a:close/>
                  </a:path>
                </a:pathLst>
              </a:custGeom>
              <a:solidFill>
                <a:srgbClr val="9C62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3" name="Freeform 192"/>
              <p:cNvSpPr>
                <a:spLocks/>
              </p:cNvSpPr>
              <p:nvPr/>
            </p:nvSpPr>
            <p:spPr bwMode="auto">
              <a:xfrm>
                <a:off x="5176" y="3017"/>
                <a:ext cx="105" cy="105"/>
              </a:xfrm>
              <a:custGeom>
                <a:avLst/>
                <a:gdLst>
                  <a:gd name="T0" fmla="*/ 99 w 105"/>
                  <a:gd name="T1" fmla="*/ 24 h 105"/>
                  <a:gd name="T2" fmla="*/ 99 w 105"/>
                  <a:gd name="T3" fmla="*/ 24 h 105"/>
                  <a:gd name="T4" fmla="*/ 105 w 105"/>
                  <a:gd name="T5" fmla="*/ 47 h 105"/>
                  <a:gd name="T6" fmla="*/ 105 w 105"/>
                  <a:gd name="T7" fmla="*/ 64 h 105"/>
                  <a:gd name="T8" fmla="*/ 99 w 105"/>
                  <a:gd name="T9" fmla="*/ 82 h 105"/>
                  <a:gd name="T10" fmla="*/ 82 w 105"/>
                  <a:gd name="T11" fmla="*/ 99 h 105"/>
                  <a:gd name="T12" fmla="*/ 82 w 105"/>
                  <a:gd name="T13" fmla="*/ 99 h 105"/>
                  <a:gd name="T14" fmla="*/ 58 w 105"/>
                  <a:gd name="T15" fmla="*/ 105 h 105"/>
                  <a:gd name="T16" fmla="*/ 41 w 105"/>
                  <a:gd name="T17" fmla="*/ 105 h 105"/>
                  <a:gd name="T18" fmla="*/ 24 w 105"/>
                  <a:gd name="T19" fmla="*/ 93 h 105"/>
                  <a:gd name="T20" fmla="*/ 6 w 105"/>
                  <a:gd name="T21" fmla="*/ 76 h 105"/>
                  <a:gd name="T22" fmla="*/ 6 w 105"/>
                  <a:gd name="T23" fmla="*/ 76 h 105"/>
                  <a:gd name="T24" fmla="*/ 0 w 105"/>
                  <a:gd name="T25" fmla="*/ 58 h 105"/>
                  <a:gd name="T26" fmla="*/ 0 w 105"/>
                  <a:gd name="T27" fmla="*/ 35 h 105"/>
                  <a:gd name="T28" fmla="*/ 12 w 105"/>
                  <a:gd name="T29" fmla="*/ 18 h 105"/>
                  <a:gd name="T30" fmla="*/ 29 w 105"/>
                  <a:gd name="T31" fmla="*/ 6 h 105"/>
                  <a:gd name="T32" fmla="*/ 29 w 105"/>
                  <a:gd name="T33" fmla="*/ 6 h 105"/>
                  <a:gd name="T34" fmla="*/ 47 w 105"/>
                  <a:gd name="T35" fmla="*/ 0 h 105"/>
                  <a:gd name="T36" fmla="*/ 70 w 105"/>
                  <a:gd name="T37" fmla="*/ 0 h 105"/>
                  <a:gd name="T38" fmla="*/ 88 w 105"/>
                  <a:gd name="T39" fmla="*/ 6 h 105"/>
                  <a:gd name="T40" fmla="*/ 99 w 105"/>
                  <a:gd name="T41" fmla="*/ 24 h 105"/>
                  <a:gd name="T42" fmla="*/ 99 w 105"/>
                  <a:gd name="T43" fmla="*/ 24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05" h="105">
                    <a:moveTo>
                      <a:pt x="99" y="24"/>
                    </a:moveTo>
                    <a:lnTo>
                      <a:pt x="99" y="24"/>
                    </a:lnTo>
                    <a:lnTo>
                      <a:pt x="105" y="47"/>
                    </a:lnTo>
                    <a:lnTo>
                      <a:pt x="105" y="64"/>
                    </a:lnTo>
                    <a:lnTo>
                      <a:pt x="99" y="82"/>
                    </a:lnTo>
                    <a:lnTo>
                      <a:pt x="82" y="99"/>
                    </a:lnTo>
                    <a:lnTo>
                      <a:pt x="82" y="99"/>
                    </a:lnTo>
                    <a:lnTo>
                      <a:pt x="58" y="105"/>
                    </a:lnTo>
                    <a:lnTo>
                      <a:pt x="41" y="105"/>
                    </a:lnTo>
                    <a:lnTo>
                      <a:pt x="24" y="93"/>
                    </a:lnTo>
                    <a:lnTo>
                      <a:pt x="6" y="76"/>
                    </a:lnTo>
                    <a:lnTo>
                      <a:pt x="6" y="76"/>
                    </a:lnTo>
                    <a:lnTo>
                      <a:pt x="0" y="58"/>
                    </a:lnTo>
                    <a:lnTo>
                      <a:pt x="0" y="35"/>
                    </a:lnTo>
                    <a:lnTo>
                      <a:pt x="12" y="18"/>
                    </a:lnTo>
                    <a:lnTo>
                      <a:pt x="29" y="6"/>
                    </a:lnTo>
                    <a:lnTo>
                      <a:pt x="29" y="6"/>
                    </a:lnTo>
                    <a:lnTo>
                      <a:pt x="47" y="0"/>
                    </a:lnTo>
                    <a:lnTo>
                      <a:pt x="70" y="0"/>
                    </a:lnTo>
                    <a:lnTo>
                      <a:pt x="88" y="6"/>
                    </a:lnTo>
                    <a:lnTo>
                      <a:pt x="99" y="24"/>
                    </a:lnTo>
                    <a:lnTo>
                      <a:pt x="99" y="24"/>
                    </a:lnTo>
                    <a:close/>
                  </a:path>
                </a:pathLst>
              </a:custGeom>
              <a:solidFill>
                <a:srgbClr val="9D62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4" name="Freeform 193"/>
              <p:cNvSpPr>
                <a:spLocks/>
              </p:cNvSpPr>
              <p:nvPr/>
            </p:nvSpPr>
            <p:spPr bwMode="auto">
              <a:xfrm>
                <a:off x="5176" y="3017"/>
                <a:ext cx="105" cy="105"/>
              </a:xfrm>
              <a:custGeom>
                <a:avLst/>
                <a:gdLst>
                  <a:gd name="T0" fmla="*/ 99 w 105"/>
                  <a:gd name="T1" fmla="*/ 24 h 105"/>
                  <a:gd name="T2" fmla="*/ 99 w 105"/>
                  <a:gd name="T3" fmla="*/ 24 h 105"/>
                  <a:gd name="T4" fmla="*/ 105 w 105"/>
                  <a:gd name="T5" fmla="*/ 47 h 105"/>
                  <a:gd name="T6" fmla="*/ 105 w 105"/>
                  <a:gd name="T7" fmla="*/ 64 h 105"/>
                  <a:gd name="T8" fmla="*/ 93 w 105"/>
                  <a:gd name="T9" fmla="*/ 82 h 105"/>
                  <a:gd name="T10" fmla="*/ 82 w 105"/>
                  <a:gd name="T11" fmla="*/ 99 h 105"/>
                  <a:gd name="T12" fmla="*/ 82 w 105"/>
                  <a:gd name="T13" fmla="*/ 99 h 105"/>
                  <a:gd name="T14" fmla="*/ 58 w 105"/>
                  <a:gd name="T15" fmla="*/ 105 h 105"/>
                  <a:gd name="T16" fmla="*/ 41 w 105"/>
                  <a:gd name="T17" fmla="*/ 105 h 105"/>
                  <a:gd name="T18" fmla="*/ 24 w 105"/>
                  <a:gd name="T19" fmla="*/ 93 h 105"/>
                  <a:gd name="T20" fmla="*/ 6 w 105"/>
                  <a:gd name="T21" fmla="*/ 76 h 105"/>
                  <a:gd name="T22" fmla="*/ 6 w 105"/>
                  <a:gd name="T23" fmla="*/ 76 h 105"/>
                  <a:gd name="T24" fmla="*/ 0 w 105"/>
                  <a:gd name="T25" fmla="*/ 58 h 105"/>
                  <a:gd name="T26" fmla="*/ 0 w 105"/>
                  <a:gd name="T27" fmla="*/ 35 h 105"/>
                  <a:gd name="T28" fmla="*/ 12 w 105"/>
                  <a:gd name="T29" fmla="*/ 18 h 105"/>
                  <a:gd name="T30" fmla="*/ 29 w 105"/>
                  <a:gd name="T31" fmla="*/ 6 h 105"/>
                  <a:gd name="T32" fmla="*/ 29 w 105"/>
                  <a:gd name="T33" fmla="*/ 6 h 105"/>
                  <a:gd name="T34" fmla="*/ 47 w 105"/>
                  <a:gd name="T35" fmla="*/ 0 h 105"/>
                  <a:gd name="T36" fmla="*/ 70 w 105"/>
                  <a:gd name="T37" fmla="*/ 0 h 105"/>
                  <a:gd name="T38" fmla="*/ 88 w 105"/>
                  <a:gd name="T39" fmla="*/ 12 h 105"/>
                  <a:gd name="T40" fmla="*/ 99 w 105"/>
                  <a:gd name="T41" fmla="*/ 24 h 105"/>
                  <a:gd name="T42" fmla="*/ 99 w 105"/>
                  <a:gd name="T43" fmla="*/ 24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05" h="105">
                    <a:moveTo>
                      <a:pt x="99" y="24"/>
                    </a:moveTo>
                    <a:lnTo>
                      <a:pt x="99" y="24"/>
                    </a:lnTo>
                    <a:lnTo>
                      <a:pt x="105" y="47"/>
                    </a:lnTo>
                    <a:lnTo>
                      <a:pt x="105" y="64"/>
                    </a:lnTo>
                    <a:lnTo>
                      <a:pt x="93" y="82"/>
                    </a:lnTo>
                    <a:lnTo>
                      <a:pt x="82" y="99"/>
                    </a:lnTo>
                    <a:lnTo>
                      <a:pt x="82" y="99"/>
                    </a:lnTo>
                    <a:lnTo>
                      <a:pt x="58" y="105"/>
                    </a:lnTo>
                    <a:lnTo>
                      <a:pt x="41" y="105"/>
                    </a:lnTo>
                    <a:lnTo>
                      <a:pt x="24" y="93"/>
                    </a:lnTo>
                    <a:lnTo>
                      <a:pt x="6" y="76"/>
                    </a:lnTo>
                    <a:lnTo>
                      <a:pt x="6" y="76"/>
                    </a:lnTo>
                    <a:lnTo>
                      <a:pt x="0" y="58"/>
                    </a:lnTo>
                    <a:lnTo>
                      <a:pt x="0" y="35"/>
                    </a:lnTo>
                    <a:lnTo>
                      <a:pt x="12" y="18"/>
                    </a:lnTo>
                    <a:lnTo>
                      <a:pt x="29" y="6"/>
                    </a:lnTo>
                    <a:lnTo>
                      <a:pt x="29" y="6"/>
                    </a:lnTo>
                    <a:lnTo>
                      <a:pt x="47" y="0"/>
                    </a:lnTo>
                    <a:lnTo>
                      <a:pt x="70" y="0"/>
                    </a:lnTo>
                    <a:lnTo>
                      <a:pt x="88" y="12"/>
                    </a:lnTo>
                    <a:lnTo>
                      <a:pt x="99" y="24"/>
                    </a:lnTo>
                    <a:lnTo>
                      <a:pt x="99" y="24"/>
                    </a:lnTo>
                    <a:close/>
                  </a:path>
                </a:pathLst>
              </a:custGeom>
              <a:solidFill>
                <a:srgbClr val="9E62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5" name="Freeform 194"/>
              <p:cNvSpPr>
                <a:spLocks/>
              </p:cNvSpPr>
              <p:nvPr/>
            </p:nvSpPr>
            <p:spPr bwMode="auto">
              <a:xfrm>
                <a:off x="5176" y="3017"/>
                <a:ext cx="105" cy="105"/>
              </a:xfrm>
              <a:custGeom>
                <a:avLst/>
                <a:gdLst>
                  <a:gd name="T0" fmla="*/ 99 w 105"/>
                  <a:gd name="T1" fmla="*/ 24 h 105"/>
                  <a:gd name="T2" fmla="*/ 99 w 105"/>
                  <a:gd name="T3" fmla="*/ 24 h 105"/>
                  <a:gd name="T4" fmla="*/ 105 w 105"/>
                  <a:gd name="T5" fmla="*/ 47 h 105"/>
                  <a:gd name="T6" fmla="*/ 105 w 105"/>
                  <a:gd name="T7" fmla="*/ 64 h 105"/>
                  <a:gd name="T8" fmla="*/ 93 w 105"/>
                  <a:gd name="T9" fmla="*/ 82 h 105"/>
                  <a:gd name="T10" fmla="*/ 82 w 105"/>
                  <a:gd name="T11" fmla="*/ 99 h 105"/>
                  <a:gd name="T12" fmla="*/ 82 w 105"/>
                  <a:gd name="T13" fmla="*/ 99 h 105"/>
                  <a:gd name="T14" fmla="*/ 58 w 105"/>
                  <a:gd name="T15" fmla="*/ 105 h 105"/>
                  <a:gd name="T16" fmla="*/ 41 w 105"/>
                  <a:gd name="T17" fmla="*/ 105 h 105"/>
                  <a:gd name="T18" fmla="*/ 24 w 105"/>
                  <a:gd name="T19" fmla="*/ 93 h 105"/>
                  <a:gd name="T20" fmla="*/ 6 w 105"/>
                  <a:gd name="T21" fmla="*/ 76 h 105"/>
                  <a:gd name="T22" fmla="*/ 6 w 105"/>
                  <a:gd name="T23" fmla="*/ 76 h 105"/>
                  <a:gd name="T24" fmla="*/ 0 w 105"/>
                  <a:gd name="T25" fmla="*/ 58 h 105"/>
                  <a:gd name="T26" fmla="*/ 0 w 105"/>
                  <a:gd name="T27" fmla="*/ 35 h 105"/>
                  <a:gd name="T28" fmla="*/ 12 w 105"/>
                  <a:gd name="T29" fmla="*/ 18 h 105"/>
                  <a:gd name="T30" fmla="*/ 29 w 105"/>
                  <a:gd name="T31" fmla="*/ 6 h 105"/>
                  <a:gd name="T32" fmla="*/ 29 w 105"/>
                  <a:gd name="T33" fmla="*/ 6 h 105"/>
                  <a:gd name="T34" fmla="*/ 47 w 105"/>
                  <a:gd name="T35" fmla="*/ 0 h 105"/>
                  <a:gd name="T36" fmla="*/ 64 w 105"/>
                  <a:gd name="T37" fmla="*/ 0 h 105"/>
                  <a:gd name="T38" fmla="*/ 88 w 105"/>
                  <a:gd name="T39" fmla="*/ 12 h 105"/>
                  <a:gd name="T40" fmla="*/ 99 w 105"/>
                  <a:gd name="T41" fmla="*/ 24 h 105"/>
                  <a:gd name="T42" fmla="*/ 99 w 105"/>
                  <a:gd name="T43" fmla="*/ 24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05" h="105">
                    <a:moveTo>
                      <a:pt x="99" y="24"/>
                    </a:moveTo>
                    <a:lnTo>
                      <a:pt x="99" y="24"/>
                    </a:lnTo>
                    <a:lnTo>
                      <a:pt x="105" y="47"/>
                    </a:lnTo>
                    <a:lnTo>
                      <a:pt x="105" y="64"/>
                    </a:lnTo>
                    <a:lnTo>
                      <a:pt x="93" y="82"/>
                    </a:lnTo>
                    <a:lnTo>
                      <a:pt x="82" y="99"/>
                    </a:lnTo>
                    <a:lnTo>
                      <a:pt x="82" y="99"/>
                    </a:lnTo>
                    <a:lnTo>
                      <a:pt x="58" y="105"/>
                    </a:lnTo>
                    <a:lnTo>
                      <a:pt x="41" y="105"/>
                    </a:lnTo>
                    <a:lnTo>
                      <a:pt x="24" y="93"/>
                    </a:lnTo>
                    <a:lnTo>
                      <a:pt x="6" y="76"/>
                    </a:lnTo>
                    <a:lnTo>
                      <a:pt x="6" y="76"/>
                    </a:lnTo>
                    <a:lnTo>
                      <a:pt x="0" y="58"/>
                    </a:lnTo>
                    <a:lnTo>
                      <a:pt x="0" y="35"/>
                    </a:lnTo>
                    <a:lnTo>
                      <a:pt x="12" y="18"/>
                    </a:lnTo>
                    <a:lnTo>
                      <a:pt x="29" y="6"/>
                    </a:lnTo>
                    <a:lnTo>
                      <a:pt x="29" y="6"/>
                    </a:lnTo>
                    <a:lnTo>
                      <a:pt x="47" y="0"/>
                    </a:lnTo>
                    <a:lnTo>
                      <a:pt x="64" y="0"/>
                    </a:lnTo>
                    <a:lnTo>
                      <a:pt x="88" y="12"/>
                    </a:lnTo>
                    <a:lnTo>
                      <a:pt x="99" y="24"/>
                    </a:lnTo>
                    <a:lnTo>
                      <a:pt x="99" y="24"/>
                    </a:lnTo>
                    <a:close/>
                  </a:path>
                </a:pathLst>
              </a:custGeom>
              <a:solidFill>
                <a:srgbClr val="9F62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6" name="Freeform 195"/>
              <p:cNvSpPr>
                <a:spLocks/>
              </p:cNvSpPr>
              <p:nvPr/>
            </p:nvSpPr>
            <p:spPr bwMode="auto">
              <a:xfrm>
                <a:off x="5176" y="3017"/>
                <a:ext cx="105" cy="105"/>
              </a:xfrm>
              <a:custGeom>
                <a:avLst/>
                <a:gdLst>
                  <a:gd name="T0" fmla="*/ 99 w 105"/>
                  <a:gd name="T1" fmla="*/ 24 h 105"/>
                  <a:gd name="T2" fmla="*/ 99 w 105"/>
                  <a:gd name="T3" fmla="*/ 24 h 105"/>
                  <a:gd name="T4" fmla="*/ 105 w 105"/>
                  <a:gd name="T5" fmla="*/ 47 h 105"/>
                  <a:gd name="T6" fmla="*/ 105 w 105"/>
                  <a:gd name="T7" fmla="*/ 64 h 105"/>
                  <a:gd name="T8" fmla="*/ 93 w 105"/>
                  <a:gd name="T9" fmla="*/ 82 h 105"/>
                  <a:gd name="T10" fmla="*/ 82 w 105"/>
                  <a:gd name="T11" fmla="*/ 99 h 105"/>
                  <a:gd name="T12" fmla="*/ 82 w 105"/>
                  <a:gd name="T13" fmla="*/ 99 h 105"/>
                  <a:gd name="T14" fmla="*/ 58 w 105"/>
                  <a:gd name="T15" fmla="*/ 105 h 105"/>
                  <a:gd name="T16" fmla="*/ 41 w 105"/>
                  <a:gd name="T17" fmla="*/ 99 h 105"/>
                  <a:gd name="T18" fmla="*/ 24 w 105"/>
                  <a:gd name="T19" fmla="*/ 93 h 105"/>
                  <a:gd name="T20" fmla="*/ 6 w 105"/>
                  <a:gd name="T21" fmla="*/ 76 h 105"/>
                  <a:gd name="T22" fmla="*/ 6 w 105"/>
                  <a:gd name="T23" fmla="*/ 76 h 105"/>
                  <a:gd name="T24" fmla="*/ 0 w 105"/>
                  <a:gd name="T25" fmla="*/ 58 h 105"/>
                  <a:gd name="T26" fmla="*/ 6 w 105"/>
                  <a:gd name="T27" fmla="*/ 35 h 105"/>
                  <a:gd name="T28" fmla="*/ 12 w 105"/>
                  <a:gd name="T29" fmla="*/ 18 h 105"/>
                  <a:gd name="T30" fmla="*/ 29 w 105"/>
                  <a:gd name="T31" fmla="*/ 6 h 105"/>
                  <a:gd name="T32" fmla="*/ 29 w 105"/>
                  <a:gd name="T33" fmla="*/ 6 h 105"/>
                  <a:gd name="T34" fmla="*/ 47 w 105"/>
                  <a:gd name="T35" fmla="*/ 0 h 105"/>
                  <a:gd name="T36" fmla="*/ 64 w 105"/>
                  <a:gd name="T37" fmla="*/ 0 h 105"/>
                  <a:gd name="T38" fmla="*/ 88 w 105"/>
                  <a:gd name="T39" fmla="*/ 12 h 105"/>
                  <a:gd name="T40" fmla="*/ 99 w 105"/>
                  <a:gd name="T41" fmla="*/ 24 h 105"/>
                  <a:gd name="T42" fmla="*/ 99 w 105"/>
                  <a:gd name="T43" fmla="*/ 24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05" h="105">
                    <a:moveTo>
                      <a:pt x="99" y="24"/>
                    </a:moveTo>
                    <a:lnTo>
                      <a:pt x="99" y="24"/>
                    </a:lnTo>
                    <a:lnTo>
                      <a:pt x="105" y="47"/>
                    </a:lnTo>
                    <a:lnTo>
                      <a:pt x="105" y="64"/>
                    </a:lnTo>
                    <a:lnTo>
                      <a:pt x="93" y="82"/>
                    </a:lnTo>
                    <a:lnTo>
                      <a:pt x="82" y="99"/>
                    </a:lnTo>
                    <a:lnTo>
                      <a:pt x="82" y="99"/>
                    </a:lnTo>
                    <a:lnTo>
                      <a:pt x="58" y="105"/>
                    </a:lnTo>
                    <a:lnTo>
                      <a:pt x="41" y="99"/>
                    </a:lnTo>
                    <a:lnTo>
                      <a:pt x="24" y="93"/>
                    </a:lnTo>
                    <a:lnTo>
                      <a:pt x="6" y="76"/>
                    </a:lnTo>
                    <a:lnTo>
                      <a:pt x="6" y="76"/>
                    </a:lnTo>
                    <a:lnTo>
                      <a:pt x="0" y="58"/>
                    </a:lnTo>
                    <a:lnTo>
                      <a:pt x="6" y="35"/>
                    </a:lnTo>
                    <a:lnTo>
                      <a:pt x="12" y="18"/>
                    </a:lnTo>
                    <a:lnTo>
                      <a:pt x="29" y="6"/>
                    </a:lnTo>
                    <a:lnTo>
                      <a:pt x="29" y="6"/>
                    </a:lnTo>
                    <a:lnTo>
                      <a:pt x="47" y="0"/>
                    </a:lnTo>
                    <a:lnTo>
                      <a:pt x="64" y="0"/>
                    </a:lnTo>
                    <a:lnTo>
                      <a:pt x="88" y="12"/>
                    </a:lnTo>
                    <a:lnTo>
                      <a:pt x="99" y="24"/>
                    </a:lnTo>
                    <a:lnTo>
                      <a:pt x="99" y="24"/>
                    </a:lnTo>
                    <a:close/>
                  </a:path>
                </a:pathLst>
              </a:custGeom>
              <a:solidFill>
                <a:srgbClr val="A062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7" name="Freeform 196"/>
              <p:cNvSpPr>
                <a:spLocks/>
              </p:cNvSpPr>
              <p:nvPr/>
            </p:nvSpPr>
            <p:spPr bwMode="auto">
              <a:xfrm>
                <a:off x="5176" y="3017"/>
                <a:ext cx="105" cy="105"/>
              </a:xfrm>
              <a:custGeom>
                <a:avLst/>
                <a:gdLst>
                  <a:gd name="T0" fmla="*/ 99 w 105"/>
                  <a:gd name="T1" fmla="*/ 24 h 105"/>
                  <a:gd name="T2" fmla="*/ 99 w 105"/>
                  <a:gd name="T3" fmla="*/ 24 h 105"/>
                  <a:gd name="T4" fmla="*/ 105 w 105"/>
                  <a:gd name="T5" fmla="*/ 47 h 105"/>
                  <a:gd name="T6" fmla="*/ 105 w 105"/>
                  <a:gd name="T7" fmla="*/ 64 h 105"/>
                  <a:gd name="T8" fmla="*/ 93 w 105"/>
                  <a:gd name="T9" fmla="*/ 82 h 105"/>
                  <a:gd name="T10" fmla="*/ 82 w 105"/>
                  <a:gd name="T11" fmla="*/ 99 h 105"/>
                  <a:gd name="T12" fmla="*/ 82 w 105"/>
                  <a:gd name="T13" fmla="*/ 99 h 105"/>
                  <a:gd name="T14" fmla="*/ 58 w 105"/>
                  <a:gd name="T15" fmla="*/ 105 h 105"/>
                  <a:gd name="T16" fmla="*/ 41 w 105"/>
                  <a:gd name="T17" fmla="*/ 99 h 105"/>
                  <a:gd name="T18" fmla="*/ 24 w 105"/>
                  <a:gd name="T19" fmla="*/ 93 h 105"/>
                  <a:gd name="T20" fmla="*/ 12 w 105"/>
                  <a:gd name="T21" fmla="*/ 76 h 105"/>
                  <a:gd name="T22" fmla="*/ 12 w 105"/>
                  <a:gd name="T23" fmla="*/ 76 h 105"/>
                  <a:gd name="T24" fmla="*/ 0 w 105"/>
                  <a:gd name="T25" fmla="*/ 58 h 105"/>
                  <a:gd name="T26" fmla="*/ 6 w 105"/>
                  <a:gd name="T27" fmla="*/ 35 h 105"/>
                  <a:gd name="T28" fmla="*/ 12 w 105"/>
                  <a:gd name="T29" fmla="*/ 18 h 105"/>
                  <a:gd name="T30" fmla="*/ 29 w 105"/>
                  <a:gd name="T31" fmla="*/ 6 h 105"/>
                  <a:gd name="T32" fmla="*/ 29 w 105"/>
                  <a:gd name="T33" fmla="*/ 6 h 105"/>
                  <a:gd name="T34" fmla="*/ 47 w 105"/>
                  <a:gd name="T35" fmla="*/ 0 h 105"/>
                  <a:gd name="T36" fmla="*/ 64 w 105"/>
                  <a:gd name="T37" fmla="*/ 0 h 105"/>
                  <a:gd name="T38" fmla="*/ 82 w 105"/>
                  <a:gd name="T39" fmla="*/ 12 h 105"/>
                  <a:gd name="T40" fmla="*/ 99 w 105"/>
                  <a:gd name="T41" fmla="*/ 24 h 105"/>
                  <a:gd name="T42" fmla="*/ 99 w 105"/>
                  <a:gd name="T43" fmla="*/ 24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05" h="105">
                    <a:moveTo>
                      <a:pt x="99" y="24"/>
                    </a:moveTo>
                    <a:lnTo>
                      <a:pt x="99" y="24"/>
                    </a:lnTo>
                    <a:lnTo>
                      <a:pt x="105" y="47"/>
                    </a:lnTo>
                    <a:lnTo>
                      <a:pt x="105" y="64"/>
                    </a:lnTo>
                    <a:lnTo>
                      <a:pt x="93" y="82"/>
                    </a:lnTo>
                    <a:lnTo>
                      <a:pt x="82" y="99"/>
                    </a:lnTo>
                    <a:lnTo>
                      <a:pt x="82" y="99"/>
                    </a:lnTo>
                    <a:lnTo>
                      <a:pt x="58" y="105"/>
                    </a:lnTo>
                    <a:lnTo>
                      <a:pt x="41" y="99"/>
                    </a:lnTo>
                    <a:lnTo>
                      <a:pt x="24" y="93"/>
                    </a:lnTo>
                    <a:lnTo>
                      <a:pt x="12" y="76"/>
                    </a:lnTo>
                    <a:lnTo>
                      <a:pt x="12" y="76"/>
                    </a:lnTo>
                    <a:lnTo>
                      <a:pt x="0" y="58"/>
                    </a:lnTo>
                    <a:lnTo>
                      <a:pt x="6" y="35"/>
                    </a:lnTo>
                    <a:lnTo>
                      <a:pt x="12" y="18"/>
                    </a:lnTo>
                    <a:lnTo>
                      <a:pt x="29" y="6"/>
                    </a:lnTo>
                    <a:lnTo>
                      <a:pt x="29" y="6"/>
                    </a:lnTo>
                    <a:lnTo>
                      <a:pt x="47" y="0"/>
                    </a:lnTo>
                    <a:lnTo>
                      <a:pt x="64" y="0"/>
                    </a:lnTo>
                    <a:lnTo>
                      <a:pt x="82" y="12"/>
                    </a:lnTo>
                    <a:lnTo>
                      <a:pt x="99" y="24"/>
                    </a:lnTo>
                    <a:lnTo>
                      <a:pt x="99" y="24"/>
                    </a:lnTo>
                    <a:close/>
                  </a:path>
                </a:pathLst>
              </a:custGeom>
              <a:solidFill>
                <a:srgbClr val="A162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8" name="Freeform 197"/>
              <p:cNvSpPr>
                <a:spLocks/>
              </p:cNvSpPr>
              <p:nvPr/>
            </p:nvSpPr>
            <p:spPr bwMode="auto">
              <a:xfrm>
                <a:off x="5182" y="3017"/>
                <a:ext cx="99" cy="105"/>
              </a:xfrm>
              <a:custGeom>
                <a:avLst/>
                <a:gdLst>
                  <a:gd name="T0" fmla="*/ 93 w 99"/>
                  <a:gd name="T1" fmla="*/ 29 h 105"/>
                  <a:gd name="T2" fmla="*/ 93 w 99"/>
                  <a:gd name="T3" fmla="*/ 29 h 105"/>
                  <a:gd name="T4" fmla="*/ 99 w 99"/>
                  <a:gd name="T5" fmla="*/ 47 h 105"/>
                  <a:gd name="T6" fmla="*/ 99 w 99"/>
                  <a:gd name="T7" fmla="*/ 64 h 105"/>
                  <a:gd name="T8" fmla="*/ 87 w 99"/>
                  <a:gd name="T9" fmla="*/ 82 h 105"/>
                  <a:gd name="T10" fmla="*/ 76 w 99"/>
                  <a:gd name="T11" fmla="*/ 93 h 105"/>
                  <a:gd name="T12" fmla="*/ 76 w 99"/>
                  <a:gd name="T13" fmla="*/ 93 h 105"/>
                  <a:gd name="T14" fmla="*/ 52 w 99"/>
                  <a:gd name="T15" fmla="*/ 105 h 105"/>
                  <a:gd name="T16" fmla="*/ 35 w 99"/>
                  <a:gd name="T17" fmla="*/ 99 h 105"/>
                  <a:gd name="T18" fmla="*/ 18 w 99"/>
                  <a:gd name="T19" fmla="*/ 93 h 105"/>
                  <a:gd name="T20" fmla="*/ 6 w 99"/>
                  <a:gd name="T21" fmla="*/ 76 h 105"/>
                  <a:gd name="T22" fmla="*/ 6 w 99"/>
                  <a:gd name="T23" fmla="*/ 76 h 105"/>
                  <a:gd name="T24" fmla="*/ 0 w 99"/>
                  <a:gd name="T25" fmla="*/ 58 h 105"/>
                  <a:gd name="T26" fmla="*/ 0 w 99"/>
                  <a:gd name="T27" fmla="*/ 35 h 105"/>
                  <a:gd name="T28" fmla="*/ 6 w 99"/>
                  <a:gd name="T29" fmla="*/ 18 h 105"/>
                  <a:gd name="T30" fmla="*/ 23 w 99"/>
                  <a:gd name="T31" fmla="*/ 6 h 105"/>
                  <a:gd name="T32" fmla="*/ 23 w 99"/>
                  <a:gd name="T33" fmla="*/ 6 h 105"/>
                  <a:gd name="T34" fmla="*/ 41 w 99"/>
                  <a:gd name="T35" fmla="*/ 0 h 105"/>
                  <a:gd name="T36" fmla="*/ 58 w 99"/>
                  <a:gd name="T37" fmla="*/ 0 h 105"/>
                  <a:gd name="T38" fmla="*/ 76 w 99"/>
                  <a:gd name="T39" fmla="*/ 12 h 105"/>
                  <a:gd name="T40" fmla="*/ 93 w 99"/>
                  <a:gd name="T41" fmla="*/ 29 h 105"/>
                  <a:gd name="T42" fmla="*/ 93 w 99"/>
                  <a:gd name="T43" fmla="*/ 29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9" h="105">
                    <a:moveTo>
                      <a:pt x="93" y="29"/>
                    </a:moveTo>
                    <a:lnTo>
                      <a:pt x="93" y="29"/>
                    </a:lnTo>
                    <a:lnTo>
                      <a:pt x="99" y="47"/>
                    </a:lnTo>
                    <a:lnTo>
                      <a:pt x="99" y="64"/>
                    </a:lnTo>
                    <a:lnTo>
                      <a:pt x="87" y="82"/>
                    </a:lnTo>
                    <a:lnTo>
                      <a:pt x="76" y="93"/>
                    </a:lnTo>
                    <a:lnTo>
                      <a:pt x="76" y="93"/>
                    </a:lnTo>
                    <a:lnTo>
                      <a:pt x="52" y="105"/>
                    </a:lnTo>
                    <a:lnTo>
                      <a:pt x="35" y="99"/>
                    </a:lnTo>
                    <a:lnTo>
                      <a:pt x="18" y="93"/>
                    </a:lnTo>
                    <a:lnTo>
                      <a:pt x="6" y="76"/>
                    </a:lnTo>
                    <a:lnTo>
                      <a:pt x="6" y="76"/>
                    </a:lnTo>
                    <a:lnTo>
                      <a:pt x="0" y="58"/>
                    </a:lnTo>
                    <a:lnTo>
                      <a:pt x="0" y="35"/>
                    </a:lnTo>
                    <a:lnTo>
                      <a:pt x="6" y="18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41" y="0"/>
                    </a:lnTo>
                    <a:lnTo>
                      <a:pt x="58" y="0"/>
                    </a:lnTo>
                    <a:lnTo>
                      <a:pt x="76" y="12"/>
                    </a:lnTo>
                    <a:lnTo>
                      <a:pt x="93" y="29"/>
                    </a:lnTo>
                    <a:lnTo>
                      <a:pt x="93" y="29"/>
                    </a:lnTo>
                    <a:close/>
                  </a:path>
                </a:pathLst>
              </a:custGeom>
              <a:solidFill>
                <a:srgbClr val="A162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9" name="Freeform 198"/>
              <p:cNvSpPr>
                <a:spLocks/>
              </p:cNvSpPr>
              <p:nvPr/>
            </p:nvSpPr>
            <p:spPr bwMode="auto">
              <a:xfrm>
                <a:off x="5182" y="3017"/>
                <a:ext cx="99" cy="99"/>
              </a:xfrm>
              <a:custGeom>
                <a:avLst/>
                <a:gdLst>
                  <a:gd name="T0" fmla="*/ 93 w 99"/>
                  <a:gd name="T1" fmla="*/ 29 h 99"/>
                  <a:gd name="T2" fmla="*/ 93 w 99"/>
                  <a:gd name="T3" fmla="*/ 29 h 99"/>
                  <a:gd name="T4" fmla="*/ 99 w 99"/>
                  <a:gd name="T5" fmla="*/ 47 h 99"/>
                  <a:gd name="T6" fmla="*/ 99 w 99"/>
                  <a:gd name="T7" fmla="*/ 64 h 99"/>
                  <a:gd name="T8" fmla="*/ 87 w 99"/>
                  <a:gd name="T9" fmla="*/ 82 h 99"/>
                  <a:gd name="T10" fmla="*/ 76 w 99"/>
                  <a:gd name="T11" fmla="*/ 93 h 99"/>
                  <a:gd name="T12" fmla="*/ 76 w 99"/>
                  <a:gd name="T13" fmla="*/ 93 h 99"/>
                  <a:gd name="T14" fmla="*/ 52 w 99"/>
                  <a:gd name="T15" fmla="*/ 99 h 99"/>
                  <a:gd name="T16" fmla="*/ 35 w 99"/>
                  <a:gd name="T17" fmla="*/ 99 h 99"/>
                  <a:gd name="T18" fmla="*/ 18 w 99"/>
                  <a:gd name="T19" fmla="*/ 93 h 99"/>
                  <a:gd name="T20" fmla="*/ 6 w 99"/>
                  <a:gd name="T21" fmla="*/ 76 h 99"/>
                  <a:gd name="T22" fmla="*/ 6 w 99"/>
                  <a:gd name="T23" fmla="*/ 76 h 99"/>
                  <a:gd name="T24" fmla="*/ 0 w 99"/>
                  <a:gd name="T25" fmla="*/ 58 h 99"/>
                  <a:gd name="T26" fmla="*/ 0 w 99"/>
                  <a:gd name="T27" fmla="*/ 35 h 99"/>
                  <a:gd name="T28" fmla="*/ 6 w 99"/>
                  <a:gd name="T29" fmla="*/ 24 h 99"/>
                  <a:gd name="T30" fmla="*/ 23 w 99"/>
                  <a:gd name="T31" fmla="*/ 6 h 99"/>
                  <a:gd name="T32" fmla="*/ 23 w 99"/>
                  <a:gd name="T33" fmla="*/ 6 h 99"/>
                  <a:gd name="T34" fmla="*/ 41 w 99"/>
                  <a:gd name="T35" fmla="*/ 0 h 99"/>
                  <a:gd name="T36" fmla="*/ 58 w 99"/>
                  <a:gd name="T37" fmla="*/ 0 h 99"/>
                  <a:gd name="T38" fmla="*/ 76 w 99"/>
                  <a:gd name="T39" fmla="*/ 12 h 99"/>
                  <a:gd name="T40" fmla="*/ 93 w 99"/>
                  <a:gd name="T41" fmla="*/ 29 h 99"/>
                  <a:gd name="T42" fmla="*/ 93 w 99"/>
                  <a:gd name="T43" fmla="*/ 2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9" h="99">
                    <a:moveTo>
                      <a:pt x="93" y="29"/>
                    </a:moveTo>
                    <a:lnTo>
                      <a:pt x="93" y="29"/>
                    </a:lnTo>
                    <a:lnTo>
                      <a:pt x="99" y="47"/>
                    </a:lnTo>
                    <a:lnTo>
                      <a:pt x="99" y="64"/>
                    </a:lnTo>
                    <a:lnTo>
                      <a:pt x="87" y="82"/>
                    </a:lnTo>
                    <a:lnTo>
                      <a:pt x="76" y="93"/>
                    </a:lnTo>
                    <a:lnTo>
                      <a:pt x="76" y="93"/>
                    </a:lnTo>
                    <a:lnTo>
                      <a:pt x="52" y="99"/>
                    </a:lnTo>
                    <a:lnTo>
                      <a:pt x="35" y="99"/>
                    </a:lnTo>
                    <a:lnTo>
                      <a:pt x="18" y="93"/>
                    </a:lnTo>
                    <a:lnTo>
                      <a:pt x="6" y="76"/>
                    </a:lnTo>
                    <a:lnTo>
                      <a:pt x="6" y="76"/>
                    </a:lnTo>
                    <a:lnTo>
                      <a:pt x="0" y="58"/>
                    </a:lnTo>
                    <a:lnTo>
                      <a:pt x="0" y="35"/>
                    </a:lnTo>
                    <a:lnTo>
                      <a:pt x="6" y="24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41" y="0"/>
                    </a:lnTo>
                    <a:lnTo>
                      <a:pt x="58" y="0"/>
                    </a:lnTo>
                    <a:lnTo>
                      <a:pt x="76" y="12"/>
                    </a:lnTo>
                    <a:lnTo>
                      <a:pt x="93" y="29"/>
                    </a:lnTo>
                    <a:lnTo>
                      <a:pt x="93" y="29"/>
                    </a:lnTo>
                    <a:close/>
                  </a:path>
                </a:pathLst>
              </a:custGeom>
              <a:solidFill>
                <a:srgbClr val="A262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0" name="Freeform 199"/>
              <p:cNvSpPr>
                <a:spLocks/>
              </p:cNvSpPr>
              <p:nvPr/>
            </p:nvSpPr>
            <p:spPr bwMode="auto">
              <a:xfrm>
                <a:off x="5182" y="3017"/>
                <a:ext cx="99" cy="99"/>
              </a:xfrm>
              <a:custGeom>
                <a:avLst/>
                <a:gdLst>
                  <a:gd name="T0" fmla="*/ 93 w 99"/>
                  <a:gd name="T1" fmla="*/ 29 h 99"/>
                  <a:gd name="T2" fmla="*/ 93 w 99"/>
                  <a:gd name="T3" fmla="*/ 29 h 99"/>
                  <a:gd name="T4" fmla="*/ 99 w 99"/>
                  <a:gd name="T5" fmla="*/ 47 h 99"/>
                  <a:gd name="T6" fmla="*/ 93 w 99"/>
                  <a:gd name="T7" fmla="*/ 64 h 99"/>
                  <a:gd name="T8" fmla="*/ 87 w 99"/>
                  <a:gd name="T9" fmla="*/ 82 h 99"/>
                  <a:gd name="T10" fmla="*/ 70 w 99"/>
                  <a:gd name="T11" fmla="*/ 93 h 99"/>
                  <a:gd name="T12" fmla="*/ 70 w 99"/>
                  <a:gd name="T13" fmla="*/ 93 h 99"/>
                  <a:gd name="T14" fmla="*/ 52 w 99"/>
                  <a:gd name="T15" fmla="*/ 99 h 99"/>
                  <a:gd name="T16" fmla="*/ 35 w 99"/>
                  <a:gd name="T17" fmla="*/ 99 h 99"/>
                  <a:gd name="T18" fmla="*/ 18 w 99"/>
                  <a:gd name="T19" fmla="*/ 93 h 99"/>
                  <a:gd name="T20" fmla="*/ 6 w 99"/>
                  <a:gd name="T21" fmla="*/ 76 h 99"/>
                  <a:gd name="T22" fmla="*/ 6 w 99"/>
                  <a:gd name="T23" fmla="*/ 76 h 99"/>
                  <a:gd name="T24" fmla="*/ 0 w 99"/>
                  <a:gd name="T25" fmla="*/ 58 h 99"/>
                  <a:gd name="T26" fmla="*/ 0 w 99"/>
                  <a:gd name="T27" fmla="*/ 41 h 99"/>
                  <a:gd name="T28" fmla="*/ 6 w 99"/>
                  <a:gd name="T29" fmla="*/ 24 h 99"/>
                  <a:gd name="T30" fmla="*/ 23 w 99"/>
                  <a:gd name="T31" fmla="*/ 6 h 99"/>
                  <a:gd name="T32" fmla="*/ 23 w 99"/>
                  <a:gd name="T33" fmla="*/ 6 h 99"/>
                  <a:gd name="T34" fmla="*/ 41 w 99"/>
                  <a:gd name="T35" fmla="*/ 0 h 99"/>
                  <a:gd name="T36" fmla="*/ 58 w 99"/>
                  <a:gd name="T37" fmla="*/ 6 h 99"/>
                  <a:gd name="T38" fmla="*/ 76 w 99"/>
                  <a:gd name="T39" fmla="*/ 12 h 99"/>
                  <a:gd name="T40" fmla="*/ 93 w 99"/>
                  <a:gd name="T41" fmla="*/ 29 h 99"/>
                  <a:gd name="T42" fmla="*/ 93 w 99"/>
                  <a:gd name="T43" fmla="*/ 2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9" h="99">
                    <a:moveTo>
                      <a:pt x="93" y="29"/>
                    </a:moveTo>
                    <a:lnTo>
                      <a:pt x="93" y="29"/>
                    </a:lnTo>
                    <a:lnTo>
                      <a:pt x="99" y="47"/>
                    </a:lnTo>
                    <a:lnTo>
                      <a:pt x="93" y="64"/>
                    </a:lnTo>
                    <a:lnTo>
                      <a:pt x="87" y="82"/>
                    </a:lnTo>
                    <a:lnTo>
                      <a:pt x="70" y="93"/>
                    </a:lnTo>
                    <a:lnTo>
                      <a:pt x="70" y="93"/>
                    </a:lnTo>
                    <a:lnTo>
                      <a:pt x="52" y="99"/>
                    </a:lnTo>
                    <a:lnTo>
                      <a:pt x="35" y="99"/>
                    </a:lnTo>
                    <a:lnTo>
                      <a:pt x="18" y="93"/>
                    </a:lnTo>
                    <a:lnTo>
                      <a:pt x="6" y="76"/>
                    </a:lnTo>
                    <a:lnTo>
                      <a:pt x="6" y="76"/>
                    </a:lnTo>
                    <a:lnTo>
                      <a:pt x="0" y="58"/>
                    </a:lnTo>
                    <a:lnTo>
                      <a:pt x="0" y="41"/>
                    </a:lnTo>
                    <a:lnTo>
                      <a:pt x="6" y="24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41" y="0"/>
                    </a:lnTo>
                    <a:lnTo>
                      <a:pt x="58" y="6"/>
                    </a:lnTo>
                    <a:lnTo>
                      <a:pt x="76" y="12"/>
                    </a:lnTo>
                    <a:lnTo>
                      <a:pt x="93" y="29"/>
                    </a:lnTo>
                    <a:lnTo>
                      <a:pt x="93" y="29"/>
                    </a:lnTo>
                    <a:close/>
                  </a:path>
                </a:pathLst>
              </a:custGeom>
              <a:solidFill>
                <a:srgbClr val="A362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1" name="Freeform 200"/>
              <p:cNvSpPr>
                <a:spLocks/>
              </p:cNvSpPr>
              <p:nvPr/>
            </p:nvSpPr>
            <p:spPr bwMode="auto">
              <a:xfrm>
                <a:off x="5182" y="3017"/>
                <a:ext cx="99" cy="99"/>
              </a:xfrm>
              <a:custGeom>
                <a:avLst/>
                <a:gdLst>
                  <a:gd name="T0" fmla="*/ 87 w 99"/>
                  <a:gd name="T1" fmla="*/ 29 h 99"/>
                  <a:gd name="T2" fmla="*/ 87 w 99"/>
                  <a:gd name="T3" fmla="*/ 29 h 99"/>
                  <a:gd name="T4" fmla="*/ 99 w 99"/>
                  <a:gd name="T5" fmla="*/ 47 h 99"/>
                  <a:gd name="T6" fmla="*/ 93 w 99"/>
                  <a:gd name="T7" fmla="*/ 64 h 99"/>
                  <a:gd name="T8" fmla="*/ 87 w 99"/>
                  <a:gd name="T9" fmla="*/ 82 h 99"/>
                  <a:gd name="T10" fmla="*/ 70 w 99"/>
                  <a:gd name="T11" fmla="*/ 93 h 99"/>
                  <a:gd name="T12" fmla="*/ 70 w 99"/>
                  <a:gd name="T13" fmla="*/ 93 h 99"/>
                  <a:gd name="T14" fmla="*/ 52 w 99"/>
                  <a:gd name="T15" fmla="*/ 99 h 99"/>
                  <a:gd name="T16" fmla="*/ 35 w 99"/>
                  <a:gd name="T17" fmla="*/ 99 h 99"/>
                  <a:gd name="T18" fmla="*/ 18 w 99"/>
                  <a:gd name="T19" fmla="*/ 93 h 99"/>
                  <a:gd name="T20" fmla="*/ 6 w 99"/>
                  <a:gd name="T21" fmla="*/ 76 h 99"/>
                  <a:gd name="T22" fmla="*/ 6 w 99"/>
                  <a:gd name="T23" fmla="*/ 76 h 99"/>
                  <a:gd name="T24" fmla="*/ 0 w 99"/>
                  <a:gd name="T25" fmla="*/ 58 h 99"/>
                  <a:gd name="T26" fmla="*/ 0 w 99"/>
                  <a:gd name="T27" fmla="*/ 41 h 99"/>
                  <a:gd name="T28" fmla="*/ 6 w 99"/>
                  <a:gd name="T29" fmla="*/ 24 h 99"/>
                  <a:gd name="T30" fmla="*/ 23 w 99"/>
                  <a:gd name="T31" fmla="*/ 6 h 99"/>
                  <a:gd name="T32" fmla="*/ 23 w 99"/>
                  <a:gd name="T33" fmla="*/ 6 h 99"/>
                  <a:gd name="T34" fmla="*/ 41 w 99"/>
                  <a:gd name="T35" fmla="*/ 0 h 99"/>
                  <a:gd name="T36" fmla="*/ 58 w 99"/>
                  <a:gd name="T37" fmla="*/ 6 h 99"/>
                  <a:gd name="T38" fmla="*/ 76 w 99"/>
                  <a:gd name="T39" fmla="*/ 12 h 99"/>
                  <a:gd name="T40" fmla="*/ 87 w 99"/>
                  <a:gd name="T41" fmla="*/ 29 h 99"/>
                  <a:gd name="T42" fmla="*/ 87 w 99"/>
                  <a:gd name="T43" fmla="*/ 2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9" h="99">
                    <a:moveTo>
                      <a:pt x="87" y="29"/>
                    </a:moveTo>
                    <a:lnTo>
                      <a:pt x="87" y="29"/>
                    </a:lnTo>
                    <a:lnTo>
                      <a:pt x="99" y="47"/>
                    </a:lnTo>
                    <a:lnTo>
                      <a:pt x="93" y="64"/>
                    </a:lnTo>
                    <a:lnTo>
                      <a:pt x="87" y="82"/>
                    </a:lnTo>
                    <a:lnTo>
                      <a:pt x="70" y="93"/>
                    </a:lnTo>
                    <a:lnTo>
                      <a:pt x="70" y="93"/>
                    </a:lnTo>
                    <a:lnTo>
                      <a:pt x="52" y="99"/>
                    </a:lnTo>
                    <a:lnTo>
                      <a:pt x="35" y="99"/>
                    </a:lnTo>
                    <a:lnTo>
                      <a:pt x="18" y="93"/>
                    </a:lnTo>
                    <a:lnTo>
                      <a:pt x="6" y="76"/>
                    </a:lnTo>
                    <a:lnTo>
                      <a:pt x="6" y="76"/>
                    </a:lnTo>
                    <a:lnTo>
                      <a:pt x="0" y="58"/>
                    </a:lnTo>
                    <a:lnTo>
                      <a:pt x="0" y="41"/>
                    </a:lnTo>
                    <a:lnTo>
                      <a:pt x="6" y="24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41" y="0"/>
                    </a:lnTo>
                    <a:lnTo>
                      <a:pt x="58" y="6"/>
                    </a:lnTo>
                    <a:lnTo>
                      <a:pt x="76" y="12"/>
                    </a:lnTo>
                    <a:lnTo>
                      <a:pt x="87" y="29"/>
                    </a:lnTo>
                    <a:lnTo>
                      <a:pt x="87" y="29"/>
                    </a:lnTo>
                    <a:close/>
                  </a:path>
                </a:pathLst>
              </a:custGeom>
              <a:solidFill>
                <a:srgbClr val="A462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2" name="Freeform 201"/>
              <p:cNvSpPr>
                <a:spLocks/>
              </p:cNvSpPr>
              <p:nvPr/>
            </p:nvSpPr>
            <p:spPr bwMode="auto">
              <a:xfrm>
                <a:off x="5182" y="3023"/>
                <a:ext cx="93" cy="93"/>
              </a:xfrm>
              <a:custGeom>
                <a:avLst/>
                <a:gdLst>
                  <a:gd name="T0" fmla="*/ 87 w 93"/>
                  <a:gd name="T1" fmla="*/ 23 h 93"/>
                  <a:gd name="T2" fmla="*/ 87 w 93"/>
                  <a:gd name="T3" fmla="*/ 23 h 93"/>
                  <a:gd name="T4" fmla="*/ 93 w 93"/>
                  <a:gd name="T5" fmla="*/ 41 h 93"/>
                  <a:gd name="T6" fmla="*/ 93 w 93"/>
                  <a:gd name="T7" fmla="*/ 58 h 93"/>
                  <a:gd name="T8" fmla="*/ 87 w 93"/>
                  <a:gd name="T9" fmla="*/ 76 h 93"/>
                  <a:gd name="T10" fmla="*/ 70 w 93"/>
                  <a:gd name="T11" fmla="*/ 87 h 93"/>
                  <a:gd name="T12" fmla="*/ 70 w 93"/>
                  <a:gd name="T13" fmla="*/ 87 h 93"/>
                  <a:gd name="T14" fmla="*/ 52 w 93"/>
                  <a:gd name="T15" fmla="*/ 93 h 93"/>
                  <a:gd name="T16" fmla="*/ 35 w 93"/>
                  <a:gd name="T17" fmla="*/ 93 h 93"/>
                  <a:gd name="T18" fmla="*/ 18 w 93"/>
                  <a:gd name="T19" fmla="*/ 82 h 93"/>
                  <a:gd name="T20" fmla="*/ 6 w 93"/>
                  <a:gd name="T21" fmla="*/ 70 h 93"/>
                  <a:gd name="T22" fmla="*/ 6 w 93"/>
                  <a:gd name="T23" fmla="*/ 70 h 93"/>
                  <a:gd name="T24" fmla="*/ 0 w 93"/>
                  <a:gd name="T25" fmla="*/ 52 h 93"/>
                  <a:gd name="T26" fmla="*/ 0 w 93"/>
                  <a:gd name="T27" fmla="*/ 35 h 93"/>
                  <a:gd name="T28" fmla="*/ 12 w 93"/>
                  <a:gd name="T29" fmla="*/ 18 h 93"/>
                  <a:gd name="T30" fmla="*/ 23 w 93"/>
                  <a:gd name="T31" fmla="*/ 6 h 93"/>
                  <a:gd name="T32" fmla="*/ 23 w 93"/>
                  <a:gd name="T33" fmla="*/ 6 h 93"/>
                  <a:gd name="T34" fmla="*/ 41 w 93"/>
                  <a:gd name="T35" fmla="*/ 0 h 93"/>
                  <a:gd name="T36" fmla="*/ 58 w 93"/>
                  <a:gd name="T37" fmla="*/ 0 h 93"/>
                  <a:gd name="T38" fmla="*/ 76 w 93"/>
                  <a:gd name="T39" fmla="*/ 6 h 93"/>
                  <a:gd name="T40" fmla="*/ 87 w 93"/>
                  <a:gd name="T41" fmla="*/ 23 h 93"/>
                  <a:gd name="T42" fmla="*/ 87 w 93"/>
                  <a:gd name="T43" fmla="*/ 23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3" h="93">
                    <a:moveTo>
                      <a:pt x="87" y="23"/>
                    </a:moveTo>
                    <a:lnTo>
                      <a:pt x="87" y="23"/>
                    </a:lnTo>
                    <a:lnTo>
                      <a:pt x="93" y="41"/>
                    </a:lnTo>
                    <a:lnTo>
                      <a:pt x="93" y="58"/>
                    </a:lnTo>
                    <a:lnTo>
                      <a:pt x="87" y="76"/>
                    </a:lnTo>
                    <a:lnTo>
                      <a:pt x="70" y="87"/>
                    </a:lnTo>
                    <a:lnTo>
                      <a:pt x="70" y="87"/>
                    </a:lnTo>
                    <a:lnTo>
                      <a:pt x="52" y="93"/>
                    </a:lnTo>
                    <a:lnTo>
                      <a:pt x="35" y="93"/>
                    </a:lnTo>
                    <a:lnTo>
                      <a:pt x="18" y="82"/>
                    </a:lnTo>
                    <a:lnTo>
                      <a:pt x="6" y="70"/>
                    </a:lnTo>
                    <a:lnTo>
                      <a:pt x="6" y="70"/>
                    </a:lnTo>
                    <a:lnTo>
                      <a:pt x="0" y="52"/>
                    </a:lnTo>
                    <a:lnTo>
                      <a:pt x="0" y="35"/>
                    </a:lnTo>
                    <a:lnTo>
                      <a:pt x="12" y="18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41" y="0"/>
                    </a:lnTo>
                    <a:lnTo>
                      <a:pt x="58" y="0"/>
                    </a:lnTo>
                    <a:lnTo>
                      <a:pt x="76" y="6"/>
                    </a:lnTo>
                    <a:lnTo>
                      <a:pt x="87" y="23"/>
                    </a:lnTo>
                    <a:lnTo>
                      <a:pt x="87" y="23"/>
                    </a:lnTo>
                    <a:close/>
                  </a:path>
                </a:pathLst>
              </a:custGeom>
              <a:solidFill>
                <a:srgbClr val="A462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3" name="Freeform 202"/>
              <p:cNvSpPr>
                <a:spLocks/>
              </p:cNvSpPr>
              <p:nvPr/>
            </p:nvSpPr>
            <p:spPr bwMode="auto">
              <a:xfrm>
                <a:off x="5182" y="3023"/>
                <a:ext cx="93" cy="93"/>
              </a:xfrm>
              <a:custGeom>
                <a:avLst/>
                <a:gdLst>
                  <a:gd name="T0" fmla="*/ 87 w 93"/>
                  <a:gd name="T1" fmla="*/ 23 h 93"/>
                  <a:gd name="T2" fmla="*/ 87 w 93"/>
                  <a:gd name="T3" fmla="*/ 23 h 93"/>
                  <a:gd name="T4" fmla="*/ 93 w 93"/>
                  <a:gd name="T5" fmla="*/ 41 h 93"/>
                  <a:gd name="T6" fmla="*/ 93 w 93"/>
                  <a:gd name="T7" fmla="*/ 58 h 93"/>
                  <a:gd name="T8" fmla="*/ 87 w 93"/>
                  <a:gd name="T9" fmla="*/ 76 h 93"/>
                  <a:gd name="T10" fmla="*/ 70 w 93"/>
                  <a:gd name="T11" fmla="*/ 87 h 93"/>
                  <a:gd name="T12" fmla="*/ 70 w 93"/>
                  <a:gd name="T13" fmla="*/ 87 h 93"/>
                  <a:gd name="T14" fmla="*/ 52 w 93"/>
                  <a:gd name="T15" fmla="*/ 93 h 93"/>
                  <a:gd name="T16" fmla="*/ 35 w 93"/>
                  <a:gd name="T17" fmla="*/ 93 h 93"/>
                  <a:gd name="T18" fmla="*/ 18 w 93"/>
                  <a:gd name="T19" fmla="*/ 82 h 93"/>
                  <a:gd name="T20" fmla="*/ 6 w 93"/>
                  <a:gd name="T21" fmla="*/ 70 h 93"/>
                  <a:gd name="T22" fmla="*/ 6 w 93"/>
                  <a:gd name="T23" fmla="*/ 70 h 93"/>
                  <a:gd name="T24" fmla="*/ 0 w 93"/>
                  <a:gd name="T25" fmla="*/ 52 h 93"/>
                  <a:gd name="T26" fmla="*/ 0 w 93"/>
                  <a:gd name="T27" fmla="*/ 35 h 93"/>
                  <a:gd name="T28" fmla="*/ 12 w 93"/>
                  <a:gd name="T29" fmla="*/ 18 h 93"/>
                  <a:gd name="T30" fmla="*/ 23 w 93"/>
                  <a:gd name="T31" fmla="*/ 6 h 93"/>
                  <a:gd name="T32" fmla="*/ 23 w 93"/>
                  <a:gd name="T33" fmla="*/ 6 h 93"/>
                  <a:gd name="T34" fmla="*/ 41 w 93"/>
                  <a:gd name="T35" fmla="*/ 0 h 93"/>
                  <a:gd name="T36" fmla="*/ 58 w 93"/>
                  <a:gd name="T37" fmla="*/ 0 h 93"/>
                  <a:gd name="T38" fmla="*/ 76 w 93"/>
                  <a:gd name="T39" fmla="*/ 6 h 93"/>
                  <a:gd name="T40" fmla="*/ 87 w 93"/>
                  <a:gd name="T41" fmla="*/ 23 h 93"/>
                  <a:gd name="T42" fmla="*/ 87 w 93"/>
                  <a:gd name="T43" fmla="*/ 23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3" h="93">
                    <a:moveTo>
                      <a:pt x="87" y="23"/>
                    </a:moveTo>
                    <a:lnTo>
                      <a:pt x="87" y="23"/>
                    </a:lnTo>
                    <a:lnTo>
                      <a:pt x="93" y="41"/>
                    </a:lnTo>
                    <a:lnTo>
                      <a:pt x="93" y="58"/>
                    </a:lnTo>
                    <a:lnTo>
                      <a:pt x="87" y="76"/>
                    </a:lnTo>
                    <a:lnTo>
                      <a:pt x="70" y="87"/>
                    </a:lnTo>
                    <a:lnTo>
                      <a:pt x="70" y="87"/>
                    </a:lnTo>
                    <a:lnTo>
                      <a:pt x="52" y="93"/>
                    </a:lnTo>
                    <a:lnTo>
                      <a:pt x="35" y="93"/>
                    </a:lnTo>
                    <a:lnTo>
                      <a:pt x="18" y="82"/>
                    </a:lnTo>
                    <a:lnTo>
                      <a:pt x="6" y="70"/>
                    </a:lnTo>
                    <a:lnTo>
                      <a:pt x="6" y="70"/>
                    </a:lnTo>
                    <a:lnTo>
                      <a:pt x="0" y="52"/>
                    </a:lnTo>
                    <a:lnTo>
                      <a:pt x="0" y="35"/>
                    </a:lnTo>
                    <a:lnTo>
                      <a:pt x="12" y="18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41" y="0"/>
                    </a:lnTo>
                    <a:lnTo>
                      <a:pt x="58" y="0"/>
                    </a:lnTo>
                    <a:lnTo>
                      <a:pt x="76" y="6"/>
                    </a:lnTo>
                    <a:lnTo>
                      <a:pt x="87" y="23"/>
                    </a:lnTo>
                    <a:lnTo>
                      <a:pt x="87" y="23"/>
                    </a:lnTo>
                    <a:close/>
                  </a:path>
                </a:pathLst>
              </a:custGeom>
              <a:solidFill>
                <a:srgbClr val="A561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4" name="Freeform 203"/>
              <p:cNvSpPr>
                <a:spLocks/>
              </p:cNvSpPr>
              <p:nvPr/>
            </p:nvSpPr>
            <p:spPr bwMode="auto">
              <a:xfrm>
                <a:off x="5182" y="3023"/>
                <a:ext cx="93" cy="93"/>
              </a:xfrm>
              <a:custGeom>
                <a:avLst/>
                <a:gdLst>
                  <a:gd name="T0" fmla="*/ 87 w 93"/>
                  <a:gd name="T1" fmla="*/ 23 h 93"/>
                  <a:gd name="T2" fmla="*/ 87 w 93"/>
                  <a:gd name="T3" fmla="*/ 23 h 93"/>
                  <a:gd name="T4" fmla="*/ 93 w 93"/>
                  <a:gd name="T5" fmla="*/ 41 h 93"/>
                  <a:gd name="T6" fmla="*/ 93 w 93"/>
                  <a:gd name="T7" fmla="*/ 58 h 93"/>
                  <a:gd name="T8" fmla="*/ 87 w 93"/>
                  <a:gd name="T9" fmla="*/ 76 h 93"/>
                  <a:gd name="T10" fmla="*/ 70 w 93"/>
                  <a:gd name="T11" fmla="*/ 87 h 93"/>
                  <a:gd name="T12" fmla="*/ 70 w 93"/>
                  <a:gd name="T13" fmla="*/ 87 h 93"/>
                  <a:gd name="T14" fmla="*/ 52 w 93"/>
                  <a:gd name="T15" fmla="*/ 93 h 93"/>
                  <a:gd name="T16" fmla="*/ 35 w 93"/>
                  <a:gd name="T17" fmla="*/ 93 h 93"/>
                  <a:gd name="T18" fmla="*/ 18 w 93"/>
                  <a:gd name="T19" fmla="*/ 82 h 93"/>
                  <a:gd name="T20" fmla="*/ 6 w 93"/>
                  <a:gd name="T21" fmla="*/ 70 h 93"/>
                  <a:gd name="T22" fmla="*/ 6 w 93"/>
                  <a:gd name="T23" fmla="*/ 70 h 93"/>
                  <a:gd name="T24" fmla="*/ 0 w 93"/>
                  <a:gd name="T25" fmla="*/ 52 h 93"/>
                  <a:gd name="T26" fmla="*/ 0 w 93"/>
                  <a:gd name="T27" fmla="*/ 35 h 93"/>
                  <a:gd name="T28" fmla="*/ 12 w 93"/>
                  <a:gd name="T29" fmla="*/ 18 h 93"/>
                  <a:gd name="T30" fmla="*/ 23 w 93"/>
                  <a:gd name="T31" fmla="*/ 6 h 93"/>
                  <a:gd name="T32" fmla="*/ 23 w 93"/>
                  <a:gd name="T33" fmla="*/ 6 h 93"/>
                  <a:gd name="T34" fmla="*/ 41 w 93"/>
                  <a:gd name="T35" fmla="*/ 0 h 93"/>
                  <a:gd name="T36" fmla="*/ 58 w 93"/>
                  <a:gd name="T37" fmla="*/ 0 h 93"/>
                  <a:gd name="T38" fmla="*/ 76 w 93"/>
                  <a:gd name="T39" fmla="*/ 6 h 93"/>
                  <a:gd name="T40" fmla="*/ 87 w 93"/>
                  <a:gd name="T41" fmla="*/ 23 h 93"/>
                  <a:gd name="T42" fmla="*/ 87 w 93"/>
                  <a:gd name="T43" fmla="*/ 23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3" h="93">
                    <a:moveTo>
                      <a:pt x="87" y="23"/>
                    </a:moveTo>
                    <a:lnTo>
                      <a:pt x="87" y="23"/>
                    </a:lnTo>
                    <a:lnTo>
                      <a:pt x="93" y="41"/>
                    </a:lnTo>
                    <a:lnTo>
                      <a:pt x="93" y="58"/>
                    </a:lnTo>
                    <a:lnTo>
                      <a:pt x="87" y="76"/>
                    </a:lnTo>
                    <a:lnTo>
                      <a:pt x="70" y="87"/>
                    </a:lnTo>
                    <a:lnTo>
                      <a:pt x="70" y="87"/>
                    </a:lnTo>
                    <a:lnTo>
                      <a:pt x="52" y="93"/>
                    </a:lnTo>
                    <a:lnTo>
                      <a:pt x="35" y="93"/>
                    </a:lnTo>
                    <a:lnTo>
                      <a:pt x="18" y="82"/>
                    </a:lnTo>
                    <a:lnTo>
                      <a:pt x="6" y="70"/>
                    </a:lnTo>
                    <a:lnTo>
                      <a:pt x="6" y="70"/>
                    </a:lnTo>
                    <a:lnTo>
                      <a:pt x="0" y="52"/>
                    </a:lnTo>
                    <a:lnTo>
                      <a:pt x="0" y="35"/>
                    </a:lnTo>
                    <a:lnTo>
                      <a:pt x="12" y="18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41" y="0"/>
                    </a:lnTo>
                    <a:lnTo>
                      <a:pt x="58" y="0"/>
                    </a:lnTo>
                    <a:lnTo>
                      <a:pt x="76" y="6"/>
                    </a:lnTo>
                    <a:lnTo>
                      <a:pt x="87" y="23"/>
                    </a:lnTo>
                    <a:lnTo>
                      <a:pt x="87" y="23"/>
                    </a:lnTo>
                    <a:close/>
                  </a:path>
                </a:pathLst>
              </a:custGeom>
              <a:solidFill>
                <a:srgbClr val="A661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5" name="Freeform 204"/>
              <p:cNvSpPr>
                <a:spLocks/>
              </p:cNvSpPr>
              <p:nvPr/>
            </p:nvSpPr>
            <p:spPr bwMode="auto">
              <a:xfrm>
                <a:off x="5182" y="3023"/>
                <a:ext cx="93" cy="93"/>
              </a:xfrm>
              <a:custGeom>
                <a:avLst/>
                <a:gdLst>
                  <a:gd name="T0" fmla="*/ 87 w 93"/>
                  <a:gd name="T1" fmla="*/ 23 h 93"/>
                  <a:gd name="T2" fmla="*/ 87 w 93"/>
                  <a:gd name="T3" fmla="*/ 23 h 93"/>
                  <a:gd name="T4" fmla="*/ 93 w 93"/>
                  <a:gd name="T5" fmla="*/ 41 h 93"/>
                  <a:gd name="T6" fmla="*/ 93 w 93"/>
                  <a:gd name="T7" fmla="*/ 58 h 93"/>
                  <a:gd name="T8" fmla="*/ 87 w 93"/>
                  <a:gd name="T9" fmla="*/ 76 h 93"/>
                  <a:gd name="T10" fmla="*/ 70 w 93"/>
                  <a:gd name="T11" fmla="*/ 87 h 93"/>
                  <a:gd name="T12" fmla="*/ 70 w 93"/>
                  <a:gd name="T13" fmla="*/ 87 h 93"/>
                  <a:gd name="T14" fmla="*/ 52 w 93"/>
                  <a:gd name="T15" fmla="*/ 93 h 93"/>
                  <a:gd name="T16" fmla="*/ 35 w 93"/>
                  <a:gd name="T17" fmla="*/ 93 h 93"/>
                  <a:gd name="T18" fmla="*/ 18 w 93"/>
                  <a:gd name="T19" fmla="*/ 82 h 93"/>
                  <a:gd name="T20" fmla="*/ 6 w 93"/>
                  <a:gd name="T21" fmla="*/ 70 h 93"/>
                  <a:gd name="T22" fmla="*/ 6 w 93"/>
                  <a:gd name="T23" fmla="*/ 70 h 93"/>
                  <a:gd name="T24" fmla="*/ 0 w 93"/>
                  <a:gd name="T25" fmla="*/ 52 h 93"/>
                  <a:gd name="T26" fmla="*/ 0 w 93"/>
                  <a:gd name="T27" fmla="*/ 35 h 93"/>
                  <a:gd name="T28" fmla="*/ 12 w 93"/>
                  <a:gd name="T29" fmla="*/ 18 h 93"/>
                  <a:gd name="T30" fmla="*/ 23 w 93"/>
                  <a:gd name="T31" fmla="*/ 6 h 93"/>
                  <a:gd name="T32" fmla="*/ 23 w 93"/>
                  <a:gd name="T33" fmla="*/ 6 h 93"/>
                  <a:gd name="T34" fmla="*/ 41 w 93"/>
                  <a:gd name="T35" fmla="*/ 0 h 93"/>
                  <a:gd name="T36" fmla="*/ 58 w 93"/>
                  <a:gd name="T37" fmla="*/ 0 h 93"/>
                  <a:gd name="T38" fmla="*/ 76 w 93"/>
                  <a:gd name="T39" fmla="*/ 6 h 93"/>
                  <a:gd name="T40" fmla="*/ 87 w 93"/>
                  <a:gd name="T41" fmla="*/ 23 h 93"/>
                  <a:gd name="T42" fmla="*/ 87 w 93"/>
                  <a:gd name="T43" fmla="*/ 23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3" h="93">
                    <a:moveTo>
                      <a:pt x="87" y="23"/>
                    </a:moveTo>
                    <a:lnTo>
                      <a:pt x="87" y="23"/>
                    </a:lnTo>
                    <a:lnTo>
                      <a:pt x="93" y="41"/>
                    </a:lnTo>
                    <a:lnTo>
                      <a:pt x="93" y="58"/>
                    </a:lnTo>
                    <a:lnTo>
                      <a:pt x="87" y="76"/>
                    </a:lnTo>
                    <a:lnTo>
                      <a:pt x="70" y="87"/>
                    </a:lnTo>
                    <a:lnTo>
                      <a:pt x="70" y="87"/>
                    </a:lnTo>
                    <a:lnTo>
                      <a:pt x="52" y="93"/>
                    </a:lnTo>
                    <a:lnTo>
                      <a:pt x="35" y="93"/>
                    </a:lnTo>
                    <a:lnTo>
                      <a:pt x="18" y="82"/>
                    </a:lnTo>
                    <a:lnTo>
                      <a:pt x="6" y="70"/>
                    </a:lnTo>
                    <a:lnTo>
                      <a:pt x="6" y="70"/>
                    </a:lnTo>
                    <a:lnTo>
                      <a:pt x="0" y="52"/>
                    </a:lnTo>
                    <a:lnTo>
                      <a:pt x="0" y="35"/>
                    </a:lnTo>
                    <a:lnTo>
                      <a:pt x="12" y="18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41" y="0"/>
                    </a:lnTo>
                    <a:lnTo>
                      <a:pt x="58" y="0"/>
                    </a:lnTo>
                    <a:lnTo>
                      <a:pt x="76" y="6"/>
                    </a:lnTo>
                    <a:lnTo>
                      <a:pt x="87" y="23"/>
                    </a:lnTo>
                    <a:lnTo>
                      <a:pt x="87" y="23"/>
                    </a:lnTo>
                    <a:close/>
                  </a:path>
                </a:pathLst>
              </a:custGeom>
              <a:solidFill>
                <a:srgbClr val="A761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6" name="Freeform 205"/>
              <p:cNvSpPr>
                <a:spLocks/>
              </p:cNvSpPr>
              <p:nvPr/>
            </p:nvSpPr>
            <p:spPr bwMode="auto">
              <a:xfrm>
                <a:off x="5182" y="3023"/>
                <a:ext cx="93" cy="93"/>
              </a:xfrm>
              <a:custGeom>
                <a:avLst/>
                <a:gdLst>
                  <a:gd name="T0" fmla="*/ 87 w 93"/>
                  <a:gd name="T1" fmla="*/ 23 h 93"/>
                  <a:gd name="T2" fmla="*/ 87 w 93"/>
                  <a:gd name="T3" fmla="*/ 23 h 93"/>
                  <a:gd name="T4" fmla="*/ 93 w 93"/>
                  <a:gd name="T5" fmla="*/ 41 h 93"/>
                  <a:gd name="T6" fmla="*/ 93 w 93"/>
                  <a:gd name="T7" fmla="*/ 58 h 93"/>
                  <a:gd name="T8" fmla="*/ 82 w 93"/>
                  <a:gd name="T9" fmla="*/ 76 h 93"/>
                  <a:gd name="T10" fmla="*/ 70 w 93"/>
                  <a:gd name="T11" fmla="*/ 87 h 93"/>
                  <a:gd name="T12" fmla="*/ 70 w 93"/>
                  <a:gd name="T13" fmla="*/ 87 h 93"/>
                  <a:gd name="T14" fmla="*/ 52 w 93"/>
                  <a:gd name="T15" fmla="*/ 93 h 93"/>
                  <a:gd name="T16" fmla="*/ 35 w 93"/>
                  <a:gd name="T17" fmla="*/ 87 h 93"/>
                  <a:gd name="T18" fmla="*/ 18 w 93"/>
                  <a:gd name="T19" fmla="*/ 82 h 93"/>
                  <a:gd name="T20" fmla="*/ 6 w 93"/>
                  <a:gd name="T21" fmla="*/ 70 h 93"/>
                  <a:gd name="T22" fmla="*/ 6 w 93"/>
                  <a:gd name="T23" fmla="*/ 70 h 93"/>
                  <a:gd name="T24" fmla="*/ 0 w 93"/>
                  <a:gd name="T25" fmla="*/ 52 h 93"/>
                  <a:gd name="T26" fmla="*/ 6 w 93"/>
                  <a:gd name="T27" fmla="*/ 35 h 93"/>
                  <a:gd name="T28" fmla="*/ 12 w 93"/>
                  <a:gd name="T29" fmla="*/ 18 h 93"/>
                  <a:gd name="T30" fmla="*/ 23 w 93"/>
                  <a:gd name="T31" fmla="*/ 6 h 93"/>
                  <a:gd name="T32" fmla="*/ 23 w 93"/>
                  <a:gd name="T33" fmla="*/ 6 h 93"/>
                  <a:gd name="T34" fmla="*/ 41 w 93"/>
                  <a:gd name="T35" fmla="*/ 0 h 93"/>
                  <a:gd name="T36" fmla="*/ 58 w 93"/>
                  <a:gd name="T37" fmla="*/ 0 h 93"/>
                  <a:gd name="T38" fmla="*/ 76 w 93"/>
                  <a:gd name="T39" fmla="*/ 12 h 93"/>
                  <a:gd name="T40" fmla="*/ 87 w 93"/>
                  <a:gd name="T41" fmla="*/ 23 h 93"/>
                  <a:gd name="T42" fmla="*/ 87 w 93"/>
                  <a:gd name="T43" fmla="*/ 23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3" h="93">
                    <a:moveTo>
                      <a:pt x="87" y="23"/>
                    </a:moveTo>
                    <a:lnTo>
                      <a:pt x="87" y="23"/>
                    </a:lnTo>
                    <a:lnTo>
                      <a:pt x="93" y="41"/>
                    </a:lnTo>
                    <a:lnTo>
                      <a:pt x="93" y="58"/>
                    </a:lnTo>
                    <a:lnTo>
                      <a:pt x="82" y="76"/>
                    </a:lnTo>
                    <a:lnTo>
                      <a:pt x="70" y="87"/>
                    </a:lnTo>
                    <a:lnTo>
                      <a:pt x="70" y="87"/>
                    </a:lnTo>
                    <a:lnTo>
                      <a:pt x="52" y="93"/>
                    </a:lnTo>
                    <a:lnTo>
                      <a:pt x="35" y="87"/>
                    </a:lnTo>
                    <a:lnTo>
                      <a:pt x="18" y="82"/>
                    </a:lnTo>
                    <a:lnTo>
                      <a:pt x="6" y="70"/>
                    </a:lnTo>
                    <a:lnTo>
                      <a:pt x="6" y="70"/>
                    </a:lnTo>
                    <a:lnTo>
                      <a:pt x="0" y="52"/>
                    </a:lnTo>
                    <a:lnTo>
                      <a:pt x="6" y="35"/>
                    </a:lnTo>
                    <a:lnTo>
                      <a:pt x="12" y="18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41" y="0"/>
                    </a:lnTo>
                    <a:lnTo>
                      <a:pt x="58" y="0"/>
                    </a:lnTo>
                    <a:lnTo>
                      <a:pt x="76" y="12"/>
                    </a:lnTo>
                    <a:lnTo>
                      <a:pt x="87" y="23"/>
                    </a:lnTo>
                    <a:lnTo>
                      <a:pt x="87" y="23"/>
                    </a:lnTo>
                    <a:close/>
                  </a:path>
                </a:pathLst>
              </a:custGeom>
              <a:solidFill>
                <a:srgbClr val="A861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7" name="Freeform 206"/>
              <p:cNvSpPr>
                <a:spLocks/>
              </p:cNvSpPr>
              <p:nvPr/>
            </p:nvSpPr>
            <p:spPr bwMode="auto">
              <a:xfrm>
                <a:off x="5182" y="3023"/>
                <a:ext cx="93" cy="93"/>
              </a:xfrm>
              <a:custGeom>
                <a:avLst/>
                <a:gdLst>
                  <a:gd name="T0" fmla="*/ 87 w 93"/>
                  <a:gd name="T1" fmla="*/ 23 h 93"/>
                  <a:gd name="T2" fmla="*/ 87 w 93"/>
                  <a:gd name="T3" fmla="*/ 23 h 93"/>
                  <a:gd name="T4" fmla="*/ 93 w 93"/>
                  <a:gd name="T5" fmla="*/ 41 h 93"/>
                  <a:gd name="T6" fmla="*/ 93 w 93"/>
                  <a:gd name="T7" fmla="*/ 58 h 93"/>
                  <a:gd name="T8" fmla="*/ 82 w 93"/>
                  <a:gd name="T9" fmla="*/ 76 h 93"/>
                  <a:gd name="T10" fmla="*/ 70 w 93"/>
                  <a:gd name="T11" fmla="*/ 87 h 93"/>
                  <a:gd name="T12" fmla="*/ 70 w 93"/>
                  <a:gd name="T13" fmla="*/ 87 h 93"/>
                  <a:gd name="T14" fmla="*/ 52 w 93"/>
                  <a:gd name="T15" fmla="*/ 93 h 93"/>
                  <a:gd name="T16" fmla="*/ 35 w 93"/>
                  <a:gd name="T17" fmla="*/ 87 h 93"/>
                  <a:gd name="T18" fmla="*/ 23 w 93"/>
                  <a:gd name="T19" fmla="*/ 82 h 93"/>
                  <a:gd name="T20" fmla="*/ 6 w 93"/>
                  <a:gd name="T21" fmla="*/ 70 h 93"/>
                  <a:gd name="T22" fmla="*/ 6 w 93"/>
                  <a:gd name="T23" fmla="*/ 70 h 93"/>
                  <a:gd name="T24" fmla="*/ 0 w 93"/>
                  <a:gd name="T25" fmla="*/ 52 h 93"/>
                  <a:gd name="T26" fmla="*/ 6 w 93"/>
                  <a:gd name="T27" fmla="*/ 35 h 93"/>
                  <a:gd name="T28" fmla="*/ 12 w 93"/>
                  <a:gd name="T29" fmla="*/ 18 h 93"/>
                  <a:gd name="T30" fmla="*/ 23 w 93"/>
                  <a:gd name="T31" fmla="*/ 6 h 93"/>
                  <a:gd name="T32" fmla="*/ 23 w 93"/>
                  <a:gd name="T33" fmla="*/ 6 h 93"/>
                  <a:gd name="T34" fmla="*/ 41 w 93"/>
                  <a:gd name="T35" fmla="*/ 0 h 93"/>
                  <a:gd name="T36" fmla="*/ 58 w 93"/>
                  <a:gd name="T37" fmla="*/ 0 h 93"/>
                  <a:gd name="T38" fmla="*/ 76 w 93"/>
                  <a:gd name="T39" fmla="*/ 12 h 93"/>
                  <a:gd name="T40" fmla="*/ 87 w 93"/>
                  <a:gd name="T41" fmla="*/ 23 h 93"/>
                  <a:gd name="T42" fmla="*/ 87 w 93"/>
                  <a:gd name="T43" fmla="*/ 23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3" h="93">
                    <a:moveTo>
                      <a:pt x="87" y="23"/>
                    </a:moveTo>
                    <a:lnTo>
                      <a:pt x="87" y="23"/>
                    </a:lnTo>
                    <a:lnTo>
                      <a:pt x="93" y="41"/>
                    </a:lnTo>
                    <a:lnTo>
                      <a:pt x="93" y="58"/>
                    </a:lnTo>
                    <a:lnTo>
                      <a:pt x="82" y="76"/>
                    </a:lnTo>
                    <a:lnTo>
                      <a:pt x="70" y="87"/>
                    </a:lnTo>
                    <a:lnTo>
                      <a:pt x="70" y="87"/>
                    </a:lnTo>
                    <a:lnTo>
                      <a:pt x="52" y="93"/>
                    </a:lnTo>
                    <a:lnTo>
                      <a:pt x="35" y="87"/>
                    </a:lnTo>
                    <a:lnTo>
                      <a:pt x="23" y="82"/>
                    </a:lnTo>
                    <a:lnTo>
                      <a:pt x="6" y="70"/>
                    </a:lnTo>
                    <a:lnTo>
                      <a:pt x="6" y="70"/>
                    </a:lnTo>
                    <a:lnTo>
                      <a:pt x="0" y="52"/>
                    </a:lnTo>
                    <a:lnTo>
                      <a:pt x="6" y="35"/>
                    </a:lnTo>
                    <a:lnTo>
                      <a:pt x="12" y="18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41" y="0"/>
                    </a:lnTo>
                    <a:lnTo>
                      <a:pt x="58" y="0"/>
                    </a:lnTo>
                    <a:lnTo>
                      <a:pt x="76" y="12"/>
                    </a:lnTo>
                    <a:lnTo>
                      <a:pt x="87" y="23"/>
                    </a:lnTo>
                    <a:lnTo>
                      <a:pt x="87" y="23"/>
                    </a:lnTo>
                    <a:close/>
                  </a:path>
                </a:pathLst>
              </a:custGeom>
              <a:solidFill>
                <a:srgbClr val="A961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8" name="Freeform 207"/>
              <p:cNvSpPr>
                <a:spLocks/>
              </p:cNvSpPr>
              <p:nvPr/>
            </p:nvSpPr>
            <p:spPr bwMode="auto">
              <a:xfrm>
                <a:off x="5188" y="3023"/>
                <a:ext cx="87" cy="87"/>
              </a:xfrm>
              <a:custGeom>
                <a:avLst/>
                <a:gdLst>
                  <a:gd name="T0" fmla="*/ 81 w 87"/>
                  <a:gd name="T1" fmla="*/ 23 h 87"/>
                  <a:gd name="T2" fmla="*/ 81 w 87"/>
                  <a:gd name="T3" fmla="*/ 23 h 87"/>
                  <a:gd name="T4" fmla="*/ 87 w 87"/>
                  <a:gd name="T5" fmla="*/ 41 h 87"/>
                  <a:gd name="T6" fmla="*/ 87 w 87"/>
                  <a:gd name="T7" fmla="*/ 58 h 87"/>
                  <a:gd name="T8" fmla="*/ 76 w 87"/>
                  <a:gd name="T9" fmla="*/ 76 h 87"/>
                  <a:gd name="T10" fmla="*/ 64 w 87"/>
                  <a:gd name="T11" fmla="*/ 87 h 87"/>
                  <a:gd name="T12" fmla="*/ 64 w 87"/>
                  <a:gd name="T13" fmla="*/ 87 h 87"/>
                  <a:gd name="T14" fmla="*/ 46 w 87"/>
                  <a:gd name="T15" fmla="*/ 87 h 87"/>
                  <a:gd name="T16" fmla="*/ 29 w 87"/>
                  <a:gd name="T17" fmla="*/ 87 h 87"/>
                  <a:gd name="T18" fmla="*/ 17 w 87"/>
                  <a:gd name="T19" fmla="*/ 82 h 87"/>
                  <a:gd name="T20" fmla="*/ 6 w 87"/>
                  <a:gd name="T21" fmla="*/ 70 h 87"/>
                  <a:gd name="T22" fmla="*/ 6 w 87"/>
                  <a:gd name="T23" fmla="*/ 70 h 87"/>
                  <a:gd name="T24" fmla="*/ 0 w 87"/>
                  <a:gd name="T25" fmla="*/ 52 h 87"/>
                  <a:gd name="T26" fmla="*/ 0 w 87"/>
                  <a:gd name="T27" fmla="*/ 35 h 87"/>
                  <a:gd name="T28" fmla="*/ 6 w 87"/>
                  <a:gd name="T29" fmla="*/ 18 h 87"/>
                  <a:gd name="T30" fmla="*/ 17 w 87"/>
                  <a:gd name="T31" fmla="*/ 6 h 87"/>
                  <a:gd name="T32" fmla="*/ 17 w 87"/>
                  <a:gd name="T33" fmla="*/ 6 h 87"/>
                  <a:gd name="T34" fmla="*/ 35 w 87"/>
                  <a:gd name="T35" fmla="*/ 0 h 87"/>
                  <a:gd name="T36" fmla="*/ 52 w 87"/>
                  <a:gd name="T37" fmla="*/ 0 h 87"/>
                  <a:gd name="T38" fmla="*/ 70 w 87"/>
                  <a:gd name="T39" fmla="*/ 12 h 87"/>
                  <a:gd name="T40" fmla="*/ 81 w 87"/>
                  <a:gd name="T41" fmla="*/ 23 h 87"/>
                  <a:gd name="T42" fmla="*/ 81 w 87"/>
                  <a:gd name="T43" fmla="*/ 2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7" h="87">
                    <a:moveTo>
                      <a:pt x="81" y="23"/>
                    </a:moveTo>
                    <a:lnTo>
                      <a:pt x="81" y="23"/>
                    </a:lnTo>
                    <a:lnTo>
                      <a:pt x="87" y="41"/>
                    </a:lnTo>
                    <a:lnTo>
                      <a:pt x="87" y="58"/>
                    </a:lnTo>
                    <a:lnTo>
                      <a:pt x="76" y="76"/>
                    </a:lnTo>
                    <a:lnTo>
                      <a:pt x="64" y="87"/>
                    </a:lnTo>
                    <a:lnTo>
                      <a:pt x="64" y="87"/>
                    </a:lnTo>
                    <a:lnTo>
                      <a:pt x="46" y="87"/>
                    </a:lnTo>
                    <a:lnTo>
                      <a:pt x="29" y="87"/>
                    </a:lnTo>
                    <a:lnTo>
                      <a:pt x="17" y="82"/>
                    </a:lnTo>
                    <a:lnTo>
                      <a:pt x="6" y="70"/>
                    </a:lnTo>
                    <a:lnTo>
                      <a:pt x="6" y="70"/>
                    </a:lnTo>
                    <a:lnTo>
                      <a:pt x="0" y="52"/>
                    </a:lnTo>
                    <a:lnTo>
                      <a:pt x="0" y="35"/>
                    </a:lnTo>
                    <a:lnTo>
                      <a:pt x="6" y="18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35" y="0"/>
                    </a:lnTo>
                    <a:lnTo>
                      <a:pt x="52" y="0"/>
                    </a:lnTo>
                    <a:lnTo>
                      <a:pt x="70" y="12"/>
                    </a:lnTo>
                    <a:lnTo>
                      <a:pt x="81" y="23"/>
                    </a:lnTo>
                    <a:lnTo>
                      <a:pt x="81" y="23"/>
                    </a:lnTo>
                    <a:close/>
                  </a:path>
                </a:pathLst>
              </a:custGeom>
              <a:solidFill>
                <a:srgbClr val="AA61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" name="Freeform 209"/>
            <p:cNvSpPr>
              <a:spLocks/>
            </p:cNvSpPr>
            <p:nvPr/>
          </p:nvSpPr>
          <p:spPr bwMode="auto">
            <a:xfrm>
              <a:off x="8235950" y="4799013"/>
              <a:ext cx="138113" cy="138113"/>
            </a:xfrm>
            <a:custGeom>
              <a:avLst/>
              <a:gdLst>
                <a:gd name="T0" fmla="*/ 81 w 87"/>
                <a:gd name="T1" fmla="*/ 23 h 87"/>
                <a:gd name="T2" fmla="*/ 81 w 87"/>
                <a:gd name="T3" fmla="*/ 23 h 87"/>
                <a:gd name="T4" fmla="*/ 87 w 87"/>
                <a:gd name="T5" fmla="*/ 41 h 87"/>
                <a:gd name="T6" fmla="*/ 81 w 87"/>
                <a:gd name="T7" fmla="*/ 58 h 87"/>
                <a:gd name="T8" fmla="*/ 76 w 87"/>
                <a:gd name="T9" fmla="*/ 70 h 87"/>
                <a:gd name="T10" fmla="*/ 64 w 87"/>
                <a:gd name="T11" fmla="*/ 82 h 87"/>
                <a:gd name="T12" fmla="*/ 64 w 87"/>
                <a:gd name="T13" fmla="*/ 82 h 87"/>
                <a:gd name="T14" fmla="*/ 46 w 87"/>
                <a:gd name="T15" fmla="*/ 87 h 87"/>
                <a:gd name="T16" fmla="*/ 29 w 87"/>
                <a:gd name="T17" fmla="*/ 87 h 87"/>
                <a:gd name="T18" fmla="*/ 17 w 87"/>
                <a:gd name="T19" fmla="*/ 82 h 87"/>
                <a:gd name="T20" fmla="*/ 6 w 87"/>
                <a:gd name="T21" fmla="*/ 70 h 87"/>
                <a:gd name="T22" fmla="*/ 6 w 87"/>
                <a:gd name="T23" fmla="*/ 70 h 87"/>
                <a:gd name="T24" fmla="*/ 0 w 87"/>
                <a:gd name="T25" fmla="*/ 52 h 87"/>
                <a:gd name="T26" fmla="*/ 0 w 87"/>
                <a:gd name="T27" fmla="*/ 35 h 87"/>
                <a:gd name="T28" fmla="*/ 6 w 87"/>
                <a:gd name="T29" fmla="*/ 18 h 87"/>
                <a:gd name="T30" fmla="*/ 17 w 87"/>
                <a:gd name="T31" fmla="*/ 6 h 87"/>
                <a:gd name="T32" fmla="*/ 17 w 87"/>
                <a:gd name="T33" fmla="*/ 6 h 87"/>
                <a:gd name="T34" fmla="*/ 35 w 87"/>
                <a:gd name="T35" fmla="*/ 0 h 87"/>
                <a:gd name="T36" fmla="*/ 52 w 87"/>
                <a:gd name="T37" fmla="*/ 0 h 87"/>
                <a:gd name="T38" fmla="*/ 70 w 87"/>
                <a:gd name="T39" fmla="*/ 12 h 87"/>
                <a:gd name="T40" fmla="*/ 81 w 87"/>
                <a:gd name="T41" fmla="*/ 23 h 87"/>
                <a:gd name="T42" fmla="*/ 81 w 87"/>
                <a:gd name="T43" fmla="*/ 2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7" h="87">
                  <a:moveTo>
                    <a:pt x="81" y="23"/>
                  </a:moveTo>
                  <a:lnTo>
                    <a:pt x="81" y="23"/>
                  </a:lnTo>
                  <a:lnTo>
                    <a:pt x="87" y="41"/>
                  </a:lnTo>
                  <a:lnTo>
                    <a:pt x="81" y="58"/>
                  </a:lnTo>
                  <a:lnTo>
                    <a:pt x="76" y="70"/>
                  </a:lnTo>
                  <a:lnTo>
                    <a:pt x="64" y="82"/>
                  </a:lnTo>
                  <a:lnTo>
                    <a:pt x="64" y="82"/>
                  </a:lnTo>
                  <a:lnTo>
                    <a:pt x="46" y="87"/>
                  </a:lnTo>
                  <a:lnTo>
                    <a:pt x="29" y="87"/>
                  </a:lnTo>
                  <a:lnTo>
                    <a:pt x="17" y="82"/>
                  </a:lnTo>
                  <a:lnTo>
                    <a:pt x="6" y="70"/>
                  </a:lnTo>
                  <a:lnTo>
                    <a:pt x="6" y="70"/>
                  </a:lnTo>
                  <a:lnTo>
                    <a:pt x="0" y="52"/>
                  </a:lnTo>
                  <a:lnTo>
                    <a:pt x="0" y="35"/>
                  </a:lnTo>
                  <a:lnTo>
                    <a:pt x="6" y="18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35" y="0"/>
                  </a:lnTo>
                  <a:lnTo>
                    <a:pt x="52" y="0"/>
                  </a:lnTo>
                  <a:lnTo>
                    <a:pt x="70" y="12"/>
                  </a:lnTo>
                  <a:lnTo>
                    <a:pt x="81" y="23"/>
                  </a:lnTo>
                  <a:lnTo>
                    <a:pt x="81" y="23"/>
                  </a:lnTo>
                  <a:close/>
                </a:path>
              </a:pathLst>
            </a:custGeom>
            <a:solidFill>
              <a:srgbClr val="AB61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210"/>
            <p:cNvSpPr>
              <a:spLocks/>
            </p:cNvSpPr>
            <p:nvPr/>
          </p:nvSpPr>
          <p:spPr bwMode="auto">
            <a:xfrm>
              <a:off x="8235950" y="4799013"/>
              <a:ext cx="138113" cy="138113"/>
            </a:xfrm>
            <a:custGeom>
              <a:avLst/>
              <a:gdLst>
                <a:gd name="T0" fmla="*/ 81 w 87"/>
                <a:gd name="T1" fmla="*/ 23 h 87"/>
                <a:gd name="T2" fmla="*/ 81 w 87"/>
                <a:gd name="T3" fmla="*/ 23 h 87"/>
                <a:gd name="T4" fmla="*/ 87 w 87"/>
                <a:gd name="T5" fmla="*/ 41 h 87"/>
                <a:gd name="T6" fmla="*/ 81 w 87"/>
                <a:gd name="T7" fmla="*/ 58 h 87"/>
                <a:gd name="T8" fmla="*/ 76 w 87"/>
                <a:gd name="T9" fmla="*/ 70 h 87"/>
                <a:gd name="T10" fmla="*/ 64 w 87"/>
                <a:gd name="T11" fmla="*/ 82 h 87"/>
                <a:gd name="T12" fmla="*/ 64 w 87"/>
                <a:gd name="T13" fmla="*/ 82 h 87"/>
                <a:gd name="T14" fmla="*/ 46 w 87"/>
                <a:gd name="T15" fmla="*/ 87 h 87"/>
                <a:gd name="T16" fmla="*/ 29 w 87"/>
                <a:gd name="T17" fmla="*/ 87 h 87"/>
                <a:gd name="T18" fmla="*/ 17 w 87"/>
                <a:gd name="T19" fmla="*/ 82 h 87"/>
                <a:gd name="T20" fmla="*/ 6 w 87"/>
                <a:gd name="T21" fmla="*/ 64 h 87"/>
                <a:gd name="T22" fmla="*/ 6 w 87"/>
                <a:gd name="T23" fmla="*/ 64 h 87"/>
                <a:gd name="T24" fmla="*/ 0 w 87"/>
                <a:gd name="T25" fmla="*/ 52 h 87"/>
                <a:gd name="T26" fmla="*/ 0 w 87"/>
                <a:gd name="T27" fmla="*/ 35 h 87"/>
                <a:gd name="T28" fmla="*/ 6 w 87"/>
                <a:gd name="T29" fmla="*/ 18 h 87"/>
                <a:gd name="T30" fmla="*/ 17 w 87"/>
                <a:gd name="T31" fmla="*/ 6 h 87"/>
                <a:gd name="T32" fmla="*/ 17 w 87"/>
                <a:gd name="T33" fmla="*/ 6 h 87"/>
                <a:gd name="T34" fmla="*/ 35 w 87"/>
                <a:gd name="T35" fmla="*/ 0 h 87"/>
                <a:gd name="T36" fmla="*/ 52 w 87"/>
                <a:gd name="T37" fmla="*/ 6 h 87"/>
                <a:gd name="T38" fmla="*/ 70 w 87"/>
                <a:gd name="T39" fmla="*/ 12 h 87"/>
                <a:gd name="T40" fmla="*/ 81 w 87"/>
                <a:gd name="T41" fmla="*/ 23 h 87"/>
                <a:gd name="T42" fmla="*/ 81 w 87"/>
                <a:gd name="T43" fmla="*/ 2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7" h="87">
                  <a:moveTo>
                    <a:pt x="81" y="23"/>
                  </a:moveTo>
                  <a:lnTo>
                    <a:pt x="81" y="23"/>
                  </a:lnTo>
                  <a:lnTo>
                    <a:pt x="87" y="41"/>
                  </a:lnTo>
                  <a:lnTo>
                    <a:pt x="81" y="58"/>
                  </a:lnTo>
                  <a:lnTo>
                    <a:pt x="76" y="70"/>
                  </a:lnTo>
                  <a:lnTo>
                    <a:pt x="64" y="82"/>
                  </a:lnTo>
                  <a:lnTo>
                    <a:pt x="64" y="82"/>
                  </a:lnTo>
                  <a:lnTo>
                    <a:pt x="46" y="87"/>
                  </a:lnTo>
                  <a:lnTo>
                    <a:pt x="29" y="87"/>
                  </a:lnTo>
                  <a:lnTo>
                    <a:pt x="17" y="82"/>
                  </a:lnTo>
                  <a:lnTo>
                    <a:pt x="6" y="64"/>
                  </a:lnTo>
                  <a:lnTo>
                    <a:pt x="6" y="64"/>
                  </a:lnTo>
                  <a:lnTo>
                    <a:pt x="0" y="52"/>
                  </a:lnTo>
                  <a:lnTo>
                    <a:pt x="0" y="35"/>
                  </a:lnTo>
                  <a:lnTo>
                    <a:pt x="6" y="18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35" y="0"/>
                  </a:lnTo>
                  <a:lnTo>
                    <a:pt x="52" y="6"/>
                  </a:lnTo>
                  <a:lnTo>
                    <a:pt x="70" y="12"/>
                  </a:lnTo>
                  <a:lnTo>
                    <a:pt x="81" y="23"/>
                  </a:lnTo>
                  <a:lnTo>
                    <a:pt x="81" y="23"/>
                  </a:lnTo>
                  <a:close/>
                </a:path>
              </a:pathLst>
            </a:custGeom>
            <a:solidFill>
              <a:srgbClr val="AC61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11"/>
            <p:cNvSpPr>
              <a:spLocks/>
            </p:cNvSpPr>
            <p:nvPr/>
          </p:nvSpPr>
          <p:spPr bwMode="auto">
            <a:xfrm>
              <a:off x="8235950" y="4799013"/>
              <a:ext cx="128588" cy="138113"/>
            </a:xfrm>
            <a:custGeom>
              <a:avLst/>
              <a:gdLst>
                <a:gd name="T0" fmla="*/ 81 w 81"/>
                <a:gd name="T1" fmla="*/ 23 h 87"/>
                <a:gd name="T2" fmla="*/ 81 w 81"/>
                <a:gd name="T3" fmla="*/ 23 h 87"/>
                <a:gd name="T4" fmla="*/ 81 w 81"/>
                <a:gd name="T5" fmla="*/ 41 h 87"/>
                <a:gd name="T6" fmla="*/ 81 w 81"/>
                <a:gd name="T7" fmla="*/ 58 h 87"/>
                <a:gd name="T8" fmla="*/ 76 w 81"/>
                <a:gd name="T9" fmla="*/ 70 h 87"/>
                <a:gd name="T10" fmla="*/ 64 w 81"/>
                <a:gd name="T11" fmla="*/ 82 h 87"/>
                <a:gd name="T12" fmla="*/ 64 w 81"/>
                <a:gd name="T13" fmla="*/ 82 h 87"/>
                <a:gd name="T14" fmla="*/ 46 w 81"/>
                <a:gd name="T15" fmla="*/ 87 h 87"/>
                <a:gd name="T16" fmla="*/ 29 w 81"/>
                <a:gd name="T17" fmla="*/ 87 h 87"/>
                <a:gd name="T18" fmla="*/ 17 w 81"/>
                <a:gd name="T19" fmla="*/ 82 h 87"/>
                <a:gd name="T20" fmla="*/ 6 w 81"/>
                <a:gd name="T21" fmla="*/ 64 h 87"/>
                <a:gd name="T22" fmla="*/ 6 w 81"/>
                <a:gd name="T23" fmla="*/ 64 h 87"/>
                <a:gd name="T24" fmla="*/ 0 w 81"/>
                <a:gd name="T25" fmla="*/ 52 h 87"/>
                <a:gd name="T26" fmla="*/ 0 w 81"/>
                <a:gd name="T27" fmla="*/ 35 h 87"/>
                <a:gd name="T28" fmla="*/ 6 w 81"/>
                <a:gd name="T29" fmla="*/ 18 h 87"/>
                <a:gd name="T30" fmla="*/ 17 w 81"/>
                <a:gd name="T31" fmla="*/ 6 h 87"/>
                <a:gd name="T32" fmla="*/ 17 w 81"/>
                <a:gd name="T33" fmla="*/ 6 h 87"/>
                <a:gd name="T34" fmla="*/ 35 w 81"/>
                <a:gd name="T35" fmla="*/ 0 h 87"/>
                <a:gd name="T36" fmla="*/ 52 w 81"/>
                <a:gd name="T37" fmla="*/ 6 h 87"/>
                <a:gd name="T38" fmla="*/ 70 w 81"/>
                <a:gd name="T39" fmla="*/ 12 h 87"/>
                <a:gd name="T40" fmla="*/ 81 w 81"/>
                <a:gd name="T41" fmla="*/ 23 h 87"/>
                <a:gd name="T42" fmla="*/ 81 w 81"/>
                <a:gd name="T43" fmla="*/ 2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1" h="87">
                  <a:moveTo>
                    <a:pt x="81" y="23"/>
                  </a:moveTo>
                  <a:lnTo>
                    <a:pt x="81" y="23"/>
                  </a:lnTo>
                  <a:lnTo>
                    <a:pt x="81" y="41"/>
                  </a:lnTo>
                  <a:lnTo>
                    <a:pt x="81" y="58"/>
                  </a:lnTo>
                  <a:lnTo>
                    <a:pt x="76" y="70"/>
                  </a:lnTo>
                  <a:lnTo>
                    <a:pt x="64" y="82"/>
                  </a:lnTo>
                  <a:lnTo>
                    <a:pt x="64" y="82"/>
                  </a:lnTo>
                  <a:lnTo>
                    <a:pt x="46" y="87"/>
                  </a:lnTo>
                  <a:lnTo>
                    <a:pt x="29" y="87"/>
                  </a:lnTo>
                  <a:lnTo>
                    <a:pt x="17" y="82"/>
                  </a:lnTo>
                  <a:lnTo>
                    <a:pt x="6" y="64"/>
                  </a:lnTo>
                  <a:lnTo>
                    <a:pt x="6" y="64"/>
                  </a:lnTo>
                  <a:lnTo>
                    <a:pt x="0" y="52"/>
                  </a:lnTo>
                  <a:lnTo>
                    <a:pt x="0" y="35"/>
                  </a:lnTo>
                  <a:lnTo>
                    <a:pt x="6" y="18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35" y="0"/>
                  </a:lnTo>
                  <a:lnTo>
                    <a:pt x="52" y="6"/>
                  </a:lnTo>
                  <a:lnTo>
                    <a:pt x="70" y="12"/>
                  </a:lnTo>
                  <a:lnTo>
                    <a:pt x="81" y="23"/>
                  </a:lnTo>
                  <a:lnTo>
                    <a:pt x="81" y="23"/>
                  </a:lnTo>
                  <a:close/>
                </a:path>
              </a:pathLst>
            </a:custGeom>
            <a:solidFill>
              <a:srgbClr val="AD61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12"/>
            <p:cNvSpPr>
              <a:spLocks/>
            </p:cNvSpPr>
            <p:nvPr/>
          </p:nvSpPr>
          <p:spPr bwMode="auto">
            <a:xfrm>
              <a:off x="8235950" y="4808538"/>
              <a:ext cx="128588" cy="128588"/>
            </a:xfrm>
            <a:custGeom>
              <a:avLst/>
              <a:gdLst>
                <a:gd name="T0" fmla="*/ 76 w 81"/>
                <a:gd name="T1" fmla="*/ 17 h 81"/>
                <a:gd name="T2" fmla="*/ 76 w 81"/>
                <a:gd name="T3" fmla="*/ 17 h 81"/>
                <a:gd name="T4" fmla="*/ 81 w 81"/>
                <a:gd name="T5" fmla="*/ 35 h 81"/>
                <a:gd name="T6" fmla="*/ 81 w 81"/>
                <a:gd name="T7" fmla="*/ 52 h 81"/>
                <a:gd name="T8" fmla="*/ 76 w 81"/>
                <a:gd name="T9" fmla="*/ 64 h 81"/>
                <a:gd name="T10" fmla="*/ 64 w 81"/>
                <a:gd name="T11" fmla="*/ 76 h 81"/>
                <a:gd name="T12" fmla="*/ 64 w 81"/>
                <a:gd name="T13" fmla="*/ 76 h 81"/>
                <a:gd name="T14" fmla="*/ 46 w 81"/>
                <a:gd name="T15" fmla="*/ 81 h 81"/>
                <a:gd name="T16" fmla="*/ 29 w 81"/>
                <a:gd name="T17" fmla="*/ 81 h 81"/>
                <a:gd name="T18" fmla="*/ 17 w 81"/>
                <a:gd name="T19" fmla="*/ 76 h 81"/>
                <a:gd name="T20" fmla="*/ 6 w 81"/>
                <a:gd name="T21" fmla="*/ 58 h 81"/>
                <a:gd name="T22" fmla="*/ 6 w 81"/>
                <a:gd name="T23" fmla="*/ 58 h 81"/>
                <a:gd name="T24" fmla="*/ 0 w 81"/>
                <a:gd name="T25" fmla="*/ 46 h 81"/>
                <a:gd name="T26" fmla="*/ 0 w 81"/>
                <a:gd name="T27" fmla="*/ 29 h 81"/>
                <a:gd name="T28" fmla="*/ 6 w 81"/>
                <a:gd name="T29" fmla="*/ 12 h 81"/>
                <a:gd name="T30" fmla="*/ 23 w 81"/>
                <a:gd name="T31" fmla="*/ 0 h 81"/>
                <a:gd name="T32" fmla="*/ 23 w 81"/>
                <a:gd name="T33" fmla="*/ 0 h 81"/>
                <a:gd name="T34" fmla="*/ 35 w 81"/>
                <a:gd name="T35" fmla="*/ 0 h 81"/>
                <a:gd name="T36" fmla="*/ 52 w 81"/>
                <a:gd name="T37" fmla="*/ 0 h 81"/>
                <a:gd name="T38" fmla="*/ 70 w 81"/>
                <a:gd name="T39" fmla="*/ 6 h 81"/>
                <a:gd name="T40" fmla="*/ 76 w 81"/>
                <a:gd name="T41" fmla="*/ 17 h 81"/>
                <a:gd name="T42" fmla="*/ 76 w 81"/>
                <a:gd name="T43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1" h="81">
                  <a:moveTo>
                    <a:pt x="76" y="17"/>
                  </a:moveTo>
                  <a:lnTo>
                    <a:pt x="76" y="17"/>
                  </a:lnTo>
                  <a:lnTo>
                    <a:pt x="81" y="35"/>
                  </a:lnTo>
                  <a:lnTo>
                    <a:pt x="81" y="52"/>
                  </a:lnTo>
                  <a:lnTo>
                    <a:pt x="76" y="64"/>
                  </a:lnTo>
                  <a:lnTo>
                    <a:pt x="64" y="76"/>
                  </a:lnTo>
                  <a:lnTo>
                    <a:pt x="64" y="76"/>
                  </a:lnTo>
                  <a:lnTo>
                    <a:pt x="46" y="81"/>
                  </a:lnTo>
                  <a:lnTo>
                    <a:pt x="29" y="81"/>
                  </a:lnTo>
                  <a:lnTo>
                    <a:pt x="17" y="76"/>
                  </a:lnTo>
                  <a:lnTo>
                    <a:pt x="6" y="58"/>
                  </a:lnTo>
                  <a:lnTo>
                    <a:pt x="6" y="58"/>
                  </a:lnTo>
                  <a:lnTo>
                    <a:pt x="0" y="46"/>
                  </a:lnTo>
                  <a:lnTo>
                    <a:pt x="0" y="29"/>
                  </a:lnTo>
                  <a:lnTo>
                    <a:pt x="6" y="12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35" y="0"/>
                  </a:lnTo>
                  <a:lnTo>
                    <a:pt x="52" y="0"/>
                  </a:lnTo>
                  <a:lnTo>
                    <a:pt x="70" y="6"/>
                  </a:lnTo>
                  <a:lnTo>
                    <a:pt x="76" y="17"/>
                  </a:lnTo>
                  <a:lnTo>
                    <a:pt x="76" y="17"/>
                  </a:lnTo>
                  <a:close/>
                </a:path>
              </a:pathLst>
            </a:custGeom>
            <a:solidFill>
              <a:srgbClr val="AE61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213"/>
            <p:cNvSpPr>
              <a:spLocks/>
            </p:cNvSpPr>
            <p:nvPr/>
          </p:nvSpPr>
          <p:spPr bwMode="auto">
            <a:xfrm>
              <a:off x="8235950" y="4808538"/>
              <a:ext cx="128588" cy="128588"/>
            </a:xfrm>
            <a:custGeom>
              <a:avLst/>
              <a:gdLst>
                <a:gd name="T0" fmla="*/ 76 w 81"/>
                <a:gd name="T1" fmla="*/ 17 h 81"/>
                <a:gd name="T2" fmla="*/ 76 w 81"/>
                <a:gd name="T3" fmla="*/ 17 h 81"/>
                <a:gd name="T4" fmla="*/ 81 w 81"/>
                <a:gd name="T5" fmla="*/ 35 h 81"/>
                <a:gd name="T6" fmla="*/ 81 w 81"/>
                <a:gd name="T7" fmla="*/ 52 h 81"/>
                <a:gd name="T8" fmla="*/ 76 w 81"/>
                <a:gd name="T9" fmla="*/ 64 h 81"/>
                <a:gd name="T10" fmla="*/ 64 w 81"/>
                <a:gd name="T11" fmla="*/ 76 h 81"/>
                <a:gd name="T12" fmla="*/ 64 w 81"/>
                <a:gd name="T13" fmla="*/ 76 h 81"/>
                <a:gd name="T14" fmla="*/ 46 w 81"/>
                <a:gd name="T15" fmla="*/ 81 h 81"/>
                <a:gd name="T16" fmla="*/ 29 w 81"/>
                <a:gd name="T17" fmla="*/ 81 h 81"/>
                <a:gd name="T18" fmla="*/ 17 w 81"/>
                <a:gd name="T19" fmla="*/ 76 h 81"/>
                <a:gd name="T20" fmla="*/ 6 w 81"/>
                <a:gd name="T21" fmla="*/ 58 h 81"/>
                <a:gd name="T22" fmla="*/ 6 w 81"/>
                <a:gd name="T23" fmla="*/ 58 h 81"/>
                <a:gd name="T24" fmla="*/ 0 w 81"/>
                <a:gd name="T25" fmla="*/ 46 h 81"/>
                <a:gd name="T26" fmla="*/ 0 w 81"/>
                <a:gd name="T27" fmla="*/ 29 h 81"/>
                <a:gd name="T28" fmla="*/ 6 w 81"/>
                <a:gd name="T29" fmla="*/ 12 h 81"/>
                <a:gd name="T30" fmla="*/ 23 w 81"/>
                <a:gd name="T31" fmla="*/ 6 h 81"/>
                <a:gd name="T32" fmla="*/ 23 w 81"/>
                <a:gd name="T33" fmla="*/ 6 h 81"/>
                <a:gd name="T34" fmla="*/ 35 w 81"/>
                <a:gd name="T35" fmla="*/ 0 h 81"/>
                <a:gd name="T36" fmla="*/ 52 w 81"/>
                <a:gd name="T37" fmla="*/ 0 h 81"/>
                <a:gd name="T38" fmla="*/ 64 w 81"/>
                <a:gd name="T39" fmla="*/ 6 h 81"/>
                <a:gd name="T40" fmla="*/ 76 w 81"/>
                <a:gd name="T41" fmla="*/ 17 h 81"/>
                <a:gd name="T42" fmla="*/ 76 w 81"/>
                <a:gd name="T43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1" h="81">
                  <a:moveTo>
                    <a:pt x="76" y="17"/>
                  </a:moveTo>
                  <a:lnTo>
                    <a:pt x="76" y="17"/>
                  </a:lnTo>
                  <a:lnTo>
                    <a:pt x="81" y="35"/>
                  </a:lnTo>
                  <a:lnTo>
                    <a:pt x="81" y="52"/>
                  </a:lnTo>
                  <a:lnTo>
                    <a:pt x="76" y="64"/>
                  </a:lnTo>
                  <a:lnTo>
                    <a:pt x="64" y="76"/>
                  </a:lnTo>
                  <a:lnTo>
                    <a:pt x="64" y="76"/>
                  </a:lnTo>
                  <a:lnTo>
                    <a:pt x="46" y="81"/>
                  </a:lnTo>
                  <a:lnTo>
                    <a:pt x="29" y="81"/>
                  </a:lnTo>
                  <a:lnTo>
                    <a:pt x="17" y="76"/>
                  </a:lnTo>
                  <a:lnTo>
                    <a:pt x="6" y="58"/>
                  </a:lnTo>
                  <a:lnTo>
                    <a:pt x="6" y="58"/>
                  </a:lnTo>
                  <a:lnTo>
                    <a:pt x="0" y="46"/>
                  </a:lnTo>
                  <a:lnTo>
                    <a:pt x="0" y="29"/>
                  </a:lnTo>
                  <a:lnTo>
                    <a:pt x="6" y="12"/>
                  </a:lnTo>
                  <a:lnTo>
                    <a:pt x="23" y="6"/>
                  </a:lnTo>
                  <a:lnTo>
                    <a:pt x="23" y="6"/>
                  </a:lnTo>
                  <a:lnTo>
                    <a:pt x="35" y="0"/>
                  </a:lnTo>
                  <a:lnTo>
                    <a:pt x="52" y="0"/>
                  </a:lnTo>
                  <a:lnTo>
                    <a:pt x="64" y="6"/>
                  </a:lnTo>
                  <a:lnTo>
                    <a:pt x="76" y="17"/>
                  </a:lnTo>
                  <a:lnTo>
                    <a:pt x="76" y="17"/>
                  </a:lnTo>
                  <a:close/>
                </a:path>
              </a:pathLst>
            </a:custGeom>
            <a:solidFill>
              <a:srgbClr val="AE60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14"/>
            <p:cNvSpPr>
              <a:spLocks/>
            </p:cNvSpPr>
            <p:nvPr/>
          </p:nvSpPr>
          <p:spPr bwMode="auto">
            <a:xfrm>
              <a:off x="8235950" y="4808538"/>
              <a:ext cx="128588" cy="128588"/>
            </a:xfrm>
            <a:custGeom>
              <a:avLst/>
              <a:gdLst>
                <a:gd name="T0" fmla="*/ 76 w 81"/>
                <a:gd name="T1" fmla="*/ 17 h 81"/>
                <a:gd name="T2" fmla="*/ 76 w 81"/>
                <a:gd name="T3" fmla="*/ 17 h 81"/>
                <a:gd name="T4" fmla="*/ 81 w 81"/>
                <a:gd name="T5" fmla="*/ 35 h 81"/>
                <a:gd name="T6" fmla="*/ 81 w 81"/>
                <a:gd name="T7" fmla="*/ 52 h 81"/>
                <a:gd name="T8" fmla="*/ 76 w 81"/>
                <a:gd name="T9" fmla="*/ 64 h 81"/>
                <a:gd name="T10" fmla="*/ 64 w 81"/>
                <a:gd name="T11" fmla="*/ 76 h 81"/>
                <a:gd name="T12" fmla="*/ 64 w 81"/>
                <a:gd name="T13" fmla="*/ 76 h 81"/>
                <a:gd name="T14" fmla="*/ 46 w 81"/>
                <a:gd name="T15" fmla="*/ 81 h 81"/>
                <a:gd name="T16" fmla="*/ 29 w 81"/>
                <a:gd name="T17" fmla="*/ 81 h 81"/>
                <a:gd name="T18" fmla="*/ 17 w 81"/>
                <a:gd name="T19" fmla="*/ 70 h 81"/>
                <a:gd name="T20" fmla="*/ 6 w 81"/>
                <a:gd name="T21" fmla="*/ 58 h 81"/>
                <a:gd name="T22" fmla="*/ 6 w 81"/>
                <a:gd name="T23" fmla="*/ 58 h 81"/>
                <a:gd name="T24" fmla="*/ 0 w 81"/>
                <a:gd name="T25" fmla="*/ 46 h 81"/>
                <a:gd name="T26" fmla="*/ 0 w 81"/>
                <a:gd name="T27" fmla="*/ 29 h 81"/>
                <a:gd name="T28" fmla="*/ 12 w 81"/>
                <a:gd name="T29" fmla="*/ 12 h 81"/>
                <a:gd name="T30" fmla="*/ 23 w 81"/>
                <a:gd name="T31" fmla="*/ 6 h 81"/>
                <a:gd name="T32" fmla="*/ 23 w 81"/>
                <a:gd name="T33" fmla="*/ 6 h 81"/>
                <a:gd name="T34" fmla="*/ 35 w 81"/>
                <a:gd name="T35" fmla="*/ 0 h 81"/>
                <a:gd name="T36" fmla="*/ 52 w 81"/>
                <a:gd name="T37" fmla="*/ 0 h 81"/>
                <a:gd name="T38" fmla="*/ 64 w 81"/>
                <a:gd name="T39" fmla="*/ 6 h 81"/>
                <a:gd name="T40" fmla="*/ 76 w 81"/>
                <a:gd name="T41" fmla="*/ 17 h 81"/>
                <a:gd name="T42" fmla="*/ 76 w 81"/>
                <a:gd name="T43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1" h="81">
                  <a:moveTo>
                    <a:pt x="76" y="17"/>
                  </a:moveTo>
                  <a:lnTo>
                    <a:pt x="76" y="17"/>
                  </a:lnTo>
                  <a:lnTo>
                    <a:pt x="81" y="35"/>
                  </a:lnTo>
                  <a:lnTo>
                    <a:pt x="81" y="52"/>
                  </a:lnTo>
                  <a:lnTo>
                    <a:pt x="76" y="64"/>
                  </a:lnTo>
                  <a:lnTo>
                    <a:pt x="64" y="76"/>
                  </a:lnTo>
                  <a:lnTo>
                    <a:pt x="64" y="76"/>
                  </a:lnTo>
                  <a:lnTo>
                    <a:pt x="46" y="81"/>
                  </a:lnTo>
                  <a:lnTo>
                    <a:pt x="29" y="81"/>
                  </a:lnTo>
                  <a:lnTo>
                    <a:pt x="17" y="70"/>
                  </a:lnTo>
                  <a:lnTo>
                    <a:pt x="6" y="58"/>
                  </a:lnTo>
                  <a:lnTo>
                    <a:pt x="6" y="58"/>
                  </a:lnTo>
                  <a:lnTo>
                    <a:pt x="0" y="46"/>
                  </a:lnTo>
                  <a:lnTo>
                    <a:pt x="0" y="29"/>
                  </a:lnTo>
                  <a:lnTo>
                    <a:pt x="12" y="12"/>
                  </a:lnTo>
                  <a:lnTo>
                    <a:pt x="23" y="6"/>
                  </a:lnTo>
                  <a:lnTo>
                    <a:pt x="23" y="6"/>
                  </a:lnTo>
                  <a:lnTo>
                    <a:pt x="35" y="0"/>
                  </a:lnTo>
                  <a:lnTo>
                    <a:pt x="52" y="0"/>
                  </a:lnTo>
                  <a:lnTo>
                    <a:pt x="64" y="6"/>
                  </a:lnTo>
                  <a:lnTo>
                    <a:pt x="76" y="17"/>
                  </a:lnTo>
                  <a:lnTo>
                    <a:pt x="76" y="17"/>
                  </a:lnTo>
                  <a:close/>
                </a:path>
              </a:pathLst>
            </a:custGeom>
            <a:solidFill>
              <a:srgbClr val="AF60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15"/>
            <p:cNvSpPr>
              <a:spLocks/>
            </p:cNvSpPr>
            <p:nvPr/>
          </p:nvSpPr>
          <p:spPr bwMode="auto">
            <a:xfrm>
              <a:off x="8235950" y="4808538"/>
              <a:ext cx="128588" cy="128588"/>
            </a:xfrm>
            <a:custGeom>
              <a:avLst/>
              <a:gdLst>
                <a:gd name="T0" fmla="*/ 76 w 81"/>
                <a:gd name="T1" fmla="*/ 17 h 81"/>
                <a:gd name="T2" fmla="*/ 76 w 81"/>
                <a:gd name="T3" fmla="*/ 17 h 81"/>
                <a:gd name="T4" fmla="*/ 81 w 81"/>
                <a:gd name="T5" fmla="*/ 35 h 81"/>
                <a:gd name="T6" fmla="*/ 81 w 81"/>
                <a:gd name="T7" fmla="*/ 52 h 81"/>
                <a:gd name="T8" fmla="*/ 76 w 81"/>
                <a:gd name="T9" fmla="*/ 64 h 81"/>
                <a:gd name="T10" fmla="*/ 64 w 81"/>
                <a:gd name="T11" fmla="*/ 76 h 81"/>
                <a:gd name="T12" fmla="*/ 64 w 81"/>
                <a:gd name="T13" fmla="*/ 76 h 81"/>
                <a:gd name="T14" fmla="*/ 46 w 81"/>
                <a:gd name="T15" fmla="*/ 81 h 81"/>
                <a:gd name="T16" fmla="*/ 29 w 81"/>
                <a:gd name="T17" fmla="*/ 81 h 81"/>
                <a:gd name="T18" fmla="*/ 17 w 81"/>
                <a:gd name="T19" fmla="*/ 70 h 81"/>
                <a:gd name="T20" fmla="*/ 6 w 81"/>
                <a:gd name="T21" fmla="*/ 58 h 81"/>
                <a:gd name="T22" fmla="*/ 6 w 81"/>
                <a:gd name="T23" fmla="*/ 58 h 81"/>
                <a:gd name="T24" fmla="*/ 0 w 81"/>
                <a:gd name="T25" fmla="*/ 46 h 81"/>
                <a:gd name="T26" fmla="*/ 0 w 81"/>
                <a:gd name="T27" fmla="*/ 29 h 81"/>
                <a:gd name="T28" fmla="*/ 12 w 81"/>
                <a:gd name="T29" fmla="*/ 17 h 81"/>
                <a:gd name="T30" fmla="*/ 23 w 81"/>
                <a:gd name="T31" fmla="*/ 6 h 81"/>
                <a:gd name="T32" fmla="*/ 23 w 81"/>
                <a:gd name="T33" fmla="*/ 6 h 81"/>
                <a:gd name="T34" fmla="*/ 35 w 81"/>
                <a:gd name="T35" fmla="*/ 0 h 81"/>
                <a:gd name="T36" fmla="*/ 52 w 81"/>
                <a:gd name="T37" fmla="*/ 0 h 81"/>
                <a:gd name="T38" fmla="*/ 64 w 81"/>
                <a:gd name="T39" fmla="*/ 6 h 81"/>
                <a:gd name="T40" fmla="*/ 76 w 81"/>
                <a:gd name="T41" fmla="*/ 17 h 81"/>
                <a:gd name="T42" fmla="*/ 76 w 81"/>
                <a:gd name="T43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1" h="81">
                  <a:moveTo>
                    <a:pt x="76" y="17"/>
                  </a:moveTo>
                  <a:lnTo>
                    <a:pt x="76" y="17"/>
                  </a:lnTo>
                  <a:lnTo>
                    <a:pt x="81" y="35"/>
                  </a:lnTo>
                  <a:lnTo>
                    <a:pt x="81" y="52"/>
                  </a:lnTo>
                  <a:lnTo>
                    <a:pt x="76" y="64"/>
                  </a:lnTo>
                  <a:lnTo>
                    <a:pt x="64" y="76"/>
                  </a:lnTo>
                  <a:lnTo>
                    <a:pt x="64" y="76"/>
                  </a:lnTo>
                  <a:lnTo>
                    <a:pt x="46" y="81"/>
                  </a:lnTo>
                  <a:lnTo>
                    <a:pt x="29" y="81"/>
                  </a:lnTo>
                  <a:lnTo>
                    <a:pt x="17" y="70"/>
                  </a:lnTo>
                  <a:lnTo>
                    <a:pt x="6" y="58"/>
                  </a:lnTo>
                  <a:lnTo>
                    <a:pt x="6" y="58"/>
                  </a:lnTo>
                  <a:lnTo>
                    <a:pt x="0" y="46"/>
                  </a:lnTo>
                  <a:lnTo>
                    <a:pt x="0" y="29"/>
                  </a:lnTo>
                  <a:lnTo>
                    <a:pt x="12" y="17"/>
                  </a:lnTo>
                  <a:lnTo>
                    <a:pt x="23" y="6"/>
                  </a:lnTo>
                  <a:lnTo>
                    <a:pt x="23" y="6"/>
                  </a:lnTo>
                  <a:lnTo>
                    <a:pt x="35" y="0"/>
                  </a:lnTo>
                  <a:lnTo>
                    <a:pt x="52" y="0"/>
                  </a:lnTo>
                  <a:lnTo>
                    <a:pt x="64" y="6"/>
                  </a:lnTo>
                  <a:lnTo>
                    <a:pt x="76" y="17"/>
                  </a:lnTo>
                  <a:lnTo>
                    <a:pt x="76" y="17"/>
                  </a:lnTo>
                  <a:close/>
                </a:path>
              </a:pathLst>
            </a:custGeom>
            <a:solidFill>
              <a:srgbClr val="B060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16"/>
            <p:cNvSpPr>
              <a:spLocks/>
            </p:cNvSpPr>
            <p:nvPr/>
          </p:nvSpPr>
          <p:spPr bwMode="auto">
            <a:xfrm>
              <a:off x="8235950" y="4808538"/>
              <a:ext cx="128588" cy="128588"/>
            </a:xfrm>
            <a:custGeom>
              <a:avLst/>
              <a:gdLst>
                <a:gd name="T0" fmla="*/ 76 w 81"/>
                <a:gd name="T1" fmla="*/ 17 h 81"/>
                <a:gd name="T2" fmla="*/ 76 w 81"/>
                <a:gd name="T3" fmla="*/ 17 h 81"/>
                <a:gd name="T4" fmla="*/ 81 w 81"/>
                <a:gd name="T5" fmla="*/ 35 h 81"/>
                <a:gd name="T6" fmla="*/ 81 w 81"/>
                <a:gd name="T7" fmla="*/ 52 h 81"/>
                <a:gd name="T8" fmla="*/ 76 w 81"/>
                <a:gd name="T9" fmla="*/ 64 h 81"/>
                <a:gd name="T10" fmla="*/ 64 w 81"/>
                <a:gd name="T11" fmla="*/ 76 h 81"/>
                <a:gd name="T12" fmla="*/ 64 w 81"/>
                <a:gd name="T13" fmla="*/ 76 h 81"/>
                <a:gd name="T14" fmla="*/ 46 w 81"/>
                <a:gd name="T15" fmla="*/ 81 h 81"/>
                <a:gd name="T16" fmla="*/ 29 w 81"/>
                <a:gd name="T17" fmla="*/ 76 h 81"/>
                <a:gd name="T18" fmla="*/ 17 w 81"/>
                <a:gd name="T19" fmla="*/ 70 h 81"/>
                <a:gd name="T20" fmla="*/ 6 w 81"/>
                <a:gd name="T21" fmla="*/ 58 h 81"/>
                <a:gd name="T22" fmla="*/ 6 w 81"/>
                <a:gd name="T23" fmla="*/ 58 h 81"/>
                <a:gd name="T24" fmla="*/ 0 w 81"/>
                <a:gd name="T25" fmla="*/ 46 h 81"/>
                <a:gd name="T26" fmla="*/ 6 w 81"/>
                <a:gd name="T27" fmla="*/ 29 h 81"/>
                <a:gd name="T28" fmla="*/ 12 w 81"/>
                <a:gd name="T29" fmla="*/ 17 h 81"/>
                <a:gd name="T30" fmla="*/ 23 w 81"/>
                <a:gd name="T31" fmla="*/ 6 h 81"/>
                <a:gd name="T32" fmla="*/ 23 w 81"/>
                <a:gd name="T33" fmla="*/ 6 h 81"/>
                <a:gd name="T34" fmla="*/ 35 w 81"/>
                <a:gd name="T35" fmla="*/ 0 h 81"/>
                <a:gd name="T36" fmla="*/ 52 w 81"/>
                <a:gd name="T37" fmla="*/ 0 h 81"/>
                <a:gd name="T38" fmla="*/ 64 w 81"/>
                <a:gd name="T39" fmla="*/ 6 h 81"/>
                <a:gd name="T40" fmla="*/ 76 w 81"/>
                <a:gd name="T41" fmla="*/ 17 h 81"/>
                <a:gd name="T42" fmla="*/ 76 w 81"/>
                <a:gd name="T43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1" h="81">
                  <a:moveTo>
                    <a:pt x="76" y="17"/>
                  </a:moveTo>
                  <a:lnTo>
                    <a:pt x="76" y="17"/>
                  </a:lnTo>
                  <a:lnTo>
                    <a:pt x="81" y="35"/>
                  </a:lnTo>
                  <a:lnTo>
                    <a:pt x="81" y="52"/>
                  </a:lnTo>
                  <a:lnTo>
                    <a:pt x="76" y="64"/>
                  </a:lnTo>
                  <a:lnTo>
                    <a:pt x="64" y="76"/>
                  </a:lnTo>
                  <a:lnTo>
                    <a:pt x="64" y="76"/>
                  </a:lnTo>
                  <a:lnTo>
                    <a:pt x="46" y="81"/>
                  </a:lnTo>
                  <a:lnTo>
                    <a:pt x="29" y="76"/>
                  </a:lnTo>
                  <a:lnTo>
                    <a:pt x="17" y="70"/>
                  </a:lnTo>
                  <a:lnTo>
                    <a:pt x="6" y="58"/>
                  </a:lnTo>
                  <a:lnTo>
                    <a:pt x="6" y="58"/>
                  </a:lnTo>
                  <a:lnTo>
                    <a:pt x="0" y="46"/>
                  </a:lnTo>
                  <a:lnTo>
                    <a:pt x="6" y="29"/>
                  </a:lnTo>
                  <a:lnTo>
                    <a:pt x="12" y="17"/>
                  </a:lnTo>
                  <a:lnTo>
                    <a:pt x="23" y="6"/>
                  </a:lnTo>
                  <a:lnTo>
                    <a:pt x="23" y="6"/>
                  </a:lnTo>
                  <a:lnTo>
                    <a:pt x="35" y="0"/>
                  </a:lnTo>
                  <a:lnTo>
                    <a:pt x="52" y="0"/>
                  </a:lnTo>
                  <a:lnTo>
                    <a:pt x="64" y="6"/>
                  </a:lnTo>
                  <a:lnTo>
                    <a:pt x="76" y="17"/>
                  </a:lnTo>
                  <a:lnTo>
                    <a:pt x="76" y="17"/>
                  </a:lnTo>
                  <a:close/>
                </a:path>
              </a:pathLst>
            </a:custGeom>
            <a:solidFill>
              <a:srgbClr val="B15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217"/>
            <p:cNvSpPr>
              <a:spLocks/>
            </p:cNvSpPr>
            <p:nvPr/>
          </p:nvSpPr>
          <p:spPr bwMode="auto">
            <a:xfrm>
              <a:off x="8245475" y="4808538"/>
              <a:ext cx="119063" cy="128588"/>
            </a:xfrm>
            <a:custGeom>
              <a:avLst/>
              <a:gdLst>
                <a:gd name="T0" fmla="*/ 70 w 75"/>
                <a:gd name="T1" fmla="*/ 17 h 81"/>
                <a:gd name="T2" fmla="*/ 70 w 75"/>
                <a:gd name="T3" fmla="*/ 17 h 81"/>
                <a:gd name="T4" fmla="*/ 75 w 75"/>
                <a:gd name="T5" fmla="*/ 35 h 81"/>
                <a:gd name="T6" fmla="*/ 75 w 75"/>
                <a:gd name="T7" fmla="*/ 52 h 81"/>
                <a:gd name="T8" fmla="*/ 70 w 75"/>
                <a:gd name="T9" fmla="*/ 64 h 81"/>
                <a:gd name="T10" fmla="*/ 58 w 75"/>
                <a:gd name="T11" fmla="*/ 76 h 81"/>
                <a:gd name="T12" fmla="*/ 58 w 75"/>
                <a:gd name="T13" fmla="*/ 76 h 81"/>
                <a:gd name="T14" fmla="*/ 40 w 75"/>
                <a:gd name="T15" fmla="*/ 81 h 81"/>
                <a:gd name="T16" fmla="*/ 23 w 75"/>
                <a:gd name="T17" fmla="*/ 76 h 81"/>
                <a:gd name="T18" fmla="*/ 11 w 75"/>
                <a:gd name="T19" fmla="*/ 70 h 81"/>
                <a:gd name="T20" fmla="*/ 0 w 75"/>
                <a:gd name="T21" fmla="*/ 58 h 81"/>
                <a:gd name="T22" fmla="*/ 0 w 75"/>
                <a:gd name="T23" fmla="*/ 58 h 81"/>
                <a:gd name="T24" fmla="*/ 0 w 75"/>
                <a:gd name="T25" fmla="*/ 46 h 81"/>
                <a:gd name="T26" fmla="*/ 0 w 75"/>
                <a:gd name="T27" fmla="*/ 29 h 81"/>
                <a:gd name="T28" fmla="*/ 6 w 75"/>
                <a:gd name="T29" fmla="*/ 17 h 81"/>
                <a:gd name="T30" fmla="*/ 17 w 75"/>
                <a:gd name="T31" fmla="*/ 6 h 81"/>
                <a:gd name="T32" fmla="*/ 17 w 75"/>
                <a:gd name="T33" fmla="*/ 6 h 81"/>
                <a:gd name="T34" fmla="*/ 29 w 75"/>
                <a:gd name="T35" fmla="*/ 0 h 81"/>
                <a:gd name="T36" fmla="*/ 46 w 75"/>
                <a:gd name="T37" fmla="*/ 0 h 81"/>
                <a:gd name="T38" fmla="*/ 58 w 75"/>
                <a:gd name="T39" fmla="*/ 6 h 81"/>
                <a:gd name="T40" fmla="*/ 70 w 75"/>
                <a:gd name="T41" fmla="*/ 17 h 81"/>
                <a:gd name="T42" fmla="*/ 70 w 75"/>
                <a:gd name="T43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5" h="81">
                  <a:moveTo>
                    <a:pt x="70" y="17"/>
                  </a:moveTo>
                  <a:lnTo>
                    <a:pt x="70" y="17"/>
                  </a:lnTo>
                  <a:lnTo>
                    <a:pt x="75" y="35"/>
                  </a:lnTo>
                  <a:lnTo>
                    <a:pt x="75" y="52"/>
                  </a:lnTo>
                  <a:lnTo>
                    <a:pt x="70" y="64"/>
                  </a:lnTo>
                  <a:lnTo>
                    <a:pt x="58" y="76"/>
                  </a:lnTo>
                  <a:lnTo>
                    <a:pt x="58" y="76"/>
                  </a:lnTo>
                  <a:lnTo>
                    <a:pt x="40" y="81"/>
                  </a:lnTo>
                  <a:lnTo>
                    <a:pt x="23" y="76"/>
                  </a:lnTo>
                  <a:lnTo>
                    <a:pt x="11" y="70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46"/>
                  </a:lnTo>
                  <a:lnTo>
                    <a:pt x="0" y="29"/>
                  </a:lnTo>
                  <a:lnTo>
                    <a:pt x="6" y="17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29" y="0"/>
                  </a:lnTo>
                  <a:lnTo>
                    <a:pt x="46" y="0"/>
                  </a:lnTo>
                  <a:lnTo>
                    <a:pt x="58" y="6"/>
                  </a:lnTo>
                  <a:lnTo>
                    <a:pt x="70" y="17"/>
                  </a:lnTo>
                  <a:lnTo>
                    <a:pt x="70" y="17"/>
                  </a:lnTo>
                  <a:close/>
                </a:path>
              </a:pathLst>
            </a:custGeom>
            <a:solidFill>
              <a:srgbClr val="B25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218"/>
            <p:cNvSpPr>
              <a:spLocks/>
            </p:cNvSpPr>
            <p:nvPr/>
          </p:nvSpPr>
          <p:spPr bwMode="auto">
            <a:xfrm>
              <a:off x="6127750" y="5640388"/>
              <a:ext cx="1266825" cy="498475"/>
            </a:xfrm>
            <a:custGeom>
              <a:avLst/>
              <a:gdLst>
                <a:gd name="T0" fmla="*/ 798 w 798"/>
                <a:gd name="T1" fmla="*/ 47 h 314"/>
                <a:gd name="T2" fmla="*/ 414 w 798"/>
                <a:gd name="T3" fmla="*/ 93 h 314"/>
                <a:gd name="T4" fmla="*/ 0 w 798"/>
                <a:gd name="T5" fmla="*/ 0 h 314"/>
                <a:gd name="T6" fmla="*/ 88 w 798"/>
                <a:gd name="T7" fmla="*/ 314 h 314"/>
                <a:gd name="T8" fmla="*/ 682 w 798"/>
                <a:gd name="T9" fmla="*/ 314 h 314"/>
                <a:gd name="T10" fmla="*/ 798 w 798"/>
                <a:gd name="T11" fmla="*/ 47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8" h="314">
                  <a:moveTo>
                    <a:pt x="798" y="47"/>
                  </a:moveTo>
                  <a:lnTo>
                    <a:pt x="414" y="93"/>
                  </a:lnTo>
                  <a:lnTo>
                    <a:pt x="0" y="0"/>
                  </a:lnTo>
                  <a:lnTo>
                    <a:pt x="88" y="314"/>
                  </a:lnTo>
                  <a:lnTo>
                    <a:pt x="682" y="314"/>
                  </a:lnTo>
                  <a:lnTo>
                    <a:pt x="798" y="47"/>
                  </a:lnTo>
                  <a:close/>
                </a:path>
              </a:pathLst>
            </a:custGeom>
            <a:solidFill>
              <a:srgbClr val="7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219"/>
            <p:cNvSpPr>
              <a:spLocks/>
            </p:cNvSpPr>
            <p:nvPr/>
          </p:nvSpPr>
          <p:spPr bwMode="auto">
            <a:xfrm>
              <a:off x="6183313" y="5686425"/>
              <a:ext cx="1165225" cy="461963"/>
            </a:xfrm>
            <a:custGeom>
              <a:avLst/>
              <a:gdLst>
                <a:gd name="T0" fmla="*/ 734 w 734"/>
                <a:gd name="T1" fmla="*/ 41 h 291"/>
                <a:gd name="T2" fmla="*/ 379 w 734"/>
                <a:gd name="T3" fmla="*/ 82 h 291"/>
                <a:gd name="T4" fmla="*/ 0 w 734"/>
                <a:gd name="T5" fmla="*/ 0 h 291"/>
                <a:gd name="T6" fmla="*/ 82 w 734"/>
                <a:gd name="T7" fmla="*/ 291 h 291"/>
                <a:gd name="T8" fmla="*/ 623 w 734"/>
                <a:gd name="T9" fmla="*/ 291 h 291"/>
                <a:gd name="T10" fmla="*/ 734 w 734"/>
                <a:gd name="T11" fmla="*/ 41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4" h="291">
                  <a:moveTo>
                    <a:pt x="734" y="41"/>
                  </a:moveTo>
                  <a:lnTo>
                    <a:pt x="379" y="82"/>
                  </a:lnTo>
                  <a:lnTo>
                    <a:pt x="0" y="0"/>
                  </a:lnTo>
                  <a:lnTo>
                    <a:pt x="82" y="291"/>
                  </a:lnTo>
                  <a:lnTo>
                    <a:pt x="623" y="291"/>
                  </a:lnTo>
                  <a:lnTo>
                    <a:pt x="734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0"/>
            <p:cNvSpPr>
              <a:spLocks/>
            </p:cNvSpPr>
            <p:nvPr/>
          </p:nvSpPr>
          <p:spPr bwMode="auto">
            <a:xfrm>
              <a:off x="6018213" y="5649913"/>
              <a:ext cx="720725" cy="508000"/>
            </a:xfrm>
            <a:custGeom>
              <a:avLst/>
              <a:gdLst>
                <a:gd name="T0" fmla="*/ 11 w 454"/>
                <a:gd name="T1" fmla="*/ 244 h 320"/>
                <a:gd name="T2" fmla="*/ 11 w 454"/>
                <a:gd name="T3" fmla="*/ 244 h 320"/>
                <a:gd name="T4" fmla="*/ 5 w 454"/>
                <a:gd name="T5" fmla="*/ 256 h 320"/>
                <a:gd name="T6" fmla="*/ 0 w 454"/>
                <a:gd name="T7" fmla="*/ 279 h 320"/>
                <a:gd name="T8" fmla="*/ 0 w 454"/>
                <a:gd name="T9" fmla="*/ 291 h 320"/>
                <a:gd name="T10" fmla="*/ 5 w 454"/>
                <a:gd name="T11" fmla="*/ 303 h 320"/>
                <a:gd name="T12" fmla="*/ 17 w 454"/>
                <a:gd name="T13" fmla="*/ 314 h 320"/>
                <a:gd name="T14" fmla="*/ 34 w 454"/>
                <a:gd name="T15" fmla="*/ 320 h 320"/>
                <a:gd name="T16" fmla="*/ 34 w 454"/>
                <a:gd name="T17" fmla="*/ 320 h 320"/>
                <a:gd name="T18" fmla="*/ 64 w 454"/>
                <a:gd name="T19" fmla="*/ 320 h 320"/>
                <a:gd name="T20" fmla="*/ 110 w 454"/>
                <a:gd name="T21" fmla="*/ 320 h 320"/>
                <a:gd name="T22" fmla="*/ 157 w 454"/>
                <a:gd name="T23" fmla="*/ 308 h 320"/>
                <a:gd name="T24" fmla="*/ 203 w 454"/>
                <a:gd name="T25" fmla="*/ 297 h 320"/>
                <a:gd name="T26" fmla="*/ 203 w 454"/>
                <a:gd name="T27" fmla="*/ 297 h 320"/>
                <a:gd name="T28" fmla="*/ 244 w 454"/>
                <a:gd name="T29" fmla="*/ 273 h 320"/>
                <a:gd name="T30" fmla="*/ 285 w 454"/>
                <a:gd name="T31" fmla="*/ 244 h 320"/>
                <a:gd name="T32" fmla="*/ 366 w 454"/>
                <a:gd name="T33" fmla="*/ 174 h 320"/>
                <a:gd name="T34" fmla="*/ 430 w 454"/>
                <a:gd name="T35" fmla="*/ 110 h 320"/>
                <a:gd name="T36" fmla="*/ 448 w 454"/>
                <a:gd name="T37" fmla="*/ 81 h 320"/>
                <a:gd name="T38" fmla="*/ 454 w 454"/>
                <a:gd name="T39" fmla="*/ 64 h 320"/>
                <a:gd name="T40" fmla="*/ 454 w 454"/>
                <a:gd name="T41" fmla="*/ 64 h 320"/>
                <a:gd name="T42" fmla="*/ 454 w 454"/>
                <a:gd name="T43" fmla="*/ 46 h 320"/>
                <a:gd name="T44" fmla="*/ 448 w 454"/>
                <a:gd name="T45" fmla="*/ 29 h 320"/>
                <a:gd name="T46" fmla="*/ 436 w 454"/>
                <a:gd name="T47" fmla="*/ 17 h 320"/>
                <a:gd name="T48" fmla="*/ 430 w 454"/>
                <a:gd name="T49" fmla="*/ 6 h 320"/>
                <a:gd name="T50" fmla="*/ 401 w 454"/>
                <a:gd name="T51" fmla="*/ 0 h 320"/>
                <a:gd name="T52" fmla="*/ 372 w 454"/>
                <a:gd name="T53" fmla="*/ 0 h 320"/>
                <a:gd name="T54" fmla="*/ 349 w 454"/>
                <a:gd name="T55" fmla="*/ 11 h 320"/>
                <a:gd name="T56" fmla="*/ 320 w 454"/>
                <a:gd name="T57" fmla="*/ 17 h 320"/>
                <a:gd name="T58" fmla="*/ 296 w 454"/>
                <a:gd name="T59" fmla="*/ 29 h 320"/>
                <a:gd name="T60" fmla="*/ 296 w 454"/>
                <a:gd name="T61" fmla="*/ 29 h 320"/>
                <a:gd name="T62" fmla="*/ 11 w 454"/>
                <a:gd name="T63" fmla="*/ 244 h 320"/>
                <a:gd name="T64" fmla="*/ 11 w 454"/>
                <a:gd name="T65" fmla="*/ 244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54" h="320">
                  <a:moveTo>
                    <a:pt x="11" y="244"/>
                  </a:moveTo>
                  <a:lnTo>
                    <a:pt x="11" y="244"/>
                  </a:lnTo>
                  <a:lnTo>
                    <a:pt x="5" y="256"/>
                  </a:lnTo>
                  <a:lnTo>
                    <a:pt x="0" y="279"/>
                  </a:lnTo>
                  <a:lnTo>
                    <a:pt x="0" y="291"/>
                  </a:lnTo>
                  <a:lnTo>
                    <a:pt x="5" y="303"/>
                  </a:lnTo>
                  <a:lnTo>
                    <a:pt x="17" y="314"/>
                  </a:lnTo>
                  <a:lnTo>
                    <a:pt x="34" y="320"/>
                  </a:lnTo>
                  <a:lnTo>
                    <a:pt x="34" y="320"/>
                  </a:lnTo>
                  <a:lnTo>
                    <a:pt x="64" y="320"/>
                  </a:lnTo>
                  <a:lnTo>
                    <a:pt x="110" y="320"/>
                  </a:lnTo>
                  <a:lnTo>
                    <a:pt x="157" y="308"/>
                  </a:lnTo>
                  <a:lnTo>
                    <a:pt x="203" y="297"/>
                  </a:lnTo>
                  <a:lnTo>
                    <a:pt x="203" y="297"/>
                  </a:lnTo>
                  <a:lnTo>
                    <a:pt x="244" y="273"/>
                  </a:lnTo>
                  <a:lnTo>
                    <a:pt x="285" y="244"/>
                  </a:lnTo>
                  <a:lnTo>
                    <a:pt x="366" y="174"/>
                  </a:lnTo>
                  <a:lnTo>
                    <a:pt x="430" y="110"/>
                  </a:lnTo>
                  <a:lnTo>
                    <a:pt x="448" y="81"/>
                  </a:lnTo>
                  <a:lnTo>
                    <a:pt x="454" y="64"/>
                  </a:lnTo>
                  <a:lnTo>
                    <a:pt x="454" y="64"/>
                  </a:lnTo>
                  <a:lnTo>
                    <a:pt x="454" y="46"/>
                  </a:lnTo>
                  <a:lnTo>
                    <a:pt x="448" y="29"/>
                  </a:lnTo>
                  <a:lnTo>
                    <a:pt x="436" y="17"/>
                  </a:lnTo>
                  <a:lnTo>
                    <a:pt x="430" y="6"/>
                  </a:lnTo>
                  <a:lnTo>
                    <a:pt x="401" y="0"/>
                  </a:lnTo>
                  <a:lnTo>
                    <a:pt x="372" y="0"/>
                  </a:lnTo>
                  <a:lnTo>
                    <a:pt x="349" y="11"/>
                  </a:lnTo>
                  <a:lnTo>
                    <a:pt x="320" y="17"/>
                  </a:lnTo>
                  <a:lnTo>
                    <a:pt x="296" y="29"/>
                  </a:lnTo>
                  <a:lnTo>
                    <a:pt x="296" y="29"/>
                  </a:lnTo>
                  <a:lnTo>
                    <a:pt x="11" y="244"/>
                  </a:lnTo>
                  <a:lnTo>
                    <a:pt x="11" y="244"/>
                  </a:lnTo>
                  <a:close/>
                </a:path>
              </a:pathLst>
            </a:custGeom>
            <a:solidFill>
              <a:srgbClr val="FEE2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1"/>
            <p:cNvSpPr>
              <a:spLocks/>
            </p:cNvSpPr>
            <p:nvPr/>
          </p:nvSpPr>
          <p:spPr bwMode="auto">
            <a:xfrm>
              <a:off x="6802438" y="5667375"/>
              <a:ext cx="674688" cy="481013"/>
            </a:xfrm>
            <a:custGeom>
              <a:avLst/>
              <a:gdLst>
                <a:gd name="T0" fmla="*/ 425 w 425"/>
                <a:gd name="T1" fmla="*/ 257 h 303"/>
                <a:gd name="T2" fmla="*/ 425 w 425"/>
                <a:gd name="T3" fmla="*/ 257 h 303"/>
                <a:gd name="T4" fmla="*/ 420 w 425"/>
                <a:gd name="T5" fmla="*/ 268 h 303"/>
                <a:gd name="T6" fmla="*/ 420 w 425"/>
                <a:gd name="T7" fmla="*/ 280 h 303"/>
                <a:gd name="T8" fmla="*/ 408 w 425"/>
                <a:gd name="T9" fmla="*/ 292 h 303"/>
                <a:gd name="T10" fmla="*/ 391 w 425"/>
                <a:gd name="T11" fmla="*/ 297 h 303"/>
                <a:gd name="T12" fmla="*/ 361 w 425"/>
                <a:gd name="T13" fmla="*/ 303 h 303"/>
                <a:gd name="T14" fmla="*/ 326 w 425"/>
                <a:gd name="T15" fmla="*/ 303 h 303"/>
                <a:gd name="T16" fmla="*/ 268 w 425"/>
                <a:gd name="T17" fmla="*/ 292 h 303"/>
                <a:gd name="T18" fmla="*/ 268 w 425"/>
                <a:gd name="T19" fmla="*/ 292 h 303"/>
                <a:gd name="T20" fmla="*/ 117 w 425"/>
                <a:gd name="T21" fmla="*/ 181 h 303"/>
                <a:gd name="T22" fmla="*/ 35 w 425"/>
                <a:gd name="T23" fmla="*/ 117 h 303"/>
                <a:gd name="T24" fmla="*/ 12 w 425"/>
                <a:gd name="T25" fmla="*/ 88 h 303"/>
                <a:gd name="T26" fmla="*/ 0 w 425"/>
                <a:gd name="T27" fmla="*/ 70 h 303"/>
                <a:gd name="T28" fmla="*/ 0 w 425"/>
                <a:gd name="T29" fmla="*/ 70 h 303"/>
                <a:gd name="T30" fmla="*/ 6 w 425"/>
                <a:gd name="T31" fmla="*/ 47 h 303"/>
                <a:gd name="T32" fmla="*/ 12 w 425"/>
                <a:gd name="T33" fmla="*/ 35 h 303"/>
                <a:gd name="T34" fmla="*/ 18 w 425"/>
                <a:gd name="T35" fmla="*/ 18 h 303"/>
                <a:gd name="T36" fmla="*/ 30 w 425"/>
                <a:gd name="T37" fmla="*/ 12 h 303"/>
                <a:gd name="T38" fmla="*/ 53 w 425"/>
                <a:gd name="T39" fmla="*/ 0 h 303"/>
                <a:gd name="T40" fmla="*/ 82 w 425"/>
                <a:gd name="T41" fmla="*/ 0 h 303"/>
                <a:gd name="T42" fmla="*/ 111 w 425"/>
                <a:gd name="T43" fmla="*/ 6 h 303"/>
                <a:gd name="T44" fmla="*/ 134 w 425"/>
                <a:gd name="T45" fmla="*/ 12 h 303"/>
                <a:gd name="T46" fmla="*/ 158 w 425"/>
                <a:gd name="T47" fmla="*/ 24 h 303"/>
                <a:gd name="T48" fmla="*/ 158 w 425"/>
                <a:gd name="T49" fmla="*/ 24 h 303"/>
                <a:gd name="T50" fmla="*/ 425 w 425"/>
                <a:gd name="T51" fmla="*/ 257 h 303"/>
                <a:gd name="T52" fmla="*/ 425 w 425"/>
                <a:gd name="T53" fmla="*/ 257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25" h="303">
                  <a:moveTo>
                    <a:pt x="425" y="257"/>
                  </a:moveTo>
                  <a:lnTo>
                    <a:pt x="425" y="257"/>
                  </a:lnTo>
                  <a:lnTo>
                    <a:pt x="420" y="268"/>
                  </a:lnTo>
                  <a:lnTo>
                    <a:pt x="420" y="280"/>
                  </a:lnTo>
                  <a:lnTo>
                    <a:pt x="408" y="292"/>
                  </a:lnTo>
                  <a:lnTo>
                    <a:pt x="391" y="297"/>
                  </a:lnTo>
                  <a:lnTo>
                    <a:pt x="361" y="303"/>
                  </a:lnTo>
                  <a:lnTo>
                    <a:pt x="326" y="303"/>
                  </a:lnTo>
                  <a:lnTo>
                    <a:pt x="268" y="292"/>
                  </a:lnTo>
                  <a:lnTo>
                    <a:pt x="268" y="292"/>
                  </a:lnTo>
                  <a:lnTo>
                    <a:pt x="117" y="181"/>
                  </a:lnTo>
                  <a:lnTo>
                    <a:pt x="35" y="117"/>
                  </a:lnTo>
                  <a:lnTo>
                    <a:pt x="12" y="88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6" y="47"/>
                  </a:lnTo>
                  <a:lnTo>
                    <a:pt x="12" y="35"/>
                  </a:lnTo>
                  <a:lnTo>
                    <a:pt x="18" y="18"/>
                  </a:lnTo>
                  <a:lnTo>
                    <a:pt x="30" y="12"/>
                  </a:lnTo>
                  <a:lnTo>
                    <a:pt x="53" y="0"/>
                  </a:lnTo>
                  <a:lnTo>
                    <a:pt x="82" y="0"/>
                  </a:lnTo>
                  <a:lnTo>
                    <a:pt x="111" y="6"/>
                  </a:lnTo>
                  <a:lnTo>
                    <a:pt x="134" y="12"/>
                  </a:lnTo>
                  <a:lnTo>
                    <a:pt x="158" y="24"/>
                  </a:lnTo>
                  <a:lnTo>
                    <a:pt x="158" y="24"/>
                  </a:lnTo>
                  <a:lnTo>
                    <a:pt x="425" y="257"/>
                  </a:lnTo>
                  <a:lnTo>
                    <a:pt x="425" y="257"/>
                  </a:lnTo>
                  <a:close/>
                </a:path>
              </a:pathLst>
            </a:custGeom>
            <a:solidFill>
              <a:srgbClr val="FEE2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22"/>
            <p:cNvSpPr>
              <a:spLocks/>
            </p:cNvSpPr>
            <p:nvPr/>
          </p:nvSpPr>
          <p:spPr bwMode="auto">
            <a:xfrm>
              <a:off x="6543675" y="4743450"/>
              <a:ext cx="758825" cy="841375"/>
            </a:xfrm>
            <a:custGeom>
              <a:avLst/>
              <a:gdLst>
                <a:gd name="T0" fmla="*/ 466 w 478"/>
                <a:gd name="T1" fmla="*/ 309 h 530"/>
                <a:gd name="T2" fmla="*/ 466 w 478"/>
                <a:gd name="T3" fmla="*/ 309 h 530"/>
                <a:gd name="T4" fmla="*/ 472 w 478"/>
                <a:gd name="T5" fmla="*/ 285 h 530"/>
                <a:gd name="T6" fmla="*/ 478 w 478"/>
                <a:gd name="T7" fmla="*/ 251 h 530"/>
                <a:gd name="T8" fmla="*/ 478 w 478"/>
                <a:gd name="T9" fmla="*/ 210 h 530"/>
                <a:gd name="T10" fmla="*/ 472 w 478"/>
                <a:gd name="T11" fmla="*/ 169 h 530"/>
                <a:gd name="T12" fmla="*/ 455 w 478"/>
                <a:gd name="T13" fmla="*/ 122 h 530"/>
                <a:gd name="T14" fmla="*/ 431 w 478"/>
                <a:gd name="T15" fmla="*/ 82 h 530"/>
                <a:gd name="T16" fmla="*/ 414 w 478"/>
                <a:gd name="T17" fmla="*/ 58 h 530"/>
                <a:gd name="T18" fmla="*/ 396 w 478"/>
                <a:gd name="T19" fmla="*/ 41 h 530"/>
                <a:gd name="T20" fmla="*/ 373 w 478"/>
                <a:gd name="T21" fmla="*/ 29 h 530"/>
                <a:gd name="T22" fmla="*/ 344 w 478"/>
                <a:gd name="T23" fmla="*/ 18 h 530"/>
                <a:gd name="T24" fmla="*/ 344 w 478"/>
                <a:gd name="T25" fmla="*/ 18 h 530"/>
                <a:gd name="T26" fmla="*/ 292 w 478"/>
                <a:gd name="T27" fmla="*/ 0 h 530"/>
                <a:gd name="T28" fmla="*/ 245 w 478"/>
                <a:gd name="T29" fmla="*/ 0 h 530"/>
                <a:gd name="T30" fmla="*/ 204 w 478"/>
                <a:gd name="T31" fmla="*/ 0 h 530"/>
                <a:gd name="T32" fmla="*/ 163 w 478"/>
                <a:gd name="T33" fmla="*/ 12 h 530"/>
                <a:gd name="T34" fmla="*/ 129 w 478"/>
                <a:gd name="T35" fmla="*/ 35 h 530"/>
                <a:gd name="T36" fmla="*/ 99 w 478"/>
                <a:gd name="T37" fmla="*/ 58 h 530"/>
                <a:gd name="T38" fmla="*/ 70 w 478"/>
                <a:gd name="T39" fmla="*/ 93 h 530"/>
                <a:gd name="T40" fmla="*/ 47 w 478"/>
                <a:gd name="T41" fmla="*/ 134 h 530"/>
                <a:gd name="T42" fmla="*/ 47 w 478"/>
                <a:gd name="T43" fmla="*/ 134 h 530"/>
                <a:gd name="T44" fmla="*/ 24 w 478"/>
                <a:gd name="T45" fmla="*/ 192 h 530"/>
                <a:gd name="T46" fmla="*/ 6 w 478"/>
                <a:gd name="T47" fmla="*/ 239 h 530"/>
                <a:gd name="T48" fmla="*/ 0 w 478"/>
                <a:gd name="T49" fmla="*/ 280 h 530"/>
                <a:gd name="T50" fmla="*/ 0 w 478"/>
                <a:gd name="T51" fmla="*/ 320 h 530"/>
                <a:gd name="T52" fmla="*/ 0 w 478"/>
                <a:gd name="T53" fmla="*/ 355 h 530"/>
                <a:gd name="T54" fmla="*/ 12 w 478"/>
                <a:gd name="T55" fmla="*/ 390 h 530"/>
                <a:gd name="T56" fmla="*/ 18 w 478"/>
                <a:gd name="T57" fmla="*/ 419 h 530"/>
                <a:gd name="T58" fmla="*/ 35 w 478"/>
                <a:gd name="T59" fmla="*/ 443 h 530"/>
                <a:gd name="T60" fmla="*/ 64 w 478"/>
                <a:gd name="T61" fmla="*/ 478 h 530"/>
                <a:gd name="T62" fmla="*/ 94 w 478"/>
                <a:gd name="T63" fmla="*/ 507 h 530"/>
                <a:gd name="T64" fmla="*/ 129 w 478"/>
                <a:gd name="T65" fmla="*/ 524 h 530"/>
                <a:gd name="T66" fmla="*/ 129 w 478"/>
                <a:gd name="T67" fmla="*/ 524 h 530"/>
                <a:gd name="T68" fmla="*/ 181 w 478"/>
                <a:gd name="T69" fmla="*/ 530 h 530"/>
                <a:gd name="T70" fmla="*/ 222 w 478"/>
                <a:gd name="T71" fmla="*/ 530 h 530"/>
                <a:gd name="T72" fmla="*/ 268 w 478"/>
                <a:gd name="T73" fmla="*/ 518 h 530"/>
                <a:gd name="T74" fmla="*/ 321 w 478"/>
                <a:gd name="T75" fmla="*/ 495 h 530"/>
                <a:gd name="T76" fmla="*/ 344 w 478"/>
                <a:gd name="T77" fmla="*/ 478 h 530"/>
                <a:gd name="T78" fmla="*/ 373 w 478"/>
                <a:gd name="T79" fmla="*/ 454 h 530"/>
                <a:gd name="T80" fmla="*/ 396 w 478"/>
                <a:gd name="T81" fmla="*/ 431 h 530"/>
                <a:gd name="T82" fmla="*/ 425 w 478"/>
                <a:gd name="T83" fmla="*/ 396 h 530"/>
                <a:gd name="T84" fmla="*/ 449 w 478"/>
                <a:gd name="T85" fmla="*/ 355 h 530"/>
                <a:gd name="T86" fmla="*/ 466 w 478"/>
                <a:gd name="T87" fmla="*/ 309 h 530"/>
                <a:gd name="T88" fmla="*/ 466 w 478"/>
                <a:gd name="T89" fmla="*/ 309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78" h="530">
                  <a:moveTo>
                    <a:pt x="466" y="309"/>
                  </a:moveTo>
                  <a:lnTo>
                    <a:pt x="466" y="309"/>
                  </a:lnTo>
                  <a:lnTo>
                    <a:pt x="472" y="285"/>
                  </a:lnTo>
                  <a:lnTo>
                    <a:pt x="478" y="251"/>
                  </a:lnTo>
                  <a:lnTo>
                    <a:pt x="478" y="210"/>
                  </a:lnTo>
                  <a:lnTo>
                    <a:pt x="472" y="169"/>
                  </a:lnTo>
                  <a:lnTo>
                    <a:pt x="455" y="122"/>
                  </a:lnTo>
                  <a:lnTo>
                    <a:pt x="431" y="82"/>
                  </a:lnTo>
                  <a:lnTo>
                    <a:pt x="414" y="58"/>
                  </a:lnTo>
                  <a:lnTo>
                    <a:pt x="396" y="41"/>
                  </a:lnTo>
                  <a:lnTo>
                    <a:pt x="373" y="29"/>
                  </a:lnTo>
                  <a:lnTo>
                    <a:pt x="344" y="18"/>
                  </a:lnTo>
                  <a:lnTo>
                    <a:pt x="344" y="18"/>
                  </a:lnTo>
                  <a:lnTo>
                    <a:pt x="292" y="0"/>
                  </a:lnTo>
                  <a:lnTo>
                    <a:pt x="245" y="0"/>
                  </a:lnTo>
                  <a:lnTo>
                    <a:pt x="204" y="0"/>
                  </a:lnTo>
                  <a:lnTo>
                    <a:pt x="163" y="12"/>
                  </a:lnTo>
                  <a:lnTo>
                    <a:pt x="129" y="35"/>
                  </a:lnTo>
                  <a:lnTo>
                    <a:pt x="99" y="58"/>
                  </a:lnTo>
                  <a:lnTo>
                    <a:pt x="70" y="93"/>
                  </a:lnTo>
                  <a:lnTo>
                    <a:pt x="47" y="134"/>
                  </a:lnTo>
                  <a:lnTo>
                    <a:pt x="47" y="134"/>
                  </a:lnTo>
                  <a:lnTo>
                    <a:pt x="24" y="192"/>
                  </a:lnTo>
                  <a:lnTo>
                    <a:pt x="6" y="239"/>
                  </a:lnTo>
                  <a:lnTo>
                    <a:pt x="0" y="280"/>
                  </a:lnTo>
                  <a:lnTo>
                    <a:pt x="0" y="320"/>
                  </a:lnTo>
                  <a:lnTo>
                    <a:pt x="0" y="355"/>
                  </a:lnTo>
                  <a:lnTo>
                    <a:pt x="12" y="390"/>
                  </a:lnTo>
                  <a:lnTo>
                    <a:pt x="18" y="419"/>
                  </a:lnTo>
                  <a:lnTo>
                    <a:pt x="35" y="443"/>
                  </a:lnTo>
                  <a:lnTo>
                    <a:pt x="64" y="478"/>
                  </a:lnTo>
                  <a:lnTo>
                    <a:pt x="94" y="507"/>
                  </a:lnTo>
                  <a:lnTo>
                    <a:pt x="129" y="524"/>
                  </a:lnTo>
                  <a:lnTo>
                    <a:pt x="129" y="524"/>
                  </a:lnTo>
                  <a:lnTo>
                    <a:pt x="181" y="530"/>
                  </a:lnTo>
                  <a:lnTo>
                    <a:pt x="222" y="530"/>
                  </a:lnTo>
                  <a:lnTo>
                    <a:pt x="268" y="518"/>
                  </a:lnTo>
                  <a:lnTo>
                    <a:pt x="321" y="495"/>
                  </a:lnTo>
                  <a:lnTo>
                    <a:pt x="344" y="478"/>
                  </a:lnTo>
                  <a:lnTo>
                    <a:pt x="373" y="454"/>
                  </a:lnTo>
                  <a:lnTo>
                    <a:pt x="396" y="431"/>
                  </a:lnTo>
                  <a:lnTo>
                    <a:pt x="425" y="396"/>
                  </a:lnTo>
                  <a:lnTo>
                    <a:pt x="449" y="355"/>
                  </a:lnTo>
                  <a:lnTo>
                    <a:pt x="466" y="309"/>
                  </a:lnTo>
                  <a:lnTo>
                    <a:pt x="466" y="309"/>
                  </a:lnTo>
                  <a:close/>
                </a:path>
              </a:pathLst>
            </a:custGeom>
            <a:solidFill>
              <a:srgbClr val="A17A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23"/>
            <p:cNvSpPr>
              <a:spLocks/>
            </p:cNvSpPr>
            <p:nvPr/>
          </p:nvSpPr>
          <p:spPr bwMode="auto">
            <a:xfrm>
              <a:off x="6692900" y="5454650"/>
              <a:ext cx="203200" cy="277813"/>
            </a:xfrm>
            <a:custGeom>
              <a:avLst/>
              <a:gdLst>
                <a:gd name="T0" fmla="*/ 99 w 128"/>
                <a:gd name="T1" fmla="*/ 175 h 175"/>
                <a:gd name="T2" fmla="*/ 0 w 128"/>
                <a:gd name="T3" fmla="*/ 152 h 175"/>
                <a:gd name="T4" fmla="*/ 46 w 128"/>
                <a:gd name="T5" fmla="*/ 0 h 175"/>
                <a:gd name="T6" fmla="*/ 128 w 128"/>
                <a:gd name="T7" fmla="*/ 18 h 175"/>
                <a:gd name="T8" fmla="*/ 99 w 128"/>
                <a:gd name="T9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75">
                  <a:moveTo>
                    <a:pt x="99" y="175"/>
                  </a:moveTo>
                  <a:lnTo>
                    <a:pt x="0" y="152"/>
                  </a:lnTo>
                  <a:lnTo>
                    <a:pt x="46" y="0"/>
                  </a:lnTo>
                  <a:lnTo>
                    <a:pt x="128" y="18"/>
                  </a:lnTo>
                  <a:lnTo>
                    <a:pt x="99" y="175"/>
                  </a:lnTo>
                  <a:close/>
                </a:path>
              </a:pathLst>
            </a:custGeom>
            <a:solidFill>
              <a:srgbClr val="A17A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24"/>
            <p:cNvSpPr>
              <a:spLocks/>
            </p:cNvSpPr>
            <p:nvPr/>
          </p:nvSpPr>
          <p:spPr bwMode="auto">
            <a:xfrm>
              <a:off x="6350000" y="5621338"/>
              <a:ext cx="766763" cy="989013"/>
            </a:xfrm>
            <a:custGeom>
              <a:avLst/>
              <a:gdLst>
                <a:gd name="T0" fmla="*/ 0 w 483"/>
                <a:gd name="T1" fmla="*/ 623 h 623"/>
                <a:gd name="T2" fmla="*/ 0 w 483"/>
                <a:gd name="T3" fmla="*/ 623 h 623"/>
                <a:gd name="T4" fmla="*/ 23 w 483"/>
                <a:gd name="T5" fmla="*/ 530 h 623"/>
                <a:gd name="T6" fmla="*/ 35 w 483"/>
                <a:gd name="T7" fmla="*/ 443 h 623"/>
                <a:gd name="T8" fmla="*/ 53 w 483"/>
                <a:gd name="T9" fmla="*/ 274 h 623"/>
                <a:gd name="T10" fmla="*/ 64 w 483"/>
                <a:gd name="T11" fmla="*/ 140 h 623"/>
                <a:gd name="T12" fmla="*/ 76 w 483"/>
                <a:gd name="T13" fmla="*/ 88 h 623"/>
                <a:gd name="T14" fmla="*/ 87 w 483"/>
                <a:gd name="T15" fmla="*/ 53 h 623"/>
                <a:gd name="T16" fmla="*/ 87 w 483"/>
                <a:gd name="T17" fmla="*/ 53 h 623"/>
                <a:gd name="T18" fmla="*/ 117 w 483"/>
                <a:gd name="T19" fmla="*/ 35 h 623"/>
                <a:gd name="T20" fmla="*/ 152 w 483"/>
                <a:gd name="T21" fmla="*/ 18 h 623"/>
                <a:gd name="T22" fmla="*/ 221 w 483"/>
                <a:gd name="T23" fmla="*/ 0 h 623"/>
                <a:gd name="T24" fmla="*/ 221 w 483"/>
                <a:gd name="T25" fmla="*/ 0 h 623"/>
                <a:gd name="T26" fmla="*/ 251 w 483"/>
                <a:gd name="T27" fmla="*/ 18 h 623"/>
                <a:gd name="T28" fmla="*/ 285 w 483"/>
                <a:gd name="T29" fmla="*/ 24 h 623"/>
                <a:gd name="T30" fmla="*/ 320 w 483"/>
                <a:gd name="T31" fmla="*/ 18 h 623"/>
                <a:gd name="T32" fmla="*/ 338 w 483"/>
                <a:gd name="T33" fmla="*/ 6 h 623"/>
                <a:gd name="T34" fmla="*/ 338 w 483"/>
                <a:gd name="T35" fmla="*/ 6 h 623"/>
                <a:gd name="T36" fmla="*/ 379 w 483"/>
                <a:gd name="T37" fmla="*/ 18 h 623"/>
                <a:gd name="T38" fmla="*/ 414 w 483"/>
                <a:gd name="T39" fmla="*/ 35 h 623"/>
                <a:gd name="T40" fmla="*/ 431 w 483"/>
                <a:gd name="T41" fmla="*/ 47 h 623"/>
                <a:gd name="T42" fmla="*/ 443 w 483"/>
                <a:gd name="T43" fmla="*/ 59 h 623"/>
                <a:gd name="T44" fmla="*/ 443 w 483"/>
                <a:gd name="T45" fmla="*/ 59 h 623"/>
                <a:gd name="T46" fmla="*/ 460 w 483"/>
                <a:gd name="T47" fmla="*/ 93 h 623"/>
                <a:gd name="T48" fmla="*/ 472 w 483"/>
                <a:gd name="T49" fmla="*/ 140 h 623"/>
                <a:gd name="T50" fmla="*/ 472 w 483"/>
                <a:gd name="T51" fmla="*/ 187 h 623"/>
                <a:gd name="T52" fmla="*/ 466 w 483"/>
                <a:gd name="T53" fmla="*/ 251 h 623"/>
                <a:gd name="T54" fmla="*/ 466 w 483"/>
                <a:gd name="T55" fmla="*/ 321 h 623"/>
                <a:gd name="T56" fmla="*/ 466 w 483"/>
                <a:gd name="T57" fmla="*/ 408 h 623"/>
                <a:gd name="T58" fmla="*/ 472 w 483"/>
                <a:gd name="T59" fmla="*/ 507 h 623"/>
                <a:gd name="T60" fmla="*/ 483 w 483"/>
                <a:gd name="T61" fmla="*/ 623 h 623"/>
                <a:gd name="T62" fmla="*/ 0 w 483"/>
                <a:gd name="T63" fmla="*/ 623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83" h="623">
                  <a:moveTo>
                    <a:pt x="0" y="623"/>
                  </a:moveTo>
                  <a:lnTo>
                    <a:pt x="0" y="623"/>
                  </a:lnTo>
                  <a:lnTo>
                    <a:pt x="23" y="530"/>
                  </a:lnTo>
                  <a:lnTo>
                    <a:pt x="35" y="443"/>
                  </a:lnTo>
                  <a:lnTo>
                    <a:pt x="53" y="274"/>
                  </a:lnTo>
                  <a:lnTo>
                    <a:pt x="64" y="140"/>
                  </a:lnTo>
                  <a:lnTo>
                    <a:pt x="76" y="88"/>
                  </a:lnTo>
                  <a:lnTo>
                    <a:pt x="87" y="53"/>
                  </a:lnTo>
                  <a:lnTo>
                    <a:pt x="87" y="53"/>
                  </a:lnTo>
                  <a:lnTo>
                    <a:pt x="117" y="35"/>
                  </a:lnTo>
                  <a:lnTo>
                    <a:pt x="152" y="18"/>
                  </a:lnTo>
                  <a:lnTo>
                    <a:pt x="221" y="0"/>
                  </a:lnTo>
                  <a:lnTo>
                    <a:pt x="221" y="0"/>
                  </a:lnTo>
                  <a:lnTo>
                    <a:pt x="251" y="18"/>
                  </a:lnTo>
                  <a:lnTo>
                    <a:pt x="285" y="24"/>
                  </a:lnTo>
                  <a:lnTo>
                    <a:pt x="320" y="18"/>
                  </a:lnTo>
                  <a:lnTo>
                    <a:pt x="338" y="6"/>
                  </a:lnTo>
                  <a:lnTo>
                    <a:pt x="338" y="6"/>
                  </a:lnTo>
                  <a:lnTo>
                    <a:pt x="379" y="18"/>
                  </a:lnTo>
                  <a:lnTo>
                    <a:pt x="414" y="35"/>
                  </a:lnTo>
                  <a:lnTo>
                    <a:pt x="431" y="47"/>
                  </a:lnTo>
                  <a:lnTo>
                    <a:pt x="443" y="59"/>
                  </a:lnTo>
                  <a:lnTo>
                    <a:pt x="443" y="59"/>
                  </a:lnTo>
                  <a:lnTo>
                    <a:pt x="460" y="93"/>
                  </a:lnTo>
                  <a:lnTo>
                    <a:pt x="472" y="140"/>
                  </a:lnTo>
                  <a:lnTo>
                    <a:pt x="472" y="187"/>
                  </a:lnTo>
                  <a:lnTo>
                    <a:pt x="466" y="251"/>
                  </a:lnTo>
                  <a:lnTo>
                    <a:pt x="466" y="321"/>
                  </a:lnTo>
                  <a:lnTo>
                    <a:pt x="466" y="408"/>
                  </a:lnTo>
                  <a:lnTo>
                    <a:pt x="472" y="507"/>
                  </a:lnTo>
                  <a:lnTo>
                    <a:pt x="483" y="623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rgbClr val="8383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25"/>
            <p:cNvSpPr>
              <a:spLocks/>
            </p:cNvSpPr>
            <p:nvPr/>
          </p:nvSpPr>
          <p:spPr bwMode="auto">
            <a:xfrm>
              <a:off x="6238875" y="5908675"/>
              <a:ext cx="1008063" cy="600075"/>
            </a:xfrm>
            <a:custGeom>
              <a:avLst/>
              <a:gdLst>
                <a:gd name="T0" fmla="*/ 565 w 635"/>
                <a:gd name="T1" fmla="*/ 378 h 378"/>
                <a:gd name="T2" fmla="*/ 70 w 635"/>
                <a:gd name="T3" fmla="*/ 378 h 378"/>
                <a:gd name="T4" fmla="*/ 70 w 635"/>
                <a:gd name="T5" fmla="*/ 378 h 378"/>
                <a:gd name="T6" fmla="*/ 59 w 635"/>
                <a:gd name="T7" fmla="*/ 367 h 378"/>
                <a:gd name="T8" fmla="*/ 53 w 635"/>
                <a:gd name="T9" fmla="*/ 355 h 378"/>
                <a:gd name="T10" fmla="*/ 35 w 635"/>
                <a:gd name="T11" fmla="*/ 308 h 378"/>
                <a:gd name="T12" fmla="*/ 18 w 635"/>
                <a:gd name="T13" fmla="*/ 250 h 378"/>
                <a:gd name="T14" fmla="*/ 6 w 635"/>
                <a:gd name="T15" fmla="*/ 180 h 378"/>
                <a:gd name="T16" fmla="*/ 0 w 635"/>
                <a:gd name="T17" fmla="*/ 116 h 378"/>
                <a:gd name="T18" fmla="*/ 0 w 635"/>
                <a:gd name="T19" fmla="*/ 81 h 378"/>
                <a:gd name="T20" fmla="*/ 6 w 635"/>
                <a:gd name="T21" fmla="*/ 58 h 378"/>
                <a:gd name="T22" fmla="*/ 18 w 635"/>
                <a:gd name="T23" fmla="*/ 35 h 378"/>
                <a:gd name="T24" fmla="*/ 29 w 635"/>
                <a:gd name="T25" fmla="*/ 17 h 378"/>
                <a:gd name="T26" fmla="*/ 47 w 635"/>
                <a:gd name="T27" fmla="*/ 6 h 378"/>
                <a:gd name="T28" fmla="*/ 70 w 635"/>
                <a:gd name="T29" fmla="*/ 0 h 378"/>
                <a:gd name="T30" fmla="*/ 565 w 635"/>
                <a:gd name="T31" fmla="*/ 0 h 378"/>
                <a:gd name="T32" fmla="*/ 565 w 635"/>
                <a:gd name="T33" fmla="*/ 0 h 378"/>
                <a:gd name="T34" fmla="*/ 588 w 635"/>
                <a:gd name="T35" fmla="*/ 6 h 378"/>
                <a:gd name="T36" fmla="*/ 606 w 635"/>
                <a:gd name="T37" fmla="*/ 17 h 378"/>
                <a:gd name="T38" fmla="*/ 617 w 635"/>
                <a:gd name="T39" fmla="*/ 35 h 378"/>
                <a:gd name="T40" fmla="*/ 623 w 635"/>
                <a:gd name="T41" fmla="*/ 58 h 378"/>
                <a:gd name="T42" fmla="*/ 629 w 635"/>
                <a:gd name="T43" fmla="*/ 87 h 378"/>
                <a:gd name="T44" fmla="*/ 635 w 635"/>
                <a:gd name="T45" fmla="*/ 116 h 378"/>
                <a:gd name="T46" fmla="*/ 629 w 635"/>
                <a:gd name="T47" fmla="*/ 186 h 378"/>
                <a:gd name="T48" fmla="*/ 617 w 635"/>
                <a:gd name="T49" fmla="*/ 256 h 378"/>
                <a:gd name="T50" fmla="*/ 600 w 635"/>
                <a:gd name="T51" fmla="*/ 314 h 378"/>
                <a:gd name="T52" fmla="*/ 577 w 635"/>
                <a:gd name="T53" fmla="*/ 355 h 378"/>
                <a:gd name="T54" fmla="*/ 571 w 635"/>
                <a:gd name="T55" fmla="*/ 372 h 378"/>
                <a:gd name="T56" fmla="*/ 565 w 635"/>
                <a:gd name="T57" fmla="*/ 378 h 378"/>
                <a:gd name="T58" fmla="*/ 565 w 635"/>
                <a:gd name="T59" fmla="*/ 378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35" h="378">
                  <a:moveTo>
                    <a:pt x="565" y="378"/>
                  </a:moveTo>
                  <a:lnTo>
                    <a:pt x="70" y="378"/>
                  </a:lnTo>
                  <a:lnTo>
                    <a:pt x="70" y="378"/>
                  </a:lnTo>
                  <a:lnTo>
                    <a:pt x="59" y="367"/>
                  </a:lnTo>
                  <a:lnTo>
                    <a:pt x="53" y="355"/>
                  </a:lnTo>
                  <a:lnTo>
                    <a:pt x="35" y="308"/>
                  </a:lnTo>
                  <a:lnTo>
                    <a:pt x="18" y="250"/>
                  </a:lnTo>
                  <a:lnTo>
                    <a:pt x="6" y="180"/>
                  </a:lnTo>
                  <a:lnTo>
                    <a:pt x="0" y="116"/>
                  </a:lnTo>
                  <a:lnTo>
                    <a:pt x="0" y="81"/>
                  </a:lnTo>
                  <a:lnTo>
                    <a:pt x="6" y="58"/>
                  </a:lnTo>
                  <a:lnTo>
                    <a:pt x="18" y="35"/>
                  </a:lnTo>
                  <a:lnTo>
                    <a:pt x="29" y="17"/>
                  </a:lnTo>
                  <a:lnTo>
                    <a:pt x="47" y="6"/>
                  </a:lnTo>
                  <a:lnTo>
                    <a:pt x="70" y="0"/>
                  </a:lnTo>
                  <a:lnTo>
                    <a:pt x="565" y="0"/>
                  </a:lnTo>
                  <a:lnTo>
                    <a:pt x="565" y="0"/>
                  </a:lnTo>
                  <a:lnTo>
                    <a:pt x="588" y="6"/>
                  </a:lnTo>
                  <a:lnTo>
                    <a:pt x="606" y="17"/>
                  </a:lnTo>
                  <a:lnTo>
                    <a:pt x="617" y="35"/>
                  </a:lnTo>
                  <a:lnTo>
                    <a:pt x="623" y="58"/>
                  </a:lnTo>
                  <a:lnTo>
                    <a:pt x="629" y="87"/>
                  </a:lnTo>
                  <a:lnTo>
                    <a:pt x="635" y="116"/>
                  </a:lnTo>
                  <a:lnTo>
                    <a:pt x="629" y="186"/>
                  </a:lnTo>
                  <a:lnTo>
                    <a:pt x="617" y="256"/>
                  </a:lnTo>
                  <a:lnTo>
                    <a:pt x="600" y="314"/>
                  </a:lnTo>
                  <a:lnTo>
                    <a:pt x="577" y="355"/>
                  </a:lnTo>
                  <a:lnTo>
                    <a:pt x="571" y="372"/>
                  </a:lnTo>
                  <a:lnTo>
                    <a:pt x="565" y="378"/>
                  </a:lnTo>
                  <a:lnTo>
                    <a:pt x="565" y="378"/>
                  </a:lnTo>
                  <a:close/>
                </a:path>
              </a:pathLst>
            </a:custGeom>
            <a:solidFill>
              <a:srgbClr val="CF66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26"/>
            <p:cNvSpPr>
              <a:spLocks/>
            </p:cNvSpPr>
            <p:nvPr/>
          </p:nvSpPr>
          <p:spPr bwMode="auto">
            <a:xfrm>
              <a:off x="6229350" y="4687888"/>
              <a:ext cx="1201738" cy="915988"/>
            </a:xfrm>
            <a:custGeom>
              <a:avLst/>
              <a:gdLst>
                <a:gd name="T0" fmla="*/ 728 w 757"/>
                <a:gd name="T1" fmla="*/ 326 h 577"/>
                <a:gd name="T2" fmla="*/ 734 w 757"/>
                <a:gd name="T3" fmla="*/ 262 h 577"/>
                <a:gd name="T4" fmla="*/ 717 w 757"/>
                <a:gd name="T5" fmla="*/ 198 h 577"/>
                <a:gd name="T6" fmla="*/ 699 w 757"/>
                <a:gd name="T7" fmla="*/ 146 h 577"/>
                <a:gd name="T8" fmla="*/ 658 w 757"/>
                <a:gd name="T9" fmla="*/ 99 h 577"/>
                <a:gd name="T10" fmla="*/ 618 w 757"/>
                <a:gd name="T11" fmla="*/ 58 h 577"/>
                <a:gd name="T12" fmla="*/ 548 w 757"/>
                <a:gd name="T13" fmla="*/ 41 h 577"/>
                <a:gd name="T14" fmla="*/ 501 w 757"/>
                <a:gd name="T15" fmla="*/ 6 h 577"/>
                <a:gd name="T16" fmla="*/ 431 w 757"/>
                <a:gd name="T17" fmla="*/ 0 h 577"/>
                <a:gd name="T18" fmla="*/ 361 w 757"/>
                <a:gd name="T19" fmla="*/ 18 h 577"/>
                <a:gd name="T20" fmla="*/ 303 w 757"/>
                <a:gd name="T21" fmla="*/ 41 h 577"/>
                <a:gd name="T22" fmla="*/ 251 w 757"/>
                <a:gd name="T23" fmla="*/ 93 h 577"/>
                <a:gd name="T24" fmla="*/ 210 w 757"/>
                <a:gd name="T25" fmla="*/ 169 h 577"/>
                <a:gd name="T26" fmla="*/ 187 w 757"/>
                <a:gd name="T27" fmla="*/ 221 h 577"/>
                <a:gd name="T28" fmla="*/ 181 w 757"/>
                <a:gd name="T29" fmla="*/ 251 h 577"/>
                <a:gd name="T30" fmla="*/ 181 w 757"/>
                <a:gd name="T31" fmla="*/ 280 h 577"/>
                <a:gd name="T32" fmla="*/ 169 w 757"/>
                <a:gd name="T33" fmla="*/ 309 h 577"/>
                <a:gd name="T34" fmla="*/ 134 w 757"/>
                <a:gd name="T35" fmla="*/ 332 h 577"/>
                <a:gd name="T36" fmla="*/ 111 w 757"/>
                <a:gd name="T37" fmla="*/ 344 h 577"/>
                <a:gd name="T38" fmla="*/ 41 w 757"/>
                <a:gd name="T39" fmla="*/ 338 h 577"/>
                <a:gd name="T40" fmla="*/ 0 w 757"/>
                <a:gd name="T41" fmla="*/ 326 h 577"/>
                <a:gd name="T42" fmla="*/ 12 w 757"/>
                <a:gd name="T43" fmla="*/ 338 h 577"/>
                <a:gd name="T44" fmla="*/ 59 w 757"/>
                <a:gd name="T45" fmla="*/ 373 h 577"/>
                <a:gd name="T46" fmla="*/ 117 w 757"/>
                <a:gd name="T47" fmla="*/ 390 h 577"/>
                <a:gd name="T48" fmla="*/ 181 w 757"/>
                <a:gd name="T49" fmla="*/ 384 h 577"/>
                <a:gd name="T50" fmla="*/ 216 w 757"/>
                <a:gd name="T51" fmla="*/ 373 h 577"/>
                <a:gd name="T52" fmla="*/ 257 w 757"/>
                <a:gd name="T53" fmla="*/ 408 h 577"/>
                <a:gd name="T54" fmla="*/ 286 w 757"/>
                <a:gd name="T55" fmla="*/ 419 h 577"/>
                <a:gd name="T56" fmla="*/ 350 w 757"/>
                <a:gd name="T57" fmla="*/ 425 h 577"/>
                <a:gd name="T58" fmla="*/ 396 w 757"/>
                <a:gd name="T59" fmla="*/ 408 h 577"/>
                <a:gd name="T60" fmla="*/ 402 w 757"/>
                <a:gd name="T61" fmla="*/ 425 h 577"/>
                <a:gd name="T62" fmla="*/ 437 w 757"/>
                <a:gd name="T63" fmla="*/ 460 h 577"/>
                <a:gd name="T64" fmla="*/ 466 w 757"/>
                <a:gd name="T65" fmla="*/ 472 h 577"/>
                <a:gd name="T66" fmla="*/ 519 w 757"/>
                <a:gd name="T67" fmla="*/ 472 h 577"/>
                <a:gd name="T68" fmla="*/ 559 w 757"/>
                <a:gd name="T69" fmla="*/ 460 h 577"/>
                <a:gd name="T70" fmla="*/ 565 w 757"/>
                <a:gd name="T71" fmla="*/ 478 h 577"/>
                <a:gd name="T72" fmla="*/ 589 w 757"/>
                <a:gd name="T73" fmla="*/ 524 h 577"/>
                <a:gd name="T74" fmla="*/ 635 w 757"/>
                <a:gd name="T75" fmla="*/ 559 h 577"/>
                <a:gd name="T76" fmla="*/ 711 w 757"/>
                <a:gd name="T77" fmla="*/ 577 h 577"/>
                <a:gd name="T78" fmla="*/ 757 w 757"/>
                <a:gd name="T79" fmla="*/ 577 h 577"/>
                <a:gd name="T80" fmla="*/ 705 w 757"/>
                <a:gd name="T81" fmla="*/ 559 h 577"/>
                <a:gd name="T82" fmla="*/ 658 w 757"/>
                <a:gd name="T83" fmla="*/ 518 h 577"/>
                <a:gd name="T84" fmla="*/ 641 w 757"/>
                <a:gd name="T85" fmla="*/ 472 h 577"/>
                <a:gd name="T86" fmla="*/ 670 w 757"/>
                <a:gd name="T87" fmla="*/ 425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57" h="577">
                  <a:moveTo>
                    <a:pt x="670" y="425"/>
                  </a:moveTo>
                  <a:lnTo>
                    <a:pt x="728" y="326"/>
                  </a:lnTo>
                  <a:lnTo>
                    <a:pt x="740" y="291"/>
                  </a:lnTo>
                  <a:lnTo>
                    <a:pt x="734" y="262"/>
                  </a:lnTo>
                  <a:lnTo>
                    <a:pt x="734" y="227"/>
                  </a:lnTo>
                  <a:lnTo>
                    <a:pt x="717" y="198"/>
                  </a:lnTo>
                  <a:lnTo>
                    <a:pt x="699" y="175"/>
                  </a:lnTo>
                  <a:lnTo>
                    <a:pt x="699" y="146"/>
                  </a:lnTo>
                  <a:lnTo>
                    <a:pt x="670" y="134"/>
                  </a:lnTo>
                  <a:lnTo>
                    <a:pt x="658" y="99"/>
                  </a:lnTo>
                  <a:lnTo>
                    <a:pt x="647" y="70"/>
                  </a:lnTo>
                  <a:lnTo>
                    <a:pt x="618" y="58"/>
                  </a:lnTo>
                  <a:lnTo>
                    <a:pt x="583" y="35"/>
                  </a:lnTo>
                  <a:lnTo>
                    <a:pt x="548" y="41"/>
                  </a:lnTo>
                  <a:lnTo>
                    <a:pt x="530" y="35"/>
                  </a:lnTo>
                  <a:lnTo>
                    <a:pt x="501" y="6"/>
                  </a:lnTo>
                  <a:lnTo>
                    <a:pt x="466" y="12"/>
                  </a:lnTo>
                  <a:lnTo>
                    <a:pt x="431" y="0"/>
                  </a:lnTo>
                  <a:lnTo>
                    <a:pt x="396" y="12"/>
                  </a:lnTo>
                  <a:lnTo>
                    <a:pt x="361" y="18"/>
                  </a:lnTo>
                  <a:lnTo>
                    <a:pt x="332" y="35"/>
                  </a:lnTo>
                  <a:lnTo>
                    <a:pt x="303" y="41"/>
                  </a:lnTo>
                  <a:lnTo>
                    <a:pt x="280" y="76"/>
                  </a:lnTo>
                  <a:lnTo>
                    <a:pt x="251" y="93"/>
                  </a:lnTo>
                  <a:lnTo>
                    <a:pt x="228" y="122"/>
                  </a:lnTo>
                  <a:lnTo>
                    <a:pt x="210" y="169"/>
                  </a:lnTo>
                  <a:lnTo>
                    <a:pt x="187" y="187"/>
                  </a:lnTo>
                  <a:lnTo>
                    <a:pt x="187" y="221"/>
                  </a:lnTo>
                  <a:lnTo>
                    <a:pt x="181" y="251"/>
                  </a:lnTo>
                  <a:lnTo>
                    <a:pt x="181" y="251"/>
                  </a:lnTo>
                  <a:lnTo>
                    <a:pt x="187" y="256"/>
                  </a:lnTo>
                  <a:lnTo>
                    <a:pt x="181" y="280"/>
                  </a:lnTo>
                  <a:lnTo>
                    <a:pt x="175" y="297"/>
                  </a:lnTo>
                  <a:lnTo>
                    <a:pt x="169" y="309"/>
                  </a:lnTo>
                  <a:lnTo>
                    <a:pt x="158" y="326"/>
                  </a:lnTo>
                  <a:lnTo>
                    <a:pt x="134" y="332"/>
                  </a:lnTo>
                  <a:lnTo>
                    <a:pt x="134" y="332"/>
                  </a:lnTo>
                  <a:lnTo>
                    <a:pt x="111" y="344"/>
                  </a:lnTo>
                  <a:lnTo>
                    <a:pt x="82" y="344"/>
                  </a:lnTo>
                  <a:lnTo>
                    <a:pt x="41" y="338"/>
                  </a:lnTo>
                  <a:lnTo>
                    <a:pt x="12" y="332"/>
                  </a:lnTo>
                  <a:lnTo>
                    <a:pt x="0" y="326"/>
                  </a:lnTo>
                  <a:lnTo>
                    <a:pt x="0" y="326"/>
                  </a:lnTo>
                  <a:lnTo>
                    <a:pt x="12" y="338"/>
                  </a:lnTo>
                  <a:lnTo>
                    <a:pt x="35" y="355"/>
                  </a:lnTo>
                  <a:lnTo>
                    <a:pt x="59" y="373"/>
                  </a:lnTo>
                  <a:lnTo>
                    <a:pt x="88" y="379"/>
                  </a:lnTo>
                  <a:lnTo>
                    <a:pt x="117" y="390"/>
                  </a:lnTo>
                  <a:lnTo>
                    <a:pt x="152" y="390"/>
                  </a:lnTo>
                  <a:lnTo>
                    <a:pt x="181" y="384"/>
                  </a:lnTo>
                  <a:lnTo>
                    <a:pt x="216" y="373"/>
                  </a:lnTo>
                  <a:lnTo>
                    <a:pt x="216" y="373"/>
                  </a:lnTo>
                  <a:lnTo>
                    <a:pt x="233" y="390"/>
                  </a:lnTo>
                  <a:lnTo>
                    <a:pt x="257" y="408"/>
                  </a:lnTo>
                  <a:lnTo>
                    <a:pt x="286" y="419"/>
                  </a:lnTo>
                  <a:lnTo>
                    <a:pt x="286" y="419"/>
                  </a:lnTo>
                  <a:lnTo>
                    <a:pt x="321" y="425"/>
                  </a:lnTo>
                  <a:lnTo>
                    <a:pt x="350" y="425"/>
                  </a:lnTo>
                  <a:lnTo>
                    <a:pt x="379" y="419"/>
                  </a:lnTo>
                  <a:lnTo>
                    <a:pt x="396" y="408"/>
                  </a:lnTo>
                  <a:lnTo>
                    <a:pt x="396" y="408"/>
                  </a:lnTo>
                  <a:lnTo>
                    <a:pt x="402" y="425"/>
                  </a:lnTo>
                  <a:lnTo>
                    <a:pt x="414" y="443"/>
                  </a:lnTo>
                  <a:lnTo>
                    <a:pt x="437" y="460"/>
                  </a:lnTo>
                  <a:lnTo>
                    <a:pt x="466" y="472"/>
                  </a:lnTo>
                  <a:lnTo>
                    <a:pt x="466" y="472"/>
                  </a:lnTo>
                  <a:lnTo>
                    <a:pt x="495" y="478"/>
                  </a:lnTo>
                  <a:lnTo>
                    <a:pt x="519" y="472"/>
                  </a:lnTo>
                  <a:lnTo>
                    <a:pt x="542" y="466"/>
                  </a:lnTo>
                  <a:lnTo>
                    <a:pt x="559" y="460"/>
                  </a:lnTo>
                  <a:lnTo>
                    <a:pt x="559" y="460"/>
                  </a:lnTo>
                  <a:lnTo>
                    <a:pt x="565" y="478"/>
                  </a:lnTo>
                  <a:lnTo>
                    <a:pt x="577" y="501"/>
                  </a:lnTo>
                  <a:lnTo>
                    <a:pt x="589" y="524"/>
                  </a:lnTo>
                  <a:lnTo>
                    <a:pt x="606" y="542"/>
                  </a:lnTo>
                  <a:lnTo>
                    <a:pt x="635" y="559"/>
                  </a:lnTo>
                  <a:lnTo>
                    <a:pt x="664" y="571"/>
                  </a:lnTo>
                  <a:lnTo>
                    <a:pt x="711" y="577"/>
                  </a:lnTo>
                  <a:lnTo>
                    <a:pt x="757" y="577"/>
                  </a:lnTo>
                  <a:lnTo>
                    <a:pt x="757" y="577"/>
                  </a:lnTo>
                  <a:lnTo>
                    <a:pt x="734" y="571"/>
                  </a:lnTo>
                  <a:lnTo>
                    <a:pt x="705" y="559"/>
                  </a:lnTo>
                  <a:lnTo>
                    <a:pt x="682" y="542"/>
                  </a:lnTo>
                  <a:lnTo>
                    <a:pt x="658" y="518"/>
                  </a:lnTo>
                  <a:lnTo>
                    <a:pt x="647" y="495"/>
                  </a:lnTo>
                  <a:lnTo>
                    <a:pt x="641" y="472"/>
                  </a:lnTo>
                  <a:lnTo>
                    <a:pt x="647" y="449"/>
                  </a:lnTo>
                  <a:lnTo>
                    <a:pt x="670" y="425"/>
                  </a:lnTo>
                  <a:lnTo>
                    <a:pt x="670" y="4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27"/>
            <p:cNvSpPr>
              <a:spLocks/>
            </p:cNvSpPr>
            <p:nvPr/>
          </p:nvSpPr>
          <p:spPr bwMode="auto">
            <a:xfrm>
              <a:off x="6238875" y="5149850"/>
              <a:ext cx="166688" cy="195263"/>
            </a:xfrm>
            <a:custGeom>
              <a:avLst/>
              <a:gdLst>
                <a:gd name="T0" fmla="*/ 0 w 105"/>
                <a:gd name="T1" fmla="*/ 99 h 123"/>
                <a:gd name="T2" fmla="*/ 47 w 105"/>
                <a:gd name="T3" fmla="*/ 59 h 123"/>
                <a:gd name="T4" fmla="*/ 29 w 105"/>
                <a:gd name="T5" fmla="*/ 0 h 123"/>
                <a:gd name="T6" fmla="*/ 105 w 105"/>
                <a:gd name="T7" fmla="*/ 24 h 123"/>
                <a:gd name="T8" fmla="*/ 64 w 105"/>
                <a:gd name="T9" fmla="*/ 64 h 123"/>
                <a:gd name="T10" fmla="*/ 76 w 105"/>
                <a:gd name="T11" fmla="*/ 123 h 123"/>
                <a:gd name="T12" fmla="*/ 0 w 105"/>
                <a:gd name="T13" fmla="*/ 99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123">
                  <a:moveTo>
                    <a:pt x="0" y="99"/>
                  </a:moveTo>
                  <a:lnTo>
                    <a:pt x="47" y="59"/>
                  </a:lnTo>
                  <a:lnTo>
                    <a:pt x="29" y="0"/>
                  </a:lnTo>
                  <a:lnTo>
                    <a:pt x="105" y="24"/>
                  </a:lnTo>
                  <a:lnTo>
                    <a:pt x="64" y="64"/>
                  </a:lnTo>
                  <a:lnTo>
                    <a:pt x="76" y="123"/>
                  </a:lnTo>
                  <a:lnTo>
                    <a:pt x="0" y="99"/>
                  </a:lnTo>
                  <a:close/>
                </a:path>
              </a:pathLst>
            </a:custGeom>
            <a:solidFill>
              <a:srgbClr val="F7C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28"/>
            <p:cNvSpPr>
              <a:spLocks/>
            </p:cNvSpPr>
            <p:nvPr/>
          </p:nvSpPr>
          <p:spPr bwMode="auto">
            <a:xfrm>
              <a:off x="7256463" y="5492750"/>
              <a:ext cx="147638" cy="174625"/>
            </a:xfrm>
            <a:custGeom>
              <a:avLst/>
              <a:gdLst>
                <a:gd name="T0" fmla="*/ 0 w 93"/>
                <a:gd name="T1" fmla="*/ 99 h 110"/>
                <a:gd name="T2" fmla="*/ 40 w 93"/>
                <a:gd name="T3" fmla="*/ 52 h 110"/>
                <a:gd name="T4" fmla="*/ 17 w 93"/>
                <a:gd name="T5" fmla="*/ 0 h 110"/>
                <a:gd name="T6" fmla="*/ 93 w 93"/>
                <a:gd name="T7" fmla="*/ 11 h 110"/>
                <a:gd name="T8" fmla="*/ 58 w 93"/>
                <a:gd name="T9" fmla="*/ 58 h 110"/>
                <a:gd name="T10" fmla="*/ 75 w 93"/>
                <a:gd name="T11" fmla="*/ 110 h 110"/>
                <a:gd name="T12" fmla="*/ 0 w 93"/>
                <a:gd name="T13" fmla="*/ 9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" h="110">
                  <a:moveTo>
                    <a:pt x="0" y="99"/>
                  </a:moveTo>
                  <a:lnTo>
                    <a:pt x="40" y="52"/>
                  </a:lnTo>
                  <a:lnTo>
                    <a:pt x="17" y="0"/>
                  </a:lnTo>
                  <a:lnTo>
                    <a:pt x="93" y="11"/>
                  </a:lnTo>
                  <a:lnTo>
                    <a:pt x="58" y="58"/>
                  </a:lnTo>
                  <a:lnTo>
                    <a:pt x="75" y="110"/>
                  </a:lnTo>
                  <a:lnTo>
                    <a:pt x="0" y="99"/>
                  </a:lnTo>
                  <a:close/>
                </a:path>
              </a:pathLst>
            </a:custGeom>
            <a:solidFill>
              <a:srgbClr val="F7C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9"/>
            <p:cNvSpPr>
              <a:spLocks/>
            </p:cNvSpPr>
            <p:nvPr/>
          </p:nvSpPr>
          <p:spPr bwMode="auto">
            <a:xfrm>
              <a:off x="6470650" y="6046788"/>
              <a:ext cx="65088" cy="563563"/>
            </a:xfrm>
            <a:custGeom>
              <a:avLst/>
              <a:gdLst>
                <a:gd name="T0" fmla="*/ 41 w 41"/>
                <a:gd name="T1" fmla="*/ 355 h 355"/>
                <a:gd name="T2" fmla="*/ 41 w 41"/>
                <a:gd name="T3" fmla="*/ 23 h 355"/>
                <a:gd name="T4" fmla="*/ 41 w 41"/>
                <a:gd name="T5" fmla="*/ 23 h 355"/>
                <a:gd name="T6" fmla="*/ 41 w 41"/>
                <a:gd name="T7" fmla="*/ 12 h 355"/>
                <a:gd name="T8" fmla="*/ 35 w 41"/>
                <a:gd name="T9" fmla="*/ 6 h 355"/>
                <a:gd name="T10" fmla="*/ 29 w 41"/>
                <a:gd name="T11" fmla="*/ 0 h 355"/>
                <a:gd name="T12" fmla="*/ 23 w 41"/>
                <a:gd name="T13" fmla="*/ 0 h 355"/>
                <a:gd name="T14" fmla="*/ 23 w 41"/>
                <a:gd name="T15" fmla="*/ 0 h 355"/>
                <a:gd name="T16" fmla="*/ 11 w 41"/>
                <a:gd name="T17" fmla="*/ 0 h 355"/>
                <a:gd name="T18" fmla="*/ 6 w 41"/>
                <a:gd name="T19" fmla="*/ 6 h 355"/>
                <a:gd name="T20" fmla="*/ 0 w 41"/>
                <a:gd name="T21" fmla="*/ 12 h 355"/>
                <a:gd name="T22" fmla="*/ 0 w 41"/>
                <a:gd name="T23" fmla="*/ 23 h 355"/>
                <a:gd name="T24" fmla="*/ 0 w 41"/>
                <a:gd name="T25" fmla="*/ 355 h 355"/>
                <a:gd name="T26" fmla="*/ 41 w 41"/>
                <a:gd name="T27" fmla="*/ 355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1" h="355">
                  <a:moveTo>
                    <a:pt x="41" y="355"/>
                  </a:moveTo>
                  <a:lnTo>
                    <a:pt x="41" y="23"/>
                  </a:lnTo>
                  <a:lnTo>
                    <a:pt x="41" y="23"/>
                  </a:lnTo>
                  <a:lnTo>
                    <a:pt x="41" y="12"/>
                  </a:lnTo>
                  <a:lnTo>
                    <a:pt x="35" y="6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11" y="0"/>
                  </a:lnTo>
                  <a:lnTo>
                    <a:pt x="6" y="6"/>
                  </a:lnTo>
                  <a:lnTo>
                    <a:pt x="0" y="12"/>
                  </a:lnTo>
                  <a:lnTo>
                    <a:pt x="0" y="23"/>
                  </a:lnTo>
                  <a:lnTo>
                    <a:pt x="0" y="355"/>
                  </a:lnTo>
                  <a:lnTo>
                    <a:pt x="41" y="355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30"/>
            <p:cNvSpPr>
              <a:spLocks/>
            </p:cNvSpPr>
            <p:nvPr/>
          </p:nvSpPr>
          <p:spPr bwMode="auto">
            <a:xfrm>
              <a:off x="6923088" y="6046788"/>
              <a:ext cx="65088" cy="563563"/>
            </a:xfrm>
            <a:custGeom>
              <a:avLst/>
              <a:gdLst>
                <a:gd name="T0" fmla="*/ 41 w 41"/>
                <a:gd name="T1" fmla="*/ 355 h 355"/>
                <a:gd name="T2" fmla="*/ 41 w 41"/>
                <a:gd name="T3" fmla="*/ 23 h 355"/>
                <a:gd name="T4" fmla="*/ 41 w 41"/>
                <a:gd name="T5" fmla="*/ 23 h 355"/>
                <a:gd name="T6" fmla="*/ 41 w 41"/>
                <a:gd name="T7" fmla="*/ 18 h 355"/>
                <a:gd name="T8" fmla="*/ 35 w 41"/>
                <a:gd name="T9" fmla="*/ 12 h 355"/>
                <a:gd name="T10" fmla="*/ 29 w 41"/>
                <a:gd name="T11" fmla="*/ 6 h 355"/>
                <a:gd name="T12" fmla="*/ 18 w 41"/>
                <a:gd name="T13" fmla="*/ 0 h 355"/>
                <a:gd name="T14" fmla="*/ 18 w 41"/>
                <a:gd name="T15" fmla="*/ 0 h 355"/>
                <a:gd name="T16" fmla="*/ 12 w 41"/>
                <a:gd name="T17" fmla="*/ 6 h 355"/>
                <a:gd name="T18" fmla="*/ 6 w 41"/>
                <a:gd name="T19" fmla="*/ 12 h 355"/>
                <a:gd name="T20" fmla="*/ 0 w 41"/>
                <a:gd name="T21" fmla="*/ 18 h 355"/>
                <a:gd name="T22" fmla="*/ 0 w 41"/>
                <a:gd name="T23" fmla="*/ 23 h 355"/>
                <a:gd name="T24" fmla="*/ 0 w 41"/>
                <a:gd name="T25" fmla="*/ 355 h 355"/>
                <a:gd name="T26" fmla="*/ 41 w 41"/>
                <a:gd name="T27" fmla="*/ 355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1" h="355">
                  <a:moveTo>
                    <a:pt x="41" y="355"/>
                  </a:moveTo>
                  <a:lnTo>
                    <a:pt x="41" y="23"/>
                  </a:lnTo>
                  <a:lnTo>
                    <a:pt x="41" y="23"/>
                  </a:lnTo>
                  <a:lnTo>
                    <a:pt x="41" y="18"/>
                  </a:lnTo>
                  <a:lnTo>
                    <a:pt x="35" y="12"/>
                  </a:lnTo>
                  <a:lnTo>
                    <a:pt x="29" y="6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2" y="6"/>
                  </a:lnTo>
                  <a:lnTo>
                    <a:pt x="6" y="12"/>
                  </a:lnTo>
                  <a:lnTo>
                    <a:pt x="0" y="18"/>
                  </a:lnTo>
                  <a:lnTo>
                    <a:pt x="0" y="23"/>
                  </a:lnTo>
                  <a:lnTo>
                    <a:pt x="0" y="355"/>
                  </a:lnTo>
                  <a:lnTo>
                    <a:pt x="41" y="355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31"/>
            <p:cNvSpPr>
              <a:spLocks/>
            </p:cNvSpPr>
            <p:nvPr/>
          </p:nvSpPr>
          <p:spPr bwMode="auto">
            <a:xfrm>
              <a:off x="6480175" y="6121400"/>
              <a:ext cx="46038" cy="46038"/>
            </a:xfrm>
            <a:custGeom>
              <a:avLst/>
              <a:gdLst>
                <a:gd name="T0" fmla="*/ 29 w 29"/>
                <a:gd name="T1" fmla="*/ 11 h 29"/>
                <a:gd name="T2" fmla="*/ 29 w 29"/>
                <a:gd name="T3" fmla="*/ 11 h 29"/>
                <a:gd name="T4" fmla="*/ 23 w 29"/>
                <a:gd name="T5" fmla="*/ 23 h 29"/>
                <a:gd name="T6" fmla="*/ 17 w 29"/>
                <a:gd name="T7" fmla="*/ 29 h 29"/>
                <a:gd name="T8" fmla="*/ 17 w 29"/>
                <a:gd name="T9" fmla="*/ 29 h 29"/>
                <a:gd name="T10" fmla="*/ 5 w 29"/>
                <a:gd name="T11" fmla="*/ 23 h 29"/>
                <a:gd name="T12" fmla="*/ 0 w 29"/>
                <a:gd name="T13" fmla="*/ 11 h 29"/>
                <a:gd name="T14" fmla="*/ 0 w 29"/>
                <a:gd name="T15" fmla="*/ 11 h 29"/>
                <a:gd name="T16" fmla="*/ 5 w 29"/>
                <a:gd name="T17" fmla="*/ 6 h 29"/>
                <a:gd name="T18" fmla="*/ 17 w 29"/>
                <a:gd name="T19" fmla="*/ 0 h 29"/>
                <a:gd name="T20" fmla="*/ 17 w 29"/>
                <a:gd name="T21" fmla="*/ 0 h 29"/>
                <a:gd name="T22" fmla="*/ 23 w 29"/>
                <a:gd name="T23" fmla="*/ 6 h 29"/>
                <a:gd name="T24" fmla="*/ 29 w 29"/>
                <a:gd name="T25" fmla="*/ 11 h 29"/>
                <a:gd name="T26" fmla="*/ 29 w 29"/>
                <a:gd name="T27" fmla="*/ 1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" h="29">
                  <a:moveTo>
                    <a:pt x="29" y="11"/>
                  </a:moveTo>
                  <a:lnTo>
                    <a:pt x="29" y="11"/>
                  </a:lnTo>
                  <a:lnTo>
                    <a:pt x="23" y="23"/>
                  </a:lnTo>
                  <a:lnTo>
                    <a:pt x="17" y="29"/>
                  </a:lnTo>
                  <a:lnTo>
                    <a:pt x="17" y="29"/>
                  </a:lnTo>
                  <a:lnTo>
                    <a:pt x="5" y="23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5" y="6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23" y="6"/>
                  </a:lnTo>
                  <a:lnTo>
                    <a:pt x="29" y="11"/>
                  </a:lnTo>
                  <a:lnTo>
                    <a:pt x="29" y="1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32"/>
            <p:cNvSpPr>
              <a:spLocks/>
            </p:cNvSpPr>
            <p:nvPr/>
          </p:nvSpPr>
          <p:spPr bwMode="auto">
            <a:xfrm>
              <a:off x="6932613" y="6121400"/>
              <a:ext cx="36513" cy="36513"/>
            </a:xfrm>
            <a:custGeom>
              <a:avLst/>
              <a:gdLst>
                <a:gd name="T0" fmla="*/ 23 w 23"/>
                <a:gd name="T1" fmla="*/ 11 h 23"/>
                <a:gd name="T2" fmla="*/ 23 w 23"/>
                <a:gd name="T3" fmla="*/ 11 h 23"/>
                <a:gd name="T4" fmla="*/ 23 w 23"/>
                <a:gd name="T5" fmla="*/ 23 h 23"/>
                <a:gd name="T6" fmla="*/ 12 w 23"/>
                <a:gd name="T7" fmla="*/ 23 h 23"/>
                <a:gd name="T8" fmla="*/ 12 w 23"/>
                <a:gd name="T9" fmla="*/ 23 h 23"/>
                <a:gd name="T10" fmla="*/ 6 w 23"/>
                <a:gd name="T11" fmla="*/ 23 h 23"/>
                <a:gd name="T12" fmla="*/ 0 w 23"/>
                <a:gd name="T13" fmla="*/ 11 h 23"/>
                <a:gd name="T14" fmla="*/ 0 w 23"/>
                <a:gd name="T15" fmla="*/ 11 h 23"/>
                <a:gd name="T16" fmla="*/ 6 w 23"/>
                <a:gd name="T17" fmla="*/ 6 h 23"/>
                <a:gd name="T18" fmla="*/ 12 w 23"/>
                <a:gd name="T19" fmla="*/ 0 h 23"/>
                <a:gd name="T20" fmla="*/ 12 w 23"/>
                <a:gd name="T21" fmla="*/ 0 h 23"/>
                <a:gd name="T22" fmla="*/ 23 w 23"/>
                <a:gd name="T23" fmla="*/ 6 h 23"/>
                <a:gd name="T24" fmla="*/ 23 w 23"/>
                <a:gd name="T25" fmla="*/ 11 h 23"/>
                <a:gd name="T26" fmla="*/ 23 w 23"/>
                <a:gd name="T27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" h="23">
                  <a:moveTo>
                    <a:pt x="23" y="11"/>
                  </a:moveTo>
                  <a:lnTo>
                    <a:pt x="23" y="11"/>
                  </a:lnTo>
                  <a:lnTo>
                    <a:pt x="23" y="23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6" y="23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6" y="6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23" y="6"/>
                  </a:lnTo>
                  <a:lnTo>
                    <a:pt x="23" y="11"/>
                  </a:lnTo>
                  <a:lnTo>
                    <a:pt x="23" y="1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0" name="Freeform 237"/>
            <p:cNvSpPr>
              <a:spLocks/>
            </p:cNvSpPr>
            <p:nvPr/>
          </p:nvSpPr>
          <p:spPr bwMode="auto">
            <a:xfrm>
              <a:off x="5213350" y="3994150"/>
              <a:ext cx="101600" cy="111125"/>
            </a:xfrm>
            <a:custGeom>
              <a:avLst/>
              <a:gdLst>
                <a:gd name="T0" fmla="*/ 6 w 64"/>
                <a:gd name="T1" fmla="*/ 65 h 70"/>
                <a:gd name="T2" fmla="*/ 6 w 64"/>
                <a:gd name="T3" fmla="*/ 65 h 70"/>
                <a:gd name="T4" fmla="*/ 6 w 64"/>
                <a:gd name="T5" fmla="*/ 59 h 70"/>
                <a:gd name="T6" fmla="*/ 0 w 64"/>
                <a:gd name="T7" fmla="*/ 41 h 70"/>
                <a:gd name="T8" fmla="*/ 6 w 64"/>
                <a:gd name="T9" fmla="*/ 18 h 70"/>
                <a:gd name="T10" fmla="*/ 17 w 64"/>
                <a:gd name="T11" fmla="*/ 12 h 70"/>
                <a:gd name="T12" fmla="*/ 29 w 64"/>
                <a:gd name="T13" fmla="*/ 0 h 70"/>
                <a:gd name="T14" fmla="*/ 29 w 64"/>
                <a:gd name="T15" fmla="*/ 0 h 70"/>
                <a:gd name="T16" fmla="*/ 41 w 64"/>
                <a:gd name="T17" fmla="*/ 0 h 70"/>
                <a:gd name="T18" fmla="*/ 52 w 64"/>
                <a:gd name="T19" fmla="*/ 0 h 70"/>
                <a:gd name="T20" fmla="*/ 64 w 64"/>
                <a:gd name="T21" fmla="*/ 0 h 70"/>
                <a:gd name="T22" fmla="*/ 58 w 64"/>
                <a:gd name="T23" fmla="*/ 6 h 70"/>
                <a:gd name="T24" fmla="*/ 58 w 64"/>
                <a:gd name="T25" fmla="*/ 6 h 70"/>
                <a:gd name="T26" fmla="*/ 29 w 64"/>
                <a:gd name="T27" fmla="*/ 41 h 70"/>
                <a:gd name="T28" fmla="*/ 23 w 64"/>
                <a:gd name="T29" fmla="*/ 53 h 70"/>
                <a:gd name="T30" fmla="*/ 23 w 64"/>
                <a:gd name="T31" fmla="*/ 65 h 70"/>
                <a:gd name="T32" fmla="*/ 23 w 64"/>
                <a:gd name="T33" fmla="*/ 65 h 70"/>
                <a:gd name="T34" fmla="*/ 17 w 64"/>
                <a:gd name="T35" fmla="*/ 70 h 70"/>
                <a:gd name="T36" fmla="*/ 6 w 64"/>
                <a:gd name="T37" fmla="*/ 65 h 70"/>
                <a:gd name="T38" fmla="*/ 6 w 64"/>
                <a:gd name="T39" fmla="*/ 6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4" h="70">
                  <a:moveTo>
                    <a:pt x="6" y="65"/>
                  </a:moveTo>
                  <a:lnTo>
                    <a:pt x="6" y="65"/>
                  </a:lnTo>
                  <a:lnTo>
                    <a:pt x="6" y="59"/>
                  </a:lnTo>
                  <a:lnTo>
                    <a:pt x="0" y="41"/>
                  </a:lnTo>
                  <a:lnTo>
                    <a:pt x="6" y="18"/>
                  </a:lnTo>
                  <a:lnTo>
                    <a:pt x="17" y="12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41" y="0"/>
                  </a:lnTo>
                  <a:lnTo>
                    <a:pt x="52" y="0"/>
                  </a:lnTo>
                  <a:lnTo>
                    <a:pt x="64" y="0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29" y="41"/>
                  </a:lnTo>
                  <a:lnTo>
                    <a:pt x="23" y="53"/>
                  </a:lnTo>
                  <a:lnTo>
                    <a:pt x="23" y="65"/>
                  </a:lnTo>
                  <a:lnTo>
                    <a:pt x="23" y="65"/>
                  </a:lnTo>
                  <a:lnTo>
                    <a:pt x="17" y="70"/>
                  </a:lnTo>
                  <a:lnTo>
                    <a:pt x="6" y="65"/>
                  </a:lnTo>
                  <a:lnTo>
                    <a:pt x="6" y="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1" name="Freeform 238"/>
            <p:cNvSpPr>
              <a:spLocks/>
            </p:cNvSpPr>
            <p:nvPr/>
          </p:nvSpPr>
          <p:spPr bwMode="auto">
            <a:xfrm>
              <a:off x="5083175" y="4049713"/>
              <a:ext cx="139700" cy="84138"/>
            </a:xfrm>
            <a:custGeom>
              <a:avLst/>
              <a:gdLst>
                <a:gd name="T0" fmla="*/ 88 w 88"/>
                <a:gd name="T1" fmla="*/ 41 h 53"/>
                <a:gd name="T2" fmla="*/ 88 w 88"/>
                <a:gd name="T3" fmla="*/ 41 h 53"/>
                <a:gd name="T4" fmla="*/ 88 w 88"/>
                <a:gd name="T5" fmla="*/ 35 h 53"/>
                <a:gd name="T6" fmla="*/ 76 w 88"/>
                <a:gd name="T7" fmla="*/ 18 h 53"/>
                <a:gd name="T8" fmla="*/ 59 w 88"/>
                <a:gd name="T9" fmla="*/ 6 h 53"/>
                <a:gd name="T10" fmla="*/ 47 w 88"/>
                <a:gd name="T11" fmla="*/ 0 h 53"/>
                <a:gd name="T12" fmla="*/ 30 w 88"/>
                <a:gd name="T13" fmla="*/ 0 h 53"/>
                <a:gd name="T14" fmla="*/ 30 w 88"/>
                <a:gd name="T15" fmla="*/ 0 h 53"/>
                <a:gd name="T16" fmla="*/ 18 w 88"/>
                <a:gd name="T17" fmla="*/ 6 h 53"/>
                <a:gd name="T18" fmla="*/ 6 w 88"/>
                <a:gd name="T19" fmla="*/ 18 h 53"/>
                <a:gd name="T20" fmla="*/ 0 w 88"/>
                <a:gd name="T21" fmla="*/ 24 h 53"/>
                <a:gd name="T22" fmla="*/ 6 w 88"/>
                <a:gd name="T23" fmla="*/ 30 h 53"/>
                <a:gd name="T24" fmla="*/ 6 w 88"/>
                <a:gd name="T25" fmla="*/ 30 h 53"/>
                <a:gd name="T26" fmla="*/ 53 w 88"/>
                <a:gd name="T27" fmla="*/ 35 h 53"/>
                <a:gd name="T28" fmla="*/ 70 w 88"/>
                <a:gd name="T29" fmla="*/ 41 h 53"/>
                <a:gd name="T30" fmla="*/ 76 w 88"/>
                <a:gd name="T31" fmla="*/ 53 h 53"/>
                <a:gd name="T32" fmla="*/ 76 w 88"/>
                <a:gd name="T33" fmla="*/ 53 h 53"/>
                <a:gd name="T34" fmla="*/ 82 w 88"/>
                <a:gd name="T35" fmla="*/ 47 h 53"/>
                <a:gd name="T36" fmla="*/ 88 w 88"/>
                <a:gd name="T37" fmla="*/ 41 h 53"/>
                <a:gd name="T38" fmla="*/ 88 w 88"/>
                <a:gd name="T39" fmla="*/ 4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8" h="53">
                  <a:moveTo>
                    <a:pt x="88" y="41"/>
                  </a:moveTo>
                  <a:lnTo>
                    <a:pt x="88" y="41"/>
                  </a:lnTo>
                  <a:lnTo>
                    <a:pt x="88" y="35"/>
                  </a:lnTo>
                  <a:lnTo>
                    <a:pt x="76" y="18"/>
                  </a:lnTo>
                  <a:lnTo>
                    <a:pt x="59" y="6"/>
                  </a:lnTo>
                  <a:lnTo>
                    <a:pt x="47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18" y="6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53" y="35"/>
                  </a:lnTo>
                  <a:lnTo>
                    <a:pt x="70" y="41"/>
                  </a:lnTo>
                  <a:lnTo>
                    <a:pt x="76" y="53"/>
                  </a:lnTo>
                  <a:lnTo>
                    <a:pt x="76" y="53"/>
                  </a:lnTo>
                  <a:lnTo>
                    <a:pt x="82" y="47"/>
                  </a:lnTo>
                  <a:lnTo>
                    <a:pt x="88" y="41"/>
                  </a:lnTo>
                  <a:lnTo>
                    <a:pt x="88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" name="Freeform 241"/>
            <p:cNvSpPr>
              <a:spLocks/>
            </p:cNvSpPr>
            <p:nvPr/>
          </p:nvSpPr>
          <p:spPr bwMode="auto">
            <a:xfrm>
              <a:off x="5019675" y="4097338"/>
              <a:ext cx="184150" cy="82550"/>
            </a:xfrm>
            <a:custGeom>
              <a:avLst/>
              <a:gdLst>
                <a:gd name="T0" fmla="*/ 116 w 116"/>
                <a:gd name="T1" fmla="*/ 0 h 52"/>
                <a:gd name="T2" fmla="*/ 116 w 116"/>
                <a:gd name="T3" fmla="*/ 0 h 52"/>
                <a:gd name="T4" fmla="*/ 105 w 116"/>
                <a:gd name="T5" fmla="*/ 0 h 52"/>
                <a:gd name="T6" fmla="*/ 75 w 116"/>
                <a:gd name="T7" fmla="*/ 0 h 52"/>
                <a:gd name="T8" fmla="*/ 40 w 116"/>
                <a:gd name="T9" fmla="*/ 11 h 52"/>
                <a:gd name="T10" fmla="*/ 23 w 116"/>
                <a:gd name="T11" fmla="*/ 17 h 52"/>
                <a:gd name="T12" fmla="*/ 11 w 116"/>
                <a:gd name="T13" fmla="*/ 34 h 52"/>
                <a:gd name="T14" fmla="*/ 11 w 116"/>
                <a:gd name="T15" fmla="*/ 34 h 52"/>
                <a:gd name="T16" fmla="*/ 0 w 116"/>
                <a:gd name="T17" fmla="*/ 46 h 52"/>
                <a:gd name="T18" fmla="*/ 6 w 116"/>
                <a:gd name="T19" fmla="*/ 52 h 52"/>
                <a:gd name="T20" fmla="*/ 17 w 116"/>
                <a:gd name="T21" fmla="*/ 52 h 52"/>
                <a:gd name="T22" fmla="*/ 35 w 116"/>
                <a:gd name="T23" fmla="*/ 46 h 52"/>
                <a:gd name="T24" fmla="*/ 35 w 116"/>
                <a:gd name="T25" fmla="*/ 46 h 52"/>
                <a:gd name="T26" fmla="*/ 81 w 116"/>
                <a:gd name="T27" fmla="*/ 17 h 52"/>
                <a:gd name="T28" fmla="*/ 99 w 116"/>
                <a:gd name="T29" fmla="*/ 11 h 52"/>
                <a:gd name="T30" fmla="*/ 116 w 116"/>
                <a:gd name="T31" fmla="*/ 11 h 52"/>
                <a:gd name="T32" fmla="*/ 116 w 116"/>
                <a:gd name="T33" fmla="*/ 11 h 52"/>
                <a:gd name="T34" fmla="*/ 116 w 116"/>
                <a:gd name="T35" fmla="*/ 11 h 52"/>
                <a:gd name="T36" fmla="*/ 116 w 116"/>
                <a:gd name="T37" fmla="*/ 5 h 52"/>
                <a:gd name="T38" fmla="*/ 116 w 116"/>
                <a:gd name="T39" fmla="*/ 0 h 52"/>
                <a:gd name="T40" fmla="*/ 116 w 116"/>
                <a:gd name="T4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6" h="52">
                  <a:moveTo>
                    <a:pt x="116" y="0"/>
                  </a:moveTo>
                  <a:lnTo>
                    <a:pt x="116" y="0"/>
                  </a:lnTo>
                  <a:lnTo>
                    <a:pt x="105" y="0"/>
                  </a:lnTo>
                  <a:lnTo>
                    <a:pt x="75" y="0"/>
                  </a:lnTo>
                  <a:lnTo>
                    <a:pt x="40" y="11"/>
                  </a:lnTo>
                  <a:lnTo>
                    <a:pt x="23" y="17"/>
                  </a:lnTo>
                  <a:lnTo>
                    <a:pt x="11" y="34"/>
                  </a:lnTo>
                  <a:lnTo>
                    <a:pt x="11" y="34"/>
                  </a:lnTo>
                  <a:lnTo>
                    <a:pt x="0" y="46"/>
                  </a:lnTo>
                  <a:lnTo>
                    <a:pt x="6" y="52"/>
                  </a:lnTo>
                  <a:lnTo>
                    <a:pt x="17" y="52"/>
                  </a:lnTo>
                  <a:lnTo>
                    <a:pt x="35" y="46"/>
                  </a:lnTo>
                  <a:lnTo>
                    <a:pt x="35" y="46"/>
                  </a:lnTo>
                  <a:lnTo>
                    <a:pt x="81" y="17"/>
                  </a:lnTo>
                  <a:lnTo>
                    <a:pt x="99" y="11"/>
                  </a:lnTo>
                  <a:lnTo>
                    <a:pt x="116" y="11"/>
                  </a:lnTo>
                  <a:lnTo>
                    <a:pt x="116" y="11"/>
                  </a:lnTo>
                  <a:lnTo>
                    <a:pt x="116" y="11"/>
                  </a:lnTo>
                  <a:lnTo>
                    <a:pt x="116" y="5"/>
                  </a:lnTo>
                  <a:lnTo>
                    <a:pt x="116" y="0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6" name="Freeform 243"/>
            <p:cNvSpPr>
              <a:spLocks/>
            </p:cNvSpPr>
            <p:nvPr/>
          </p:nvSpPr>
          <p:spPr bwMode="auto">
            <a:xfrm>
              <a:off x="5167313" y="4087813"/>
              <a:ext cx="73025" cy="157163"/>
            </a:xfrm>
            <a:custGeom>
              <a:avLst/>
              <a:gdLst>
                <a:gd name="T0" fmla="*/ 29 w 46"/>
                <a:gd name="T1" fmla="*/ 0 h 99"/>
                <a:gd name="T2" fmla="*/ 29 w 46"/>
                <a:gd name="T3" fmla="*/ 0 h 99"/>
                <a:gd name="T4" fmla="*/ 23 w 46"/>
                <a:gd name="T5" fmla="*/ 6 h 99"/>
                <a:gd name="T6" fmla="*/ 12 w 46"/>
                <a:gd name="T7" fmla="*/ 23 h 99"/>
                <a:gd name="T8" fmla="*/ 0 w 46"/>
                <a:gd name="T9" fmla="*/ 52 h 99"/>
                <a:gd name="T10" fmla="*/ 0 w 46"/>
                <a:gd name="T11" fmla="*/ 70 h 99"/>
                <a:gd name="T12" fmla="*/ 6 w 46"/>
                <a:gd name="T13" fmla="*/ 93 h 99"/>
                <a:gd name="T14" fmla="*/ 6 w 46"/>
                <a:gd name="T15" fmla="*/ 93 h 99"/>
                <a:gd name="T16" fmla="*/ 12 w 46"/>
                <a:gd name="T17" fmla="*/ 99 h 99"/>
                <a:gd name="T18" fmla="*/ 17 w 46"/>
                <a:gd name="T19" fmla="*/ 99 h 99"/>
                <a:gd name="T20" fmla="*/ 29 w 46"/>
                <a:gd name="T21" fmla="*/ 70 h 99"/>
                <a:gd name="T22" fmla="*/ 41 w 46"/>
                <a:gd name="T23" fmla="*/ 29 h 99"/>
                <a:gd name="T24" fmla="*/ 46 w 46"/>
                <a:gd name="T25" fmla="*/ 6 h 99"/>
                <a:gd name="T26" fmla="*/ 46 w 46"/>
                <a:gd name="T27" fmla="*/ 6 h 99"/>
                <a:gd name="T28" fmla="*/ 35 w 46"/>
                <a:gd name="T29" fmla="*/ 0 h 99"/>
                <a:gd name="T30" fmla="*/ 29 w 46"/>
                <a:gd name="T31" fmla="*/ 0 h 99"/>
                <a:gd name="T32" fmla="*/ 29 w 46"/>
                <a:gd name="T33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99">
                  <a:moveTo>
                    <a:pt x="29" y="0"/>
                  </a:moveTo>
                  <a:lnTo>
                    <a:pt x="29" y="0"/>
                  </a:lnTo>
                  <a:lnTo>
                    <a:pt x="23" y="6"/>
                  </a:lnTo>
                  <a:lnTo>
                    <a:pt x="12" y="23"/>
                  </a:lnTo>
                  <a:lnTo>
                    <a:pt x="0" y="52"/>
                  </a:lnTo>
                  <a:lnTo>
                    <a:pt x="0" y="70"/>
                  </a:lnTo>
                  <a:lnTo>
                    <a:pt x="6" y="93"/>
                  </a:lnTo>
                  <a:lnTo>
                    <a:pt x="6" y="93"/>
                  </a:lnTo>
                  <a:lnTo>
                    <a:pt x="12" y="99"/>
                  </a:lnTo>
                  <a:lnTo>
                    <a:pt x="17" y="99"/>
                  </a:lnTo>
                  <a:lnTo>
                    <a:pt x="29" y="70"/>
                  </a:lnTo>
                  <a:lnTo>
                    <a:pt x="41" y="29"/>
                  </a:lnTo>
                  <a:lnTo>
                    <a:pt x="46" y="6"/>
                  </a:lnTo>
                  <a:lnTo>
                    <a:pt x="46" y="6"/>
                  </a:lnTo>
                  <a:lnTo>
                    <a:pt x="35" y="0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2" name="Freeform 249"/>
            <p:cNvSpPr>
              <a:spLocks/>
            </p:cNvSpPr>
            <p:nvPr/>
          </p:nvSpPr>
          <p:spPr bwMode="auto">
            <a:xfrm>
              <a:off x="5259388" y="4252913"/>
              <a:ext cx="74613" cy="103188"/>
            </a:xfrm>
            <a:custGeom>
              <a:avLst/>
              <a:gdLst>
                <a:gd name="T0" fmla="*/ 41 w 47"/>
                <a:gd name="T1" fmla="*/ 65 h 65"/>
                <a:gd name="T2" fmla="*/ 41 w 47"/>
                <a:gd name="T3" fmla="*/ 65 h 65"/>
                <a:gd name="T4" fmla="*/ 47 w 47"/>
                <a:gd name="T5" fmla="*/ 47 h 65"/>
                <a:gd name="T6" fmla="*/ 41 w 47"/>
                <a:gd name="T7" fmla="*/ 24 h 65"/>
                <a:gd name="T8" fmla="*/ 35 w 47"/>
                <a:gd name="T9" fmla="*/ 18 h 65"/>
                <a:gd name="T10" fmla="*/ 29 w 47"/>
                <a:gd name="T11" fmla="*/ 12 h 65"/>
                <a:gd name="T12" fmla="*/ 29 w 47"/>
                <a:gd name="T13" fmla="*/ 12 h 65"/>
                <a:gd name="T14" fmla="*/ 18 w 47"/>
                <a:gd name="T15" fmla="*/ 6 h 65"/>
                <a:gd name="T16" fmla="*/ 6 w 47"/>
                <a:gd name="T17" fmla="*/ 0 h 65"/>
                <a:gd name="T18" fmla="*/ 0 w 47"/>
                <a:gd name="T19" fmla="*/ 6 h 65"/>
                <a:gd name="T20" fmla="*/ 0 w 47"/>
                <a:gd name="T21" fmla="*/ 12 h 65"/>
                <a:gd name="T22" fmla="*/ 0 w 47"/>
                <a:gd name="T23" fmla="*/ 12 h 65"/>
                <a:gd name="T24" fmla="*/ 23 w 47"/>
                <a:gd name="T25" fmla="*/ 41 h 65"/>
                <a:gd name="T26" fmla="*/ 23 w 47"/>
                <a:gd name="T27" fmla="*/ 53 h 65"/>
                <a:gd name="T28" fmla="*/ 23 w 47"/>
                <a:gd name="T29" fmla="*/ 65 h 65"/>
                <a:gd name="T30" fmla="*/ 23 w 47"/>
                <a:gd name="T31" fmla="*/ 65 h 65"/>
                <a:gd name="T32" fmla="*/ 29 w 47"/>
                <a:gd name="T33" fmla="*/ 65 h 65"/>
                <a:gd name="T34" fmla="*/ 41 w 47"/>
                <a:gd name="T35" fmla="*/ 65 h 65"/>
                <a:gd name="T36" fmla="*/ 41 w 47"/>
                <a:gd name="T37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7" h="65">
                  <a:moveTo>
                    <a:pt x="41" y="65"/>
                  </a:moveTo>
                  <a:lnTo>
                    <a:pt x="41" y="65"/>
                  </a:lnTo>
                  <a:lnTo>
                    <a:pt x="47" y="47"/>
                  </a:lnTo>
                  <a:lnTo>
                    <a:pt x="41" y="24"/>
                  </a:lnTo>
                  <a:lnTo>
                    <a:pt x="35" y="18"/>
                  </a:lnTo>
                  <a:lnTo>
                    <a:pt x="29" y="12"/>
                  </a:lnTo>
                  <a:lnTo>
                    <a:pt x="29" y="12"/>
                  </a:lnTo>
                  <a:lnTo>
                    <a:pt x="18" y="6"/>
                  </a:lnTo>
                  <a:lnTo>
                    <a:pt x="6" y="0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3" y="41"/>
                  </a:lnTo>
                  <a:lnTo>
                    <a:pt x="23" y="53"/>
                  </a:lnTo>
                  <a:lnTo>
                    <a:pt x="23" y="65"/>
                  </a:lnTo>
                  <a:lnTo>
                    <a:pt x="23" y="65"/>
                  </a:lnTo>
                  <a:lnTo>
                    <a:pt x="29" y="65"/>
                  </a:lnTo>
                  <a:lnTo>
                    <a:pt x="41" y="65"/>
                  </a:lnTo>
                  <a:lnTo>
                    <a:pt x="41" y="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5" name="Freeform 252"/>
            <p:cNvSpPr>
              <a:spLocks/>
            </p:cNvSpPr>
            <p:nvPr/>
          </p:nvSpPr>
          <p:spPr bwMode="auto">
            <a:xfrm>
              <a:off x="5167313" y="4262438"/>
              <a:ext cx="147638" cy="84138"/>
            </a:xfrm>
            <a:custGeom>
              <a:avLst/>
              <a:gdLst>
                <a:gd name="T0" fmla="*/ 93 w 93"/>
                <a:gd name="T1" fmla="*/ 41 h 53"/>
                <a:gd name="T2" fmla="*/ 93 w 93"/>
                <a:gd name="T3" fmla="*/ 41 h 53"/>
                <a:gd name="T4" fmla="*/ 76 w 93"/>
                <a:gd name="T5" fmla="*/ 24 h 53"/>
                <a:gd name="T6" fmla="*/ 46 w 93"/>
                <a:gd name="T7" fmla="*/ 6 h 53"/>
                <a:gd name="T8" fmla="*/ 35 w 93"/>
                <a:gd name="T9" fmla="*/ 0 h 53"/>
                <a:gd name="T10" fmla="*/ 17 w 93"/>
                <a:gd name="T11" fmla="*/ 0 h 53"/>
                <a:gd name="T12" fmla="*/ 17 w 93"/>
                <a:gd name="T13" fmla="*/ 0 h 53"/>
                <a:gd name="T14" fmla="*/ 6 w 93"/>
                <a:gd name="T15" fmla="*/ 6 h 53"/>
                <a:gd name="T16" fmla="*/ 0 w 93"/>
                <a:gd name="T17" fmla="*/ 12 h 53"/>
                <a:gd name="T18" fmla="*/ 12 w 93"/>
                <a:gd name="T19" fmla="*/ 18 h 53"/>
                <a:gd name="T20" fmla="*/ 23 w 93"/>
                <a:gd name="T21" fmla="*/ 24 h 53"/>
                <a:gd name="T22" fmla="*/ 23 w 93"/>
                <a:gd name="T23" fmla="*/ 24 h 53"/>
                <a:gd name="T24" fmla="*/ 64 w 93"/>
                <a:gd name="T25" fmla="*/ 35 h 53"/>
                <a:gd name="T26" fmla="*/ 81 w 93"/>
                <a:gd name="T27" fmla="*/ 41 h 53"/>
                <a:gd name="T28" fmla="*/ 87 w 93"/>
                <a:gd name="T29" fmla="*/ 53 h 53"/>
                <a:gd name="T30" fmla="*/ 87 w 93"/>
                <a:gd name="T31" fmla="*/ 53 h 53"/>
                <a:gd name="T32" fmla="*/ 93 w 93"/>
                <a:gd name="T33" fmla="*/ 53 h 53"/>
                <a:gd name="T34" fmla="*/ 93 w 93"/>
                <a:gd name="T35" fmla="*/ 47 h 53"/>
                <a:gd name="T36" fmla="*/ 93 w 93"/>
                <a:gd name="T37" fmla="*/ 41 h 53"/>
                <a:gd name="T38" fmla="*/ 93 w 93"/>
                <a:gd name="T39" fmla="*/ 4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3" h="53">
                  <a:moveTo>
                    <a:pt x="93" y="41"/>
                  </a:moveTo>
                  <a:lnTo>
                    <a:pt x="93" y="41"/>
                  </a:lnTo>
                  <a:lnTo>
                    <a:pt x="76" y="24"/>
                  </a:lnTo>
                  <a:lnTo>
                    <a:pt x="46" y="6"/>
                  </a:lnTo>
                  <a:lnTo>
                    <a:pt x="35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6" y="6"/>
                  </a:lnTo>
                  <a:lnTo>
                    <a:pt x="0" y="12"/>
                  </a:lnTo>
                  <a:lnTo>
                    <a:pt x="12" y="18"/>
                  </a:lnTo>
                  <a:lnTo>
                    <a:pt x="23" y="24"/>
                  </a:lnTo>
                  <a:lnTo>
                    <a:pt x="23" y="24"/>
                  </a:lnTo>
                  <a:lnTo>
                    <a:pt x="64" y="35"/>
                  </a:lnTo>
                  <a:lnTo>
                    <a:pt x="81" y="41"/>
                  </a:lnTo>
                  <a:lnTo>
                    <a:pt x="87" y="53"/>
                  </a:lnTo>
                  <a:lnTo>
                    <a:pt x="87" y="53"/>
                  </a:lnTo>
                  <a:lnTo>
                    <a:pt x="93" y="53"/>
                  </a:lnTo>
                  <a:lnTo>
                    <a:pt x="93" y="47"/>
                  </a:lnTo>
                  <a:lnTo>
                    <a:pt x="93" y="41"/>
                  </a:lnTo>
                  <a:lnTo>
                    <a:pt x="93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8" name="Freeform 255"/>
            <p:cNvSpPr>
              <a:spLocks/>
            </p:cNvSpPr>
            <p:nvPr/>
          </p:nvSpPr>
          <p:spPr bwMode="auto">
            <a:xfrm>
              <a:off x="5295900" y="4356100"/>
              <a:ext cx="47625" cy="109538"/>
            </a:xfrm>
            <a:custGeom>
              <a:avLst/>
              <a:gdLst>
                <a:gd name="T0" fmla="*/ 24 w 30"/>
                <a:gd name="T1" fmla="*/ 0 h 69"/>
                <a:gd name="T2" fmla="*/ 24 w 30"/>
                <a:gd name="T3" fmla="*/ 0 h 69"/>
                <a:gd name="T4" fmla="*/ 12 w 30"/>
                <a:gd name="T5" fmla="*/ 11 h 69"/>
                <a:gd name="T6" fmla="*/ 6 w 30"/>
                <a:gd name="T7" fmla="*/ 17 h 69"/>
                <a:gd name="T8" fmla="*/ 0 w 30"/>
                <a:gd name="T9" fmla="*/ 34 h 69"/>
                <a:gd name="T10" fmla="*/ 12 w 30"/>
                <a:gd name="T11" fmla="*/ 64 h 69"/>
                <a:gd name="T12" fmla="*/ 12 w 30"/>
                <a:gd name="T13" fmla="*/ 64 h 69"/>
                <a:gd name="T14" fmla="*/ 18 w 30"/>
                <a:gd name="T15" fmla="*/ 69 h 69"/>
                <a:gd name="T16" fmla="*/ 18 w 30"/>
                <a:gd name="T17" fmla="*/ 69 h 69"/>
                <a:gd name="T18" fmla="*/ 30 w 30"/>
                <a:gd name="T19" fmla="*/ 46 h 69"/>
                <a:gd name="T20" fmla="*/ 30 w 30"/>
                <a:gd name="T21" fmla="*/ 5 h 69"/>
                <a:gd name="T22" fmla="*/ 30 w 30"/>
                <a:gd name="T23" fmla="*/ 5 h 69"/>
                <a:gd name="T24" fmla="*/ 24 w 30"/>
                <a:gd name="T25" fmla="*/ 0 h 69"/>
                <a:gd name="T26" fmla="*/ 24 w 30"/>
                <a:gd name="T27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" h="69">
                  <a:moveTo>
                    <a:pt x="24" y="0"/>
                  </a:moveTo>
                  <a:lnTo>
                    <a:pt x="24" y="0"/>
                  </a:lnTo>
                  <a:lnTo>
                    <a:pt x="12" y="11"/>
                  </a:lnTo>
                  <a:lnTo>
                    <a:pt x="6" y="17"/>
                  </a:lnTo>
                  <a:lnTo>
                    <a:pt x="0" y="34"/>
                  </a:lnTo>
                  <a:lnTo>
                    <a:pt x="12" y="64"/>
                  </a:lnTo>
                  <a:lnTo>
                    <a:pt x="12" y="64"/>
                  </a:lnTo>
                  <a:lnTo>
                    <a:pt x="18" y="69"/>
                  </a:lnTo>
                  <a:lnTo>
                    <a:pt x="18" y="69"/>
                  </a:lnTo>
                  <a:lnTo>
                    <a:pt x="30" y="46"/>
                  </a:lnTo>
                  <a:lnTo>
                    <a:pt x="30" y="5"/>
                  </a:lnTo>
                  <a:lnTo>
                    <a:pt x="30" y="5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9" name="Freeform 256"/>
            <p:cNvSpPr>
              <a:spLocks/>
            </p:cNvSpPr>
            <p:nvPr/>
          </p:nvSpPr>
          <p:spPr bwMode="auto">
            <a:xfrm>
              <a:off x="5314950" y="4262438"/>
              <a:ext cx="65088" cy="74613"/>
            </a:xfrm>
            <a:custGeom>
              <a:avLst/>
              <a:gdLst>
                <a:gd name="T0" fmla="*/ 12 w 41"/>
                <a:gd name="T1" fmla="*/ 47 h 47"/>
                <a:gd name="T2" fmla="*/ 12 w 41"/>
                <a:gd name="T3" fmla="*/ 47 h 47"/>
                <a:gd name="T4" fmla="*/ 23 w 41"/>
                <a:gd name="T5" fmla="*/ 35 h 47"/>
                <a:gd name="T6" fmla="*/ 35 w 41"/>
                <a:gd name="T7" fmla="*/ 24 h 47"/>
                <a:gd name="T8" fmla="*/ 41 w 41"/>
                <a:gd name="T9" fmla="*/ 24 h 47"/>
                <a:gd name="T10" fmla="*/ 35 w 41"/>
                <a:gd name="T11" fmla="*/ 18 h 47"/>
                <a:gd name="T12" fmla="*/ 18 w 41"/>
                <a:gd name="T13" fmla="*/ 0 h 47"/>
                <a:gd name="T14" fmla="*/ 18 w 41"/>
                <a:gd name="T15" fmla="*/ 0 h 47"/>
                <a:gd name="T16" fmla="*/ 12 w 41"/>
                <a:gd name="T17" fmla="*/ 0 h 47"/>
                <a:gd name="T18" fmla="*/ 6 w 41"/>
                <a:gd name="T19" fmla="*/ 6 h 47"/>
                <a:gd name="T20" fmla="*/ 0 w 41"/>
                <a:gd name="T21" fmla="*/ 18 h 47"/>
                <a:gd name="T22" fmla="*/ 0 w 41"/>
                <a:gd name="T23" fmla="*/ 41 h 47"/>
                <a:gd name="T24" fmla="*/ 0 w 41"/>
                <a:gd name="T25" fmla="*/ 41 h 47"/>
                <a:gd name="T26" fmla="*/ 12 w 41"/>
                <a:gd name="T27" fmla="*/ 47 h 47"/>
                <a:gd name="T28" fmla="*/ 12 w 41"/>
                <a:gd name="T29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1" h="47">
                  <a:moveTo>
                    <a:pt x="12" y="47"/>
                  </a:moveTo>
                  <a:lnTo>
                    <a:pt x="12" y="47"/>
                  </a:lnTo>
                  <a:lnTo>
                    <a:pt x="23" y="35"/>
                  </a:lnTo>
                  <a:lnTo>
                    <a:pt x="35" y="24"/>
                  </a:lnTo>
                  <a:lnTo>
                    <a:pt x="41" y="24"/>
                  </a:lnTo>
                  <a:lnTo>
                    <a:pt x="35" y="18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6"/>
                  </a:lnTo>
                  <a:lnTo>
                    <a:pt x="0" y="18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12" y="47"/>
                  </a:lnTo>
                  <a:lnTo>
                    <a:pt x="12" y="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3" name="Freeform 260"/>
            <p:cNvSpPr>
              <a:spLocks/>
            </p:cNvSpPr>
            <p:nvPr/>
          </p:nvSpPr>
          <p:spPr bwMode="auto">
            <a:xfrm>
              <a:off x="5010150" y="5113338"/>
              <a:ext cx="701675" cy="877888"/>
            </a:xfrm>
            <a:custGeom>
              <a:avLst/>
              <a:gdLst>
                <a:gd name="T0" fmla="*/ 186 w 442"/>
                <a:gd name="T1" fmla="*/ 0 h 553"/>
                <a:gd name="T2" fmla="*/ 442 w 442"/>
                <a:gd name="T3" fmla="*/ 198 h 553"/>
                <a:gd name="T4" fmla="*/ 262 w 442"/>
                <a:gd name="T5" fmla="*/ 553 h 553"/>
                <a:gd name="T6" fmla="*/ 0 w 442"/>
                <a:gd name="T7" fmla="*/ 419 h 553"/>
                <a:gd name="T8" fmla="*/ 186 w 442"/>
                <a:gd name="T9" fmla="*/ 0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2" h="553">
                  <a:moveTo>
                    <a:pt x="186" y="0"/>
                  </a:moveTo>
                  <a:lnTo>
                    <a:pt x="442" y="198"/>
                  </a:lnTo>
                  <a:lnTo>
                    <a:pt x="262" y="553"/>
                  </a:lnTo>
                  <a:lnTo>
                    <a:pt x="0" y="419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4" name="Freeform 261"/>
            <p:cNvSpPr>
              <a:spLocks/>
            </p:cNvSpPr>
            <p:nvPr/>
          </p:nvSpPr>
          <p:spPr bwMode="auto">
            <a:xfrm>
              <a:off x="4908550" y="5195888"/>
              <a:ext cx="803275" cy="887413"/>
            </a:xfrm>
            <a:custGeom>
              <a:avLst/>
              <a:gdLst>
                <a:gd name="T0" fmla="*/ 81 w 506"/>
                <a:gd name="T1" fmla="*/ 292 h 559"/>
                <a:gd name="T2" fmla="*/ 221 w 506"/>
                <a:gd name="T3" fmla="*/ 0 h 559"/>
                <a:gd name="T4" fmla="*/ 506 w 506"/>
                <a:gd name="T5" fmla="*/ 140 h 559"/>
                <a:gd name="T6" fmla="*/ 303 w 506"/>
                <a:gd name="T7" fmla="*/ 559 h 559"/>
                <a:gd name="T8" fmla="*/ 0 w 506"/>
                <a:gd name="T9" fmla="*/ 466 h 559"/>
                <a:gd name="T10" fmla="*/ 81 w 506"/>
                <a:gd name="T11" fmla="*/ 292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6" h="559">
                  <a:moveTo>
                    <a:pt x="81" y="292"/>
                  </a:moveTo>
                  <a:lnTo>
                    <a:pt x="221" y="0"/>
                  </a:lnTo>
                  <a:lnTo>
                    <a:pt x="506" y="140"/>
                  </a:lnTo>
                  <a:lnTo>
                    <a:pt x="303" y="559"/>
                  </a:lnTo>
                  <a:lnTo>
                    <a:pt x="0" y="466"/>
                  </a:lnTo>
                  <a:lnTo>
                    <a:pt x="81" y="292"/>
                  </a:lnTo>
                  <a:close/>
                </a:path>
              </a:pathLst>
            </a:custGeom>
            <a:solidFill>
              <a:srgbClr val="F80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5" name="Freeform 262"/>
            <p:cNvSpPr>
              <a:spLocks/>
            </p:cNvSpPr>
            <p:nvPr/>
          </p:nvSpPr>
          <p:spPr bwMode="auto">
            <a:xfrm>
              <a:off x="4862513" y="5611813"/>
              <a:ext cx="369888" cy="250825"/>
            </a:xfrm>
            <a:custGeom>
              <a:avLst/>
              <a:gdLst>
                <a:gd name="T0" fmla="*/ 0 w 233"/>
                <a:gd name="T1" fmla="*/ 82 h 158"/>
                <a:gd name="T2" fmla="*/ 64 w 233"/>
                <a:gd name="T3" fmla="*/ 53 h 158"/>
                <a:gd name="T4" fmla="*/ 87 w 233"/>
                <a:gd name="T5" fmla="*/ 18 h 158"/>
                <a:gd name="T6" fmla="*/ 122 w 233"/>
                <a:gd name="T7" fmla="*/ 0 h 158"/>
                <a:gd name="T8" fmla="*/ 99 w 233"/>
                <a:gd name="T9" fmla="*/ 59 h 158"/>
                <a:gd name="T10" fmla="*/ 99 w 233"/>
                <a:gd name="T11" fmla="*/ 59 h 158"/>
                <a:gd name="T12" fmla="*/ 105 w 233"/>
                <a:gd name="T13" fmla="*/ 65 h 158"/>
                <a:gd name="T14" fmla="*/ 116 w 233"/>
                <a:gd name="T15" fmla="*/ 76 h 158"/>
                <a:gd name="T16" fmla="*/ 134 w 233"/>
                <a:gd name="T17" fmla="*/ 82 h 158"/>
                <a:gd name="T18" fmla="*/ 145 w 233"/>
                <a:gd name="T19" fmla="*/ 76 h 158"/>
                <a:gd name="T20" fmla="*/ 163 w 233"/>
                <a:gd name="T21" fmla="*/ 70 h 158"/>
                <a:gd name="T22" fmla="*/ 163 w 233"/>
                <a:gd name="T23" fmla="*/ 70 h 158"/>
                <a:gd name="T24" fmla="*/ 174 w 233"/>
                <a:gd name="T25" fmla="*/ 65 h 158"/>
                <a:gd name="T26" fmla="*/ 174 w 233"/>
                <a:gd name="T27" fmla="*/ 65 h 158"/>
                <a:gd name="T28" fmla="*/ 186 w 233"/>
                <a:gd name="T29" fmla="*/ 59 h 158"/>
                <a:gd name="T30" fmla="*/ 209 w 233"/>
                <a:gd name="T31" fmla="*/ 35 h 158"/>
                <a:gd name="T32" fmla="*/ 209 w 233"/>
                <a:gd name="T33" fmla="*/ 35 h 158"/>
                <a:gd name="T34" fmla="*/ 215 w 233"/>
                <a:gd name="T35" fmla="*/ 30 h 158"/>
                <a:gd name="T36" fmla="*/ 221 w 233"/>
                <a:gd name="T37" fmla="*/ 30 h 158"/>
                <a:gd name="T38" fmla="*/ 233 w 233"/>
                <a:gd name="T39" fmla="*/ 30 h 158"/>
                <a:gd name="T40" fmla="*/ 204 w 233"/>
                <a:gd name="T41" fmla="*/ 99 h 158"/>
                <a:gd name="T42" fmla="*/ 163 w 233"/>
                <a:gd name="T43" fmla="*/ 146 h 158"/>
                <a:gd name="T44" fmla="*/ 122 w 233"/>
                <a:gd name="T45" fmla="*/ 152 h 158"/>
                <a:gd name="T46" fmla="*/ 29 w 233"/>
                <a:gd name="T47" fmla="*/ 158 h 158"/>
                <a:gd name="T48" fmla="*/ 29 w 233"/>
                <a:gd name="T49" fmla="*/ 158 h 158"/>
                <a:gd name="T50" fmla="*/ 11 w 233"/>
                <a:gd name="T51" fmla="*/ 134 h 158"/>
                <a:gd name="T52" fmla="*/ 6 w 233"/>
                <a:gd name="T53" fmla="*/ 111 h 158"/>
                <a:gd name="T54" fmla="*/ 0 w 233"/>
                <a:gd name="T55" fmla="*/ 82 h 158"/>
                <a:gd name="T56" fmla="*/ 0 w 233"/>
                <a:gd name="T57" fmla="*/ 82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3" h="158">
                  <a:moveTo>
                    <a:pt x="0" y="82"/>
                  </a:moveTo>
                  <a:lnTo>
                    <a:pt x="64" y="53"/>
                  </a:lnTo>
                  <a:lnTo>
                    <a:pt x="87" y="18"/>
                  </a:lnTo>
                  <a:lnTo>
                    <a:pt x="122" y="0"/>
                  </a:lnTo>
                  <a:lnTo>
                    <a:pt x="99" y="59"/>
                  </a:lnTo>
                  <a:lnTo>
                    <a:pt x="99" y="59"/>
                  </a:lnTo>
                  <a:lnTo>
                    <a:pt x="105" y="65"/>
                  </a:lnTo>
                  <a:lnTo>
                    <a:pt x="116" y="76"/>
                  </a:lnTo>
                  <a:lnTo>
                    <a:pt x="134" y="82"/>
                  </a:lnTo>
                  <a:lnTo>
                    <a:pt x="145" y="76"/>
                  </a:lnTo>
                  <a:lnTo>
                    <a:pt x="163" y="70"/>
                  </a:lnTo>
                  <a:lnTo>
                    <a:pt x="163" y="70"/>
                  </a:lnTo>
                  <a:lnTo>
                    <a:pt x="174" y="65"/>
                  </a:lnTo>
                  <a:lnTo>
                    <a:pt x="174" y="65"/>
                  </a:lnTo>
                  <a:lnTo>
                    <a:pt x="186" y="59"/>
                  </a:lnTo>
                  <a:lnTo>
                    <a:pt x="209" y="35"/>
                  </a:lnTo>
                  <a:lnTo>
                    <a:pt x="209" y="35"/>
                  </a:lnTo>
                  <a:lnTo>
                    <a:pt x="215" y="30"/>
                  </a:lnTo>
                  <a:lnTo>
                    <a:pt x="221" y="30"/>
                  </a:lnTo>
                  <a:lnTo>
                    <a:pt x="233" y="30"/>
                  </a:lnTo>
                  <a:lnTo>
                    <a:pt x="204" y="99"/>
                  </a:lnTo>
                  <a:lnTo>
                    <a:pt x="163" y="146"/>
                  </a:lnTo>
                  <a:lnTo>
                    <a:pt x="122" y="152"/>
                  </a:lnTo>
                  <a:lnTo>
                    <a:pt x="29" y="158"/>
                  </a:lnTo>
                  <a:lnTo>
                    <a:pt x="29" y="158"/>
                  </a:lnTo>
                  <a:lnTo>
                    <a:pt x="11" y="134"/>
                  </a:lnTo>
                  <a:lnTo>
                    <a:pt x="6" y="111"/>
                  </a:lnTo>
                  <a:lnTo>
                    <a:pt x="0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7E5F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6" name="Freeform 263"/>
            <p:cNvSpPr>
              <a:spLocks/>
            </p:cNvSpPr>
            <p:nvPr/>
          </p:nvSpPr>
          <p:spPr bwMode="auto">
            <a:xfrm>
              <a:off x="4205288" y="5280025"/>
              <a:ext cx="730250" cy="674688"/>
            </a:xfrm>
            <a:custGeom>
              <a:avLst/>
              <a:gdLst>
                <a:gd name="T0" fmla="*/ 94 w 460"/>
                <a:gd name="T1" fmla="*/ 11 h 425"/>
                <a:gd name="T2" fmla="*/ 94 w 460"/>
                <a:gd name="T3" fmla="*/ 11 h 425"/>
                <a:gd name="T4" fmla="*/ 76 w 460"/>
                <a:gd name="T5" fmla="*/ 6 h 425"/>
                <a:gd name="T6" fmla="*/ 59 w 460"/>
                <a:gd name="T7" fmla="*/ 0 h 425"/>
                <a:gd name="T8" fmla="*/ 35 w 460"/>
                <a:gd name="T9" fmla="*/ 6 h 425"/>
                <a:gd name="T10" fmla="*/ 18 w 460"/>
                <a:gd name="T11" fmla="*/ 11 h 425"/>
                <a:gd name="T12" fmla="*/ 12 w 460"/>
                <a:gd name="T13" fmla="*/ 23 h 425"/>
                <a:gd name="T14" fmla="*/ 6 w 460"/>
                <a:gd name="T15" fmla="*/ 35 h 425"/>
                <a:gd name="T16" fmla="*/ 0 w 460"/>
                <a:gd name="T17" fmla="*/ 76 h 425"/>
                <a:gd name="T18" fmla="*/ 6 w 460"/>
                <a:gd name="T19" fmla="*/ 140 h 425"/>
                <a:gd name="T20" fmla="*/ 6 w 460"/>
                <a:gd name="T21" fmla="*/ 140 h 425"/>
                <a:gd name="T22" fmla="*/ 64 w 460"/>
                <a:gd name="T23" fmla="*/ 268 h 425"/>
                <a:gd name="T24" fmla="*/ 111 w 460"/>
                <a:gd name="T25" fmla="*/ 367 h 425"/>
                <a:gd name="T26" fmla="*/ 128 w 460"/>
                <a:gd name="T27" fmla="*/ 396 h 425"/>
                <a:gd name="T28" fmla="*/ 146 w 460"/>
                <a:gd name="T29" fmla="*/ 413 h 425"/>
                <a:gd name="T30" fmla="*/ 146 w 460"/>
                <a:gd name="T31" fmla="*/ 413 h 425"/>
                <a:gd name="T32" fmla="*/ 163 w 460"/>
                <a:gd name="T33" fmla="*/ 425 h 425"/>
                <a:gd name="T34" fmla="*/ 187 w 460"/>
                <a:gd name="T35" fmla="*/ 425 h 425"/>
                <a:gd name="T36" fmla="*/ 239 w 460"/>
                <a:gd name="T37" fmla="*/ 419 h 425"/>
                <a:gd name="T38" fmla="*/ 326 w 460"/>
                <a:gd name="T39" fmla="*/ 407 h 425"/>
                <a:gd name="T40" fmla="*/ 460 w 460"/>
                <a:gd name="T41" fmla="*/ 390 h 425"/>
                <a:gd name="T42" fmla="*/ 425 w 460"/>
                <a:gd name="T43" fmla="*/ 274 h 425"/>
                <a:gd name="T44" fmla="*/ 210 w 460"/>
                <a:gd name="T45" fmla="*/ 285 h 425"/>
                <a:gd name="T46" fmla="*/ 210 w 460"/>
                <a:gd name="T47" fmla="*/ 285 h 425"/>
                <a:gd name="T48" fmla="*/ 187 w 460"/>
                <a:gd name="T49" fmla="*/ 198 h 425"/>
                <a:gd name="T50" fmla="*/ 146 w 460"/>
                <a:gd name="T51" fmla="*/ 110 h 425"/>
                <a:gd name="T52" fmla="*/ 94 w 460"/>
                <a:gd name="T53" fmla="*/ 11 h 425"/>
                <a:gd name="T54" fmla="*/ 94 w 460"/>
                <a:gd name="T55" fmla="*/ 11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60" h="425">
                  <a:moveTo>
                    <a:pt x="94" y="11"/>
                  </a:moveTo>
                  <a:lnTo>
                    <a:pt x="94" y="11"/>
                  </a:lnTo>
                  <a:lnTo>
                    <a:pt x="76" y="6"/>
                  </a:lnTo>
                  <a:lnTo>
                    <a:pt x="59" y="0"/>
                  </a:lnTo>
                  <a:lnTo>
                    <a:pt x="35" y="6"/>
                  </a:lnTo>
                  <a:lnTo>
                    <a:pt x="18" y="11"/>
                  </a:lnTo>
                  <a:lnTo>
                    <a:pt x="12" y="23"/>
                  </a:lnTo>
                  <a:lnTo>
                    <a:pt x="6" y="35"/>
                  </a:lnTo>
                  <a:lnTo>
                    <a:pt x="0" y="76"/>
                  </a:lnTo>
                  <a:lnTo>
                    <a:pt x="6" y="140"/>
                  </a:lnTo>
                  <a:lnTo>
                    <a:pt x="6" y="140"/>
                  </a:lnTo>
                  <a:lnTo>
                    <a:pt x="64" y="268"/>
                  </a:lnTo>
                  <a:lnTo>
                    <a:pt x="111" y="367"/>
                  </a:lnTo>
                  <a:lnTo>
                    <a:pt x="128" y="396"/>
                  </a:lnTo>
                  <a:lnTo>
                    <a:pt x="146" y="413"/>
                  </a:lnTo>
                  <a:lnTo>
                    <a:pt x="146" y="413"/>
                  </a:lnTo>
                  <a:lnTo>
                    <a:pt x="163" y="425"/>
                  </a:lnTo>
                  <a:lnTo>
                    <a:pt x="187" y="425"/>
                  </a:lnTo>
                  <a:lnTo>
                    <a:pt x="239" y="419"/>
                  </a:lnTo>
                  <a:lnTo>
                    <a:pt x="326" y="407"/>
                  </a:lnTo>
                  <a:lnTo>
                    <a:pt x="460" y="390"/>
                  </a:lnTo>
                  <a:lnTo>
                    <a:pt x="425" y="274"/>
                  </a:lnTo>
                  <a:lnTo>
                    <a:pt x="210" y="285"/>
                  </a:lnTo>
                  <a:lnTo>
                    <a:pt x="210" y="285"/>
                  </a:lnTo>
                  <a:lnTo>
                    <a:pt x="187" y="198"/>
                  </a:lnTo>
                  <a:lnTo>
                    <a:pt x="146" y="110"/>
                  </a:lnTo>
                  <a:lnTo>
                    <a:pt x="94" y="11"/>
                  </a:lnTo>
                  <a:lnTo>
                    <a:pt x="94" y="11"/>
                  </a:lnTo>
                  <a:close/>
                </a:path>
              </a:pathLst>
            </a:custGeom>
            <a:solidFill>
              <a:srgbClr val="2959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8" name="Freeform 265"/>
            <p:cNvSpPr>
              <a:spLocks/>
            </p:cNvSpPr>
            <p:nvPr/>
          </p:nvSpPr>
          <p:spPr bwMode="auto">
            <a:xfrm>
              <a:off x="4270375" y="5067300"/>
              <a:ext cx="304800" cy="230188"/>
            </a:xfrm>
            <a:custGeom>
              <a:avLst/>
              <a:gdLst>
                <a:gd name="T0" fmla="*/ 146 w 192"/>
                <a:gd name="T1" fmla="*/ 145 h 145"/>
                <a:gd name="T2" fmla="*/ 0 w 192"/>
                <a:gd name="T3" fmla="*/ 70 h 145"/>
                <a:gd name="T4" fmla="*/ 23 w 192"/>
                <a:gd name="T5" fmla="*/ 0 h 145"/>
                <a:gd name="T6" fmla="*/ 192 w 192"/>
                <a:gd name="T7" fmla="*/ 58 h 145"/>
                <a:gd name="T8" fmla="*/ 146 w 192"/>
                <a:gd name="T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145">
                  <a:moveTo>
                    <a:pt x="146" y="145"/>
                  </a:moveTo>
                  <a:lnTo>
                    <a:pt x="0" y="70"/>
                  </a:lnTo>
                  <a:lnTo>
                    <a:pt x="23" y="0"/>
                  </a:lnTo>
                  <a:lnTo>
                    <a:pt x="192" y="58"/>
                  </a:lnTo>
                  <a:lnTo>
                    <a:pt x="146" y="145"/>
                  </a:lnTo>
                  <a:close/>
                </a:path>
              </a:pathLst>
            </a:custGeom>
            <a:solidFill>
              <a:srgbClr val="2959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42452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1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  <a:latin typeface="Berlin Sans FB Demi" pitchFamily="34" charset="0"/>
              </a:rPr>
              <a:t>Which idea should we choose? </a:t>
            </a:r>
            <a:endParaRPr lang="en-US" dirty="0">
              <a:solidFill>
                <a:srgbClr val="FF6600"/>
              </a:solidFill>
              <a:latin typeface="Berlin Sans FB Dem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2590800"/>
            <a:ext cx="3886200" cy="176323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>
                <a:solidFill>
                  <a:srgbClr val="A50021"/>
                </a:solidFill>
              </a:rPr>
              <a:t>Which idea will help us reach our goal in the simplest way?</a:t>
            </a:r>
            <a:endParaRPr lang="en-US" sz="3200" dirty="0">
              <a:solidFill>
                <a:srgbClr val="A50021"/>
              </a:solidFill>
            </a:endParaRPr>
          </a:p>
        </p:txBody>
      </p:sp>
      <p:pic>
        <p:nvPicPr>
          <p:cNvPr id="2050" name="Picture 2" descr="C:\Users\raquelle\AppData\Local\Microsoft\Windows\Temporary Internet Files\Content.IE5\CDDXM1PN\MC900445118[1].wmf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828800"/>
            <a:ext cx="1676400" cy="4022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0272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  <a:latin typeface="Berlin Sans FB Demi" pitchFamily="34" charset="0"/>
              </a:rPr>
              <a:t>Feasibility VS. Effectiveness</a:t>
            </a:r>
            <a:endParaRPr lang="en-US" dirty="0">
              <a:solidFill>
                <a:srgbClr val="FF6600"/>
              </a:solidFill>
              <a:latin typeface="Berlin Sans FB Dem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514600"/>
            <a:ext cx="3886200" cy="168703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A50021"/>
                </a:solidFill>
                <a:latin typeface="Algerian" pitchFamily="82" charset="0"/>
              </a:rPr>
              <a:t>Feasibility: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A50021"/>
                </a:solidFill>
              </a:rPr>
              <a:t>How easy is it to put it into action?</a:t>
            </a:r>
            <a:endParaRPr lang="en-US" dirty="0">
              <a:solidFill>
                <a:srgbClr val="A5002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24400" y="2590800"/>
            <a:ext cx="3886200" cy="161083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A50021"/>
                </a:solidFill>
                <a:latin typeface="Algerian" pitchFamily="82" charset="0"/>
              </a:rPr>
              <a:t>Effectiveness: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A50021"/>
                </a:solidFill>
              </a:rPr>
              <a:t>How well will this policy work?</a:t>
            </a:r>
            <a:endParaRPr lang="en-US" dirty="0">
              <a:solidFill>
                <a:srgbClr val="A50021"/>
              </a:solidFill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762000" y="4310297"/>
            <a:ext cx="2438400" cy="1295400"/>
          </a:xfrm>
          <a:prstGeom prst="cloud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6600"/>
                </a:solidFill>
                <a:latin typeface="Berlin Sans FB Demi" pitchFamily="34" charset="0"/>
              </a:rPr>
              <a:t>?</a:t>
            </a:r>
          </a:p>
        </p:txBody>
      </p:sp>
      <p:sp>
        <p:nvSpPr>
          <p:cNvPr id="6" name="Cloud Callout 5"/>
          <p:cNvSpPr/>
          <p:nvPr/>
        </p:nvSpPr>
        <p:spPr>
          <a:xfrm>
            <a:off x="5334000" y="3886200"/>
            <a:ext cx="2438400" cy="1295400"/>
          </a:xfrm>
          <a:prstGeom prst="cloud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FF6600"/>
                </a:solidFill>
                <a:latin typeface="Berlin Sans FB Demi" pitchFamily="34" charset="0"/>
              </a:rPr>
              <a:t>?!</a:t>
            </a:r>
            <a:endParaRPr lang="en-US" sz="5400" dirty="0">
              <a:solidFill>
                <a:srgbClr val="FF6600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592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Choosing the Best Solution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2800" y="16002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A50021"/>
                </a:solidFill>
                <a:latin typeface="Berlin Sans FB" pitchFamily="34" charset="0"/>
              </a:rPr>
              <a:t>feasibility</a:t>
            </a:r>
            <a:endParaRPr lang="en-US" dirty="0">
              <a:solidFill>
                <a:srgbClr val="A50021"/>
              </a:solidFill>
              <a:latin typeface="Berlin Sans FB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337066" y="368525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A50021"/>
                </a:solidFill>
                <a:latin typeface="Berlin Sans FB" pitchFamily="34" charset="0"/>
              </a:rPr>
              <a:t>effectiveness</a:t>
            </a:r>
            <a:endParaRPr lang="en-US" dirty="0">
              <a:solidFill>
                <a:srgbClr val="A50021"/>
              </a:solidFill>
              <a:latin typeface="Berlin Sans FB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545672" y="2133600"/>
            <a:ext cx="0" cy="3200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572000" y="2133600"/>
            <a:ext cx="0" cy="3200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581400" y="2133600"/>
            <a:ext cx="0" cy="3200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905000" y="2590800"/>
            <a:ext cx="3657600" cy="44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562600" y="2133600"/>
            <a:ext cx="0" cy="3200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907219" y="3533314"/>
            <a:ext cx="3657600" cy="44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871709" y="4419600"/>
            <a:ext cx="3657600" cy="44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907219" y="5319944"/>
            <a:ext cx="3657600" cy="44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859350" y="2108817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876800" y="2108817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3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26276" y="2130641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2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083293" y="4708124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3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083293" y="3733800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2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057400" y="2841224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1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019800" y="1752600"/>
            <a:ext cx="2667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A50021"/>
                </a:solidFill>
              </a:rPr>
              <a:t>Our ideas:</a:t>
            </a:r>
          </a:p>
          <a:p>
            <a:pPr marL="342900" indent="-342900">
              <a:buAutoNum type="alphaLcPeriod"/>
            </a:pPr>
            <a:r>
              <a:rPr lang="en-US" dirty="0" smtClean="0">
                <a:solidFill>
                  <a:srgbClr val="A50021"/>
                </a:solidFill>
              </a:rPr>
              <a:t>Make a tracking record of hair washes</a:t>
            </a:r>
          </a:p>
          <a:p>
            <a:pPr marL="342900" indent="-342900">
              <a:buAutoNum type="alphaLcPeriod"/>
            </a:pPr>
            <a:r>
              <a:rPr lang="en-US" dirty="0" smtClean="0">
                <a:solidFill>
                  <a:srgbClr val="A50021"/>
                </a:solidFill>
              </a:rPr>
              <a:t>Talk to students individually</a:t>
            </a:r>
          </a:p>
          <a:p>
            <a:pPr marL="342900" indent="-342900">
              <a:buAutoNum type="alphaLcPeriod"/>
            </a:pPr>
            <a:r>
              <a:rPr lang="en-US" dirty="0" smtClean="0">
                <a:solidFill>
                  <a:srgbClr val="A50021"/>
                </a:solidFill>
              </a:rPr>
              <a:t>Create a class health lesson on hair care and its importance</a:t>
            </a:r>
            <a:endParaRPr lang="en-US" dirty="0">
              <a:solidFill>
                <a:srgbClr val="A5002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864376" y="2906762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A50021"/>
                </a:solidFill>
              </a:rPr>
              <a:t>a</a:t>
            </a:r>
            <a:endParaRPr lang="en-US" b="1" dirty="0">
              <a:solidFill>
                <a:srgbClr val="A5002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821684" y="4595336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A50021"/>
                </a:solidFill>
              </a:rPr>
              <a:t>b</a:t>
            </a:r>
            <a:endParaRPr lang="en-US" b="1" dirty="0">
              <a:solidFill>
                <a:srgbClr val="A5002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897450" y="3685258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A50021"/>
                </a:solidFill>
              </a:rPr>
              <a:t>c</a:t>
            </a:r>
            <a:endParaRPr lang="en-US" b="1" dirty="0">
              <a:solidFill>
                <a:srgbClr val="A5002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2402150" y="3341132"/>
            <a:ext cx="1424126" cy="1166336"/>
          </a:xfrm>
          <a:prstGeom prst="ellipse">
            <a:avLst/>
          </a:prstGeom>
          <a:noFill/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756223" y="3091428"/>
            <a:ext cx="3124200" cy="1083076"/>
          </a:xfrm>
          <a:prstGeom prst="ellipse">
            <a:avLst/>
          </a:prstGeom>
          <a:noFill/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657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4" grpId="0" animBg="1"/>
      <p:bldP spid="32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819400" y="2895600"/>
            <a:ext cx="3886200" cy="609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3"/>
                </a:solidFill>
                <a:latin typeface="Century Gothic" pitchFamily="34" charset="0"/>
              </a:rPr>
              <a:t>Let’s make the change!!</a:t>
            </a:r>
            <a:endParaRPr lang="en-US" sz="2400" dirty="0">
              <a:solidFill>
                <a:schemeClr val="accent3"/>
              </a:solidFill>
              <a:latin typeface="Century Gothic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latin typeface="Berlin Sans FB Demi" pitchFamily="34" charset="0"/>
              </a:rPr>
              <a:t>Step </a:t>
            </a:r>
            <a:r>
              <a:rPr lang="en-US" dirty="0">
                <a:latin typeface="Berlin Sans FB Demi" pitchFamily="34" charset="0"/>
              </a:rPr>
              <a:t>6</a:t>
            </a:r>
            <a:r>
              <a:rPr lang="en-US" dirty="0" smtClean="0">
                <a:latin typeface="Berlin Sans FB Demi" pitchFamily="34" charset="0"/>
              </a:rPr>
              <a:t>: Select the Best Solution</a:t>
            </a:r>
            <a:endParaRPr lang="en-US" dirty="0">
              <a:latin typeface="Berlin Sans FB Dem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9999928">
            <a:off x="-80101" y="940776"/>
            <a:ext cx="579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entury Gothic" pitchFamily="34" charset="0"/>
              </a:rPr>
              <a:t>Option 3: Create </a:t>
            </a:r>
            <a:r>
              <a:rPr lang="en-US" sz="2000" b="1" dirty="0">
                <a:latin typeface="Century Gothic" pitchFamily="34" charset="0"/>
              </a:rPr>
              <a:t>a class health lesson series to help students understand the need and the process of maintaining healthy hair.</a:t>
            </a:r>
            <a:endParaRPr lang="en-US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733800" y="3657600"/>
            <a:ext cx="1370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Worksheet 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993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6600"/>
                </a:solidFill>
                <a:latin typeface="Berlin Sans FB Demi" pitchFamily="34" charset="0"/>
              </a:rPr>
              <a:t>Things we should know:</a:t>
            </a:r>
            <a:endParaRPr lang="en-US" dirty="0">
              <a:solidFill>
                <a:srgbClr val="FF6600"/>
              </a:solidFill>
              <a:latin typeface="Berlin Sans FB Dem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88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Broadway" pitchFamily="82" charset="0"/>
              </a:rPr>
              <a:t>Why?     How?</a:t>
            </a:r>
          </a:p>
          <a:p>
            <a:pPr marL="0" indent="0">
              <a:buNone/>
            </a:pPr>
            <a:endParaRPr/>
          </a:p>
          <a:p>
            <a:pPr marL="0" indent="0" algn="ctr">
              <a:buNone/>
            </a:pPr>
            <a:r>
              <a:rPr lang="en-US" sz="88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Broadway" pitchFamily="82" charset="0"/>
              </a:rPr>
              <a:t>What?</a:t>
            </a:r>
            <a:endParaRPr lang="en-US" sz="8800" dirty="0">
              <a:solidFill>
                <a:schemeClr val="accent2">
                  <a:lumMod val="40000"/>
                  <a:lumOff val="60000"/>
                </a:schemeClr>
              </a:solidFill>
              <a:latin typeface="Broadway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1828800"/>
            <a:ext cx="198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Why must we care about our hygiene?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638800" y="1828799"/>
            <a:ext cx="228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How do we properly care for our hygiene?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124200" y="3810000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What products are important to use?</a:t>
            </a:r>
            <a:endParaRPr lang="en-US" sz="2400" b="1" dirty="0"/>
          </a:p>
        </p:txBody>
      </p:sp>
      <p:pic>
        <p:nvPicPr>
          <p:cNvPr id="1026" name="Picture 2" descr="C:\Users\raquelle\AppData\Local\Microsoft\Windows\Temporary Internet Files\Content.IE5\B61ZY0JD\MC900434389[1].wm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029128"/>
            <a:ext cx="1060450" cy="1671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raquelle\AppData\Local\Microsoft\Windows\Temporary Internet Files\Content.IE5\D9J2FS98\MM900282747[1].gif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292" y="2846446"/>
            <a:ext cx="2036968" cy="2036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raquelle\AppData\Local\Microsoft\Windows\Temporary Internet Files\Content.IE5\AIJRXH2V\MC900200609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800600"/>
            <a:ext cx="1371143" cy="111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6523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6600"/>
                </a:solidFill>
                <a:latin typeface="Berlin Sans FB Demi" pitchFamily="34" charset="0"/>
              </a:rPr>
              <a:t>Find out more: Research Project</a:t>
            </a:r>
            <a:endParaRPr lang="en-US" dirty="0">
              <a:solidFill>
                <a:srgbClr val="FF6600"/>
              </a:solidFill>
              <a:latin typeface="Berlin Sans FB Demi" pitchFamily="34" charset="0"/>
            </a:endParaRPr>
          </a:p>
        </p:txBody>
      </p:sp>
      <p:pic>
        <p:nvPicPr>
          <p:cNvPr id="1026" name="Picture 2" descr="C:\Users\Student\AppData\Local\Microsoft\Windows\Temporary Internet Files\Content.IE5\JDO7NQ7F\MC900233416[1].wmf"/>
          <p:cNvPicPr>
            <a:picLocks noChangeAspect="1" noChangeArrowheads="1"/>
          </p:cNvPicPr>
          <p:nvPr/>
        </p:nvPicPr>
        <p:blipFill>
          <a:blip r:embed="rId3" cstate="print">
            <a:lum brigh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600200"/>
            <a:ext cx="3505200" cy="4342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7540752" cy="4495800"/>
          </a:xfrm>
        </p:spPr>
        <p:txBody>
          <a:bodyPr/>
          <a:lstStyle/>
          <a:p>
            <a:r>
              <a:rPr lang="en-US" dirty="0" smtClean="0"/>
              <a:t>Using the internet, each student will be in charge of the three different components discussed on previous slides.</a:t>
            </a:r>
          </a:p>
          <a:p>
            <a:r>
              <a:rPr lang="en-US" dirty="0" smtClean="0"/>
              <a:t>Students will find information and pictures and create a presentation about their topic.</a:t>
            </a:r>
          </a:p>
          <a:p>
            <a:r>
              <a:rPr lang="en-US" dirty="0" smtClean="0"/>
              <a:t>Students will share the information with their peers and information will be displayed for viewing.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446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  <a:latin typeface="Berlin Sans FB Demi" pitchFamily="34" charset="0"/>
              </a:rPr>
              <a:t>Follow- up!</a:t>
            </a:r>
            <a:endParaRPr lang="en-US" dirty="0">
              <a:solidFill>
                <a:srgbClr val="FF6600"/>
              </a:solidFill>
              <a:latin typeface="Berlin Sans FB Dem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A50021"/>
                </a:solidFill>
              </a:rPr>
              <a:t>Students keep a record of regular showering schedule.</a:t>
            </a:r>
          </a:p>
          <a:p>
            <a:r>
              <a:rPr lang="en-US" dirty="0" smtClean="0">
                <a:solidFill>
                  <a:srgbClr val="A50021"/>
                </a:solidFill>
              </a:rPr>
              <a:t>Depending on individual students’ needs, specific modifications will be applied to help reach goals</a:t>
            </a:r>
            <a:endParaRPr lang="en-US" dirty="0">
              <a:solidFill>
                <a:srgbClr val="A50021"/>
              </a:solidFill>
            </a:endParaRPr>
          </a:p>
        </p:txBody>
      </p:sp>
      <p:pic>
        <p:nvPicPr>
          <p:cNvPr id="5" name="Picture 2" descr="C:\Users\Student\AppData\Local\Microsoft\Windows\Temporary Internet Files\Content.IE5\JDO7NQ7F\MC900439824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9329">
            <a:off x="5077250" y="2106104"/>
            <a:ext cx="3354474" cy="335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8858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914400"/>
            <a:ext cx="8686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A50021"/>
                </a:solidFill>
                <a:latin typeface="Gigi" pitchFamily="82" charset="0"/>
              </a:rPr>
              <a:t>Beautiful,</a:t>
            </a:r>
          </a:p>
          <a:p>
            <a:pPr algn="ctr"/>
            <a:r>
              <a:rPr lang="en-US" sz="6000" b="1" dirty="0" smtClean="0">
                <a:solidFill>
                  <a:srgbClr val="A50021"/>
                </a:solidFill>
                <a:latin typeface="Gigi" pitchFamily="82" charset="0"/>
              </a:rPr>
              <a:t> inside and outside</a:t>
            </a:r>
            <a:endParaRPr lang="en-US" sz="6000" b="1" dirty="0">
              <a:solidFill>
                <a:srgbClr val="A50021"/>
              </a:solidFill>
              <a:latin typeface="Gigi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78374" y="2907107"/>
            <a:ext cx="4953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FF6600"/>
                </a:solidFill>
                <a:latin typeface="Bradley Hand ITC" pitchFamily="66" charset="0"/>
              </a:rPr>
              <a:t>Because you are worth it!!</a:t>
            </a:r>
            <a:endParaRPr lang="en-US" sz="7200" b="1" dirty="0">
              <a:solidFill>
                <a:srgbClr val="FF6600"/>
              </a:solidFill>
              <a:latin typeface="Bradley Hand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31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bestclipartblog.com/clipart-pics/friends-clipart-4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600200"/>
            <a:ext cx="3009900" cy="3731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FF6600"/>
                </a:solidFill>
                <a:latin typeface="MV Boli" pitchFamily="2" charset="0"/>
                <a:cs typeface="MV Boli" pitchFamily="2" charset="0"/>
              </a:rPr>
              <a:t>The Public Policy Analyst (PPA)</a:t>
            </a:r>
            <a:endParaRPr lang="en-US" sz="3600" dirty="0">
              <a:solidFill>
                <a:srgbClr val="FF6600"/>
              </a:solidFill>
              <a:latin typeface="MV Boli" pitchFamily="2" charset="0"/>
              <a:cs typeface="MV Boli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A50021"/>
                </a:solidFill>
              </a:rPr>
              <a:t>1. Define the problem</a:t>
            </a:r>
          </a:p>
          <a:p>
            <a:pPr>
              <a:buNone/>
            </a:pPr>
            <a:r>
              <a:rPr lang="en-US" dirty="0" smtClean="0">
                <a:solidFill>
                  <a:srgbClr val="A50021"/>
                </a:solidFill>
              </a:rPr>
              <a:t>2. Gather the evidence</a:t>
            </a:r>
          </a:p>
          <a:p>
            <a:pPr>
              <a:buNone/>
            </a:pPr>
            <a:r>
              <a:rPr lang="en-US" dirty="0" smtClean="0">
                <a:solidFill>
                  <a:srgbClr val="A50021"/>
                </a:solidFill>
              </a:rPr>
              <a:t>3. Identify the causes</a:t>
            </a:r>
          </a:p>
          <a:p>
            <a:pPr>
              <a:buNone/>
            </a:pPr>
            <a:r>
              <a:rPr lang="en-US" dirty="0" smtClean="0">
                <a:solidFill>
                  <a:srgbClr val="A50021"/>
                </a:solidFill>
              </a:rPr>
              <a:t>4. Evaluate existing policy</a:t>
            </a:r>
          </a:p>
          <a:p>
            <a:pPr>
              <a:buNone/>
            </a:pPr>
            <a:r>
              <a:rPr lang="en-US" dirty="0" smtClean="0">
                <a:solidFill>
                  <a:srgbClr val="A50021"/>
                </a:solidFill>
              </a:rPr>
              <a:t>5. Develop solutions</a:t>
            </a:r>
          </a:p>
          <a:p>
            <a:pPr>
              <a:buNone/>
            </a:pPr>
            <a:r>
              <a:rPr lang="en-US" dirty="0" smtClean="0">
                <a:solidFill>
                  <a:srgbClr val="A50021"/>
                </a:solidFill>
              </a:rPr>
              <a:t>6. Select the best solution</a:t>
            </a:r>
            <a:endParaRPr lang="en-US" dirty="0">
              <a:solidFill>
                <a:srgbClr val="A5002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 rot="1081359">
            <a:off x="5083691" y="2921512"/>
            <a:ext cx="3867900" cy="185718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b="1" dirty="0" smtClean="0">
                <a:latin typeface="Berlin Sans FB Demi" pitchFamily="34" charset="0"/>
              </a:rPr>
              <a:t>Together, </a:t>
            </a:r>
          </a:p>
          <a:p>
            <a:pPr marL="0" indent="0" algn="ctr">
              <a:buNone/>
            </a:pPr>
            <a:r>
              <a:rPr lang="en-US" sz="4000" b="1" dirty="0" smtClean="0">
                <a:latin typeface="Berlin Sans FB Demi" pitchFamily="34" charset="0"/>
              </a:rPr>
              <a:t>we can make a difference!</a:t>
            </a:r>
            <a:endParaRPr lang="en-US" sz="4000" b="1" dirty="0">
              <a:latin typeface="Berlin Sans FB Dem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77000" y="5867400"/>
            <a:ext cx="1356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5"/>
              </a:rPr>
              <a:t>PPA Website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Berlin Sans FB Demi" pitchFamily="34" charset="0"/>
              </a:rPr>
              <a:t>Step 1: Define the problem</a:t>
            </a:r>
            <a:endParaRPr lang="en-US" dirty="0">
              <a:solidFill>
                <a:schemeClr val="bg1"/>
              </a:solidFill>
              <a:latin typeface="Berlin Sans FB Dem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59584" y="3124200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3"/>
                </a:solidFill>
                <a:latin typeface="Century Gothic" pitchFamily="34" charset="0"/>
              </a:rPr>
              <a:t>What is the issue?</a:t>
            </a:r>
            <a:endParaRPr lang="en-US" sz="2400" dirty="0">
              <a:solidFill>
                <a:schemeClr val="accent3"/>
              </a:solidFill>
              <a:latin typeface="Century Gothic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38600" y="3962400"/>
            <a:ext cx="1370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hlinkClick r:id="rId2"/>
              </a:rPr>
              <a:t>Worksheet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25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Your Hair and You: Step 1: </a:t>
            </a:r>
            <a:r>
              <a:rPr lang="en-US" sz="2200" dirty="0" smtClean="0">
                <a:solidFill>
                  <a:srgbClr val="FF6600"/>
                </a:solidFill>
              </a:rPr>
              <a:t>Define the problem</a:t>
            </a:r>
            <a:endParaRPr lang="en-US" sz="2200" dirty="0">
              <a:solidFill>
                <a:srgbClr val="FF6600"/>
              </a:solidFill>
            </a:endParaRPr>
          </a:p>
        </p:txBody>
      </p:sp>
      <p:pic>
        <p:nvPicPr>
          <p:cNvPr id="4098" name="Picture 2" descr="C:\Users\teacher\AppData\Local\Microsoft\Windows\Temporary Internet Files\Content.IE5\G3RT9W03\MM900336674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2133600"/>
            <a:ext cx="4331777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erlin Sans FB Demi" pitchFamily="34" charset="0"/>
              </a:rPr>
              <a:t>Step 2: Gather Evidence</a:t>
            </a:r>
            <a:endParaRPr lang="en-US" dirty="0">
              <a:latin typeface="Berlin Sans FB Dem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40746" y="2895600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3"/>
                </a:solidFill>
                <a:latin typeface="Century Gothic" pitchFamily="34" charset="0"/>
              </a:rPr>
              <a:t>Is this issue really relevant? </a:t>
            </a:r>
            <a:endParaRPr lang="en-US" sz="2400" dirty="0">
              <a:solidFill>
                <a:schemeClr val="accent3"/>
              </a:solidFill>
              <a:latin typeface="Century Gothic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05200" y="3886200"/>
            <a:ext cx="1370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2"/>
              </a:rPr>
              <a:t>Worksheet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461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FF6600"/>
                </a:solidFill>
              </a:rPr>
              <a:t>Your Hair and You: Step </a:t>
            </a:r>
            <a:r>
              <a:rPr lang="en-US" sz="4000" dirty="0" smtClean="0">
                <a:solidFill>
                  <a:srgbClr val="FF6600"/>
                </a:solidFill>
              </a:rPr>
              <a:t>2: </a:t>
            </a:r>
            <a:r>
              <a:rPr lang="en-US" sz="2000" dirty="0" smtClean="0">
                <a:solidFill>
                  <a:srgbClr val="FF6600"/>
                </a:solidFill>
              </a:rPr>
              <a:t>Gather Evidence</a:t>
            </a:r>
            <a:endParaRPr lang="en-US" b="1" dirty="0">
              <a:solidFill>
                <a:srgbClr val="FF6600"/>
              </a:solidFill>
              <a:latin typeface="MV Boli" pitchFamily="2" charset="0"/>
              <a:cs typeface="MV Boli" pitchFamily="2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28800"/>
            <a:ext cx="2971800" cy="2042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 descr="imagesCAA6D3O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0" y="2286000"/>
            <a:ext cx="2838695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erlin Sans FB Demi" pitchFamily="34" charset="0"/>
              </a:rPr>
              <a:t>Step 3: Identify Causes</a:t>
            </a:r>
            <a:endParaRPr lang="en-US" dirty="0">
              <a:latin typeface="Berlin Sans FB Dem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2895600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3"/>
                </a:solidFill>
                <a:latin typeface="Century Gothic" pitchFamily="34" charset="0"/>
              </a:rPr>
              <a:t>What has made this issue a concern?</a:t>
            </a:r>
            <a:endParaRPr lang="en-US" sz="2400" dirty="0">
              <a:solidFill>
                <a:schemeClr val="accent3"/>
              </a:solidFill>
              <a:latin typeface="Century Gothic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0400" y="3810000"/>
            <a:ext cx="1370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2"/>
              </a:rPr>
              <a:t>Worksheet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429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6600"/>
                </a:solidFill>
              </a:rPr>
              <a:t>Your hair and you: Step 3: </a:t>
            </a:r>
            <a:r>
              <a:rPr lang="en-US" sz="2400" dirty="0" smtClean="0">
                <a:solidFill>
                  <a:srgbClr val="FF6600"/>
                </a:solidFill>
              </a:rPr>
              <a:t>Identify the Causes</a:t>
            </a:r>
            <a:endParaRPr lang="en-US" sz="2400" dirty="0">
              <a:solidFill>
                <a:srgbClr val="FF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A50021"/>
                </a:solidFill>
              </a:rPr>
              <a:t>Child is not interested in completing </a:t>
            </a:r>
            <a:r>
              <a:rPr lang="en-US" dirty="0" smtClean="0">
                <a:solidFill>
                  <a:srgbClr val="A50021"/>
                </a:solidFill>
              </a:rPr>
              <a:t>task</a:t>
            </a:r>
          </a:p>
          <a:p>
            <a:endParaRPr lang="en-US" dirty="0" smtClean="0">
              <a:solidFill>
                <a:srgbClr val="A50021"/>
              </a:solidFill>
            </a:endParaRPr>
          </a:p>
          <a:p>
            <a:r>
              <a:rPr lang="en-US" dirty="0" smtClean="0">
                <a:solidFill>
                  <a:srgbClr val="A50021"/>
                </a:solidFill>
              </a:rPr>
              <a:t>Child </a:t>
            </a:r>
            <a:r>
              <a:rPr lang="en-US" dirty="0">
                <a:solidFill>
                  <a:srgbClr val="A50021"/>
                </a:solidFill>
              </a:rPr>
              <a:t>never learned proper use of relevant </a:t>
            </a:r>
            <a:r>
              <a:rPr lang="en-US" dirty="0" smtClean="0">
                <a:solidFill>
                  <a:srgbClr val="A50021"/>
                </a:solidFill>
              </a:rPr>
              <a:t>products</a:t>
            </a:r>
          </a:p>
          <a:p>
            <a:endParaRPr lang="en-US" dirty="0" smtClean="0">
              <a:solidFill>
                <a:srgbClr val="A50021"/>
              </a:solidFill>
            </a:endParaRPr>
          </a:p>
          <a:p>
            <a:r>
              <a:rPr lang="en-US" dirty="0" smtClean="0">
                <a:solidFill>
                  <a:srgbClr val="A50021"/>
                </a:solidFill>
              </a:rPr>
              <a:t>Child </a:t>
            </a:r>
            <a:r>
              <a:rPr lang="en-US" dirty="0">
                <a:solidFill>
                  <a:srgbClr val="A50021"/>
                </a:solidFill>
              </a:rPr>
              <a:t>does not own necessary </a:t>
            </a:r>
            <a:r>
              <a:rPr lang="en-US" dirty="0" smtClean="0">
                <a:solidFill>
                  <a:srgbClr val="A50021"/>
                </a:solidFill>
              </a:rPr>
              <a:t>products</a:t>
            </a:r>
          </a:p>
          <a:p>
            <a:endParaRPr lang="en-US" dirty="0" smtClean="0">
              <a:solidFill>
                <a:srgbClr val="A50021"/>
              </a:solidFill>
            </a:endParaRPr>
          </a:p>
          <a:p>
            <a:r>
              <a:rPr lang="en-US" dirty="0" smtClean="0">
                <a:solidFill>
                  <a:srgbClr val="A50021"/>
                </a:solidFill>
              </a:rPr>
              <a:t>Child does not understand the purpose and/or need for this task</a:t>
            </a:r>
          </a:p>
          <a:p>
            <a:endParaRPr lang="en-US" dirty="0">
              <a:solidFill>
                <a:srgbClr val="A50021"/>
              </a:solidFill>
            </a:endParaRPr>
          </a:p>
          <a:p>
            <a:endParaRPr lang="en-US" dirty="0">
              <a:solidFill>
                <a:srgbClr val="A50021"/>
              </a:solidFill>
            </a:endParaRPr>
          </a:p>
          <a:p>
            <a:endParaRPr lang="en-US" dirty="0"/>
          </a:p>
        </p:txBody>
      </p:sp>
      <p:pic>
        <p:nvPicPr>
          <p:cNvPr id="5122" name="Picture 2" descr="http://3.bp.blogspot.com/-j1cBjG9G2g4/UDkV5dYxFsI/AAAAAAAAAmI/AxrLxVgPLsY/s1600/lazy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143000"/>
            <a:ext cx="2219325" cy="1755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encrypted-tbn2.gstatic.com/images?q=tbn:ANd9GcQy0BvHGHmP4YkFIb_yxHGW4W0tGuOKB2OLE9OA3tGFXhkZ6nqdMw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259" y="1922084"/>
            <a:ext cx="921529" cy="2238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images.wisegeek.com/pink-soap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595187"/>
            <a:ext cx="1471350" cy="1130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i3.squidoocdn.com/resize/squidoo_images/-1/lens10160891_1269476061wondering_smiley.jpg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098" y="4694812"/>
            <a:ext cx="1672340" cy="1872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371600" y="2743201"/>
            <a:ext cx="7123113" cy="609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3"/>
                </a:solidFill>
                <a:latin typeface="Century Gothic" pitchFamily="34" charset="0"/>
              </a:rPr>
              <a:t>What can we do to correct the situation?</a:t>
            </a:r>
            <a:endParaRPr lang="en-US" sz="2400" dirty="0">
              <a:solidFill>
                <a:schemeClr val="accent3"/>
              </a:solidFill>
              <a:latin typeface="Century Gothic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latin typeface="Berlin Sans FB Demi" pitchFamily="34" charset="0"/>
              </a:rPr>
              <a:t>Step 4-5: Evaluate Existing Policies     and Create Solutions</a:t>
            </a:r>
            <a:endParaRPr lang="en-US" sz="3600" dirty="0">
              <a:latin typeface="Berlin Sans FB Dem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43200" y="3429000"/>
            <a:ext cx="1370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2"/>
              </a:rPr>
              <a:t>Worksheet 4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743200" y="3962400"/>
            <a:ext cx="1370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Worksheet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198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687</TotalTime>
  <Words>664</Words>
  <Application>Microsoft Office PowerPoint</Application>
  <PresentationFormat>On-screen Show (4:3)</PresentationFormat>
  <Paragraphs>109</Paragraphs>
  <Slides>18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Median</vt:lpstr>
      <vt:lpstr>Hygiene</vt:lpstr>
      <vt:lpstr>The Public Policy Analyst (PPA)</vt:lpstr>
      <vt:lpstr>Step 1: Define the problem</vt:lpstr>
      <vt:lpstr>Your Hair and You: Step 1: Define the problem</vt:lpstr>
      <vt:lpstr>Step 2: Gather Evidence</vt:lpstr>
      <vt:lpstr>Your Hair and You: Step 2: Gather Evidence</vt:lpstr>
      <vt:lpstr>Step 3: Identify Causes</vt:lpstr>
      <vt:lpstr>Your hair and you: Step 3: Identify the Causes</vt:lpstr>
      <vt:lpstr>Step 4-5: Evaluate Existing Policies     and Create Solutions</vt:lpstr>
      <vt:lpstr>Your hair and You: Step 5: develop solutions</vt:lpstr>
      <vt:lpstr>Which idea should we choose? </vt:lpstr>
      <vt:lpstr>Feasibility VS. Effectiveness</vt:lpstr>
      <vt:lpstr>Choosing the Best Solution</vt:lpstr>
      <vt:lpstr>Step 6: Select the Best Solution</vt:lpstr>
      <vt:lpstr>Things we should know:</vt:lpstr>
      <vt:lpstr>Find out more: Research Project</vt:lpstr>
      <vt:lpstr>Follow- up!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Minding your own business</dc:title>
  <dc:creator>Administrator</dc:creator>
  <cp:lastModifiedBy>Joe Montecalvo</cp:lastModifiedBy>
  <cp:revision>66</cp:revision>
  <dcterms:created xsi:type="dcterms:W3CDTF">2013-02-26T03:26:17Z</dcterms:created>
  <dcterms:modified xsi:type="dcterms:W3CDTF">2013-03-06T15:13:50Z</dcterms:modified>
</cp:coreProperties>
</file>