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3D458B-40FE-AB40-9A80-2817AEE6EAD0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483CAF-04CE-244D-9300-5F3BED405724}">
      <dgm:prSet/>
      <dgm:spPr/>
      <dgm:t>
        <a:bodyPr/>
        <a:lstStyle/>
        <a:p>
          <a:pPr rtl="0"/>
          <a:endParaRPr lang="en-US" dirty="0"/>
        </a:p>
      </dgm:t>
    </dgm:pt>
    <dgm:pt modelId="{5775108C-7CED-364B-9CEB-7C4E7453F7D0}" type="parTrans" cxnId="{9BC31D7D-4299-FB43-9AAD-D068B01B9A08}">
      <dgm:prSet/>
      <dgm:spPr/>
      <dgm:t>
        <a:bodyPr/>
        <a:lstStyle/>
        <a:p>
          <a:endParaRPr lang="en-US"/>
        </a:p>
      </dgm:t>
    </dgm:pt>
    <dgm:pt modelId="{17EAD693-F408-6D4F-A706-77D3DBBBBEBD}" type="sibTrans" cxnId="{9BC31D7D-4299-FB43-9AAD-D068B01B9A08}">
      <dgm:prSet/>
      <dgm:spPr/>
      <dgm:t>
        <a:bodyPr/>
        <a:lstStyle/>
        <a:p>
          <a:endParaRPr lang="en-US"/>
        </a:p>
      </dgm:t>
    </dgm:pt>
    <dgm:pt modelId="{63DA0DF2-2CFA-A446-B408-F52034527FAF}">
      <dgm:prSet/>
      <dgm:spPr/>
      <dgm:t>
        <a:bodyPr/>
        <a:lstStyle/>
        <a:p>
          <a:pPr rtl="0"/>
          <a:endParaRPr lang="en-US" dirty="0"/>
        </a:p>
      </dgm:t>
    </dgm:pt>
    <dgm:pt modelId="{333E29BA-934A-C842-9FD7-8A6B638BA4C9}" type="sibTrans" cxnId="{F68F09F4-4ECD-EA4C-AF42-8F912A615E3A}">
      <dgm:prSet/>
      <dgm:spPr/>
      <dgm:t>
        <a:bodyPr/>
        <a:lstStyle/>
        <a:p>
          <a:endParaRPr lang="en-US"/>
        </a:p>
      </dgm:t>
    </dgm:pt>
    <dgm:pt modelId="{6791D244-83A9-ED47-B560-E35300B765BF}" type="parTrans" cxnId="{F68F09F4-4ECD-EA4C-AF42-8F912A615E3A}">
      <dgm:prSet/>
      <dgm:spPr/>
      <dgm:t>
        <a:bodyPr/>
        <a:lstStyle/>
        <a:p>
          <a:endParaRPr lang="en-US"/>
        </a:p>
      </dgm:t>
    </dgm:pt>
    <dgm:pt modelId="{1A4AB572-F669-5541-BF3C-24BC5F3CEB94}" type="pres">
      <dgm:prSet presAssocID="{373D458B-40FE-AB40-9A80-2817AEE6EAD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709D9A-68C5-474F-9776-E27B9143A7D8}" type="pres">
      <dgm:prSet presAssocID="{43483CAF-04CE-244D-9300-5F3BED405724}" presName="circ1" presStyleLbl="vennNode1" presStyleIdx="0" presStyleCnt="2" custScaleX="85657" custScaleY="83111" custLinFactNeighborX="3563" custLinFactNeighborY="-5849"/>
      <dgm:spPr/>
      <dgm:t>
        <a:bodyPr/>
        <a:lstStyle/>
        <a:p>
          <a:endParaRPr lang="en-US"/>
        </a:p>
      </dgm:t>
    </dgm:pt>
    <dgm:pt modelId="{8368A7FB-DE01-584B-B6C2-E8D3D39182C3}" type="pres">
      <dgm:prSet presAssocID="{43483CAF-04CE-244D-9300-5F3BED40572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D301C-57F3-6D46-A579-7DE009370A4B}" type="pres">
      <dgm:prSet presAssocID="{63DA0DF2-2CFA-A446-B408-F52034527FAF}" presName="circ2" presStyleLbl="vennNode1" presStyleIdx="1" presStyleCnt="2" custScaleX="88604" custScaleY="83111" custLinFactNeighborX="-15407" custLinFactNeighborY="-5849"/>
      <dgm:spPr/>
      <dgm:t>
        <a:bodyPr/>
        <a:lstStyle/>
        <a:p>
          <a:endParaRPr lang="en-US"/>
        </a:p>
      </dgm:t>
    </dgm:pt>
    <dgm:pt modelId="{9887E992-CA10-B04E-A788-D656B97A62F2}" type="pres">
      <dgm:prSet presAssocID="{63DA0DF2-2CFA-A446-B408-F52034527FA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D327D3-B9FB-9F44-9008-8A1082083B8E}" type="presOf" srcId="{43483CAF-04CE-244D-9300-5F3BED405724}" destId="{8368A7FB-DE01-584B-B6C2-E8D3D39182C3}" srcOrd="1" destOrd="0" presId="urn:microsoft.com/office/officeart/2005/8/layout/venn1"/>
    <dgm:cxn modelId="{9BC31D7D-4299-FB43-9AAD-D068B01B9A08}" srcId="{373D458B-40FE-AB40-9A80-2817AEE6EAD0}" destId="{43483CAF-04CE-244D-9300-5F3BED405724}" srcOrd="0" destOrd="0" parTransId="{5775108C-7CED-364B-9CEB-7C4E7453F7D0}" sibTransId="{17EAD693-F408-6D4F-A706-77D3DBBBBEBD}"/>
    <dgm:cxn modelId="{FB6DF755-901F-CC46-A47C-B17C8BDEA551}" type="presOf" srcId="{63DA0DF2-2CFA-A446-B408-F52034527FAF}" destId="{974D301C-57F3-6D46-A579-7DE009370A4B}" srcOrd="0" destOrd="0" presId="urn:microsoft.com/office/officeart/2005/8/layout/venn1"/>
    <dgm:cxn modelId="{09816276-27F7-8140-AB73-9C6109A59791}" type="presOf" srcId="{373D458B-40FE-AB40-9A80-2817AEE6EAD0}" destId="{1A4AB572-F669-5541-BF3C-24BC5F3CEB94}" srcOrd="0" destOrd="0" presId="urn:microsoft.com/office/officeart/2005/8/layout/venn1"/>
    <dgm:cxn modelId="{F68F09F4-4ECD-EA4C-AF42-8F912A615E3A}" srcId="{373D458B-40FE-AB40-9A80-2817AEE6EAD0}" destId="{63DA0DF2-2CFA-A446-B408-F52034527FAF}" srcOrd="1" destOrd="0" parTransId="{6791D244-83A9-ED47-B560-E35300B765BF}" sibTransId="{333E29BA-934A-C842-9FD7-8A6B638BA4C9}"/>
    <dgm:cxn modelId="{04B3F2D8-0873-A742-8A9E-B618A6A9BED2}" type="presOf" srcId="{43483CAF-04CE-244D-9300-5F3BED405724}" destId="{4E709D9A-68C5-474F-9776-E27B9143A7D8}" srcOrd="0" destOrd="0" presId="urn:microsoft.com/office/officeart/2005/8/layout/venn1"/>
    <dgm:cxn modelId="{C064F4EF-2897-7E49-9930-B948C3071255}" type="presOf" srcId="{63DA0DF2-2CFA-A446-B408-F52034527FAF}" destId="{9887E992-CA10-B04E-A788-D656B97A62F2}" srcOrd="1" destOrd="0" presId="urn:microsoft.com/office/officeart/2005/8/layout/venn1"/>
    <dgm:cxn modelId="{12F51823-6CF6-D14E-9008-481B162D0DB2}" type="presParOf" srcId="{1A4AB572-F669-5541-BF3C-24BC5F3CEB94}" destId="{4E709D9A-68C5-474F-9776-E27B9143A7D8}" srcOrd="0" destOrd="0" presId="urn:microsoft.com/office/officeart/2005/8/layout/venn1"/>
    <dgm:cxn modelId="{8F70C8A7-3F00-574B-AF79-DC3FC30D7538}" type="presParOf" srcId="{1A4AB572-F669-5541-BF3C-24BC5F3CEB94}" destId="{8368A7FB-DE01-584B-B6C2-E8D3D39182C3}" srcOrd="1" destOrd="0" presId="urn:microsoft.com/office/officeart/2005/8/layout/venn1"/>
    <dgm:cxn modelId="{F451C37D-632E-F441-A042-68D66957B609}" type="presParOf" srcId="{1A4AB572-F669-5541-BF3C-24BC5F3CEB94}" destId="{974D301C-57F3-6D46-A579-7DE009370A4B}" srcOrd="2" destOrd="0" presId="urn:microsoft.com/office/officeart/2005/8/layout/venn1"/>
    <dgm:cxn modelId="{6AA193B2-B927-BC40-AE86-336575204E2B}" type="presParOf" srcId="{1A4AB572-F669-5541-BF3C-24BC5F3CEB94}" destId="{9887E992-CA10-B04E-A788-D656B97A62F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09D9A-68C5-474F-9776-E27B9143A7D8}">
      <dsp:nvSpPr>
        <dsp:cNvPr id="0" name=""/>
        <dsp:cNvSpPr/>
      </dsp:nvSpPr>
      <dsp:spPr>
        <a:xfrm>
          <a:off x="584756" y="427592"/>
          <a:ext cx="3564559" cy="345860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082510" y="835437"/>
        <a:ext cx="2055241" cy="2642920"/>
      </dsp:txXfrm>
    </dsp:sp>
    <dsp:sp modelId="{974D301C-57F3-6D46-A579-7DE009370A4B}">
      <dsp:nvSpPr>
        <dsp:cNvPr id="0" name=""/>
        <dsp:cNvSpPr/>
      </dsp:nvSpPr>
      <dsp:spPr>
        <a:xfrm>
          <a:off x="2733245" y="427592"/>
          <a:ext cx="3687197" cy="345860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779612" y="835437"/>
        <a:ext cx="2125951" cy="2642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48E8-7119-4136-A32F-047137853D9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6208-9C3B-48E0-A778-C9454F6BB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48E8-7119-4136-A32F-047137853D9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6208-9C3B-48E0-A778-C9454F6BB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48E8-7119-4136-A32F-047137853D9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6208-9C3B-48E0-A778-C9454F6BB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48E8-7119-4136-A32F-047137853D9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6208-9C3B-48E0-A778-C9454F6BB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48E8-7119-4136-A32F-047137853D9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6208-9C3B-48E0-A778-C9454F6BB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48E8-7119-4136-A32F-047137853D9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6208-9C3B-48E0-A778-C9454F6BB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48E8-7119-4136-A32F-047137853D9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6208-9C3B-48E0-A778-C9454F6BB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48E8-7119-4136-A32F-047137853D9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6208-9C3B-48E0-A778-C9454F6BB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48E8-7119-4136-A32F-047137853D9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6208-9C3B-48E0-A778-C9454F6BB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48E8-7119-4136-A32F-047137853D9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6208-9C3B-48E0-A778-C9454F6BB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48E8-7119-4136-A32F-047137853D9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F6208-9C3B-48E0-A778-C9454F6BB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2E2D48E8-7119-4136-A32F-047137853D9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ABBF6208-9C3B-48E0-A778-C9454F6BB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slide%201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8077200" cy="106680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Poor Academic Progress</a:t>
            </a:r>
            <a:r>
              <a:rPr lang="en-US" dirty="0" smtClean="0"/>
              <a:t>	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19600"/>
            <a:ext cx="7406640" cy="1752600"/>
          </a:xfrm>
        </p:spPr>
        <p:txBody>
          <a:bodyPr/>
          <a:lstStyle/>
          <a:p>
            <a:r>
              <a:rPr lang="en-US" dirty="0" err="1" smtClean="0"/>
              <a:t>Ditmas</a:t>
            </a:r>
            <a:r>
              <a:rPr lang="en-US" dirty="0" smtClean="0"/>
              <a:t> I.S. 62</a:t>
            </a:r>
          </a:p>
          <a:p>
            <a:r>
              <a:rPr lang="en-US" dirty="0" smtClean="0"/>
              <a:t>Mrs. </a:t>
            </a:r>
            <a:r>
              <a:rPr lang="en-US" dirty="0" err="1" smtClean="0"/>
              <a:t>Hennelly</a:t>
            </a:r>
            <a:endParaRPr lang="en-US" dirty="0"/>
          </a:p>
        </p:txBody>
      </p:sp>
      <p:pic>
        <p:nvPicPr>
          <p:cNvPr id="4" name="Picture 3" descr="Overcoming-Obstacles-300x2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0364" y="2438400"/>
            <a:ext cx="3926336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Solutions – How do people overcome obstacles?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nonfiction article on an influential African American.  </a:t>
            </a:r>
          </a:p>
          <a:p>
            <a:r>
              <a:rPr lang="en-US" dirty="0" smtClean="0"/>
              <a:t> Complete the </a:t>
            </a:r>
            <a:r>
              <a:rPr lang="en-US" dirty="0" smtClean="0">
                <a:hlinkClick r:id="" action="ppaction://hlinkshowjump?jump=nextslide"/>
              </a:rPr>
              <a:t>worksheet</a:t>
            </a:r>
            <a:r>
              <a:rPr lang="en-US" dirty="0" smtClean="0">
                <a:hlinkClick r:id="rId2" action="ppaction://hlinkfile"/>
              </a:rPr>
              <a:t> </a:t>
            </a:r>
            <a:r>
              <a:rPr lang="en-US" dirty="0" smtClean="0"/>
              <a:t>with your group to identify the obstacles and solutions.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smtClean="0"/>
              <a:t>Name_____________________________________  Date_________</a:t>
            </a:r>
          </a:p>
          <a:p>
            <a:r>
              <a:rPr lang="en-US" sz="7200" dirty="0" smtClean="0"/>
              <a:t> </a:t>
            </a:r>
          </a:p>
          <a:p>
            <a:r>
              <a:rPr lang="en-US" sz="7200" dirty="0" smtClean="0"/>
              <a:t>Overcoming Obstacles Worksheet</a:t>
            </a:r>
          </a:p>
          <a:p>
            <a:r>
              <a:rPr lang="en-US" sz="7200" dirty="0" smtClean="0"/>
              <a:t> </a:t>
            </a:r>
          </a:p>
          <a:p>
            <a:r>
              <a:rPr lang="en-US" sz="7200" dirty="0" smtClean="0"/>
              <a:t>Title of Article___________________________________________</a:t>
            </a:r>
          </a:p>
          <a:p>
            <a:r>
              <a:rPr lang="en-US" sz="7200" dirty="0" smtClean="0"/>
              <a:t> </a:t>
            </a:r>
          </a:p>
          <a:p>
            <a:r>
              <a:rPr lang="en-US" sz="7200" dirty="0" smtClean="0"/>
              <a:t>What obstacles did he/she face?   How was he she able to overcome this?</a:t>
            </a:r>
          </a:p>
          <a:p>
            <a:r>
              <a:rPr lang="en-US" sz="7200" dirty="0" smtClean="0"/>
              <a:t> </a:t>
            </a:r>
          </a:p>
          <a:p>
            <a:r>
              <a:rPr lang="en-US" sz="7200" dirty="0" smtClean="0"/>
              <a:t> </a:t>
            </a:r>
          </a:p>
          <a:p>
            <a:r>
              <a:rPr lang="en-US" sz="7200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590800"/>
          <a:ext cx="70104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3733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3312" y="609600"/>
            <a:ext cx="7790688" cy="1798638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Solution – Complete a Venn Diagram comparing your obstacles with those of your research topic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699864"/>
              </p:ext>
            </p:extLst>
          </p:nvPr>
        </p:nvGraphicFramePr>
        <p:xfrm>
          <a:off x="1143000" y="20574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32233" y="-135133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223987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19961" y="2239879"/>
            <a:ext cx="1609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our school help students to deal with obstacles facing students in order to improve test scores?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-What is an obstacle?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327392" cy="4038600"/>
          </a:xfrm>
        </p:spPr>
        <p:txBody>
          <a:bodyPr/>
          <a:lstStyle/>
          <a:p>
            <a:r>
              <a:rPr lang="en-US" dirty="0" smtClean="0"/>
              <a:t>Turn and talk with your partner</a:t>
            </a:r>
          </a:p>
          <a:p>
            <a:r>
              <a:rPr lang="en-US" dirty="0" smtClean="0"/>
              <a:t>Define obstacle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895600"/>
            <a:ext cx="924445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4800" dirty="0" smtClean="0"/>
              <a:t>Something that obstructs progress</a:t>
            </a:r>
          </a:p>
          <a:p>
            <a:pPr lvl="8"/>
            <a:r>
              <a:rPr lang="en-US" dirty="0" smtClean="0"/>
              <a:t>Dictionary.com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 felt like this?</a:t>
            </a:r>
            <a:endParaRPr lang="en-US" dirty="0"/>
          </a:p>
        </p:txBody>
      </p:sp>
      <p:pic>
        <p:nvPicPr>
          <p:cNvPr id="5" name="Content Placeholder 4" descr="fac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073275" y="2355850"/>
            <a:ext cx="2381250" cy="3000375"/>
          </a:xfrm>
        </p:spPr>
      </p:pic>
      <p:pic>
        <p:nvPicPr>
          <p:cNvPr id="6" name="Content Placeholder 5" descr="unmotivated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581650" y="2841625"/>
            <a:ext cx="3048000" cy="2028825"/>
          </a:xfrm>
        </p:spPr>
      </p:pic>
      <p:sp>
        <p:nvSpPr>
          <p:cNvPr id="7" name="Cloud 6"/>
          <p:cNvSpPr/>
          <p:nvPr/>
        </p:nvSpPr>
        <p:spPr>
          <a:xfrm>
            <a:off x="3352800" y="1600200"/>
            <a:ext cx="2057400" cy="1752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There’s just too much work!</a:t>
            </a:r>
            <a:endParaRPr lang="en-US" dirty="0"/>
          </a:p>
        </p:txBody>
      </p:sp>
      <p:sp>
        <p:nvSpPr>
          <p:cNvPr id="9" name="Cloud 8"/>
          <p:cNvSpPr/>
          <p:nvPr/>
        </p:nvSpPr>
        <p:spPr>
          <a:xfrm>
            <a:off x="7239000" y="1371600"/>
            <a:ext cx="1676400" cy="1676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can’t take it anymore!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5715000"/>
            <a:ext cx="6184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 you feel like there are too many things standing in your way?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Evidence- test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57400"/>
            <a:ext cx="7403592" cy="4191000"/>
          </a:xfrm>
        </p:spPr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Not motivated</a:t>
            </a:r>
          </a:p>
          <a:p>
            <a:r>
              <a:rPr lang="en-US" dirty="0" smtClean="0"/>
              <a:t>Homework is not completed</a:t>
            </a:r>
          </a:p>
          <a:p>
            <a:r>
              <a:rPr lang="en-US" dirty="0" smtClean="0"/>
              <a:t>Students come to school late</a:t>
            </a:r>
          </a:p>
          <a:p>
            <a:r>
              <a:rPr lang="en-US" dirty="0" smtClean="0"/>
              <a:t>Fighting with friends</a:t>
            </a:r>
          </a:p>
          <a:p>
            <a:r>
              <a:rPr lang="en-US" dirty="0" smtClean="0"/>
              <a:t>Peer pressure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1752600"/>
            <a:ext cx="709239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Consequences of the problem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– What are some obstacles faced by students?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 in shelters</a:t>
            </a:r>
          </a:p>
          <a:p>
            <a:r>
              <a:rPr lang="en-US" dirty="0" smtClean="0"/>
              <a:t>Faced with bullying</a:t>
            </a:r>
          </a:p>
          <a:p>
            <a:r>
              <a:rPr lang="en-US" dirty="0" smtClean="0"/>
              <a:t>English is not spoken at home</a:t>
            </a:r>
          </a:p>
          <a:p>
            <a:r>
              <a:rPr lang="en-US" dirty="0" smtClean="0"/>
              <a:t>No consequences at school or home for behavior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Solutions – Who else has faced obstacles?</a:t>
            </a:r>
            <a:endParaRPr lang="en-US" dirty="0"/>
          </a:p>
        </p:txBody>
      </p:sp>
      <p:pic>
        <p:nvPicPr>
          <p:cNvPr id="4" name="Content Placeholder 3" descr="rosapark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752600"/>
            <a:ext cx="4648200" cy="4531995"/>
          </a:xfrm>
        </p:spPr>
      </p:pic>
      <p:sp>
        <p:nvSpPr>
          <p:cNvPr id="6" name="TextBox 5"/>
          <p:cNvSpPr txBox="1"/>
          <p:nvPr/>
        </p:nvSpPr>
        <p:spPr>
          <a:xfrm>
            <a:off x="6477000" y="236220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What obstacles were standing in her way?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obstacle is he facing?</a:t>
            </a:r>
            <a:endParaRPr lang="en-US" dirty="0"/>
          </a:p>
        </p:txBody>
      </p:sp>
      <p:pic>
        <p:nvPicPr>
          <p:cNvPr id="4" name="Content Placeholder 3" descr="JimCrowWaterFountai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8423" y="1905000"/>
            <a:ext cx="5632704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him?</a:t>
            </a:r>
            <a:endParaRPr lang="en-US" dirty="0"/>
          </a:p>
        </p:txBody>
      </p:sp>
      <p:pic>
        <p:nvPicPr>
          <p:cNvPr id="4" name="Content Placeholder 3" descr="michael_jordan0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84525" y="1447800"/>
            <a:ext cx="4000500" cy="4800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her?</a:t>
            </a:r>
            <a:endParaRPr lang="en-US" dirty="0"/>
          </a:p>
        </p:txBody>
      </p:sp>
      <p:pic>
        <p:nvPicPr>
          <p:cNvPr id="4" name="Content Placeholder 3" descr="Oprah+Winfrey+Maria+Shriver+Women+Conference+xvffyFgTaHH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0202" y="1371600"/>
            <a:ext cx="3669145" cy="4800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256</TotalTime>
  <Words>218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Poor Academic Progress   </vt:lpstr>
      <vt:lpstr>Problem -What is an obstacle? </vt:lpstr>
      <vt:lpstr>Have you ever felt like this?</vt:lpstr>
      <vt:lpstr>Evidence- test scores</vt:lpstr>
      <vt:lpstr>Causes – What are some obstacles faced by students?</vt:lpstr>
      <vt:lpstr>Solutions – Who else has faced obstacles?</vt:lpstr>
      <vt:lpstr>What obstacle is he facing?</vt:lpstr>
      <vt:lpstr>And him?</vt:lpstr>
      <vt:lpstr>Or her?</vt:lpstr>
      <vt:lpstr>Solutions – How do people overcome obstacles?</vt:lpstr>
      <vt:lpstr>PowerPoint Presentation</vt:lpstr>
      <vt:lpstr>Solution – Complete a Venn Diagram comparing your obstacles with those of your research topic </vt:lpstr>
      <vt:lpstr>New Policies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Obstacles</dc:title>
  <dc:creator>fsuteam</dc:creator>
  <cp:lastModifiedBy>Joe Montecalvo</cp:lastModifiedBy>
  <cp:revision>11</cp:revision>
  <dcterms:created xsi:type="dcterms:W3CDTF">2013-03-02T01:41:20Z</dcterms:created>
  <dcterms:modified xsi:type="dcterms:W3CDTF">2013-04-08T16:31:41Z</dcterms:modified>
</cp:coreProperties>
</file>