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50" r:id="rId1"/>
  </p:sldMasterIdLst>
  <p:sldIdLst>
    <p:sldId id="256" r:id="rId2"/>
    <p:sldId id="266" r:id="rId3"/>
    <p:sldId id="257" r:id="rId4"/>
    <p:sldId id="258" r:id="rId5"/>
    <p:sldId id="267" r:id="rId6"/>
    <p:sldId id="268" r:id="rId7"/>
    <p:sldId id="269" r:id="rId8"/>
    <p:sldId id="259" r:id="rId9"/>
    <p:sldId id="260" r:id="rId10"/>
    <p:sldId id="261" r:id="rId11"/>
    <p:sldId id="262" r:id="rId12"/>
    <p:sldId id="263" r:id="rId13"/>
    <p:sldId id="270"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p:restoredLeft sz="15589" autoAdjust="0"/>
    <p:restoredTop sz="94701" autoAdjust="0"/>
  </p:normalViewPr>
  <p:slideViewPr>
    <p:cSldViewPr snapToGrid="0" snapToObjects="1">
      <p:cViewPr varScale="1">
        <p:scale>
          <a:sx n="103" d="100"/>
          <a:sy n="103" d="100"/>
        </p:scale>
        <p:origin x="-20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descr="TitleSlideOverlay.png"/>
          <p:cNvPicPr>
            <a:picLocks noChangeAspect="1"/>
          </p:cNvPicPr>
          <p:nvPr/>
        </p:nvPicPr>
        <p:blipFill>
          <a:blip r:embed="rId2"/>
          <a:stretch>
            <a:fillRect/>
          </a:stretch>
        </p:blipFill>
        <p:spPr>
          <a:xfrm>
            <a:off x="0" y="0"/>
            <a:ext cx="9144000" cy="6858000"/>
          </a:xfrm>
          <a:prstGeom prst="rect">
            <a:avLst/>
          </a:prstGeom>
          <a:ln>
            <a:noFill/>
          </a:ln>
        </p:spPr>
      </p:pic>
      <p:grpSp>
        <p:nvGrpSpPr>
          <p:cNvPr id="4" name="Group 52"/>
          <p:cNvGrpSpPr/>
          <p:nvPr/>
        </p:nvGrpSpPr>
        <p:grpSpPr>
          <a:xfrm>
            <a:off x="103644" y="1997845"/>
            <a:ext cx="9264100" cy="3669157"/>
            <a:chOff x="103644" y="1997845"/>
            <a:chExt cx="9264100" cy="3669157"/>
          </a:xfrm>
        </p:grpSpPr>
        <p:sp>
          <p:nvSpPr>
            <p:cNvPr id="21" name="Freeform 20"/>
            <p:cNvSpPr/>
            <p:nvPr/>
          </p:nvSpPr>
          <p:spPr>
            <a:xfrm rot="15669120">
              <a:off x="3703491" y="-842257"/>
              <a:ext cx="2064406" cy="9264100"/>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67397 w 2209695"/>
                <a:gd name="connsiteY0" fmla="*/ 8829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67397" y="8829966"/>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80000"/>
              </a:srgbClr>
            </a:solidFill>
            <a:ln w="254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3" name="Freeform 22"/>
            <p:cNvSpPr/>
            <p:nvPr/>
          </p:nvSpPr>
          <p:spPr>
            <a:xfrm rot="15660000">
              <a:off x="5179560" y="1579153"/>
              <a:ext cx="1040884" cy="7134813"/>
            </a:xfrm>
            <a:custGeom>
              <a:avLst/>
              <a:gdLst>
                <a:gd name="connsiteX0" fmla="*/ 498324 w 996648"/>
                <a:gd name="connsiteY0" fmla="*/ 0 h 6971904"/>
                <a:gd name="connsiteX1" fmla="*/ 498324 w 996648"/>
                <a:gd name="connsiteY1" fmla="*/ 0 h 6971904"/>
                <a:gd name="connsiteX2" fmla="*/ 850692 w 996648"/>
                <a:gd name="connsiteY2" fmla="*/ 145956 h 6971904"/>
                <a:gd name="connsiteX3" fmla="*/ 996647 w 996648"/>
                <a:gd name="connsiteY3" fmla="*/ 498325 h 6971904"/>
                <a:gd name="connsiteX4" fmla="*/ 996648 w 996648"/>
                <a:gd name="connsiteY4" fmla="*/ 6971904 h 6971904"/>
                <a:gd name="connsiteX5" fmla="*/ 996648 w 996648"/>
                <a:gd name="connsiteY5" fmla="*/ 6971904 h 6971904"/>
                <a:gd name="connsiteX6" fmla="*/ 996648 w 996648"/>
                <a:gd name="connsiteY6" fmla="*/ 6971904 h 6971904"/>
                <a:gd name="connsiteX7" fmla="*/ 0 w 996648"/>
                <a:gd name="connsiteY7" fmla="*/ 6971904 h 6971904"/>
                <a:gd name="connsiteX8" fmla="*/ 0 w 996648"/>
                <a:gd name="connsiteY8" fmla="*/ 6971904 h 6971904"/>
                <a:gd name="connsiteX9" fmla="*/ 0 w 996648"/>
                <a:gd name="connsiteY9" fmla="*/ 6971904 h 6971904"/>
                <a:gd name="connsiteX10" fmla="*/ 0 w 996648"/>
                <a:gd name="connsiteY10" fmla="*/ 498324 h 6971904"/>
                <a:gd name="connsiteX11" fmla="*/ 145956 w 996648"/>
                <a:gd name="connsiteY11" fmla="*/ 145956 h 6971904"/>
                <a:gd name="connsiteX12" fmla="*/ 498325 w 996648"/>
                <a:gd name="connsiteY12" fmla="*/ 1 h 6971904"/>
                <a:gd name="connsiteX13" fmla="*/ 498324 w 996648"/>
                <a:gd name="connsiteY13" fmla="*/ 0 h 6971904"/>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996648 w 1051569"/>
                <a:gd name="connsiteY5" fmla="*/ 6971904 h 7134903"/>
                <a:gd name="connsiteX6" fmla="*/ 1051569 w 1051569"/>
                <a:gd name="connsiteY6" fmla="*/ 7134903 h 7134903"/>
                <a:gd name="connsiteX7" fmla="*/ 0 w 1051569"/>
                <a:gd name="connsiteY7" fmla="*/ 6971904 h 7134903"/>
                <a:gd name="connsiteX8" fmla="*/ 0 w 1051569"/>
                <a:gd name="connsiteY8" fmla="*/ 6971904 h 7134903"/>
                <a:gd name="connsiteX9" fmla="*/ 0 w 1051569"/>
                <a:gd name="connsiteY9" fmla="*/ 6971904 h 7134903"/>
                <a:gd name="connsiteX10" fmla="*/ 0 w 1051569"/>
                <a:gd name="connsiteY10" fmla="*/ 498324 h 7134903"/>
                <a:gd name="connsiteX11" fmla="*/ 145956 w 1051569"/>
                <a:gd name="connsiteY11" fmla="*/ 145956 h 7134903"/>
                <a:gd name="connsiteX12" fmla="*/ 498325 w 1051569"/>
                <a:gd name="connsiteY12" fmla="*/ 1 h 7134903"/>
                <a:gd name="connsiteX13" fmla="*/ 498324 w 1051569"/>
                <a:gd name="connsiteY13"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1051569 w 1051569"/>
                <a:gd name="connsiteY5" fmla="*/ 7134903 h 7134903"/>
                <a:gd name="connsiteX6" fmla="*/ 0 w 1051569"/>
                <a:gd name="connsiteY6" fmla="*/ 6971904 h 7134903"/>
                <a:gd name="connsiteX7" fmla="*/ 0 w 1051569"/>
                <a:gd name="connsiteY7" fmla="*/ 6971904 h 7134903"/>
                <a:gd name="connsiteX8" fmla="*/ 0 w 1051569"/>
                <a:gd name="connsiteY8" fmla="*/ 6971904 h 7134903"/>
                <a:gd name="connsiteX9" fmla="*/ 0 w 1051569"/>
                <a:gd name="connsiteY9" fmla="*/ 498324 h 7134903"/>
                <a:gd name="connsiteX10" fmla="*/ 145956 w 1051569"/>
                <a:gd name="connsiteY10" fmla="*/ 145956 h 7134903"/>
                <a:gd name="connsiteX11" fmla="*/ 498325 w 1051569"/>
                <a:gd name="connsiteY11" fmla="*/ 1 h 7134903"/>
                <a:gd name="connsiteX12" fmla="*/ 498324 w 1051569"/>
                <a:gd name="connsiteY12" fmla="*/ 0 h 7134903"/>
                <a:gd name="connsiteX0" fmla="*/ 498324 w 1217677"/>
                <a:gd name="connsiteY0" fmla="*/ 0 h 7134903"/>
                <a:gd name="connsiteX1" fmla="*/ 498324 w 1217677"/>
                <a:gd name="connsiteY1" fmla="*/ 0 h 7134903"/>
                <a:gd name="connsiteX2" fmla="*/ 850692 w 1217677"/>
                <a:gd name="connsiteY2" fmla="*/ 145956 h 7134903"/>
                <a:gd name="connsiteX3" fmla="*/ 996647 w 1217677"/>
                <a:gd name="connsiteY3" fmla="*/ 498325 h 7134903"/>
                <a:gd name="connsiteX4" fmla="*/ 1051569 w 1217677"/>
                <a:gd name="connsiteY4" fmla="*/ 7134903 h 7134903"/>
                <a:gd name="connsiteX5" fmla="*/ 0 w 1217677"/>
                <a:gd name="connsiteY5" fmla="*/ 6971904 h 7134903"/>
                <a:gd name="connsiteX6" fmla="*/ 0 w 1217677"/>
                <a:gd name="connsiteY6" fmla="*/ 6971904 h 7134903"/>
                <a:gd name="connsiteX7" fmla="*/ 0 w 1217677"/>
                <a:gd name="connsiteY7" fmla="*/ 6971904 h 7134903"/>
                <a:gd name="connsiteX8" fmla="*/ 0 w 1217677"/>
                <a:gd name="connsiteY8" fmla="*/ 498324 h 7134903"/>
                <a:gd name="connsiteX9" fmla="*/ 145956 w 1217677"/>
                <a:gd name="connsiteY9" fmla="*/ 145956 h 7134903"/>
                <a:gd name="connsiteX10" fmla="*/ 498325 w 1217677"/>
                <a:gd name="connsiteY10" fmla="*/ 1 h 7134903"/>
                <a:gd name="connsiteX11" fmla="*/ 498324 w 1217677"/>
                <a:gd name="connsiteY11"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1051569 w 1051569"/>
                <a:gd name="connsiteY4" fmla="*/ 7134903 h 7134903"/>
                <a:gd name="connsiteX5" fmla="*/ 0 w 1051569"/>
                <a:gd name="connsiteY5" fmla="*/ 6971904 h 7134903"/>
                <a:gd name="connsiteX6" fmla="*/ 0 w 1051569"/>
                <a:gd name="connsiteY6" fmla="*/ 6971904 h 7134903"/>
                <a:gd name="connsiteX7" fmla="*/ 0 w 1051569"/>
                <a:gd name="connsiteY7" fmla="*/ 6971904 h 7134903"/>
                <a:gd name="connsiteX8" fmla="*/ 0 w 1051569"/>
                <a:gd name="connsiteY8" fmla="*/ 498324 h 7134903"/>
                <a:gd name="connsiteX9" fmla="*/ 145956 w 1051569"/>
                <a:gd name="connsiteY9" fmla="*/ 145956 h 7134903"/>
                <a:gd name="connsiteX10" fmla="*/ 498325 w 1051569"/>
                <a:gd name="connsiteY10" fmla="*/ 1 h 7134903"/>
                <a:gd name="connsiteX11" fmla="*/ 498324 w 1051569"/>
                <a:gd name="connsiteY11" fmla="*/ 0 h 7134903"/>
                <a:gd name="connsiteX0" fmla="*/ 0 w 1143009"/>
                <a:gd name="connsiteY0" fmla="*/ 6971904 h 7226343"/>
                <a:gd name="connsiteX1" fmla="*/ 0 w 1143009"/>
                <a:gd name="connsiteY1" fmla="*/ 6971904 h 7226343"/>
                <a:gd name="connsiteX2" fmla="*/ 0 w 1143009"/>
                <a:gd name="connsiteY2" fmla="*/ 6971904 h 7226343"/>
                <a:gd name="connsiteX3" fmla="*/ 0 w 1143009"/>
                <a:gd name="connsiteY3" fmla="*/ 498324 h 7226343"/>
                <a:gd name="connsiteX4" fmla="*/ 145956 w 1143009"/>
                <a:gd name="connsiteY4" fmla="*/ 145956 h 7226343"/>
                <a:gd name="connsiteX5" fmla="*/ 498325 w 1143009"/>
                <a:gd name="connsiteY5" fmla="*/ 1 h 7226343"/>
                <a:gd name="connsiteX6" fmla="*/ 498324 w 1143009"/>
                <a:gd name="connsiteY6" fmla="*/ 0 h 7226343"/>
                <a:gd name="connsiteX7" fmla="*/ 498324 w 1143009"/>
                <a:gd name="connsiteY7" fmla="*/ 0 h 7226343"/>
                <a:gd name="connsiteX8" fmla="*/ 850692 w 1143009"/>
                <a:gd name="connsiteY8" fmla="*/ 145956 h 7226343"/>
                <a:gd name="connsiteX9" fmla="*/ 996647 w 1143009"/>
                <a:gd name="connsiteY9" fmla="*/ 498325 h 7226343"/>
                <a:gd name="connsiteX10" fmla="*/ 1143009 w 1143009"/>
                <a:gd name="connsiteY10" fmla="*/ 7226343 h 7226343"/>
                <a:gd name="connsiteX0" fmla="*/ 0 w 1095577"/>
                <a:gd name="connsiteY0" fmla="*/ 6971904 h 7197301"/>
                <a:gd name="connsiteX1" fmla="*/ 0 w 1095577"/>
                <a:gd name="connsiteY1" fmla="*/ 6971904 h 7197301"/>
                <a:gd name="connsiteX2" fmla="*/ 0 w 1095577"/>
                <a:gd name="connsiteY2" fmla="*/ 6971904 h 7197301"/>
                <a:gd name="connsiteX3" fmla="*/ 0 w 1095577"/>
                <a:gd name="connsiteY3" fmla="*/ 498324 h 7197301"/>
                <a:gd name="connsiteX4" fmla="*/ 145956 w 1095577"/>
                <a:gd name="connsiteY4" fmla="*/ 145956 h 7197301"/>
                <a:gd name="connsiteX5" fmla="*/ 498325 w 1095577"/>
                <a:gd name="connsiteY5" fmla="*/ 1 h 7197301"/>
                <a:gd name="connsiteX6" fmla="*/ 498324 w 1095577"/>
                <a:gd name="connsiteY6" fmla="*/ 0 h 7197301"/>
                <a:gd name="connsiteX7" fmla="*/ 498324 w 1095577"/>
                <a:gd name="connsiteY7" fmla="*/ 0 h 7197301"/>
                <a:gd name="connsiteX8" fmla="*/ 850692 w 1095577"/>
                <a:gd name="connsiteY8" fmla="*/ 145956 h 7197301"/>
                <a:gd name="connsiteX9" fmla="*/ 996647 w 1095577"/>
                <a:gd name="connsiteY9" fmla="*/ 498325 h 7197301"/>
                <a:gd name="connsiteX10" fmla="*/ 1095577 w 1095577"/>
                <a:gd name="connsiteY10" fmla="*/ 7197301 h 7197301"/>
                <a:gd name="connsiteX0" fmla="*/ 0 w 1045874"/>
                <a:gd name="connsiteY0" fmla="*/ 6971904 h 7103308"/>
                <a:gd name="connsiteX1" fmla="*/ 0 w 1045874"/>
                <a:gd name="connsiteY1" fmla="*/ 6971904 h 7103308"/>
                <a:gd name="connsiteX2" fmla="*/ 0 w 1045874"/>
                <a:gd name="connsiteY2" fmla="*/ 6971904 h 7103308"/>
                <a:gd name="connsiteX3" fmla="*/ 0 w 1045874"/>
                <a:gd name="connsiteY3" fmla="*/ 498324 h 7103308"/>
                <a:gd name="connsiteX4" fmla="*/ 145956 w 1045874"/>
                <a:gd name="connsiteY4" fmla="*/ 145956 h 7103308"/>
                <a:gd name="connsiteX5" fmla="*/ 498325 w 1045874"/>
                <a:gd name="connsiteY5" fmla="*/ 1 h 7103308"/>
                <a:gd name="connsiteX6" fmla="*/ 498324 w 1045874"/>
                <a:gd name="connsiteY6" fmla="*/ 0 h 7103308"/>
                <a:gd name="connsiteX7" fmla="*/ 498324 w 1045874"/>
                <a:gd name="connsiteY7" fmla="*/ 0 h 7103308"/>
                <a:gd name="connsiteX8" fmla="*/ 850692 w 1045874"/>
                <a:gd name="connsiteY8" fmla="*/ 145956 h 7103308"/>
                <a:gd name="connsiteX9" fmla="*/ 996647 w 1045874"/>
                <a:gd name="connsiteY9" fmla="*/ 498325 h 7103308"/>
                <a:gd name="connsiteX10" fmla="*/ 1045874 w 1045874"/>
                <a:gd name="connsiteY10" fmla="*/ 7103308 h 7103308"/>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0884" h="7134813">
                  <a:moveTo>
                    <a:pt x="0" y="6971904"/>
                  </a:moveTo>
                  <a:lnTo>
                    <a:pt x="0" y="6971904"/>
                  </a:lnTo>
                  <a:lnTo>
                    <a:pt x="0" y="6971904"/>
                  </a:lnTo>
                  <a:lnTo>
                    <a:pt x="0" y="498324"/>
                  </a:lnTo>
                  <a:cubicBezTo>
                    <a:pt x="0" y="366160"/>
                    <a:pt x="52502" y="239410"/>
                    <a:pt x="145956" y="145956"/>
                  </a:cubicBezTo>
                  <a:cubicBezTo>
                    <a:pt x="239410" y="52502"/>
                    <a:pt x="366161" y="1"/>
                    <a:pt x="498325" y="1"/>
                  </a:cubicBezTo>
                  <a:lnTo>
                    <a:pt x="498324" y="0"/>
                  </a:lnTo>
                  <a:lnTo>
                    <a:pt x="498324" y="0"/>
                  </a:lnTo>
                  <a:cubicBezTo>
                    <a:pt x="630488" y="0"/>
                    <a:pt x="757238" y="52502"/>
                    <a:pt x="850692" y="145956"/>
                  </a:cubicBezTo>
                  <a:cubicBezTo>
                    <a:pt x="944146" y="239410"/>
                    <a:pt x="996647" y="366161"/>
                    <a:pt x="996647" y="498325"/>
                  </a:cubicBezTo>
                  <a:cubicBezTo>
                    <a:pt x="1030126" y="1663149"/>
                    <a:pt x="1037566" y="5867764"/>
                    <a:pt x="1040884" y="7134813"/>
                  </a:cubicBezTo>
                </a:path>
              </a:pathLst>
            </a:custGeom>
            <a:solidFill>
              <a:schemeClr val="tx2">
                <a:alpha val="60000"/>
              </a:schemeClr>
            </a:solidFill>
            <a:ln>
              <a:solidFill>
                <a:schemeClr val="bg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6" name="Freeform 25"/>
            <p:cNvSpPr/>
            <p:nvPr/>
          </p:nvSpPr>
          <p:spPr>
            <a:xfrm rot="15660000">
              <a:off x="6127955" y="-68851"/>
              <a:ext cx="932370" cy="5296611"/>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 name="connsiteX0" fmla="*/ 0 w 962833"/>
                <a:gd name="connsiteY0" fmla="*/ 6172200 h 6320186"/>
                <a:gd name="connsiteX1" fmla="*/ 0 w 962833"/>
                <a:gd name="connsiteY1" fmla="*/ 6172200 h 6320186"/>
                <a:gd name="connsiteX2" fmla="*/ 5534 w 962833"/>
                <a:gd name="connsiteY2" fmla="*/ 6164375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5534" y="6164375"/>
                  </a:lnTo>
                  <a:cubicBezTo>
                    <a:pt x="3689" y="4261983"/>
                    <a:pt x="1845" y="2359592"/>
                    <a:pt x="0" y="457200"/>
                  </a:cubicBez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tx2">
                <a:alpha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Freeform 23"/>
            <p:cNvSpPr/>
            <p:nvPr/>
          </p:nvSpPr>
          <p:spPr>
            <a:xfrm rot="15660000">
              <a:off x="5624128" y="-611284"/>
              <a:ext cx="962833" cy="632018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rgbClr val="073779">
                <a:alpha val="50000"/>
              </a:srgbClr>
            </a:solidFill>
            <a:ln w="25400">
              <a:solidFill>
                <a:schemeClr val="accent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Freeform 27"/>
            <p:cNvSpPr/>
            <p:nvPr/>
          </p:nvSpPr>
          <p:spPr>
            <a:xfrm rot="15660000">
              <a:off x="6395227" y="-278516"/>
              <a:ext cx="552099" cy="5104822"/>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2099" h="5109912">
                  <a:moveTo>
                    <a:pt x="0" y="5016061"/>
                  </a:moveTo>
                  <a:lnTo>
                    <a:pt x="0" y="5016061"/>
                  </a:lnTo>
                  <a:lnTo>
                    <a:pt x="0" y="251460"/>
                  </a:ln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36054" y="5039297"/>
                    <a:pt x="552099" y="5109912"/>
                  </a:cubicBezTo>
                </a:path>
              </a:pathLst>
            </a:custGeom>
            <a:solidFill>
              <a:schemeClr val="accent1">
                <a:alpha val="30000"/>
              </a:schemeClr>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5" name="Freeform 44"/>
            <p:cNvSpPr/>
            <p:nvPr/>
          </p:nvSpPr>
          <p:spPr>
            <a:xfrm rot="15660000">
              <a:off x="7468755" y="1178808"/>
              <a:ext cx="536285" cy="2936001"/>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328 w 552099"/>
                <a:gd name="connsiteY1" fmla="*/ 2862849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328 w 552099"/>
                <a:gd name="connsiteY0" fmla="*/ 2862849 h 5109912"/>
                <a:gd name="connsiteX1" fmla="*/ 0 w 552099"/>
                <a:gd name="connsiteY1" fmla="*/ 251460 h 5109912"/>
                <a:gd name="connsiteX2" fmla="*/ 73651 w 552099"/>
                <a:gd name="connsiteY2" fmla="*/ 73651 h 5109912"/>
                <a:gd name="connsiteX3" fmla="*/ 251460 w 552099"/>
                <a:gd name="connsiteY3" fmla="*/ 0 h 5109912"/>
                <a:gd name="connsiteX4" fmla="*/ 251460 w 552099"/>
                <a:gd name="connsiteY4" fmla="*/ 0 h 5109912"/>
                <a:gd name="connsiteX5" fmla="*/ 429269 w 552099"/>
                <a:gd name="connsiteY5" fmla="*/ 73651 h 5109912"/>
                <a:gd name="connsiteX6" fmla="*/ 502920 w 552099"/>
                <a:gd name="connsiteY6" fmla="*/ 251460 h 5109912"/>
                <a:gd name="connsiteX7" fmla="*/ 552099 w 552099"/>
                <a:gd name="connsiteY7" fmla="*/ 5109912 h 5109912"/>
                <a:gd name="connsiteX0" fmla="*/ 328 w 543353"/>
                <a:gd name="connsiteY0" fmla="*/ 2862849 h 2928006"/>
                <a:gd name="connsiteX1" fmla="*/ 0 w 543353"/>
                <a:gd name="connsiteY1" fmla="*/ 251460 h 2928006"/>
                <a:gd name="connsiteX2" fmla="*/ 73651 w 543353"/>
                <a:gd name="connsiteY2" fmla="*/ 73651 h 2928006"/>
                <a:gd name="connsiteX3" fmla="*/ 251460 w 543353"/>
                <a:gd name="connsiteY3" fmla="*/ 0 h 2928006"/>
                <a:gd name="connsiteX4" fmla="*/ 251460 w 543353"/>
                <a:gd name="connsiteY4" fmla="*/ 0 h 2928006"/>
                <a:gd name="connsiteX5" fmla="*/ 429269 w 543353"/>
                <a:gd name="connsiteY5" fmla="*/ 73651 h 2928006"/>
                <a:gd name="connsiteX6" fmla="*/ 502920 w 543353"/>
                <a:gd name="connsiteY6" fmla="*/ 251460 h 2928006"/>
                <a:gd name="connsiteX7" fmla="*/ 543353 w 543353"/>
                <a:gd name="connsiteY7" fmla="*/ 2928006 h 2928006"/>
                <a:gd name="connsiteX0" fmla="*/ 328 w 537043"/>
                <a:gd name="connsiteY0" fmla="*/ 2862849 h 2967890"/>
                <a:gd name="connsiteX1" fmla="*/ 0 w 537043"/>
                <a:gd name="connsiteY1" fmla="*/ 251460 h 2967890"/>
                <a:gd name="connsiteX2" fmla="*/ 73651 w 537043"/>
                <a:gd name="connsiteY2" fmla="*/ 73651 h 2967890"/>
                <a:gd name="connsiteX3" fmla="*/ 251460 w 537043"/>
                <a:gd name="connsiteY3" fmla="*/ 0 h 2967890"/>
                <a:gd name="connsiteX4" fmla="*/ 251460 w 537043"/>
                <a:gd name="connsiteY4" fmla="*/ 0 h 2967890"/>
                <a:gd name="connsiteX5" fmla="*/ 429269 w 537043"/>
                <a:gd name="connsiteY5" fmla="*/ 73651 h 2967890"/>
                <a:gd name="connsiteX6" fmla="*/ 502920 w 537043"/>
                <a:gd name="connsiteY6" fmla="*/ 251460 h 2967890"/>
                <a:gd name="connsiteX7" fmla="*/ 537043 w 537043"/>
                <a:gd name="connsiteY7" fmla="*/ 2967890 h 2967890"/>
                <a:gd name="connsiteX0" fmla="*/ 328 w 528237"/>
                <a:gd name="connsiteY0" fmla="*/ 2862849 h 2951509"/>
                <a:gd name="connsiteX1" fmla="*/ 0 w 528237"/>
                <a:gd name="connsiteY1" fmla="*/ 251460 h 2951509"/>
                <a:gd name="connsiteX2" fmla="*/ 73651 w 528237"/>
                <a:gd name="connsiteY2" fmla="*/ 73651 h 2951509"/>
                <a:gd name="connsiteX3" fmla="*/ 251460 w 528237"/>
                <a:gd name="connsiteY3" fmla="*/ 0 h 2951509"/>
                <a:gd name="connsiteX4" fmla="*/ 251460 w 528237"/>
                <a:gd name="connsiteY4" fmla="*/ 0 h 2951509"/>
                <a:gd name="connsiteX5" fmla="*/ 429269 w 528237"/>
                <a:gd name="connsiteY5" fmla="*/ 73651 h 2951509"/>
                <a:gd name="connsiteX6" fmla="*/ 502920 w 528237"/>
                <a:gd name="connsiteY6" fmla="*/ 251460 h 2951509"/>
                <a:gd name="connsiteX7" fmla="*/ 524305 w 528237"/>
                <a:gd name="connsiteY7" fmla="*/ 2951509 h 2951509"/>
                <a:gd name="connsiteX0" fmla="*/ 328 w 528237"/>
                <a:gd name="connsiteY0" fmla="*/ 2862849 h 2929811"/>
                <a:gd name="connsiteX1" fmla="*/ 0 w 528237"/>
                <a:gd name="connsiteY1" fmla="*/ 251460 h 2929811"/>
                <a:gd name="connsiteX2" fmla="*/ 73651 w 528237"/>
                <a:gd name="connsiteY2" fmla="*/ 73651 h 2929811"/>
                <a:gd name="connsiteX3" fmla="*/ 251460 w 528237"/>
                <a:gd name="connsiteY3" fmla="*/ 0 h 2929811"/>
                <a:gd name="connsiteX4" fmla="*/ 251460 w 528237"/>
                <a:gd name="connsiteY4" fmla="*/ 0 h 2929811"/>
                <a:gd name="connsiteX5" fmla="*/ 429269 w 528237"/>
                <a:gd name="connsiteY5" fmla="*/ 73651 h 2929811"/>
                <a:gd name="connsiteX6" fmla="*/ 502920 w 528237"/>
                <a:gd name="connsiteY6" fmla="*/ 251460 h 2929811"/>
                <a:gd name="connsiteX7" fmla="*/ 527738 w 528237"/>
                <a:gd name="connsiteY7" fmla="*/ 2929811 h 2929811"/>
                <a:gd name="connsiteX0" fmla="*/ 4542 w 528237"/>
                <a:gd name="connsiteY0" fmla="*/ 2863516 h 2929811"/>
                <a:gd name="connsiteX1" fmla="*/ 0 w 528237"/>
                <a:gd name="connsiteY1" fmla="*/ 251460 h 2929811"/>
                <a:gd name="connsiteX2" fmla="*/ 73651 w 528237"/>
                <a:gd name="connsiteY2" fmla="*/ 73651 h 2929811"/>
                <a:gd name="connsiteX3" fmla="*/ 251460 w 528237"/>
                <a:gd name="connsiteY3" fmla="*/ 0 h 2929811"/>
                <a:gd name="connsiteX4" fmla="*/ 251460 w 528237"/>
                <a:gd name="connsiteY4" fmla="*/ 0 h 2929811"/>
                <a:gd name="connsiteX5" fmla="*/ 429269 w 528237"/>
                <a:gd name="connsiteY5" fmla="*/ 73651 h 2929811"/>
                <a:gd name="connsiteX6" fmla="*/ 502920 w 528237"/>
                <a:gd name="connsiteY6" fmla="*/ 251460 h 2929811"/>
                <a:gd name="connsiteX7" fmla="*/ 527738 w 528237"/>
                <a:gd name="connsiteY7" fmla="*/ 2929811 h 2929811"/>
                <a:gd name="connsiteX0" fmla="*/ 4542 w 538755"/>
                <a:gd name="connsiteY0" fmla="*/ 2863516 h 2953801"/>
                <a:gd name="connsiteX1" fmla="*/ 0 w 538755"/>
                <a:gd name="connsiteY1" fmla="*/ 251460 h 2953801"/>
                <a:gd name="connsiteX2" fmla="*/ 73651 w 538755"/>
                <a:gd name="connsiteY2" fmla="*/ 73651 h 2953801"/>
                <a:gd name="connsiteX3" fmla="*/ 251460 w 538755"/>
                <a:gd name="connsiteY3" fmla="*/ 0 h 2953801"/>
                <a:gd name="connsiteX4" fmla="*/ 251460 w 538755"/>
                <a:gd name="connsiteY4" fmla="*/ 0 h 2953801"/>
                <a:gd name="connsiteX5" fmla="*/ 429269 w 538755"/>
                <a:gd name="connsiteY5" fmla="*/ 73651 h 2953801"/>
                <a:gd name="connsiteX6" fmla="*/ 502920 w 538755"/>
                <a:gd name="connsiteY6" fmla="*/ 251460 h 2953801"/>
                <a:gd name="connsiteX7" fmla="*/ 538755 w 538755"/>
                <a:gd name="connsiteY7" fmla="*/ 2953801 h 2953801"/>
                <a:gd name="connsiteX0" fmla="*/ 4542 w 536285"/>
                <a:gd name="connsiteY0" fmla="*/ 2863516 h 2938929"/>
                <a:gd name="connsiteX1" fmla="*/ 0 w 536285"/>
                <a:gd name="connsiteY1" fmla="*/ 251460 h 2938929"/>
                <a:gd name="connsiteX2" fmla="*/ 73651 w 536285"/>
                <a:gd name="connsiteY2" fmla="*/ 73651 h 2938929"/>
                <a:gd name="connsiteX3" fmla="*/ 251460 w 536285"/>
                <a:gd name="connsiteY3" fmla="*/ 0 h 2938929"/>
                <a:gd name="connsiteX4" fmla="*/ 251460 w 536285"/>
                <a:gd name="connsiteY4" fmla="*/ 0 h 2938929"/>
                <a:gd name="connsiteX5" fmla="*/ 429269 w 536285"/>
                <a:gd name="connsiteY5" fmla="*/ 73651 h 2938929"/>
                <a:gd name="connsiteX6" fmla="*/ 502920 w 536285"/>
                <a:gd name="connsiteY6" fmla="*/ 251460 h 2938929"/>
                <a:gd name="connsiteX7" fmla="*/ 536285 w 536285"/>
                <a:gd name="connsiteY7" fmla="*/ 2938929 h 2938929"/>
                <a:gd name="connsiteX0" fmla="*/ 6777 w 536285"/>
                <a:gd name="connsiteY0" fmla="*/ 2849391 h 2938929"/>
                <a:gd name="connsiteX1" fmla="*/ 0 w 536285"/>
                <a:gd name="connsiteY1" fmla="*/ 251460 h 2938929"/>
                <a:gd name="connsiteX2" fmla="*/ 73651 w 536285"/>
                <a:gd name="connsiteY2" fmla="*/ 73651 h 2938929"/>
                <a:gd name="connsiteX3" fmla="*/ 251460 w 536285"/>
                <a:gd name="connsiteY3" fmla="*/ 0 h 2938929"/>
                <a:gd name="connsiteX4" fmla="*/ 251460 w 536285"/>
                <a:gd name="connsiteY4" fmla="*/ 0 h 2938929"/>
                <a:gd name="connsiteX5" fmla="*/ 429269 w 536285"/>
                <a:gd name="connsiteY5" fmla="*/ 73651 h 2938929"/>
                <a:gd name="connsiteX6" fmla="*/ 502920 w 536285"/>
                <a:gd name="connsiteY6" fmla="*/ 251460 h 2938929"/>
                <a:gd name="connsiteX7" fmla="*/ 536285 w 536285"/>
                <a:gd name="connsiteY7" fmla="*/ 2938929 h 2938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6285" h="2938929">
                  <a:moveTo>
                    <a:pt x="6777" y="2849391"/>
                  </a:moveTo>
                  <a:cubicBezTo>
                    <a:pt x="6668" y="1978928"/>
                    <a:pt x="109" y="1121923"/>
                    <a:pt x="0" y="251460"/>
                  </a:cubicBez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17682" y="905440"/>
                    <a:pt x="536285" y="2938929"/>
                  </a:cubicBezTo>
                </a:path>
              </a:pathLst>
            </a:custGeom>
            <a:solidFill>
              <a:schemeClr val="accent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5" name="Freeform 24"/>
          <p:cNvSpPr/>
          <p:nvPr/>
        </p:nvSpPr>
        <p:spPr>
          <a:xfrm rot="15660000">
            <a:off x="5750708" y="-641833"/>
            <a:ext cx="985797" cy="604813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 name="connsiteX0" fmla="*/ 0 w 981537"/>
              <a:gd name="connsiteY0" fmla="*/ 6172200 h 6338829"/>
              <a:gd name="connsiteX1" fmla="*/ 0 w 981537"/>
              <a:gd name="connsiteY1" fmla="*/ 6172200 h 6338829"/>
              <a:gd name="connsiteX2" fmla="*/ 0 w 981537"/>
              <a:gd name="connsiteY2" fmla="*/ 6172200 h 6338829"/>
              <a:gd name="connsiteX3" fmla="*/ 0 w 981537"/>
              <a:gd name="connsiteY3" fmla="*/ 457200 h 6338829"/>
              <a:gd name="connsiteX4" fmla="*/ 133911 w 981537"/>
              <a:gd name="connsiteY4" fmla="*/ 133911 h 6338829"/>
              <a:gd name="connsiteX5" fmla="*/ 457201 w 981537"/>
              <a:gd name="connsiteY5" fmla="*/ 1 h 6338829"/>
              <a:gd name="connsiteX6" fmla="*/ 457200 w 981537"/>
              <a:gd name="connsiteY6" fmla="*/ 0 h 6338829"/>
              <a:gd name="connsiteX7" fmla="*/ 457200 w 981537"/>
              <a:gd name="connsiteY7" fmla="*/ 0 h 6338829"/>
              <a:gd name="connsiteX8" fmla="*/ 780489 w 981537"/>
              <a:gd name="connsiteY8" fmla="*/ 133911 h 6338829"/>
              <a:gd name="connsiteX9" fmla="*/ 914399 w 981537"/>
              <a:gd name="connsiteY9" fmla="*/ 457201 h 6338829"/>
              <a:gd name="connsiteX10" fmla="*/ 981537 w 981537"/>
              <a:gd name="connsiteY10" fmla="*/ 6338829 h 6338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537" h="6338829">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89058" y="4544471"/>
                  <a:pt x="981537" y="6338829"/>
                </a:cubicBezTo>
              </a:path>
            </a:pathLst>
          </a:custGeom>
          <a:solidFill>
            <a:schemeClr val="bg2">
              <a:lumMod val="40000"/>
              <a:lumOff val="60000"/>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nvGrpSpPr>
          <p:cNvPr id="5" name="Group 29"/>
          <p:cNvGrpSpPr/>
          <p:nvPr/>
        </p:nvGrpSpPr>
        <p:grpSpPr>
          <a:xfrm>
            <a:off x="787878" y="-970104"/>
            <a:ext cx="5636587" cy="2701922"/>
            <a:chOff x="787878" y="-970104"/>
            <a:chExt cx="5636587" cy="2701922"/>
          </a:xfrm>
        </p:grpSpPr>
        <p:sp>
          <p:nvSpPr>
            <p:cNvPr id="37" name="Oval 36"/>
            <p:cNvSpPr/>
            <p:nvPr/>
          </p:nvSpPr>
          <p:spPr>
            <a:xfrm>
              <a:off x="2382982" y="1122218"/>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2" name="Oval 41"/>
            <p:cNvSpPr/>
            <p:nvPr userDrawn="1"/>
          </p:nvSpPr>
          <p:spPr>
            <a:xfrm>
              <a:off x="2856954" y="76200"/>
              <a:ext cx="1023669" cy="838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1" name="Oval 40"/>
            <p:cNvSpPr/>
            <p:nvPr/>
          </p:nvSpPr>
          <p:spPr>
            <a:xfrm>
              <a:off x="1948131" y="46402"/>
              <a:ext cx="1023669" cy="8679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4" name="Pie 33"/>
            <p:cNvSpPr/>
            <p:nvPr/>
          </p:nvSpPr>
          <p:spPr>
            <a:xfrm>
              <a:off x="1219200" y="-765132"/>
              <a:ext cx="3505316" cy="1521076"/>
            </a:xfrm>
            <a:prstGeom prst="pie">
              <a:avLst>
                <a:gd name="adj1" fmla="val 22874"/>
                <a:gd name="adj2" fmla="val 1080188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6" name="Oval 35"/>
            <p:cNvSpPr/>
            <p:nvPr/>
          </p:nvSpPr>
          <p:spPr>
            <a:xfrm>
              <a:off x="2345120" y="141183"/>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8" name="Arc 37"/>
            <p:cNvSpPr/>
            <p:nvPr/>
          </p:nvSpPr>
          <p:spPr>
            <a:xfrm rot="12469977">
              <a:off x="1178780" y="-178449"/>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6" name="Pie 45"/>
            <p:cNvSpPr/>
            <p:nvPr/>
          </p:nvSpPr>
          <p:spPr>
            <a:xfrm rot="60000">
              <a:off x="787878" y="-198453"/>
              <a:ext cx="381000" cy="381000"/>
            </a:xfrm>
            <a:prstGeom prst="pie">
              <a:avLst>
                <a:gd name="adj1" fmla="val 21598475"/>
                <a:gd name="adj2" fmla="val 106342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7" name="Arc 46"/>
            <p:cNvSpPr/>
            <p:nvPr/>
          </p:nvSpPr>
          <p:spPr>
            <a:xfrm rot="6387309">
              <a:off x="4862250" y="-839605"/>
              <a:ext cx="1453063" cy="1671367"/>
            </a:xfrm>
            <a:prstGeom prst="arc">
              <a:avLst>
                <a:gd name="adj1" fmla="val 15214126"/>
                <a:gd name="adj2" fmla="val 441491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8" name="Oval 47"/>
            <p:cNvSpPr/>
            <p:nvPr/>
          </p:nvSpPr>
          <p:spPr>
            <a:xfrm>
              <a:off x="5362575" y="461226"/>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9" name="Oval 48"/>
            <p:cNvSpPr/>
            <p:nvPr/>
          </p:nvSpPr>
          <p:spPr>
            <a:xfrm>
              <a:off x="4800600" y="1524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0" name="Arc 39"/>
            <p:cNvSpPr/>
            <p:nvPr/>
          </p:nvSpPr>
          <p:spPr>
            <a:xfrm rot="6387309">
              <a:off x="3396216" y="-1040840"/>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0" name="Oval 49"/>
            <p:cNvSpPr/>
            <p:nvPr/>
          </p:nvSpPr>
          <p:spPr>
            <a:xfrm>
              <a:off x="6115050" y="590550"/>
              <a:ext cx="152400" cy="15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1" name="Oval 50"/>
            <p:cNvSpPr/>
            <p:nvPr/>
          </p:nvSpPr>
          <p:spPr>
            <a:xfrm>
              <a:off x="6191250" y="485775"/>
              <a:ext cx="104774" cy="1047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32" name="Rectangle 31"/>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rot="21042312">
            <a:off x="1022823" y="2961459"/>
            <a:ext cx="7551601" cy="1612607"/>
          </a:xfrm>
        </p:spPr>
        <p:txBody>
          <a:bodyPr anchor="b" anchorCtr="0">
            <a:noAutofit/>
          </a:bodyPr>
          <a:lstStyle>
            <a:lvl1pPr algn="l">
              <a:defRPr sz="4600">
                <a:solidFill>
                  <a:schemeClr val="bg1"/>
                </a:solidFill>
              </a:defRPr>
            </a:lvl1pPr>
          </a:lstStyle>
          <a:p>
            <a:r>
              <a:rPr lang="en-US" smtClean="0"/>
              <a:t>Click to edit Master title style</a:t>
            </a:r>
            <a:endParaRPr/>
          </a:p>
        </p:txBody>
      </p:sp>
      <p:sp>
        <p:nvSpPr>
          <p:cNvPr id="3" name="Subtitle 2"/>
          <p:cNvSpPr>
            <a:spLocks noGrp="1"/>
          </p:cNvSpPr>
          <p:nvPr>
            <p:ph type="subTitle" idx="1"/>
          </p:nvPr>
        </p:nvSpPr>
        <p:spPr>
          <a:xfrm rot="21060000">
            <a:off x="2550459" y="4704801"/>
            <a:ext cx="6400800" cy="914400"/>
          </a:xfrm>
        </p:spPr>
        <p:txBody>
          <a:bodyPr anchor="ctr" anchorCtr="0">
            <a:normAutofit/>
          </a:bodyPr>
          <a:lstStyle>
            <a:lvl1pPr marL="0" indent="0" algn="l">
              <a:spcAft>
                <a:spcPts val="0"/>
              </a:spcAft>
              <a:buNone/>
              <a:defRPr sz="2400">
                <a:solidFill>
                  <a:schemeClr val="bg1"/>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4" name="Rectangle 33"/>
          <p:cNvSpPr/>
          <p:nvPr/>
        </p:nvSpPr>
        <p:spPr>
          <a:xfrm>
            <a:off x="9144" y="2476500"/>
            <a:ext cx="9125712" cy="43688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6" name="Straight Connector 35"/>
          <p:cNvCxnSpPr/>
          <p:nvPr/>
        </p:nvCxnSpPr>
        <p:spPr>
          <a:xfrm>
            <a:off x="9144" y="24765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sp>
        <p:nvSpPr>
          <p:cNvPr id="5" name="Date Placeholder 4"/>
          <p:cNvSpPr>
            <a:spLocks noGrp="1"/>
          </p:cNvSpPr>
          <p:nvPr>
            <p:ph type="dt" sz="half" idx="10"/>
          </p:nvPr>
        </p:nvSpPr>
        <p:spPr/>
        <p:txBody>
          <a:bodyPr/>
          <a:lstStyle/>
          <a:p>
            <a:fld id="{A306DD2F-7638-7641-A210-382DD9E3C01B}" type="datetimeFigureOut">
              <a:rPr lang="en-US" smtClean="0"/>
              <a:pPr/>
              <a:t>3/26/2013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E98BDA-B93D-054C-B0AB-3C60AEA3FCD6}" type="slidenum">
              <a:rPr lang="en-US" smtClean="0"/>
              <a:pPr/>
              <a:t>‹#›</a:t>
            </a:fld>
            <a:endParaRPr lang="en-US"/>
          </a:p>
        </p:txBody>
      </p:sp>
      <p:sp>
        <p:nvSpPr>
          <p:cNvPr id="2" name="Title 1"/>
          <p:cNvSpPr>
            <a:spLocks noGrp="1"/>
          </p:cNvSpPr>
          <p:nvPr>
            <p:ph type="title"/>
          </p:nvPr>
        </p:nvSpPr>
        <p:spPr>
          <a:xfrm>
            <a:off x="4477870" y="990600"/>
            <a:ext cx="3951755" cy="1431832"/>
          </a:xfrm>
        </p:spPr>
        <p:txBody>
          <a:bodyPr anchor="b"/>
          <a:lstStyle>
            <a:lvl1pPr algn="l">
              <a:lnSpc>
                <a:spcPct val="100000"/>
              </a:lnSpc>
              <a:defRPr sz="3000" b="0"/>
            </a:lvl1pPr>
          </a:lstStyle>
          <a:p>
            <a:r>
              <a:rPr lang="en-US" smtClean="0"/>
              <a:t>Click to edit Master title style</a:t>
            </a:r>
            <a:endParaRPr/>
          </a:p>
        </p:txBody>
      </p:sp>
      <p:sp>
        <p:nvSpPr>
          <p:cNvPr id="3" name="Picture Placeholder 2"/>
          <p:cNvSpPr>
            <a:spLocks noGrp="1"/>
          </p:cNvSpPr>
          <p:nvPr>
            <p:ph type="pic" idx="1"/>
          </p:nvPr>
        </p:nvSpPr>
        <p:spPr>
          <a:xfrm rot="21416935">
            <a:off x="414291" y="1321671"/>
            <a:ext cx="3703911" cy="5202978"/>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4477870" y="2547938"/>
            <a:ext cx="3951755" cy="3700462"/>
          </a:xfrm>
        </p:spPr>
        <p:txBody>
          <a:bodyPr>
            <a:normAutofit/>
          </a:bodyPr>
          <a:lstStyle>
            <a:lvl1pPr marL="0" indent="0">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grpSp>
        <p:nvGrpSpPr>
          <p:cNvPr id="8" name="Group 33"/>
          <p:cNvGrpSpPr/>
          <p:nvPr/>
        </p:nvGrpSpPr>
        <p:grpSpPr>
          <a:xfrm>
            <a:off x="9144" y="3810000"/>
            <a:ext cx="9125712" cy="3035300"/>
            <a:chOff x="9144" y="3810000"/>
            <a:chExt cx="9125712" cy="3035300"/>
          </a:xfrm>
        </p:grpSpPr>
        <p:sp>
          <p:nvSpPr>
            <p:cNvPr id="35" name="Rectangle 34"/>
            <p:cNvSpPr/>
            <p:nvPr/>
          </p:nvSpPr>
          <p:spPr>
            <a:xfrm>
              <a:off x="9144" y="3810000"/>
              <a:ext cx="9125712" cy="30353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6" name="Straight Connector 35"/>
            <p:cNvCxnSpPr/>
            <p:nvPr/>
          </p:nvCxnSpPr>
          <p:spPr>
            <a:xfrm>
              <a:off x="9144" y="38100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grpSp>
      <p:sp>
        <p:nvSpPr>
          <p:cNvPr id="5" name="Date Placeholder 4"/>
          <p:cNvSpPr>
            <a:spLocks noGrp="1"/>
          </p:cNvSpPr>
          <p:nvPr>
            <p:ph type="dt" sz="half" idx="10"/>
          </p:nvPr>
        </p:nvSpPr>
        <p:spPr/>
        <p:txBody>
          <a:bodyPr/>
          <a:lstStyle/>
          <a:p>
            <a:fld id="{A306DD2F-7638-7641-A210-382DD9E3C01B}" type="datetimeFigureOut">
              <a:rPr lang="en-US" smtClean="0"/>
              <a:pPr/>
              <a:t>3/26/2013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E98BDA-B93D-054C-B0AB-3C60AEA3FCD6}" type="slidenum">
              <a:rPr lang="en-US" smtClean="0"/>
              <a:pPr/>
              <a:t>‹#›</a:t>
            </a:fld>
            <a:endParaRPr lang="en-US"/>
          </a:p>
        </p:txBody>
      </p:sp>
      <p:sp>
        <p:nvSpPr>
          <p:cNvPr id="3" name="Picture Placeholder 2"/>
          <p:cNvSpPr>
            <a:spLocks noGrp="1"/>
          </p:cNvSpPr>
          <p:nvPr>
            <p:ph type="pic" idx="1"/>
          </p:nvPr>
        </p:nvSpPr>
        <p:spPr>
          <a:xfrm rot="21338992">
            <a:off x="2407361" y="921379"/>
            <a:ext cx="4329278" cy="3340716"/>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713232" y="5105399"/>
            <a:ext cx="7717536" cy="1281953"/>
          </a:xfrm>
        </p:spPr>
        <p:txBody>
          <a:bodyPr>
            <a:normAutofit/>
          </a:bodyPr>
          <a:lstStyle>
            <a:lvl1pPr marL="0" indent="0" algn="ctr">
              <a:spcBef>
                <a:spcPts val="300"/>
              </a:spcBef>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12788" y="4444533"/>
            <a:ext cx="7716838" cy="723620"/>
          </a:xfrm>
        </p:spPr>
        <p:txBody>
          <a:bodyPr anchor="b"/>
          <a:lstStyle>
            <a:lvl1pPr algn="ctr">
              <a:lnSpc>
                <a:spcPct val="100000"/>
              </a:lnSpc>
              <a:defRPr sz="3600" b="0"/>
            </a:lvl1pPr>
          </a:lstStyle>
          <a:p>
            <a:r>
              <a:rPr lang="en-US" smtClean="0"/>
              <a:t>Click to edit Master title style</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2 Pictures above Caption">
    <p:spTree>
      <p:nvGrpSpPr>
        <p:cNvPr id="1" name=""/>
        <p:cNvGrpSpPr/>
        <p:nvPr/>
      </p:nvGrpSpPr>
      <p:grpSpPr>
        <a:xfrm>
          <a:off x="0" y="0"/>
          <a:ext cx="0" cy="0"/>
          <a:chOff x="0" y="0"/>
          <a:chExt cx="0" cy="0"/>
        </a:xfrm>
      </p:grpSpPr>
      <p:grpSp>
        <p:nvGrpSpPr>
          <p:cNvPr id="8" name="Group 35"/>
          <p:cNvGrpSpPr/>
          <p:nvPr/>
        </p:nvGrpSpPr>
        <p:grpSpPr>
          <a:xfrm>
            <a:off x="9144" y="3810000"/>
            <a:ext cx="9125712" cy="3035300"/>
            <a:chOff x="9144" y="3810000"/>
            <a:chExt cx="9125712" cy="3035300"/>
          </a:xfrm>
        </p:grpSpPr>
        <p:sp>
          <p:nvSpPr>
            <p:cNvPr id="33" name="Rectangle 32"/>
            <p:cNvSpPr/>
            <p:nvPr/>
          </p:nvSpPr>
          <p:spPr>
            <a:xfrm>
              <a:off x="9144" y="3810000"/>
              <a:ext cx="9125712" cy="30353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5" name="Straight Connector 34"/>
            <p:cNvCxnSpPr/>
            <p:nvPr/>
          </p:nvCxnSpPr>
          <p:spPr>
            <a:xfrm>
              <a:off x="9144" y="38100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grpSp>
      <p:sp>
        <p:nvSpPr>
          <p:cNvPr id="5" name="Date Placeholder 4"/>
          <p:cNvSpPr>
            <a:spLocks noGrp="1"/>
          </p:cNvSpPr>
          <p:nvPr>
            <p:ph type="dt" sz="half" idx="10"/>
          </p:nvPr>
        </p:nvSpPr>
        <p:spPr/>
        <p:txBody>
          <a:bodyPr/>
          <a:lstStyle/>
          <a:p>
            <a:fld id="{A306DD2F-7638-7641-A210-382DD9E3C01B}" type="datetimeFigureOut">
              <a:rPr lang="en-US" smtClean="0"/>
              <a:pPr/>
              <a:t>3/26/2013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E98BDA-B93D-054C-B0AB-3C60AEA3FCD6}" type="slidenum">
              <a:rPr lang="en-US" smtClean="0"/>
              <a:pPr/>
              <a:t>‹#›</a:t>
            </a:fld>
            <a:endParaRPr lang="en-US"/>
          </a:p>
        </p:txBody>
      </p:sp>
      <p:sp>
        <p:nvSpPr>
          <p:cNvPr id="3" name="Picture Placeholder 2"/>
          <p:cNvSpPr>
            <a:spLocks noGrp="1"/>
          </p:cNvSpPr>
          <p:nvPr>
            <p:ph type="pic" idx="1"/>
          </p:nvPr>
        </p:nvSpPr>
        <p:spPr>
          <a:xfrm rot="21338992">
            <a:off x="4305320" y="997812"/>
            <a:ext cx="4329278" cy="3178754"/>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713232" y="5105399"/>
            <a:ext cx="7717536" cy="1281953"/>
          </a:xfrm>
        </p:spPr>
        <p:txBody>
          <a:bodyPr>
            <a:normAutofit/>
          </a:bodyPr>
          <a:lstStyle>
            <a:lvl1pPr marL="0" indent="0" algn="ctr">
              <a:spcBef>
                <a:spcPts val="300"/>
              </a:spcBef>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12788" y="4444533"/>
            <a:ext cx="7716838" cy="723620"/>
          </a:xfrm>
        </p:spPr>
        <p:txBody>
          <a:bodyPr anchor="b"/>
          <a:lstStyle>
            <a:lvl1pPr algn="ctr">
              <a:lnSpc>
                <a:spcPct val="100000"/>
              </a:lnSpc>
              <a:defRPr sz="3600" b="0"/>
            </a:lvl1pPr>
          </a:lstStyle>
          <a:p>
            <a:r>
              <a:rPr lang="en-US" smtClean="0"/>
              <a:t>Click to edit Master title style</a:t>
            </a:r>
            <a:endParaRPr/>
          </a:p>
        </p:txBody>
      </p:sp>
      <p:sp>
        <p:nvSpPr>
          <p:cNvPr id="34" name="Picture Placeholder 2"/>
          <p:cNvSpPr>
            <a:spLocks noGrp="1"/>
          </p:cNvSpPr>
          <p:nvPr>
            <p:ph type="pic" idx="13"/>
          </p:nvPr>
        </p:nvSpPr>
        <p:spPr>
          <a:xfrm rot="153739">
            <a:off x="451737" y="946831"/>
            <a:ext cx="4329278" cy="3178754"/>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ound Same Side Corner Rectangle 7"/>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normAutofit/>
          </a:bodyPr>
          <a:lstStyle>
            <a:lvl1pPr>
              <a:defRPr sz="2200"/>
            </a:lvl1pPr>
            <a:lvl2pPr>
              <a:defRPr sz="20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A306DD2F-7638-7641-A210-382DD9E3C01B}" type="datetimeFigureOut">
              <a:rPr lang="en-US" smtClean="0"/>
              <a:pPr/>
              <a:t>3/26/2013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98BDA-B93D-054C-B0AB-3C60AEA3FCD6}"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8" name="Round Same Side Corner Rectangle 7"/>
          <p:cNvSpPr/>
          <p:nvPr/>
        </p:nvSpPr>
        <p:spPr>
          <a:xfrm>
            <a:off x="7299292" y="443753"/>
            <a:ext cx="1535425" cy="6400800"/>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Vertical Title 1"/>
          <p:cNvSpPr>
            <a:spLocks noGrp="1"/>
          </p:cNvSpPr>
          <p:nvPr>
            <p:ph type="title" orient="vert"/>
          </p:nvPr>
        </p:nvSpPr>
        <p:spPr>
          <a:xfrm>
            <a:off x="7318248" y="914400"/>
            <a:ext cx="1444752" cy="54864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712787" y="1183341"/>
            <a:ext cx="6104871" cy="521745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A306DD2F-7638-7641-A210-382DD9E3C01B}" type="datetimeFigureOut">
              <a:rPr lang="en-US" smtClean="0"/>
              <a:pPr/>
              <a:t>3/26/2013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98BDA-B93D-054C-B0AB-3C60AEA3FCD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Round Same Side Corner Rectangle 7"/>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A306DD2F-7638-7641-A210-382DD9E3C01B}" type="datetimeFigureOut">
              <a:rPr lang="en-US" smtClean="0"/>
              <a:pPr/>
              <a:t>3/26/2013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98BDA-B93D-054C-B0AB-3C60AEA3FCD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34" name="Freeform 33"/>
          <p:cNvSpPr/>
          <p:nvPr/>
        </p:nvSpPr>
        <p:spPr>
          <a:xfrm rot="15660000">
            <a:off x="5179560" y="1837493"/>
            <a:ext cx="1040884" cy="7134813"/>
          </a:xfrm>
          <a:custGeom>
            <a:avLst/>
            <a:gdLst>
              <a:gd name="connsiteX0" fmla="*/ 498324 w 996648"/>
              <a:gd name="connsiteY0" fmla="*/ 0 h 6971904"/>
              <a:gd name="connsiteX1" fmla="*/ 498324 w 996648"/>
              <a:gd name="connsiteY1" fmla="*/ 0 h 6971904"/>
              <a:gd name="connsiteX2" fmla="*/ 850692 w 996648"/>
              <a:gd name="connsiteY2" fmla="*/ 145956 h 6971904"/>
              <a:gd name="connsiteX3" fmla="*/ 996647 w 996648"/>
              <a:gd name="connsiteY3" fmla="*/ 498325 h 6971904"/>
              <a:gd name="connsiteX4" fmla="*/ 996648 w 996648"/>
              <a:gd name="connsiteY4" fmla="*/ 6971904 h 6971904"/>
              <a:gd name="connsiteX5" fmla="*/ 996648 w 996648"/>
              <a:gd name="connsiteY5" fmla="*/ 6971904 h 6971904"/>
              <a:gd name="connsiteX6" fmla="*/ 996648 w 996648"/>
              <a:gd name="connsiteY6" fmla="*/ 6971904 h 6971904"/>
              <a:gd name="connsiteX7" fmla="*/ 0 w 996648"/>
              <a:gd name="connsiteY7" fmla="*/ 6971904 h 6971904"/>
              <a:gd name="connsiteX8" fmla="*/ 0 w 996648"/>
              <a:gd name="connsiteY8" fmla="*/ 6971904 h 6971904"/>
              <a:gd name="connsiteX9" fmla="*/ 0 w 996648"/>
              <a:gd name="connsiteY9" fmla="*/ 6971904 h 6971904"/>
              <a:gd name="connsiteX10" fmla="*/ 0 w 996648"/>
              <a:gd name="connsiteY10" fmla="*/ 498324 h 6971904"/>
              <a:gd name="connsiteX11" fmla="*/ 145956 w 996648"/>
              <a:gd name="connsiteY11" fmla="*/ 145956 h 6971904"/>
              <a:gd name="connsiteX12" fmla="*/ 498325 w 996648"/>
              <a:gd name="connsiteY12" fmla="*/ 1 h 6971904"/>
              <a:gd name="connsiteX13" fmla="*/ 498324 w 996648"/>
              <a:gd name="connsiteY13" fmla="*/ 0 h 6971904"/>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996648 w 1051569"/>
              <a:gd name="connsiteY5" fmla="*/ 6971904 h 7134903"/>
              <a:gd name="connsiteX6" fmla="*/ 1051569 w 1051569"/>
              <a:gd name="connsiteY6" fmla="*/ 7134903 h 7134903"/>
              <a:gd name="connsiteX7" fmla="*/ 0 w 1051569"/>
              <a:gd name="connsiteY7" fmla="*/ 6971904 h 7134903"/>
              <a:gd name="connsiteX8" fmla="*/ 0 w 1051569"/>
              <a:gd name="connsiteY8" fmla="*/ 6971904 h 7134903"/>
              <a:gd name="connsiteX9" fmla="*/ 0 w 1051569"/>
              <a:gd name="connsiteY9" fmla="*/ 6971904 h 7134903"/>
              <a:gd name="connsiteX10" fmla="*/ 0 w 1051569"/>
              <a:gd name="connsiteY10" fmla="*/ 498324 h 7134903"/>
              <a:gd name="connsiteX11" fmla="*/ 145956 w 1051569"/>
              <a:gd name="connsiteY11" fmla="*/ 145956 h 7134903"/>
              <a:gd name="connsiteX12" fmla="*/ 498325 w 1051569"/>
              <a:gd name="connsiteY12" fmla="*/ 1 h 7134903"/>
              <a:gd name="connsiteX13" fmla="*/ 498324 w 1051569"/>
              <a:gd name="connsiteY13"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1051569 w 1051569"/>
              <a:gd name="connsiteY5" fmla="*/ 7134903 h 7134903"/>
              <a:gd name="connsiteX6" fmla="*/ 0 w 1051569"/>
              <a:gd name="connsiteY6" fmla="*/ 6971904 h 7134903"/>
              <a:gd name="connsiteX7" fmla="*/ 0 w 1051569"/>
              <a:gd name="connsiteY7" fmla="*/ 6971904 h 7134903"/>
              <a:gd name="connsiteX8" fmla="*/ 0 w 1051569"/>
              <a:gd name="connsiteY8" fmla="*/ 6971904 h 7134903"/>
              <a:gd name="connsiteX9" fmla="*/ 0 w 1051569"/>
              <a:gd name="connsiteY9" fmla="*/ 498324 h 7134903"/>
              <a:gd name="connsiteX10" fmla="*/ 145956 w 1051569"/>
              <a:gd name="connsiteY10" fmla="*/ 145956 h 7134903"/>
              <a:gd name="connsiteX11" fmla="*/ 498325 w 1051569"/>
              <a:gd name="connsiteY11" fmla="*/ 1 h 7134903"/>
              <a:gd name="connsiteX12" fmla="*/ 498324 w 1051569"/>
              <a:gd name="connsiteY12" fmla="*/ 0 h 7134903"/>
              <a:gd name="connsiteX0" fmla="*/ 498324 w 1217677"/>
              <a:gd name="connsiteY0" fmla="*/ 0 h 7134903"/>
              <a:gd name="connsiteX1" fmla="*/ 498324 w 1217677"/>
              <a:gd name="connsiteY1" fmla="*/ 0 h 7134903"/>
              <a:gd name="connsiteX2" fmla="*/ 850692 w 1217677"/>
              <a:gd name="connsiteY2" fmla="*/ 145956 h 7134903"/>
              <a:gd name="connsiteX3" fmla="*/ 996647 w 1217677"/>
              <a:gd name="connsiteY3" fmla="*/ 498325 h 7134903"/>
              <a:gd name="connsiteX4" fmla="*/ 1051569 w 1217677"/>
              <a:gd name="connsiteY4" fmla="*/ 7134903 h 7134903"/>
              <a:gd name="connsiteX5" fmla="*/ 0 w 1217677"/>
              <a:gd name="connsiteY5" fmla="*/ 6971904 h 7134903"/>
              <a:gd name="connsiteX6" fmla="*/ 0 w 1217677"/>
              <a:gd name="connsiteY6" fmla="*/ 6971904 h 7134903"/>
              <a:gd name="connsiteX7" fmla="*/ 0 w 1217677"/>
              <a:gd name="connsiteY7" fmla="*/ 6971904 h 7134903"/>
              <a:gd name="connsiteX8" fmla="*/ 0 w 1217677"/>
              <a:gd name="connsiteY8" fmla="*/ 498324 h 7134903"/>
              <a:gd name="connsiteX9" fmla="*/ 145956 w 1217677"/>
              <a:gd name="connsiteY9" fmla="*/ 145956 h 7134903"/>
              <a:gd name="connsiteX10" fmla="*/ 498325 w 1217677"/>
              <a:gd name="connsiteY10" fmla="*/ 1 h 7134903"/>
              <a:gd name="connsiteX11" fmla="*/ 498324 w 1217677"/>
              <a:gd name="connsiteY11"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1051569 w 1051569"/>
              <a:gd name="connsiteY4" fmla="*/ 7134903 h 7134903"/>
              <a:gd name="connsiteX5" fmla="*/ 0 w 1051569"/>
              <a:gd name="connsiteY5" fmla="*/ 6971904 h 7134903"/>
              <a:gd name="connsiteX6" fmla="*/ 0 w 1051569"/>
              <a:gd name="connsiteY6" fmla="*/ 6971904 h 7134903"/>
              <a:gd name="connsiteX7" fmla="*/ 0 w 1051569"/>
              <a:gd name="connsiteY7" fmla="*/ 6971904 h 7134903"/>
              <a:gd name="connsiteX8" fmla="*/ 0 w 1051569"/>
              <a:gd name="connsiteY8" fmla="*/ 498324 h 7134903"/>
              <a:gd name="connsiteX9" fmla="*/ 145956 w 1051569"/>
              <a:gd name="connsiteY9" fmla="*/ 145956 h 7134903"/>
              <a:gd name="connsiteX10" fmla="*/ 498325 w 1051569"/>
              <a:gd name="connsiteY10" fmla="*/ 1 h 7134903"/>
              <a:gd name="connsiteX11" fmla="*/ 498324 w 1051569"/>
              <a:gd name="connsiteY11" fmla="*/ 0 h 7134903"/>
              <a:gd name="connsiteX0" fmla="*/ 0 w 1143009"/>
              <a:gd name="connsiteY0" fmla="*/ 6971904 h 7226343"/>
              <a:gd name="connsiteX1" fmla="*/ 0 w 1143009"/>
              <a:gd name="connsiteY1" fmla="*/ 6971904 h 7226343"/>
              <a:gd name="connsiteX2" fmla="*/ 0 w 1143009"/>
              <a:gd name="connsiteY2" fmla="*/ 6971904 h 7226343"/>
              <a:gd name="connsiteX3" fmla="*/ 0 w 1143009"/>
              <a:gd name="connsiteY3" fmla="*/ 498324 h 7226343"/>
              <a:gd name="connsiteX4" fmla="*/ 145956 w 1143009"/>
              <a:gd name="connsiteY4" fmla="*/ 145956 h 7226343"/>
              <a:gd name="connsiteX5" fmla="*/ 498325 w 1143009"/>
              <a:gd name="connsiteY5" fmla="*/ 1 h 7226343"/>
              <a:gd name="connsiteX6" fmla="*/ 498324 w 1143009"/>
              <a:gd name="connsiteY6" fmla="*/ 0 h 7226343"/>
              <a:gd name="connsiteX7" fmla="*/ 498324 w 1143009"/>
              <a:gd name="connsiteY7" fmla="*/ 0 h 7226343"/>
              <a:gd name="connsiteX8" fmla="*/ 850692 w 1143009"/>
              <a:gd name="connsiteY8" fmla="*/ 145956 h 7226343"/>
              <a:gd name="connsiteX9" fmla="*/ 996647 w 1143009"/>
              <a:gd name="connsiteY9" fmla="*/ 498325 h 7226343"/>
              <a:gd name="connsiteX10" fmla="*/ 1143009 w 1143009"/>
              <a:gd name="connsiteY10" fmla="*/ 7226343 h 7226343"/>
              <a:gd name="connsiteX0" fmla="*/ 0 w 1095577"/>
              <a:gd name="connsiteY0" fmla="*/ 6971904 h 7197301"/>
              <a:gd name="connsiteX1" fmla="*/ 0 w 1095577"/>
              <a:gd name="connsiteY1" fmla="*/ 6971904 h 7197301"/>
              <a:gd name="connsiteX2" fmla="*/ 0 w 1095577"/>
              <a:gd name="connsiteY2" fmla="*/ 6971904 h 7197301"/>
              <a:gd name="connsiteX3" fmla="*/ 0 w 1095577"/>
              <a:gd name="connsiteY3" fmla="*/ 498324 h 7197301"/>
              <a:gd name="connsiteX4" fmla="*/ 145956 w 1095577"/>
              <a:gd name="connsiteY4" fmla="*/ 145956 h 7197301"/>
              <a:gd name="connsiteX5" fmla="*/ 498325 w 1095577"/>
              <a:gd name="connsiteY5" fmla="*/ 1 h 7197301"/>
              <a:gd name="connsiteX6" fmla="*/ 498324 w 1095577"/>
              <a:gd name="connsiteY6" fmla="*/ 0 h 7197301"/>
              <a:gd name="connsiteX7" fmla="*/ 498324 w 1095577"/>
              <a:gd name="connsiteY7" fmla="*/ 0 h 7197301"/>
              <a:gd name="connsiteX8" fmla="*/ 850692 w 1095577"/>
              <a:gd name="connsiteY8" fmla="*/ 145956 h 7197301"/>
              <a:gd name="connsiteX9" fmla="*/ 996647 w 1095577"/>
              <a:gd name="connsiteY9" fmla="*/ 498325 h 7197301"/>
              <a:gd name="connsiteX10" fmla="*/ 1095577 w 1095577"/>
              <a:gd name="connsiteY10" fmla="*/ 7197301 h 7197301"/>
              <a:gd name="connsiteX0" fmla="*/ 0 w 1045874"/>
              <a:gd name="connsiteY0" fmla="*/ 6971904 h 7103308"/>
              <a:gd name="connsiteX1" fmla="*/ 0 w 1045874"/>
              <a:gd name="connsiteY1" fmla="*/ 6971904 h 7103308"/>
              <a:gd name="connsiteX2" fmla="*/ 0 w 1045874"/>
              <a:gd name="connsiteY2" fmla="*/ 6971904 h 7103308"/>
              <a:gd name="connsiteX3" fmla="*/ 0 w 1045874"/>
              <a:gd name="connsiteY3" fmla="*/ 498324 h 7103308"/>
              <a:gd name="connsiteX4" fmla="*/ 145956 w 1045874"/>
              <a:gd name="connsiteY4" fmla="*/ 145956 h 7103308"/>
              <a:gd name="connsiteX5" fmla="*/ 498325 w 1045874"/>
              <a:gd name="connsiteY5" fmla="*/ 1 h 7103308"/>
              <a:gd name="connsiteX6" fmla="*/ 498324 w 1045874"/>
              <a:gd name="connsiteY6" fmla="*/ 0 h 7103308"/>
              <a:gd name="connsiteX7" fmla="*/ 498324 w 1045874"/>
              <a:gd name="connsiteY7" fmla="*/ 0 h 7103308"/>
              <a:gd name="connsiteX8" fmla="*/ 850692 w 1045874"/>
              <a:gd name="connsiteY8" fmla="*/ 145956 h 7103308"/>
              <a:gd name="connsiteX9" fmla="*/ 996647 w 1045874"/>
              <a:gd name="connsiteY9" fmla="*/ 498325 h 7103308"/>
              <a:gd name="connsiteX10" fmla="*/ 1045874 w 1045874"/>
              <a:gd name="connsiteY10" fmla="*/ 7103308 h 7103308"/>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0884" h="7134813">
                <a:moveTo>
                  <a:pt x="0" y="6971904"/>
                </a:moveTo>
                <a:lnTo>
                  <a:pt x="0" y="6971904"/>
                </a:lnTo>
                <a:lnTo>
                  <a:pt x="0" y="6971904"/>
                </a:lnTo>
                <a:lnTo>
                  <a:pt x="0" y="498324"/>
                </a:lnTo>
                <a:cubicBezTo>
                  <a:pt x="0" y="366160"/>
                  <a:pt x="52502" y="239410"/>
                  <a:pt x="145956" y="145956"/>
                </a:cubicBezTo>
                <a:cubicBezTo>
                  <a:pt x="239410" y="52502"/>
                  <a:pt x="366161" y="1"/>
                  <a:pt x="498325" y="1"/>
                </a:cubicBezTo>
                <a:lnTo>
                  <a:pt x="498324" y="0"/>
                </a:lnTo>
                <a:lnTo>
                  <a:pt x="498324" y="0"/>
                </a:lnTo>
                <a:cubicBezTo>
                  <a:pt x="630488" y="0"/>
                  <a:pt x="757238" y="52502"/>
                  <a:pt x="850692" y="145956"/>
                </a:cubicBezTo>
                <a:cubicBezTo>
                  <a:pt x="944146" y="239410"/>
                  <a:pt x="996647" y="366161"/>
                  <a:pt x="996647" y="498325"/>
                </a:cubicBezTo>
                <a:cubicBezTo>
                  <a:pt x="1030126" y="1663149"/>
                  <a:pt x="1037566" y="5867764"/>
                  <a:pt x="1040884" y="7134813"/>
                </a:cubicBezTo>
              </a:path>
            </a:pathLst>
          </a:custGeom>
          <a:solidFill>
            <a:schemeClr val="tx2">
              <a:alpha val="60000"/>
            </a:schemeClr>
          </a:solidFill>
          <a:ln>
            <a:solidFill>
              <a:schemeClr val="bg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8" name="Picture 7" descr="TitleSlideOverlay.png"/>
          <p:cNvPicPr>
            <a:picLocks noChangeAspect="1"/>
          </p:cNvPicPr>
          <p:nvPr/>
        </p:nvPicPr>
        <p:blipFill>
          <a:blip r:embed="rId2"/>
          <a:stretch>
            <a:fillRect/>
          </a:stretch>
        </p:blipFill>
        <p:spPr>
          <a:xfrm>
            <a:off x="0" y="0"/>
            <a:ext cx="9144000" cy="6858000"/>
          </a:xfrm>
          <a:prstGeom prst="rect">
            <a:avLst/>
          </a:prstGeom>
          <a:ln>
            <a:noFill/>
          </a:ln>
        </p:spPr>
      </p:pic>
      <p:grpSp>
        <p:nvGrpSpPr>
          <p:cNvPr id="3" name="Group 26"/>
          <p:cNvGrpSpPr/>
          <p:nvPr/>
        </p:nvGrpSpPr>
        <p:grpSpPr>
          <a:xfrm>
            <a:off x="787878" y="-970104"/>
            <a:ext cx="5636587" cy="2701922"/>
            <a:chOff x="787878" y="-970104"/>
            <a:chExt cx="5636587" cy="2701922"/>
          </a:xfrm>
        </p:grpSpPr>
        <p:sp>
          <p:nvSpPr>
            <p:cNvPr id="31" name="Oval 30"/>
            <p:cNvSpPr/>
            <p:nvPr/>
          </p:nvSpPr>
          <p:spPr>
            <a:xfrm>
              <a:off x="2382982" y="1122218"/>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2" name="Oval 31"/>
            <p:cNvSpPr/>
            <p:nvPr/>
          </p:nvSpPr>
          <p:spPr>
            <a:xfrm>
              <a:off x="2856954" y="76200"/>
              <a:ext cx="1023669" cy="838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3" name="Oval 32"/>
            <p:cNvSpPr/>
            <p:nvPr/>
          </p:nvSpPr>
          <p:spPr>
            <a:xfrm>
              <a:off x="1948131" y="46402"/>
              <a:ext cx="1023669" cy="8679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5" name="Pie 34"/>
            <p:cNvSpPr/>
            <p:nvPr/>
          </p:nvSpPr>
          <p:spPr>
            <a:xfrm>
              <a:off x="1219200" y="-765132"/>
              <a:ext cx="3505316" cy="1521076"/>
            </a:xfrm>
            <a:prstGeom prst="pie">
              <a:avLst>
                <a:gd name="adj1" fmla="val 22874"/>
                <a:gd name="adj2" fmla="val 1080188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9" name="Oval 38"/>
            <p:cNvSpPr/>
            <p:nvPr/>
          </p:nvSpPr>
          <p:spPr>
            <a:xfrm>
              <a:off x="2345120" y="141183"/>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3" name="Arc 42"/>
            <p:cNvSpPr/>
            <p:nvPr/>
          </p:nvSpPr>
          <p:spPr>
            <a:xfrm rot="12469977">
              <a:off x="1178780" y="-178449"/>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4" name="Pie 43"/>
            <p:cNvSpPr/>
            <p:nvPr/>
          </p:nvSpPr>
          <p:spPr>
            <a:xfrm rot="60000">
              <a:off x="787878" y="-198453"/>
              <a:ext cx="381000" cy="381000"/>
            </a:xfrm>
            <a:prstGeom prst="pie">
              <a:avLst>
                <a:gd name="adj1" fmla="val 21598475"/>
                <a:gd name="adj2" fmla="val 106342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5" name="Arc 44"/>
            <p:cNvSpPr/>
            <p:nvPr/>
          </p:nvSpPr>
          <p:spPr>
            <a:xfrm rot="6387309">
              <a:off x="4862250" y="-839605"/>
              <a:ext cx="1453063" cy="1671367"/>
            </a:xfrm>
            <a:prstGeom prst="arc">
              <a:avLst>
                <a:gd name="adj1" fmla="val 15214126"/>
                <a:gd name="adj2" fmla="val 441491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3" name="Oval 52"/>
            <p:cNvSpPr/>
            <p:nvPr/>
          </p:nvSpPr>
          <p:spPr>
            <a:xfrm>
              <a:off x="5362575" y="461226"/>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4" name="Oval 53"/>
            <p:cNvSpPr/>
            <p:nvPr/>
          </p:nvSpPr>
          <p:spPr>
            <a:xfrm>
              <a:off x="4800600" y="1524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5" name="Arc 54"/>
            <p:cNvSpPr/>
            <p:nvPr/>
          </p:nvSpPr>
          <p:spPr>
            <a:xfrm rot="6387309">
              <a:off x="3396216" y="-1040840"/>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6" name="Oval 55"/>
            <p:cNvSpPr/>
            <p:nvPr/>
          </p:nvSpPr>
          <p:spPr>
            <a:xfrm>
              <a:off x="6115050" y="590550"/>
              <a:ext cx="152400" cy="15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7" name="Oval 56"/>
            <p:cNvSpPr/>
            <p:nvPr/>
          </p:nvSpPr>
          <p:spPr>
            <a:xfrm>
              <a:off x="6191250" y="485775"/>
              <a:ext cx="104774" cy="1047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5" name="Freeform 24"/>
          <p:cNvSpPr/>
          <p:nvPr/>
        </p:nvSpPr>
        <p:spPr>
          <a:xfrm rot="15660000">
            <a:off x="5752786" y="67657"/>
            <a:ext cx="967012" cy="6030348"/>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bg2">
              <a:lumMod val="40000"/>
              <a:lumOff val="60000"/>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Freeform 20"/>
          <p:cNvSpPr/>
          <p:nvPr/>
        </p:nvSpPr>
        <p:spPr>
          <a:xfrm rot="15669120">
            <a:off x="4038986" y="-17105"/>
            <a:ext cx="1788669" cy="8821162"/>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132845 w 2209695"/>
              <a:gd name="connsiteY0" fmla="*/ 885693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70836 w 2209695"/>
              <a:gd name="connsiteY0" fmla="*/ 8848823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70836" y="8848823"/>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Freeform 25"/>
          <p:cNvSpPr/>
          <p:nvPr/>
        </p:nvSpPr>
        <p:spPr>
          <a:xfrm rot="15660000">
            <a:off x="6127955" y="621077"/>
            <a:ext cx="932370" cy="5296611"/>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tx2">
              <a:alpha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Freeform 23"/>
          <p:cNvSpPr/>
          <p:nvPr/>
        </p:nvSpPr>
        <p:spPr>
          <a:xfrm rot="15660000">
            <a:off x="5624128" y="78644"/>
            <a:ext cx="962833" cy="632018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rgbClr val="073779">
              <a:alpha val="50000"/>
            </a:srgbClr>
          </a:solidFill>
          <a:ln w="25400">
            <a:solidFill>
              <a:schemeClr val="accent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Freeform 27"/>
          <p:cNvSpPr/>
          <p:nvPr/>
        </p:nvSpPr>
        <p:spPr>
          <a:xfrm rot="15660000">
            <a:off x="6395227" y="411412"/>
            <a:ext cx="552099" cy="5104822"/>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2099" h="5109912">
                <a:moveTo>
                  <a:pt x="0" y="5016061"/>
                </a:moveTo>
                <a:lnTo>
                  <a:pt x="0" y="5016061"/>
                </a:lnTo>
                <a:lnTo>
                  <a:pt x="0" y="251460"/>
                </a:ln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36054" y="5039297"/>
                  <a:pt x="552099" y="5109912"/>
                </a:cubicBezTo>
              </a:path>
            </a:pathLst>
          </a:custGeom>
          <a:solidFill>
            <a:schemeClr val="accent1">
              <a:alpha val="30000"/>
            </a:schemeClr>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9" name="Freeform 28"/>
          <p:cNvSpPr/>
          <p:nvPr/>
        </p:nvSpPr>
        <p:spPr>
          <a:xfrm rot="15660000">
            <a:off x="7468982" y="1865445"/>
            <a:ext cx="528237" cy="2948568"/>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328 w 552099"/>
              <a:gd name="connsiteY1" fmla="*/ 2862849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328 w 552099"/>
              <a:gd name="connsiteY0" fmla="*/ 2862849 h 5109912"/>
              <a:gd name="connsiteX1" fmla="*/ 0 w 552099"/>
              <a:gd name="connsiteY1" fmla="*/ 251460 h 5109912"/>
              <a:gd name="connsiteX2" fmla="*/ 73651 w 552099"/>
              <a:gd name="connsiteY2" fmla="*/ 73651 h 5109912"/>
              <a:gd name="connsiteX3" fmla="*/ 251460 w 552099"/>
              <a:gd name="connsiteY3" fmla="*/ 0 h 5109912"/>
              <a:gd name="connsiteX4" fmla="*/ 251460 w 552099"/>
              <a:gd name="connsiteY4" fmla="*/ 0 h 5109912"/>
              <a:gd name="connsiteX5" fmla="*/ 429269 w 552099"/>
              <a:gd name="connsiteY5" fmla="*/ 73651 h 5109912"/>
              <a:gd name="connsiteX6" fmla="*/ 502920 w 552099"/>
              <a:gd name="connsiteY6" fmla="*/ 251460 h 5109912"/>
              <a:gd name="connsiteX7" fmla="*/ 552099 w 552099"/>
              <a:gd name="connsiteY7" fmla="*/ 5109912 h 5109912"/>
              <a:gd name="connsiteX0" fmla="*/ 328 w 543353"/>
              <a:gd name="connsiteY0" fmla="*/ 2862849 h 2928006"/>
              <a:gd name="connsiteX1" fmla="*/ 0 w 543353"/>
              <a:gd name="connsiteY1" fmla="*/ 251460 h 2928006"/>
              <a:gd name="connsiteX2" fmla="*/ 73651 w 543353"/>
              <a:gd name="connsiteY2" fmla="*/ 73651 h 2928006"/>
              <a:gd name="connsiteX3" fmla="*/ 251460 w 543353"/>
              <a:gd name="connsiteY3" fmla="*/ 0 h 2928006"/>
              <a:gd name="connsiteX4" fmla="*/ 251460 w 543353"/>
              <a:gd name="connsiteY4" fmla="*/ 0 h 2928006"/>
              <a:gd name="connsiteX5" fmla="*/ 429269 w 543353"/>
              <a:gd name="connsiteY5" fmla="*/ 73651 h 2928006"/>
              <a:gd name="connsiteX6" fmla="*/ 502920 w 543353"/>
              <a:gd name="connsiteY6" fmla="*/ 251460 h 2928006"/>
              <a:gd name="connsiteX7" fmla="*/ 543353 w 543353"/>
              <a:gd name="connsiteY7" fmla="*/ 2928006 h 2928006"/>
              <a:gd name="connsiteX0" fmla="*/ 328 w 537043"/>
              <a:gd name="connsiteY0" fmla="*/ 2862849 h 2967890"/>
              <a:gd name="connsiteX1" fmla="*/ 0 w 537043"/>
              <a:gd name="connsiteY1" fmla="*/ 251460 h 2967890"/>
              <a:gd name="connsiteX2" fmla="*/ 73651 w 537043"/>
              <a:gd name="connsiteY2" fmla="*/ 73651 h 2967890"/>
              <a:gd name="connsiteX3" fmla="*/ 251460 w 537043"/>
              <a:gd name="connsiteY3" fmla="*/ 0 h 2967890"/>
              <a:gd name="connsiteX4" fmla="*/ 251460 w 537043"/>
              <a:gd name="connsiteY4" fmla="*/ 0 h 2967890"/>
              <a:gd name="connsiteX5" fmla="*/ 429269 w 537043"/>
              <a:gd name="connsiteY5" fmla="*/ 73651 h 2967890"/>
              <a:gd name="connsiteX6" fmla="*/ 502920 w 537043"/>
              <a:gd name="connsiteY6" fmla="*/ 251460 h 2967890"/>
              <a:gd name="connsiteX7" fmla="*/ 537043 w 537043"/>
              <a:gd name="connsiteY7" fmla="*/ 2967890 h 2967890"/>
              <a:gd name="connsiteX0" fmla="*/ 328 w 528237"/>
              <a:gd name="connsiteY0" fmla="*/ 2862849 h 2951509"/>
              <a:gd name="connsiteX1" fmla="*/ 0 w 528237"/>
              <a:gd name="connsiteY1" fmla="*/ 251460 h 2951509"/>
              <a:gd name="connsiteX2" fmla="*/ 73651 w 528237"/>
              <a:gd name="connsiteY2" fmla="*/ 73651 h 2951509"/>
              <a:gd name="connsiteX3" fmla="*/ 251460 w 528237"/>
              <a:gd name="connsiteY3" fmla="*/ 0 h 2951509"/>
              <a:gd name="connsiteX4" fmla="*/ 251460 w 528237"/>
              <a:gd name="connsiteY4" fmla="*/ 0 h 2951509"/>
              <a:gd name="connsiteX5" fmla="*/ 429269 w 528237"/>
              <a:gd name="connsiteY5" fmla="*/ 73651 h 2951509"/>
              <a:gd name="connsiteX6" fmla="*/ 502920 w 528237"/>
              <a:gd name="connsiteY6" fmla="*/ 251460 h 2951509"/>
              <a:gd name="connsiteX7" fmla="*/ 524305 w 528237"/>
              <a:gd name="connsiteY7" fmla="*/ 2951509 h 295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8237" h="2951509">
                <a:moveTo>
                  <a:pt x="328" y="2862849"/>
                </a:moveTo>
                <a:cubicBezTo>
                  <a:pt x="219" y="1992386"/>
                  <a:pt x="109" y="1121923"/>
                  <a:pt x="0" y="251460"/>
                </a:cubicBez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05702" y="918020"/>
                  <a:pt x="524305" y="2951509"/>
                </a:cubicBezTo>
              </a:path>
            </a:pathLst>
          </a:custGeom>
          <a:solidFill>
            <a:schemeClr val="accent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ctrTitle"/>
          </p:nvPr>
        </p:nvSpPr>
        <p:spPr>
          <a:xfrm rot="21042312">
            <a:off x="1248863" y="3564661"/>
            <a:ext cx="7324068" cy="1612607"/>
          </a:xfrm>
        </p:spPr>
        <p:txBody>
          <a:bodyPr anchor="b" anchorCtr="0">
            <a:noAutofit/>
          </a:bodyPr>
          <a:lstStyle>
            <a:lvl1pPr algn="l">
              <a:defRPr sz="4600">
                <a:solidFill>
                  <a:schemeClr val="bg1"/>
                </a:solidFill>
              </a:defRPr>
            </a:lvl1pPr>
          </a:lstStyle>
          <a:p>
            <a:r>
              <a:rPr lang="en-US" smtClean="0"/>
              <a:t>Click to edit Master title style</a:t>
            </a:r>
            <a:endParaRPr/>
          </a:p>
        </p:txBody>
      </p:sp>
      <p:sp>
        <p:nvSpPr>
          <p:cNvPr id="30" name="Picture Placeholder 2"/>
          <p:cNvSpPr>
            <a:spLocks noGrp="1"/>
          </p:cNvSpPr>
          <p:nvPr>
            <p:ph type="pic" idx="13"/>
          </p:nvPr>
        </p:nvSpPr>
        <p:spPr>
          <a:xfrm rot="21068552">
            <a:off x="914505" y="836686"/>
            <a:ext cx="3923711" cy="2804658"/>
          </a:xfrm>
          <a:prstGeom prst="roundRect">
            <a:avLst>
              <a:gd name="adj" fmla="val 7476"/>
            </a:avLst>
          </a:prstGeom>
          <a:ln w="63500">
            <a:solidFill>
              <a:schemeClr val="accent2"/>
            </a:solidFill>
          </a:ln>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58" name="Rectangle 57"/>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6" name="Subtitle 2"/>
          <p:cNvSpPr>
            <a:spLocks noGrp="1"/>
          </p:cNvSpPr>
          <p:nvPr>
            <p:ph type="subTitle" idx="1"/>
          </p:nvPr>
        </p:nvSpPr>
        <p:spPr>
          <a:xfrm rot="21060000">
            <a:off x="2550459" y="4990824"/>
            <a:ext cx="6400800" cy="914400"/>
          </a:xfrm>
        </p:spPr>
        <p:txBody>
          <a:bodyPr anchor="ctr" anchorCtr="0">
            <a:normAutofit/>
          </a:bodyPr>
          <a:lstStyle>
            <a:lvl1pPr marL="0" indent="0" algn="l">
              <a:spcAft>
                <a:spcPts val="300"/>
              </a:spcAft>
              <a:buNone/>
              <a:defRPr sz="2400">
                <a:solidFill>
                  <a:schemeClr val="bg1"/>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descr="SectionHeaderOverlay.png"/>
          <p:cNvPicPr>
            <a:picLocks noChangeAspect="1"/>
          </p:cNvPicPr>
          <p:nvPr/>
        </p:nvPicPr>
        <p:blipFill>
          <a:blip r:embed="rId2"/>
          <a:stretch>
            <a:fillRect/>
          </a:stretch>
        </p:blipFill>
        <p:spPr>
          <a:xfrm>
            <a:off x="0" y="0"/>
            <a:ext cx="9144000" cy="6858000"/>
          </a:xfrm>
          <a:prstGeom prst="rect">
            <a:avLst/>
          </a:prstGeom>
        </p:spPr>
      </p:pic>
      <p:sp>
        <p:nvSpPr>
          <p:cNvPr id="43" name="Freeform 42"/>
          <p:cNvSpPr/>
          <p:nvPr/>
        </p:nvSpPr>
        <p:spPr>
          <a:xfrm rot="4809906">
            <a:off x="3408662" y="1817251"/>
            <a:ext cx="1100209" cy="8104720"/>
          </a:xfrm>
          <a:custGeom>
            <a:avLst/>
            <a:gdLst>
              <a:gd name="connsiteX0" fmla="*/ 533400 w 1066800"/>
              <a:gd name="connsiteY0" fmla="*/ 0 h 8120268"/>
              <a:gd name="connsiteX1" fmla="*/ 533400 w 1066800"/>
              <a:gd name="connsiteY1" fmla="*/ 0 h 8120268"/>
              <a:gd name="connsiteX2" fmla="*/ 910571 w 1066800"/>
              <a:gd name="connsiteY2" fmla="*/ 156230 h 8120268"/>
              <a:gd name="connsiteX3" fmla="*/ 1066800 w 1066800"/>
              <a:gd name="connsiteY3" fmla="*/ 533401 h 8120268"/>
              <a:gd name="connsiteX4" fmla="*/ 1066800 w 1066800"/>
              <a:gd name="connsiteY4" fmla="*/ 8120268 h 8120268"/>
              <a:gd name="connsiteX5" fmla="*/ 1066800 w 1066800"/>
              <a:gd name="connsiteY5" fmla="*/ 8120268 h 8120268"/>
              <a:gd name="connsiteX6" fmla="*/ 1066800 w 1066800"/>
              <a:gd name="connsiteY6" fmla="*/ 8120268 h 8120268"/>
              <a:gd name="connsiteX7" fmla="*/ 0 w 1066800"/>
              <a:gd name="connsiteY7" fmla="*/ 8120268 h 8120268"/>
              <a:gd name="connsiteX8" fmla="*/ 0 w 1066800"/>
              <a:gd name="connsiteY8" fmla="*/ 8120268 h 8120268"/>
              <a:gd name="connsiteX9" fmla="*/ 0 w 1066800"/>
              <a:gd name="connsiteY9" fmla="*/ 8120268 h 8120268"/>
              <a:gd name="connsiteX10" fmla="*/ 0 w 1066800"/>
              <a:gd name="connsiteY10" fmla="*/ 533400 h 8120268"/>
              <a:gd name="connsiteX11" fmla="*/ 156230 w 1066800"/>
              <a:gd name="connsiteY11" fmla="*/ 156229 h 8120268"/>
              <a:gd name="connsiteX12" fmla="*/ 533401 w 1066800"/>
              <a:gd name="connsiteY12" fmla="*/ 0 h 8120268"/>
              <a:gd name="connsiteX13" fmla="*/ 533400 w 1066800"/>
              <a:gd name="connsiteY13" fmla="*/ 0 h 8120268"/>
              <a:gd name="connsiteX0" fmla="*/ 533400 w 1109411"/>
              <a:gd name="connsiteY0" fmla="*/ 602505 h 8722773"/>
              <a:gd name="connsiteX1" fmla="*/ 533400 w 1109411"/>
              <a:gd name="connsiteY1" fmla="*/ 602505 h 8722773"/>
              <a:gd name="connsiteX2" fmla="*/ 910571 w 1109411"/>
              <a:gd name="connsiteY2" fmla="*/ 758735 h 8722773"/>
              <a:gd name="connsiteX3" fmla="*/ 1066800 w 1109411"/>
              <a:gd name="connsiteY3" fmla="*/ 1135906 h 8722773"/>
              <a:gd name="connsiteX4" fmla="*/ 1109048 w 1109411"/>
              <a:gd name="connsiteY4" fmla="*/ 7478466 h 8722773"/>
              <a:gd name="connsiteX5" fmla="*/ 1066800 w 1109411"/>
              <a:gd name="connsiteY5" fmla="*/ 8722773 h 8722773"/>
              <a:gd name="connsiteX6" fmla="*/ 1066800 w 1109411"/>
              <a:gd name="connsiteY6" fmla="*/ 8722773 h 8722773"/>
              <a:gd name="connsiteX7" fmla="*/ 1066800 w 1109411"/>
              <a:gd name="connsiteY7" fmla="*/ 8722773 h 8722773"/>
              <a:gd name="connsiteX8" fmla="*/ 0 w 1109411"/>
              <a:gd name="connsiteY8" fmla="*/ 8722773 h 8722773"/>
              <a:gd name="connsiteX9" fmla="*/ 0 w 1109411"/>
              <a:gd name="connsiteY9" fmla="*/ 8722773 h 8722773"/>
              <a:gd name="connsiteX10" fmla="*/ 0 w 1109411"/>
              <a:gd name="connsiteY10" fmla="*/ 8722773 h 8722773"/>
              <a:gd name="connsiteX11" fmla="*/ 0 w 1109411"/>
              <a:gd name="connsiteY11" fmla="*/ 1135905 h 8722773"/>
              <a:gd name="connsiteX12" fmla="*/ 156230 w 1109411"/>
              <a:gd name="connsiteY12" fmla="*/ 758734 h 8722773"/>
              <a:gd name="connsiteX13" fmla="*/ 533401 w 1109411"/>
              <a:gd name="connsiteY13" fmla="*/ 602505 h 8722773"/>
              <a:gd name="connsiteX14" fmla="*/ 533400 w 1109411"/>
              <a:gd name="connsiteY14" fmla="*/ 602505 h 8722773"/>
              <a:gd name="connsiteX0" fmla="*/ 533400 w 1109411"/>
              <a:gd name="connsiteY0" fmla="*/ 602505 h 8722773"/>
              <a:gd name="connsiteX1" fmla="*/ 533400 w 1109411"/>
              <a:gd name="connsiteY1" fmla="*/ 602505 h 8722773"/>
              <a:gd name="connsiteX2" fmla="*/ 910571 w 1109411"/>
              <a:gd name="connsiteY2" fmla="*/ 758735 h 8722773"/>
              <a:gd name="connsiteX3" fmla="*/ 1066800 w 1109411"/>
              <a:gd name="connsiteY3" fmla="*/ 1135906 h 8722773"/>
              <a:gd name="connsiteX4" fmla="*/ 1109048 w 1109411"/>
              <a:gd name="connsiteY4" fmla="*/ 7478466 h 8722773"/>
              <a:gd name="connsiteX5" fmla="*/ 1066800 w 1109411"/>
              <a:gd name="connsiteY5" fmla="*/ 8722773 h 8722773"/>
              <a:gd name="connsiteX6" fmla="*/ 1066800 w 1109411"/>
              <a:gd name="connsiteY6" fmla="*/ 8722773 h 8722773"/>
              <a:gd name="connsiteX7" fmla="*/ 1066800 w 1109411"/>
              <a:gd name="connsiteY7" fmla="*/ 8722773 h 8722773"/>
              <a:gd name="connsiteX8" fmla="*/ 0 w 1109411"/>
              <a:gd name="connsiteY8" fmla="*/ 8722773 h 8722773"/>
              <a:gd name="connsiteX9" fmla="*/ 0 w 1109411"/>
              <a:gd name="connsiteY9" fmla="*/ 8722773 h 8722773"/>
              <a:gd name="connsiteX10" fmla="*/ 0 w 1109411"/>
              <a:gd name="connsiteY10" fmla="*/ 8722773 h 8722773"/>
              <a:gd name="connsiteX11" fmla="*/ 0 w 1109411"/>
              <a:gd name="connsiteY11" fmla="*/ 1135905 h 8722773"/>
              <a:gd name="connsiteX12" fmla="*/ 156230 w 1109411"/>
              <a:gd name="connsiteY12" fmla="*/ 758734 h 8722773"/>
              <a:gd name="connsiteX13" fmla="*/ 533401 w 1109411"/>
              <a:gd name="connsiteY13" fmla="*/ 602505 h 8722773"/>
              <a:gd name="connsiteX14" fmla="*/ 533400 w 1109411"/>
              <a:gd name="connsiteY14" fmla="*/ 602505 h 8722773"/>
              <a:gd name="connsiteX0" fmla="*/ 533400 w 1128952"/>
              <a:gd name="connsiteY0" fmla="*/ 602505 h 8722773"/>
              <a:gd name="connsiteX1" fmla="*/ 533400 w 1128952"/>
              <a:gd name="connsiteY1" fmla="*/ 602505 h 8722773"/>
              <a:gd name="connsiteX2" fmla="*/ 910571 w 1128952"/>
              <a:gd name="connsiteY2" fmla="*/ 758735 h 8722773"/>
              <a:gd name="connsiteX3" fmla="*/ 1066800 w 1128952"/>
              <a:gd name="connsiteY3" fmla="*/ 1135906 h 8722773"/>
              <a:gd name="connsiteX4" fmla="*/ 1109048 w 1128952"/>
              <a:gd name="connsiteY4" fmla="*/ 7478466 h 8722773"/>
              <a:gd name="connsiteX5" fmla="*/ 1066800 w 1128952"/>
              <a:gd name="connsiteY5" fmla="*/ 8722773 h 8722773"/>
              <a:gd name="connsiteX6" fmla="*/ 1066800 w 1128952"/>
              <a:gd name="connsiteY6" fmla="*/ 8722773 h 8722773"/>
              <a:gd name="connsiteX7" fmla="*/ 1066800 w 1128952"/>
              <a:gd name="connsiteY7" fmla="*/ 8722773 h 8722773"/>
              <a:gd name="connsiteX8" fmla="*/ 0 w 1128952"/>
              <a:gd name="connsiteY8" fmla="*/ 8722773 h 8722773"/>
              <a:gd name="connsiteX9" fmla="*/ 0 w 1128952"/>
              <a:gd name="connsiteY9" fmla="*/ 8722773 h 8722773"/>
              <a:gd name="connsiteX10" fmla="*/ 0 w 1128952"/>
              <a:gd name="connsiteY10" fmla="*/ 8722773 h 8722773"/>
              <a:gd name="connsiteX11" fmla="*/ 0 w 1128952"/>
              <a:gd name="connsiteY11" fmla="*/ 1135905 h 8722773"/>
              <a:gd name="connsiteX12" fmla="*/ 156230 w 1128952"/>
              <a:gd name="connsiteY12" fmla="*/ 758734 h 8722773"/>
              <a:gd name="connsiteX13" fmla="*/ 533401 w 1128952"/>
              <a:gd name="connsiteY13" fmla="*/ 602505 h 8722773"/>
              <a:gd name="connsiteX14" fmla="*/ 533400 w 1128952"/>
              <a:gd name="connsiteY14" fmla="*/ 602505 h 8722773"/>
              <a:gd name="connsiteX0" fmla="*/ 533400 w 1109048"/>
              <a:gd name="connsiteY0" fmla="*/ 602505 h 8722773"/>
              <a:gd name="connsiteX1" fmla="*/ 533400 w 1109048"/>
              <a:gd name="connsiteY1" fmla="*/ 602505 h 8722773"/>
              <a:gd name="connsiteX2" fmla="*/ 910571 w 1109048"/>
              <a:gd name="connsiteY2" fmla="*/ 758735 h 8722773"/>
              <a:gd name="connsiteX3" fmla="*/ 1066800 w 1109048"/>
              <a:gd name="connsiteY3" fmla="*/ 1135906 h 8722773"/>
              <a:gd name="connsiteX4" fmla="*/ 1109048 w 1109048"/>
              <a:gd name="connsiteY4" fmla="*/ 7478466 h 8722773"/>
              <a:gd name="connsiteX5" fmla="*/ 1066800 w 1109048"/>
              <a:gd name="connsiteY5" fmla="*/ 8722773 h 8722773"/>
              <a:gd name="connsiteX6" fmla="*/ 1066800 w 1109048"/>
              <a:gd name="connsiteY6" fmla="*/ 8722773 h 8722773"/>
              <a:gd name="connsiteX7" fmla="*/ 1066800 w 1109048"/>
              <a:gd name="connsiteY7" fmla="*/ 8722773 h 8722773"/>
              <a:gd name="connsiteX8" fmla="*/ 0 w 1109048"/>
              <a:gd name="connsiteY8" fmla="*/ 8722773 h 8722773"/>
              <a:gd name="connsiteX9" fmla="*/ 0 w 1109048"/>
              <a:gd name="connsiteY9" fmla="*/ 8722773 h 8722773"/>
              <a:gd name="connsiteX10" fmla="*/ 0 w 1109048"/>
              <a:gd name="connsiteY10" fmla="*/ 8722773 h 8722773"/>
              <a:gd name="connsiteX11" fmla="*/ 0 w 1109048"/>
              <a:gd name="connsiteY11" fmla="*/ 1135905 h 8722773"/>
              <a:gd name="connsiteX12" fmla="*/ 156230 w 1109048"/>
              <a:gd name="connsiteY12" fmla="*/ 758734 h 8722773"/>
              <a:gd name="connsiteX13" fmla="*/ 533401 w 1109048"/>
              <a:gd name="connsiteY13" fmla="*/ 602505 h 8722773"/>
              <a:gd name="connsiteX14" fmla="*/ 533400 w 1109048"/>
              <a:gd name="connsiteY14" fmla="*/ 602505 h 8722773"/>
              <a:gd name="connsiteX0" fmla="*/ 533400 w 1109048"/>
              <a:gd name="connsiteY0" fmla="*/ 602799 h 8723067"/>
              <a:gd name="connsiteX1" fmla="*/ 533400 w 1109048"/>
              <a:gd name="connsiteY1" fmla="*/ 602799 h 8723067"/>
              <a:gd name="connsiteX2" fmla="*/ 910571 w 1109048"/>
              <a:gd name="connsiteY2" fmla="*/ 759029 h 8723067"/>
              <a:gd name="connsiteX3" fmla="*/ 1066800 w 1109048"/>
              <a:gd name="connsiteY3" fmla="*/ 1136200 h 8723067"/>
              <a:gd name="connsiteX4" fmla="*/ 1109048 w 1109048"/>
              <a:gd name="connsiteY4" fmla="*/ 7478760 h 8723067"/>
              <a:gd name="connsiteX5" fmla="*/ 1066800 w 1109048"/>
              <a:gd name="connsiteY5" fmla="*/ 8723067 h 8723067"/>
              <a:gd name="connsiteX6" fmla="*/ 1066800 w 1109048"/>
              <a:gd name="connsiteY6" fmla="*/ 8723067 h 8723067"/>
              <a:gd name="connsiteX7" fmla="*/ 1066800 w 1109048"/>
              <a:gd name="connsiteY7" fmla="*/ 8723067 h 8723067"/>
              <a:gd name="connsiteX8" fmla="*/ 0 w 1109048"/>
              <a:gd name="connsiteY8" fmla="*/ 8723067 h 8723067"/>
              <a:gd name="connsiteX9" fmla="*/ 0 w 1109048"/>
              <a:gd name="connsiteY9" fmla="*/ 8723067 h 8723067"/>
              <a:gd name="connsiteX10" fmla="*/ 0 w 1109048"/>
              <a:gd name="connsiteY10" fmla="*/ 8723067 h 8723067"/>
              <a:gd name="connsiteX11" fmla="*/ 0 w 1109048"/>
              <a:gd name="connsiteY11" fmla="*/ 1136199 h 8723067"/>
              <a:gd name="connsiteX12" fmla="*/ 156230 w 1109048"/>
              <a:gd name="connsiteY12" fmla="*/ 759028 h 8723067"/>
              <a:gd name="connsiteX13" fmla="*/ 533401 w 1109048"/>
              <a:gd name="connsiteY13" fmla="*/ 602799 h 8723067"/>
              <a:gd name="connsiteX14" fmla="*/ 533400 w 1109048"/>
              <a:gd name="connsiteY14" fmla="*/ 602799 h 8723067"/>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1066800 w 1109048"/>
              <a:gd name="connsiteY7" fmla="*/ 8120268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852372 w 1109048"/>
              <a:gd name="connsiteY7" fmla="*/ 8083096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1084010 w 1109048"/>
              <a:gd name="connsiteY7" fmla="*/ 8053661 h 8120268"/>
              <a:gd name="connsiteX8" fmla="*/ 852372 w 1109048"/>
              <a:gd name="connsiteY8" fmla="*/ 8083096 h 8120268"/>
              <a:gd name="connsiteX9" fmla="*/ 0 w 1109048"/>
              <a:gd name="connsiteY9" fmla="*/ 8120268 h 8120268"/>
              <a:gd name="connsiteX10" fmla="*/ 0 w 1109048"/>
              <a:gd name="connsiteY10" fmla="*/ 8120268 h 8120268"/>
              <a:gd name="connsiteX11" fmla="*/ 0 w 1109048"/>
              <a:gd name="connsiteY11" fmla="*/ 8120268 h 8120268"/>
              <a:gd name="connsiteX12" fmla="*/ 0 w 1109048"/>
              <a:gd name="connsiteY12" fmla="*/ 533400 h 8120268"/>
              <a:gd name="connsiteX13" fmla="*/ 156230 w 1109048"/>
              <a:gd name="connsiteY13" fmla="*/ 156229 h 8120268"/>
              <a:gd name="connsiteX14" fmla="*/ 533401 w 1109048"/>
              <a:gd name="connsiteY14" fmla="*/ 0 h 8120268"/>
              <a:gd name="connsiteX15" fmla="*/ 533400 w 1109048"/>
              <a:gd name="connsiteY15"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852372 w 1109048"/>
              <a:gd name="connsiteY7" fmla="*/ 8083096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852372 w 1109048"/>
              <a:gd name="connsiteY6" fmla="*/ 8083096 h 8120268"/>
              <a:gd name="connsiteX7" fmla="*/ 0 w 1109048"/>
              <a:gd name="connsiteY7" fmla="*/ 8120268 h 8120268"/>
              <a:gd name="connsiteX8" fmla="*/ 0 w 1109048"/>
              <a:gd name="connsiteY8" fmla="*/ 8120268 h 8120268"/>
              <a:gd name="connsiteX9" fmla="*/ 0 w 1109048"/>
              <a:gd name="connsiteY9" fmla="*/ 8120268 h 8120268"/>
              <a:gd name="connsiteX10" fmla="*/ 0 w 1109048"/>
              <a:gd name="connsiteY10" fmla="*/ 533400 h 8120268"/>
              <a:gd name="connsiteX11" fmla="*/ 156230 w 1109048"/>
              <a:gd name="connsiteY11" fmla="*/ 156229 h 8120268"/>
              <a:gd name="connsiteX12" fmla="*/ 533401 w 1109048"/>
              <a:gd name="connsiteY12" fmla="*/ 0 h 8120268"/>
              <a:gd name="connsiteX13" fmla="*/ 533400 w 1109048"/>
              <a:gd name="connsiteY13"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0 w 1109048"/>
              <a:gd name="connsiteY7" fmla="*/ 8120268 h 8120268"/>
              <a:gd name="connsiteX8" fmla="*/ 0 w 1109048"/>
              <a:gd name="connsiteY8" fmla="*/ 8120268 h 8120268"/>
              <a:gd name="connsiteX9" fmla="*/ 0 w 1109048"/>
              <a:gd name="connsiteY9" fmla="*/ 533400 h 8120268"/>
              <a:gd name="connsiteX10" fmla="*/ 156230 w 1109048"/>
              <a:gd name="connsiteY10" fmla="*/ 156229 h 8120268"/>
              <a:gd name="connsiteX11" fmla="*/ 533401 w 1109048"/>
              <a:gd name="connsiteY11" fmla="*/ 0 h 8120268"/>
              <a:gd name="connsiteX12" fmla="*/ 533400 w 1109048"/>
              <a:gd name="connsiteY12"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0 w 1109048"/>
              <a:gd name="connsiteY7" fmla="*/ 8120268 h 8120268"/>
              <a:gd name="connsiteX8" fmla="*/ 17782 w 1109048"/>
              <a:gd name="connsiteY8" fmla="*/ 7974865 h 8120268"/>
              <a:gd name="connsiteX9" fmla="*/ 0 w 1109048"/>
              <a:gd name="connsiteY9" fmla="*/ 533400 h 8120268"/>
              <a:gd name="connsiteX10" fmla="*/ 156230 w 1109048"/>
              <a:gd name="connsiteY10" fmla="*/ 156229 h 8120268"/>
              <a:gd name="connsiteX11" fmla="*/ 533401 w 1109048"/>
              <a:gd name="connsiteY11" fmla="*/ 0 h 8120268"/>
              <a:gd name="connsiteX12" fmla="*/ 533400 w 1109048"/>
              <a:gd name="connsiteY12"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17782 w 1109048"/>
              <a:gd name="connsiteY7" fmla="*/ 7974865 h 8120268"/>
              <a:gd name="connsiteX8" fmla="*/ 0 w 1109048"/>
              <a:gd name="connsiteY8" fmla="*/ 533400 h 8120268"/>
              <a:gd name="connsiteX9" fmla="*/ 156230 w 1109048"/>
              <a:gd name="connsiteY9" fmla="*/ 156229 h 8120268"/>
              <a:gd name="connsiteX10" fmla="*/ 533401 w 1109048"/>
              <a:gd name="connsiteY10" fmla="*/ 0 h 8120268"/>
              <a:gd name="connsiteX11" fmla="*/ 533400 w 1109048"/>
              <a:gd name="connsiteY11" fmla="*/ 0 h 8120268"/>
              <a:gd name="connsiteX0" fmla="*/ 533400 w 1109048"/>
              <a:gd name="connsiteY0" fmla="*/ 0 h 8083096"/>
              <a:gd name="connsiteX1" fmla="*/ 533400 w 1109048"/>
              <a:gd name="connsiteY1" fmla="*/ 0 h 8083096"/>
              <a:gd name="connsiteX2" fmla="*/ 910571 w 1109048"/>
              <a:gd name="connsiteY2" fmla="*/ 156230 h 8083096"/>
              <a:gd name="connsiteX3" fmla="*/ 1066800 w 1109048"/>
              <a:gd name="connsiteY3" fmla="*/ 533401 h 8083096"/>
              <a:gd name="connsiteX4" fmla="*/ 1109048 w 1109048"/>
              <a:gd name="connsiteY4" fmla="*/ 6875961 h 8083096"/>
              <a:gd name="connsiteX5" fmla="*/ 852372 w 1109048"/>
              <a:gd name="connsiteY5" fmla="*/ 8083096 h 8083096"/>
              <a:gd name="connsiteX6" fmla="*/ 17782 w 1109048"/>
              <a:gd name="connsiteY6" fmla="*/ 7974865 h 8083096"/>
              <a:gd name="connsiteX7" fmla="*/ 0 w 1109048"/>
              <a:gd name="connsiteY7" fmla="*/ 533400 h 8083096"/>
              <a:gd name="connsiteX8" fmla="*/ 156230 w 1109048"/>
              <a:gd name="connsiteY8" fmla="*/ 156229 h 8083096"/>
              <a:gd name="connsiteX9" fmla="*/ 533401 w 1109048"/>
              <a:gd name="connsiteY9" fmla="*/ 0 h 8083096"/>
              <a:gd name="connsiteX10" fmla="*/ 533400 w 1109048"/>
              <a:gd name="connsiteY10" fmla="*/ 0 h 8083096"/>
              <a:gd name="connsiteX0" fmla="*/ 533400 w 1100209"/>
              <a:gd name="connsiteY0" fmla="*/ 0 h 8083096"/>
              <a:gd name="connsiteX1" fmla="*/ 533400 w 1100209"/>
              <a:gd name="connsiteY1" fmla="*/ 0 h 8083096"/>
              <a:gd name="connsiteX2" fmla="*/ 910571 w 1100209"/>
              <a:gd name="connsiteY2" fmla="*/ 156230 h 8083096"/>
              <a:gd name="connsiteX3" fmla="*/ 1066800 w 1100209"/>
              <a:gd name="connsiteY3" fmla="*/ 533401 h 8083096"/>
              <a:gd name="connsiteX4" fmla="*/ 1100209 w 1100209"/>
              <a:gd name="connsiteY4" fmla="*/ 6755640 h 8083096"/>
              <a:gd name="connsiteX5" fmla="*/ 852372 w 1100209"/>
              <a:gd name="connsiteY5" fmla="*/ 8083096 h 8083096"/>
              <a:gd name="connsiteX6" fmla="*/ 17782 w 1100209"/>
              <a:gd name="connsiteY6" fmla="*/ 7974865 h 8083096"/>
              <a:gd name="connsiteX7" fmla="*/ 0 w 1100209"/>
              <a:gd name="connsiteY7" fmla="*/ 533400 h 8083096"/>
              <a:gd name="connsiteX8" fmla="*/ 156230 w 1100209"/>
              <a:gd name="connsiteY8" fmla="*/ 156229 h 8083096"/>
              <a:gd name="connsiteX9" fmla="*/ 533401 w 1100209"/>
              <a:gd name="connsiteY9" fmla="*/ 0 h 8083096"/>
              <a:gd name="connsiteX10" fmla="*/ 533400 w 1100209"/>
              <a:gd name="connsiteY10" fmla="*/ 0 h 8083096"/>
              <a:gd name="connsiteX0" fmla="*/ 533400 w 1100209"/>
              <a:gd name="connsiteY0" fmla="*/ 0 h 8104720"/>
              <a:gd name="connsiteX1" fmla="*/ 533400 w 1100209"/>
              <a:gd name="connsiteY1" fmla="*/ 0 h 8104720"/>
              <a:gd name="connsiteX2" fmla="*/ 910571 w 1100209"/>
              <a:gd name="connsiteY2" fmla="*/ 156230 h 8104720"/>
              <a:gd name="connsiteX3" fmla="*/ 1066800 w 1100209"/>
              <a:gd name="connsiteY3" fmla="*/ 533401 h 8104720"/>
              <a:gd name="connsiteX4" fmla="*/ 1100209 w 1100209"/>
              <a:gd name="connsiteY4" fmla="*/ 6755640 h 8104720"/>
              <a:gd name="connsiteX5" fmla="*/ 848624 w 1100209"/>
              <a:gd name="connsiteY5" fmla="*/ 8104720 h 8104720"/>
              <a:gd name="connsiteX6" fmla="*/ 17782 w 1100209"/>
              <a:gd name="connsiteY6" fmla="*/ 7974865 h 8104720"/>
              <a:gd name="connsiteX7" fmla="*/ 0 w 1100209"/>
              <a:gd name="connsiteY7" fmla="*/ 533400 h 8104720"/>
              <a:gd name="connsiteX8" fmla="*/ 156230 w 1100209"/>
              <a:gd name="connsiteY8" fmla="*/ 156229 h 8104720"/>
              <a:gd name="connsiteX9" fmla="*/ 533401 w 1100209"/>
              <a:gd name="connsiteY9" fmla="*/ 0 h 8104720"/>
              <a:gd name="connsiteX10" fmla="*/ 533400 w 1100209"/>
              <a:gd name="connsiteY10" fmla="*/ 0 h 810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00209" h="8104720">
                <a:moveTo>
                  <a:pt x="533400" y="0"/>
                </a:moveTo>
                <a:lnTo>
                  <a:pt x="533400" y="0"/>
                </a:lnTo>
                <a:cubicBezTo>
                  <a:pt x="674867" y="0"/>
                  <a:pt x="810539" y="56198"/>
                  <a:pt x="910571" y="156230"/>
                </a:cubicBezTo>
                <a:cubicBezTo>
                  <a:pt x="1010603" y="256262"/>
                  <a:pt x="1055019" y="390601"/>
                  <a:pt x="1066800" y="533401"/>
                </a:cubicBezTo>
                <a:cubicBezTo>
                  <a:pt x="1066437" y="2679490"/>
                  <a:pt x="1093715" y="6711917"/>
                  <a:pt x="1100209" y="6755640"/>
                </a:cubicBezTo>
                <a:lnTo>
                  <a:pt x="848624" y="8104720"/>
                </a:lnTo>
                <a:lnTo>
                  <a:pt x="17782" y="7974865"/>
                </a:lnTo>
                <a:cubicBezTo>
                  <a:pt x="11855" y="5494377"/>
                  <a:pt x="5927" y="3013888"/>
                  <a:pt x="0" y="533400"/>
                </a:cubicBezTo>
                <a:cubicBezTo>
                  <a:pt x="0" y="391933"/>
                  <a:pt x="56198" y="256261"/>
                  <a:pt x="156230" y="156229"/>
                </a:cubicBezTo>
                <a:cubicBezTo>
                  <a:pt x="256262" y="56197"/>
                  <a:pt x="391935" y="0"/>
                  <a:pt x="533401" y="0"/>
                </a:cubicBezTo>
                <a:lnTo>
                  <a:pt x="533400" y="0"/>
                </a:lnTo>
                <a:close/>
              </a:path>
            </a:pathLst>
          </a:custGeom>
          <a:solidFill>
            <a:schemeClr val="accent1">
              <a:alpha val="30000"/>
            </a:schemeClr>
          </a:solidFill>
          <a:ln>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7" name="Freeform 36"/>
          <p:cNvSpPr/>
          <p:nvPr/>
        </p:nvSpPr>
        <p:spPr>
          <a:xfrm rot="15600000" flipH="1" flipV="1">
            <a:off x="3393402" y="-445315"/>
            <a:ext cx="2008191" cy="9264100"/>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93577" y="8811781"/>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80000"/>
            </a:srgbClr>
          </a:solidFill>
          <a:ln w="254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 name="Text Placeholder 2"/>
          <p:cNvSpPr>
            <a:spLocks noGrp="1"/>
          </p:cNvSpPr>
          <p:nvPr>
            <p:ph type="body" idx="1"/>
          </p:nvPr>
        </p:nvSpPr>
        <p:spPr>
          <a:xfrm rot="21000000">
            <a:off x="887172" y="5303003"/>
            <a:ext cx="6904501" cy="977900"/>
          </a:xfrm>
        </p:spPr>
        <p:txBody>
          <a:bodyPr vert="horz" lIns="91440" tIns="45720" rIns="91440" bIns="45720" rtlCol="0" anchor="ctr" anchorCtr="0">
            <a:normAutofit/>
          </a:bodyPr>
          <a:lstStyle>
            <a:lvl1pPr marL="0" indent="0" algn="r" defTabSz="914400" rtl="0" eaLnBrk="1" latinLnBrk="0" hangingPunct="1">
              <a:spcAft>
                <a:spcPts val="0"/>
              </a:spcAft>
              <a:buFontTx/>
              <a:buNone/>
              <a:defRPr sz="2400" kern="1200">
                <a:solidFill>
                  <a:schemeClr val="bg1"/>
                </a:solidFill>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grpSp>
        <p:nvGrpSpPr>
          <p:cNvPr id="4" name="Group 32"/>
          <p:cNvGrpSpPr/>
          <p:nvPr/>
        </p:nvGrpSpPr>
        <p:grpSpPr>
          <a:xfrm>
            <a:off x="2786799" y="-981635"/>
            <a:ext cx="4391155" cy="2734235"/>
            <a:chOff x="2786799" y="-981635"/>
            <a:chExt cx="4391155" cy="2734235"/>
          </a:xfrm>
        </p:grpSpPr>
        <p:sp>
          <p:nvSpPr>
            <p:cNvPr id="17" name="Oval 16"/>
            <p:cNvSpPr/>
            <p:nvPr/>
          </p:nvSpPr>
          <p:spPr>
            <a:xfrm>
              <a:off x="4495800" y="1143000"/>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nvGrpSpPr>
            <p:cNvPr id="5" name="Group 30"/>
            <p:cNvGrpSpPr/>
            <p:nvPr/>
          </p:nvGrpSpPr>
          <p:grpSpPr>
            <a:xfrm flipH="1">
              <a:off x="2913529" y="-726141"/>
              <a:ext cx="1671367" cy="1685976"/>
              <a:chOff x="7015433" y="-737502"/>
              <a:chExt cx="1671367" cy="1685976"/>
            </a:xfrm>
          </p:grpSpPr>
          <p:sp>
            <p:nvSpPr>
              <p:cNvPr id="24" name="Arc 23"/>
              <p:cNvSpPr/>
              <p:nvPr/>
            </p:nvSpPr>
            <p:spPr>
              <a:xfrm rot="6387309">
                <a:off x="7124585" y="-846654"/>
                <a:ext cx="1453063" cy="1671367"/>
              </a:xfrm>
              <a:prstGeom prst="arc">
                <a:avLst>
                  <a:gd name="adj1" fmla="val 15179737"/>
                  <a:gd name="adj2" fmla="val 444802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5" name="Oval 24"/>
              <p:cNvSpPr/>
              <p:nvPr/>
            </p:nvSpPr>
            <p:spPr>
              <a:xfrm>
                <a:off x="7624910" y="3048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Oval 25"/>
              <p:cNvSpPr/>
              <p:nvPr/>
            </p:nvSpPr>
            <p:spPr>
              <a:xfrm>
                <a:off x="7062935" y="145351"/>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grpSp>
          <p:nvGrpSpPr>
            <p:cNvPr id="6" name="Group 29"/>
            <p:cNvGrpSpPr/>
            <p:nvPr/>
          </p:nvGrpSpPr>
          <p:grpSpPr>
            <a:xfrm>
              <a:off x="3352800" y="-981635"/>
              <a:ext cx="3825154" cy="2064221"/>
              <a:chOff x="3441115" y="-977153"/>
              <a:chExt cx="4194039" cy="2064221"/>
            </a:xfrm>
          </p:grpSpPr>
          <p:sp>
            <p:nvSpPr>
              <p:cNvPr id="20" name="Pie 19"/>
              <p:cNvSpPr/>
              <p:nvPr/>
            </p:nvSpPr>
            <p:spPr>
              <a:xfrm>
                <a:off x="3481535" y="-772181"/>
                <a:ext cx="3505316" cy="1521076"/>
              </a:xfrm>
              <a:prstGeom prst="pie">
                <a:avLst>
                  <a:gd name="adj1" fmla="val 22874"/>
                  <a:gd name="adj2" fmla="val 10786258"/>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Oval 20"/>
              <p:cNvSpPr/>
              <p:nvPr/>
            </p:nvSpPr>
            <p:spPr>
              <a:xfrm>
                <a:off x="4607455" y="134134"/>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2" name="Arc 21"/>
              <p:cNvSpPr/>
              <p:nvPr/>
            </p:nvSpPr>
            <p:spPr>
              <a:xfrm rot="12469977">
                <a:off x="3441115" y="-185498"/>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7" name="Arc 26"/>
              <p:cNvSpPr/>
              <p:nvPr/>
            </p:nvSpPr>
            <p:spPr>
              <a:xfrm rot="6387309">
                <a:off x="5658551" y="-1047889"/>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8" name="Oval 27"/>
            <p:cNvSpPr/>
            <p:nvPr/>
          </p:nvSpPr>
          <p:spPr>
            <a:xfrm>
              <a:off x="3063128" y="89647"/>
              <a:ext cx="267260" cy="26726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2" name="Chord 31"/>
            <p:cNvSpPr/>
            <p:nvPr/>
          </p:nvSpPr>
          <p:spPr>
            <a:xfrm rot="17618442">
              <a:off x="2809659" y="-85690"/>
              <a:ext cx="182880" cy="228600"/>
            </a:xfrm>
            <a:prstGeom prst="chor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54" name="Round Same Side Corner Rectangle 53"/>
          <p:cNvSpPr/>
          <p:nvPr/>
        </p:nvSpPr>
        <p:spPr>
          <a:xfrm rot="4733987">
            <a:off x="1458981" y="2141099"/>
            <a:ext cx="809714" cy="2607556"/>
          </a:xfrm>
          <a:prstGeom prst="round2SameRect">
            <a:avLst>
              <a:gd name="adj1" fmla="val 50000"/>
              <a:gd name="adj2" fmla="val 0"/>
            </a:avLst>
          </a:prstGeom>
          <a:solidFill>
            <a:schemeClr val="accent1">
              <a:alpha val="65000"/>
            </a:schemeClr>
          </a:solidFill>
          <a:ln w="25400">
            <a:solidFill>
              <a:schemeClr val="accent2">
                <a:alpha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2" name="Freeform 51"/>
          <p:cNvSpPr/>
          <p:nvPr/>
        </p:nvSpPr>
        <p:spPr>
          <a:xfrm rot="4733987">
            <a:off x="814850" y="2202342"/>
            <a:ext cx="699135" cy="2512599"/>
          </a:xfrm>
          <a:custGeom>
            <a:avLst/>
            <a:gdLst>
              <a:gd name="connsiteX0" fmla="*/ 370199 w 740398"/>
              <a:gd name="connsiteY0" fmla="*/ 0 h 2607556"/>
              <a:gd name="connsiteX1" fmla="*/ 370199 w 740398"/>
              <a:gd name="connsiteY1" fmla="*/ 0 h 2607556"/>
              <a:gd name="connsiteX2" fmla="*/ 631969 w 740398"/>
              <a:gd name="connsiteY2" fmla="*/ 108429 h 2607556"/>
              <a:gd name="connsiteX3" fmla="*/ 740397 w 740398"/>
              <a:gd name="connsiteY3" fmla="*/ 370199 h 2607556"/>
              <a:gd name="connsiteX4" fmla="*/ 740398 w 740398"/>
              <a:gd name="connsiteY4" fmla="*/ 2607556 h 2607556"/>
              <a:gd name="connsiteX5" fmla="*/ 740398 w 740398"/>
              <a:gd name="connsiteY5" fmla="*/ 2607556 h 2607556"/>
              <a:gd name="connsiteX6" fmla="*/ 740398 w 740398"/>
              <a:gd name="connsiteY6" fmla="*/ 2607556 h 2607556"/>
              <a:gd name="connsiteX7" fmla="*/ 0 w 740398"/>
              <a:gd name="connsiteY7" fmla="*/ 2607556 h 2607556"/>
              <a:gd name="connsiteX8" fmla="*/ 0 w 740398"/>
              <a:gd name="connsiteY8" fmla="*/ 2607556 h 2607556"/>
              <a:gd name="connsiteX9" fmla="*/ 0 w 740398"/>
              <a:gd name="connsiteY9" fmla="*/ 2607556 h 2607556"/>
              <a:gd name="connsiteX10" fmla="*/ 0 w 740398"/>
              <a:gd name="connsiteY10" fmla="*/ 370199 h 2607556"/>
              <a:gd name="connsiteX11" fmla="*/ 108429 w 740398"/>
              <a:gd name="connsiteY11" fmla="*/ 108429 h 2607556"/>
              <a:gd name="connsiteX12" fmla="*/ 370199 w 740398"/>
              <a:gd name="connsiteY12" fmla="*/ 1 h 2607556"/>
              <a:gd name="connsiteX13" fmla="*/ 370199 w 740398"/>
              <a:gd name="connsiteY13" fmla="*/ 0 h 2607556"/>
              <a:gd name="connsiteX0" fmla="*/ 0 w 831838"/>
              <a:gd name="connsiteY0" fmla="*/ 2607556 h 2698996"/>
              <a:gd name="connsiteX1" fmla="*/ 0 w 831838"/>
              <a:gd name="connsiteY1" fmla="*/ 2607556 h 2698996"/>
              <a:gd name="connsiteX2" fmla="*/ 0 w 831838"/>
              <a:gd name="connsiteY2" fmla="*/ 2607556 h 2698996"/>
              <a:gd name="connsiteX3" fmla="*/ 0 w 831838"/>
              <a:gd name="connsiteY3" fmla="*/ 370199 h 2698996"/>
              <a:gd name="connsiteX4" fmla="*/ 108429 w 831838"/>
              <a:gd name="connsiteY4" fmla="*/ 108429 h 2698996"/>
              <a:gd name="connsiteX5" fmla="*/ 370199 w 831838"/>
              <a:gd name="connsiteY5" fmla="*/ 1 h 2698996"/>
              <a:gd name="connsiteX6" fmla="*/ 370199 w 831838"/>
              <a:gd name="connsiteY6" fmla="*/ 0 h 2698996"/>
              <a:gd name="connsiteX7" fmla="*/ 370199 w 831838"/>
              <a:gd name="connsiteY7" fmla="*/ 0 h 2698996"/>
              <a:gd name="connsiteX8" fmla="*/ 631969 w 831838"/>
              <a:gd name="connsiteY8" fmla="*/ 108429 h 2698996"/>
              <a:gd name="connsiteX9" fmla="*/ 740397 w 831838"/>
              <a:gd name="connsiteY9" fmla="*/ 370199 h 2698996"/>
              <a:gd name="connsiteX10" fmla="*/ 740398 w 831838"/>
              <a:gd name="connsiteY10" fmla="*/ 2607556 h 2698996"/>
              <a:gd name="connsiteX11" fmla="*/ 740398 w 831838"/>
              <a:gd name="connsiteY11" fmla="*/ 2607556 h 2698996"/>
              <a:gd name="connsiteX12" fmla="*/ 831838 w 831838"/>
              <a:gd name="connsiteY12" fmla="*/ 2698996 h 2698996"/>
              <a:gd name="connsiteX0" fmla="*/ 19377 w 851215"/>
              <a:gd name="connsiteY0" fmla="*/ 2607556 h 2698996"/>
              <a:gd name="connsiteX1" fmla="*/ 19377 w 851215"/>
              <a:gd name="connsiteY1" fmla="*/ 2607556 h 2698996"/>
              <a:gd name="connsiteX2" fmla="*/ 0 w 851215"/>
              <a:gd name="connsiteY2" fmla="*/ 2357093 h 2698996"/>
              <a:gd name="connsiteX3" fmla="*/ 19377 w 851215"/>
              <a:gd name="connsiteY3" fmla="*/ 370199 h 2698996"/>
              <a:gd name="connsiteX4" fmla="*/ 127806 w 851215"/>
              <a:gd name="connsiteY4" fmla="*/ 108429 h 2698996"/>
              <a:gd name="connsiteX5" fmla="*/ 389576 w 851215"/>
              <a:gd name="connsiteY5" fmla="*/ 1 h 2698996"/>
              <a:gd name="connsiteX6" fmla="*/ 389576 w 851215"/>
              <a:gd name="connsiteY6" fmla="*/ 0 h 2698996"/>
              <a:gd name="connsiteX7" fmla="*/ 389576 w 851215"/>
              <a:gd name="connsiteY7" fmla="*/ 0 h 2698996"/>
              <a:gd name="connsiteX8" fmla="*/ 651346 w 851215"/>
              <a:gd name="connsiteY8" fmla="*/ 108429 h 2698996"/>
              <a:gd name="connsiteX9" fmla="*/ 759774 w 851215"/>
              <a:gd name="connsiteY9" fmla="*/ 370199 h 2698996"/>
              <a:gd name="connsiteX10" fmla="*/ 759775 w 851215"/>
              <a:gd name="connsiteY10" fmla="*/ 2607556 h 2698996"/>
              <a:gd name="connsiteX11" fmla="*/ 759775 w 851215"/>
              <a:gd name="connsiteY11" fmla="*/ 2607556 h 2698996"/>
              <a:gd name="connsiteX12" fmla="*/ 851215 w 851215"/>
              <a:gd name="connsiteY12" fmla="*/ 2698996 h 2698996"/>
              <a:gd name="connsiteX0" fmla="*/ 19377 w 851215"/>
              <a:gd name="connsiteY0" fmla="*/ 2607556 h 2698996"/>
              <a:gd name="connsiteX1" fmla="*/ 0 w 851215"/>
              <a:gd name="connsiteY1" fmla="*/ 2357093 h 2698996"/>
              <a:gd name="connsiteX2" fmla="*/ 19377 w 851215"/>
              <a:gd name="connsiteY2" fmla="*/ 370199 h 2698996"/>
              <a:gd name="connsiteX3" fmla="*/ 127806 w 851215"/>
              <a:gd name="connsiteY3" fmla="*/ 108429 h 2698996"/>
              <a:gd name="connsiteX4" fmla="*/ 389576 w 851215"/>
              <a:gd name="connsiteY4" fmla="*/ 1 h 2698996"/>
              <a:gd name="connsiteX5" fmla="*/ 389576 w 851215"/>
              <a:gd name="connsiteY5" fmla="*/ 0 h 2698996"/>
              <a:gd name="connsiteX6" fmla="*/ 389576 w 851215"/>
              <a:gd name="connsiteY6" fmla="*/ 0 h 2698996"/>
              <a:gd name="connsiteX7" fmla="*/ 651346 w 851215"/>
              <a:gd name="connsiteY7" fmla="*/ 108429 h 2698996"/>
              <a:gd name="connsiteX8" fmla="*/ 759774 w 851215"/>
              <a:gd name="connsiteY8" fmla="*/ 370199 h 2698996"/>
              <a:gd name="connsiteX9" fmla="*/ 759775 w 851215"/>
              <a:gd name="connsiteY9" fmla="*/ 2607556 h 2698996"/>
              <a:gd name="connsiteX10" fmla="*/ 759775 w 851215"/>
              <a:gd name="connsiteY10" fmla="*/ 2607556 h 2698996"/>
              <a:gd name="connsiteX11" fmla="*/ 851215 w 851215"/>
              <a:gd name="connsiteY11" fmla="*/ 2698996 h 2698996"/>
              <a:gd name="connsiteX0" fmla="*/ 0 w 851215"/>
              <a:gd name="connsiteY0" fmla="*/ 2357093 h 2698996"/>
              <a:gd name="connsiteX1" fmla="*/ 19377 w 851215"/>
              <a:gd name="connsiteY1" fmla="*/ 370199 h 2698996"/>
              <a:gd name="connsiteX2" fmla="*/ 127806 w 851215"/>
              <a:gd name="connsiteY2" fmla="*/ 108429 h 2698996"/>
              <a:gd name="connsiteX3" fmla="*/ 389576 w 851215"/>
              <a:gd name="connsiteY3" fmla="*/ 1 h 2698996"/>
              <a:gd name="connsiteX4" fmla="*/ 389576 w 851215"/>
              <a:gd name="connsiteY4" fmla="*/ 0 h 2698996"/>
              <a:gd name="connsiteX5" fmla="*/ 389576 w 851215"/>
              <a:gd name="connsiteY5" fmla="*/ 0 h 2698996"/>
              <a:gd name="connsiteX6" fmla="*/ 651346 w 851215"/>
              <a:gd name="connsiteY6" fmla="*/ 108429 h 2698996"/>
              <a:gd name="connsiteX7" fmla="*/ 759774 w 851215"/>
              <a:gd name="connsiteY7" fmla="*/ 370199 h 2698996"/>
              <a:gd name="connsiteX8" fmla="*/ 759775 w 851215"/>
              <a:gd name="connsiteY8" fmla="*/ 2607556 h 2698996"/>
              <a:gd name="connsiteX9" fmla="*/ 759775 w 851215"/>
              <a:gd name="connsiteY9" fmla="*/ 2607556 h 2698996"/>
              <a:gd name="connsiteX10" fmla="*/ 851215 w 851215"/>
              <a:gd name="connsiteY10" fmla="*/ 2698996 h 2698996"/>
              <a:gd name="connsiteX0" fmla="*/ 0 w 759775"/>
              <a:gd name="connsiteY0" fmla="*/ 2357093 h 2607556"/>
              <a:gd name="connsiteX1" fmla="*/ 19377 w 759775"/>
              <a:gd name="connsiteY1" fmla="*/ 370199 h 2607556"/>
              <a:gd name="connsiteX2" fmla="*/ 127806 w 759775"/>
              <a:gd name="connsiteY2" fmla="*/ 108429 h 2607556"/>
              <a:gd name="connsiteX3" fmla="*/ 389576 w 759775"/>
              <a:gd name="connsiteY3" fmla="*/ 1 h 2607556"/>
              <a:gd name="connsiteX4" fmla="*/ 389576 w 759775"/>
              <a:gd name="connsiteY4" fmla="*/ 0 h 2607556"/>
              <a:gd name="connsiteX5" fmla="*/ 389576 w 759775"/>
              <a:gd name="connsiteY5" fmla="*/ 0 h 2607556"/>
              <a:gd name="connsiteX6" fmla="*/ 651346 w 759775"/>
              <a:gd name="connsiteY6" fmla="*/ 108429 h 2607556"/>
              <a:gd name="connsiteX7" fmla="*/ 759774 w 759775"/>
              <a:gd name="connsiteY7" fmla="*/ 370199 h 2607556"/>
              <a:gd name="connsiteX8" fmla="*/ 759775 w 759775"/>
              <a:gd name="connsiteY8" fmla="*/ 2607556 h 2607556"/>
              <a:gd name="connsiteX9" fmla="*/ 759775 w 759775"/>
              <a:gd name="connsiteY9" fmla="*/ 2607556 h 2607556"/>
              <a:gd name="connsiteX0" fmla="*/ 0 w 764702"/>
              <a:gd name="connsiteY0" fmla="*/ 2357093 h 2607556"/>
              <a:gd name="connsiteX1" fmla="*/ 19377 w 764702"/>
              <a:gd name="connsiteY1" fmla="*/ 370199 h 2607556"/>
              <a:gd name="connsiteX2" fmla="*/ 127806 w 764702"/>
              <a:gd name="connsiteY2" fmla="*/ 108429 h 2607556"/>
              <a:gd name="connsiteX3" fmla="*/ 389576 w 764702"/>
              <a:gd name="connsiteY3" fmla="*/ 1 h 2607556"/>
              <a:gd name="connsiteX4" fmla="*/ 389576 w 764702"/>
              <a:gd name="connsiteY4" fmla="*/ 0 h 2607556"/>
              <a:gd name="connsiteX5" fmla="*/ 389576 w 764702"/>
              <a:gd name="connsiteY5" fmla="*/ 0 h 2607556"/>
              <a:gd name="connsiteX6" fmla="*/ 651346 w 764702"/>
              <a:gd name="connsiteY6" fmla="*/ 108429 h 2607556"/>
              <a:gd name="connsiteX7" fmla="*/ 759774 w 764702"/>
              <a:gd name="connsiteY7" fmla="*/ 370199 h 2607556"/>
              <a:gd name="connsiteX8" fmla="*/ 759775 w 764702"/>
              <a:gd name="connsiteY8" fmla="*/ 2607556 h 2607556"/>
              <a:gd name="connsiteX9" fmla="*/ 764702 w 764702"/>
              <a:gd name="connsiteY9" fmla="*/ 2512599 h 2607556"/>
              <a:gd name="connsiteX0" fmla="*/ 0 w 778667"/>
              <a:gd name="connsiteY0" fmla="*/ 2357093 h 2512599"/>
              <a:gd name="connsiteX1" fmla="*/ 19377 w 778667"/>
              <a:gd name="connsiteY1" fmla="*/ 370199 h 2512599"/>
              <a:gd name="connsiteX2" fmla="*/ 127806 w 778667"/>
              <a:gd name="connsiteY2" fmla="*/ 108429 h 2512599"/>
              <a:gd name="connsiteX3" fmla="*/ 389576 w 778667"/>
              <a:gd name="connsiteY3" fmla="*/ 1 h 2512599"/>
              <a:gd name="connsiteX4" fmla="*/ 389576 w 778667"/>
              <a:gd name="connsiteY4" fmla="*/ 0 h 2512599"/>
              <a:gd name="connsiteX5" fmla="*/ 389576 w 778667"/>
              <a:gd name="connsiteY5" fmla="*/ 0 h 2512599"/>
              <a:gd name="connsiteX6" fmla="*/ 651346 w 778667"/>
              <a:gd name="connsiteY6" fmla="*/ 108429 h 2512599"/>
              <a:gd name="connsiteX7" fmla="*/ 759774 w 778667"/>
              <a:gd name="connsiteY7" fmla="*/ 370199 h 2512599"/>
              <a:gd name="connsiteX8" fmla="*/ 764702 w 778667"/>
              <a:gd name="connsiteY8" fmla="*/ 2512599 h 2512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8667" h="2512599">
                <a:moveTo>
                  <a:pt x="0" y="2357093"/>
                </a:moveTo>
                <a:lnTo>
                  <a:pt x="19377" y="370199"/>
                </a:lnTo>
                <a:cubicBezTo>
                  <a:pt x="19377" y="272016"/>
                  <a:pt x="58380" y="177855"/>
                  <a:pt x="127806" y="108429"/>
                </a:cubicBezTo>
                <a:cubicBezTo>
                  <a:pt x="197232" y="39003"/>
                  <a:pt x="291394" y="0"/>
                  <a:pt x="389576" y="1"/>
                </a:cubicBezTo>
                <a:lnTo>
                  <a:pt x="389576" y="0"/>
                </a:lnTo>
                <a:lnTo>
                  <a:pt x="389576" y="0"/>
                </a:lnTo>
                <a:cubicBezTo>
                  <a:pt x="487759" y="0"/>
                  <a:pt x="581920" y="39003"/>
                  <a:pt x="651346" y="108429"/>
                </a:cubicBezTo>
                <a:cubicBezTo>
                  <a:pt x="720772" y="177855"/>
                  <a:pt x="759775" y="272017"/>
                  <a:pt x="759774" y="370199"/>
                </a:cubicBezTo>
                <a:cubicBezTo>
                  <a:pt x="778667" y="770894"/>
                  <a:pt x="763675" y="2066266"/>
                  <a:pt x="764702" y="2512599"/>
                </a:cubicBezTo>
              </a:path>
            </a:pathLst>
          </a:custGeom>
          <a:ln w="1270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3" name="Freeform 52"/>
          <p:cNvSpPr/>
          <p:nvPr/>
        </p:nvSpPr>
        <p:spPr>
          <a:xfrm rot="4733987">
            <a:off x="390772" y="3357641"/>
            <a:ext cx="379174" cy="1207375"/>
          </a:xfrm>
          <a:custGeom>
            <a:avLst/>
            <a:gdLst>
              <a:gd name="connsiteX0" fmla="*/ 229291 w 458582"/>
              <a:gd name="connsiteY0" fmla="*/ 0 h 1615047"/>
              <a:gd name="connsiteX1" fmla="*/ 229291 w 458582"/>
              <a:gd name="connsiteY1" fmla="*/ 0 h 1615047"/>
              <a:gd name="connsiteX2" fmla="*/ 391424 w 458582"/>
              <a:gd name="connsiteY2" fmla="*/ 67158 h 1615047"/>
              <a:gd name="connsiteX3" fmla="*/ 458582 w 458582"/>
              <a:gd name="connsiteY3" fmla="*/ 229291 h 1615047"/>
              <a:gd name="connsiteX4" fmla="*/ 458582 w 458582"/>
              <a:gd name="connsiteY4" fmla="*/ 1615047 h 1615047"/>
              <a:gd name="connsiteX5" fmla="*/ 458582 w 458582"/>
              <a:gd name="connsiteY5" fmla="*/ 1615047 h 1615047"/>
              <a:gd name="connsiteX6" fmla="*/ 458582 w 458582"/>
              <a:gd name="connsiteY6" fmla="*/ 1615047 h 1615047"/>
              <a:gd name="connsiteX7" fmla="*/ 0 w 458582"/>
              <a:gd name="connsiteY7" fmla="*/ 1615047 h 1615047"/>
              <a:gd name="connsiteX8" fmla="*/ 0 w 458582"/>
              <a:gd name="connsiteY8" fmla="*/ 1615047 h 1615047"/>
              <a:gd name="connsiteX9" fmla="*/ 0 w 458582"/>
              <a:gd name="connsiteY9" fmla="*/ 1615047 h 1615047"/>
              <a:gd name="connsiteX10" fmla="*/ 0 w 458582"/>
              <a:gd name="connsiteY10" fmla="*/ 229291 h 1615047"/>
              <a:gd name="connsiteX11" fmla="*/ 67158 w 458582"/>
              <a:gd name="connsiteY11" fmla="*/ 67158 h 1615047"/>
              <a:gd name="connsiteX12" fmla="*/ 229291 w 458582"/>
              <a:gd name="connsiteY12" fmla="*/ 0 h 1615047"/>
              <a:gd name="connsiteX0" fmla="*/ 0 w 550022"/>
              <a:gd name="connsiteY0" fmla="*/ 1615047 h 1706487"/>
              <a:gd name="connsiteX1" fmla="*/ 0 w 550022"/>
              <a:gd name="connsiteY1" fmla="*/ 1615047 h 1706487"/>
              <a:gd name="connsiteX2" fmla="*/ 0 w 550022"/>
              <a:gd name="connsiteY2" fmla="*/ 1615047 h 1706487"/>
              <a:gd name="connsiteX3" fmla="*/ 0 w 550022"/>
              <a:gd name="connsiteY3" fmla="*/ 229291 h 1706487"/>
              <a:gd name="connsiteX4" fmla="*/ 67158 w 550022"/>
              <a:gd name="connsiteY4" fmla="*/ 67158 h 1706487"/>
              <a:gd name="connsiteX5" fmla="*/ 229291 w 550022"/>
              <a:gd name="connsiteY5" fmla="*/ 0 h 1706487"/>
              <a:gd name="connsiteX6" fmla="*/ 229291 w 550022"/>
              <a:gd name="connsiteY6" fmla="*/ 0 h 1706487"/>
              <a:gd name="connsiteX7" fmla="*/ 391424 w 550022"/>
              <a:gd name="connsiteY7" fmla="*/ 67158 h 1706487"/>
              <a:gd name="connsiteX8" fmla="*/ 458582 w 550022"/>
              <a:gd name="connsiteY8" fmla="*/ 229291 h 1706487"/>
              <a:gd name="connsiteX9" fmla="*/ 458582 w 550022"/>
              <a:gd name="connsiteY9" fmla="*/ 1615047 h 1706487"/>
              <a:gd name="connsiteX10" fmla="*/ 458582 w 550022"/>
              <a:gd name="connsiteY10" fmla="*/ 1615047 h 1706487"/>
              <a:gd name="connsiteX11" fmla="*/ 550022 w 550022"/>
              <a:gd name="connsiteY11" fmla="*/ 1706487 h 1706487"/>
              <a:gd name="connsiteX0" fmla="*/ 0 w 550022"/>
              <a:gd name="connsiteY0" fmla="*/ 1615047 h 1706487"/>
              <a:gd name="connsiteX1" fmla="*/ 0 w 550022"/>
              <a:gd name="connsiteY1" fmla="*/ 1615047 h 1706487"/>
              <a:gd name="connsiteX2" fmla="*/ 9603 w 550022"/>
              <a:gd name="connsiteY2" fmla="*/ 1356566 h 1706487"/>
              <a:gd name="connsiteX3" fmla="*/ 0 w 550022"/>
              <a:gd name="connsiteY3" fmla="*/ 229291 h 1706487"/>
              <a:gd name="connsiteX4" fmla="*/ 67158 w 550022"/>
              <a:gd name="connsiteY4" fmla="*/ 67158 h 1706487"/>
              <a:gd name="connsiteX5" fmla="*/ 229291 w 550022"/>
              <a:gd name="connsiteY5" fmla="*/ 0 h 1706487"/>
              <a:gd name="connsiteX6" fmla="*/ 229291 w 550022"/>
              <a:gd name="connsiteY6" fmla="*/ 0 h 1706487"/>
              <a:gd name="connsiteX7" fmla="*/ 391424 w 550022"/>
              <a:gd name="connsiteY7" fmla="*/ 67158 h 1706487"/>
              <a:gd name="connsiteX8" fmla="*/ 458582 w 550022"/>
              <a:gd name="connsiteY8" fmla="*/ 229291 h 1706487"/>
              <a:gd name="connsiteX9" fmla="*/ 458582 w 550022"/>
              <a:gd name="connsiteY9" fmla="*/ 1615047 h 1706487"/>
              <a:gd name="connsiteX10" fmla="*/ 458582 w 550022"/>
              <a:gd name="connsiteY10" fmla="*/ 1615047 h 1706487"/>
              <a:gd name="connsiteX11" fmla="*/ 550022 w 550022"/>
              <a:gd name="connsiteY11" fmla="*/ 1706487 h 1706487"/>
              <a:gd name="connsiteX0" fmla="*/ 0 w 550022"/>
              <a:gd name="connsiteY0" fmla="*/ 1615047 h 1706487"/>
              <a:gd name="connsiteX1" fmla="*/ 9603 w 550022"/>
              <a:gd name="connsiteY1" fmla="*/ 1356566 h 1706487"/>
              <a:gd name="connsiteX2" fmla="*/ 0 w 550022"/>
              <a:gd name="connsiteY2" fmla="*/ 229291 h 1706487"/>
              <a:gd name="connsiteX3" fmla="*/ 67158 w 550022"/>
              <a:gd name="connsiteY3" fmla="*/ 67158 h 1706487"/>
              <a:gd name="connsiteX4" fmla="*/ 229291 w 550022"/>
              <a:gd name="connsiteY4" fmla="*/ 0 h 1706487"/>
              <a:gd name="connsiteX5" fmla="*/ 229291 w 550022"/>
              <a:gd name="connsiteY5" fmla="*/ 0 h 1706487"/>
              <a:gd name="connsiteX6" fmla="*/ 391424 w 550022"/>
              <a:gd name="connsiteY6" fmla="*/ 67158 h 1706487"/>
              <a:gd name="connsiteX7" fmla="*/ 458582 w 550022"/>
              <a:gd name="connsiteY7" fmla="*/ 229291 h 1706487"/>
              <a:gd name="connsiteX8" fmla="*/ 458582 w 550022"/>
              <a:gd name="connsiteY8" fmla="*/ 1615047 h 1706487"/>
              <a:gd name="connsiteX9" fmla="*/ 458582 w 550022"/>
              <a:gd name="connsiteY9" fmla="*/ 1615047 h 1706487"/>
              <a:gd name="connsiteX10" fmla="*/ 550022 w 550022"/>
              <a:gd name="connsiteY10" fmla="*/ 1706487 h 1706487"/>
              <a:gd name="connsiteX0" fmla="*/ 9603 w 550022"/>
              <a:gd name="connsiteY0" fmla="*/ 1356566 h 1706487"/>
              <a:gd name="connsiteX1" fmla="*/ 0 w 550022"/>
              <a:gd name="connsiteY1" fmla="*/ 229291 h 1706487"/>
              <a:gd name="connsiteX2" fmla="*/ 67158 w 550022"/>
              <a:gd name="connsiteY2" fmla="*/ 67158 h 1706487"/>
              <a:gd name="connsiteX3" fmla="*/ 229291 w 550022"/>
              <a:gd name="connsiteY3" fmla="*/ 0 h 1706487"/>
              <a:gd name="connsiteX4" fmla="*/ 229291 w 550022"/>
              <a:gd name="connsiteY4" fmla="*/ 0 h 1706487"/>
              <a:gd name="connsiteX5" fmla="*/ 391424 w 550022"/>
              <a:gd name="connsiteY5" fmla="*/ 67158 h 1706487"/>
              <a:gd name="connsiteX6" fmla="*/ 458582 w 550022"/>
              <a:gd name="connsiteY6" fmla="*/ 229291 h 1706487"/>
              <a:gd name="connsiteX7" fmla="*/ 458582 w 550022"/>
              <a:gd name="connsiteY7" fmla="*/ 1615047 h 1706487"/>
              <a:gd name="connsiteX8" fmla="*/ 458582 w 550022"/>
              <a:gd name="connsiteY8" fmla="*/ 1615047 h 1706487"/>
              <a:gd name="connsiteX9" fmla="*/ 550022 w 550022"/>
              <a:gd name="connsiteY9" fmla="*/ 1706487 h 1706487"/>
              <a:gd name="connsiteX0" fmla="*/ 9603 w 458582"/>
              <a:gd name="connsiteY0" fmla="*/ 1356566 h 1615047"/>
              <a:gd name="connsiteX1" fmla="*/ 0 w 458582"/>
              <a:gd name="connsiteY1" fmla="*/ 229291 h 1615047"/>
              <a:gd name="connsiteX2" fmla="*/ 67158 w 458582"/>
              <a:gd name="connsiteY2" fmla="*/ 67158 h 1615047"/>
              <a:gd name="connsiteX3" fmla="*/ 229291 w 458582"/>
              <a:gd name="connsiteY3" fmla="*/ 0 h 1615047"/>
              <a:gd name="connsiteX4" fmla="*/ 229291 w 458582"/>
              <a:gd name="connsiteY4" fmla="*/ 0 h 1615047"/>
              <a:gd name="connsiteX5" fmla="*/ 391424 w 458582"/>
              <a:gd name="connsiteY5" fmla="*/ 67158 h 1615047"/>
              <a:gd name="connsiteX6" fmla="*/ 458582 w 458582"/>
              <a:gd name="connsiteY6" fmla="*/ 229291 h 1615047"/>
              <a:gd name="connsiteX7" fmla="*/ 458582 w 458582"/>
              <a:gd name="connsiteY7" fmla="*/ 1615047 h 1615047"/>
              <a:gd name="connsiteX8" fmla="*/ 458582 w 458582"/>
              <a:gd name="connsiteY8" fmla="*/ 1615047 h 1615047"/>
              <a:gd name="connsiteX0" fmla="*/ 9603 w 458582"/>
              <a:gd name="connsiteY0" fmla="*/ 1356566 h 1615047"/>
              <a:gd name="connsiteX1" fmla="*/ 0 w 458582"/>
              <a:gd name="connsiteY1" fmla="*/ 229291 h 1615047"/>
              <a:gd name="connsiteX2" fmla="*/ 67158 w 458582"/>
              <a:gd name="connsiteY2" fmla="*/ 67158 h 1615047"/>
              <a:gd name="connsiteX3" fmla="*/ 229291 w 458582"/>
              <a:gd name="connsiteY3" fmla="*/ 0 h 1615047"/>
              <a:gd name="connsiteX4" fmla="*/ 229291 w 458582"/>
              <a:gd name="connsiteY4" fmla="*/ 0 h 1615047"/>
              <a:gd name="connsiteX5" fmla="*/ 391424 w 458582"/>
              <a:gd name="connsiteY5" fmla="*/ 67158 h 1615047"/>
              <a:gd name="connsiteX6" fmla="*/ 458582 w 458582"/>
              <a:gd name="connsiteY6" fmla="*/ 229291 h 1615047"/>
              <a:gd name="connsiteX7" fmla="*/ 458582 w 458582"/>
              <a:gd name="connsiteY7" fmla="*/ 1615047 h 1615047"/>
              <a:gd name="connsiteX8" fmla="*/ 447473 w 458582"/>
              <a:gd name="connsiteY8" fmla="*/ 1462129 h 1615047"/>
              <a:gd name="connsiteX0" fmla="*/ 9603 w 458582"/>
              <a:gd name="connsiteY0" fmla="*/ 1356566 h 1462129"/>
              <a:gd name="connsiteX1" fmla="*/ 0 w 458582"/>
              <a:gd name="connsiteY1" fmla="*/ 229291 h 1462129"/>
              <a:gd name="connsiteX2" fmla="*/ 67158 w 458582"/>
              <a:gd name="connsiteY2" fmla="*/ 67158 h 1462129"/>
              <a:gd name="connsiteX3" fmla="*/ 229291 w 458582"/>
              <a:gd name="connsiteY3" fmla="*/ 0 h 1462129"/>
              <a:gd name="connsiteX4" fmla="*/ 229291 w 458582"/>
              <a:gd name="connsiteY4" fmla="*/ 0 h 1462129"/>
              <a:gd name="connsiteX5" fmla="*/ 391424 w 458582"/>
              <a:gd name="connsiteY5" fmla="*/ 67158 h 1462129"/>
              <a:gd name="connsiteX6" fmla="*/ 458582 w 458582"/>
              <a:gd name="connsiteY6" fmla="*/ 229291 h 1462129"/>
              <a:gd name="connsiteX7" fmla="*/ 447473 w 458582"/>
              <a:gd name="connsiteY7" fmla="*/ 1462129 h 1462129"/>
              <a:gd name="connsiteX0" fmla="*/ 28227 w 458582"/>
              <a:gd name="connsiteY0" fmla="*/ 1401330 h 1462129"/>
              <a:gd name="connsiteX1" fmla="*/ 0 w 458582"/>
              <a:gd name="connsiteY1" fmla="*/ 229291 h 1462129"/>
              <a:gd name="connsiteX2" fmla="*/ 67158 w 458582"/>
              <a:gd name="connsiteY2" fmla="*/ 67158 h 1462129"/>
              <a:gd name="connsiteX3" fmla="*/ 229291 w 458582"/>
              <a:gd name="connsiteY3" fmla="*/ 0 h 1462129"/>
              <a:gd name="connsiteX4" fmla="*/ 229291 w 458582"/>
              <a:gd name="connsiteY4" fmla="*/ 0 h 1462129"/>
              <a:gd name="connsiteX5" fmla="*/ 391424 w 458582"/>
              <a:gd name="connsiteY5" fmla="*/ 67158 h 1462129"/>
              <a:gd name="connsiteX6" fmla="*/ 458582 w 458582"/>
              <a:gd name="connsiteY6" fmla="*/ 229291 h 1462129"/>
              <a:gd name="connsiteX7" fmla="*/ 447473 w 458582"/>
              <a:gd name="connsiteY7" fmla="*/ 1462129 h 1462129"/>
              <a:gd name="connsiteX0" fmla="*/ 0 w 459179"/>
              <a:gd name="connsiteY0" fmla="*/ 1379079 h 1462129"/>
              <a:gd name="connsiteX1" fmla="*/ 597 w 459179"/>
              <a:gd name="connsiteY1" fmla="*/ 229291 h 1462129"/>
              <a:gd name="connsiteX2" fmla="*/ 67755 w 459179"/>
              <a:gd name="connsiteY2" fmla="*/ 67158 h 1462129"/>
              <a:gd name="connsiteX3" fmla="*/ 229888 w 459179"/>
              <a:gd name="connsiteY3" fmla="*/ 0 h 1462129"/>
              <a:gd name="connsiteX4" fmla="*/ 229888 w 459179"/>
              <a:gd name="connsiteY4" fmla="*/ 0 h 1462129"/>
              <a:gd name="connsiteX5" fmla="*/ 392021 w 459179"/>
              <a:gd name="connsiteY5" fmla="*/ 67158 h 1462129"/>
              <a:gd name="connsiteX6" fmla="*/ 459179 w 459179"/>
              <a:gd name="connsiteY6" fmla="*/ 229291 h 1462129"/>
              <a:gd name="connsiteX7" fmla="*/ 448070 w 459179"/>
              <a:gd name="connsiteY7" fmla="*/ 1462129 h 1462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9179" h="1462129">
                <a:moveTo>
                  <a:pt x="0" y="1379079"/>
                </a:moveTo>
                <a:lnTo>
                  <a:pt x="597" y="229291"/>
                </a:lnTo>
                <a:cubicBezTo>
                  <a:pt x="597" y="168479"/>
                  <a:pt x="24755" y="110158"/>
                  <a:pt x="67755" y="67158"/>
                </a:cubicBezTo>
                <a:cubicBezTo>
                  <a:pt x="110755" y="24158"/>
                  <a:pt x="169077" y="0"/>
                  <a:pt x="229888" y="0"/>
                </a:cubicBezTo>
                <a:lnTo>
                  <a:pt x="229888" y="0"/>
                </a:lnTo>
                <a:cubicBezTo>
                  <a:pt x="290700" y="0"/>
                  <a:pt x="349021" y="24158"/>
                  <a:pt x="392021" y="67158"/>
                </a:cubicBezTo>
                <a:cubicBezTo>
                  <a:pt x="435021" y="110158"/>
                  <a:pt x="459179" y="168480"/>
                  <a:pt x="459179" y="229291"/>
                </a:cubicBezTo>
                <a:lnTo>
                  <a:pt x="448070" y="1462129"/>
                </a:lnTo>
              </a:path>
            </a:pathLst>
          </a:custGeom>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rot="21000000">
            <a:off x="600152" y="3389654"/>
            <a:ext cx="7622161" cy="1679594"/>
          </a:xfrm>
        </p:spPr>
        <p:txBody>
          <a:bodyPr vert="horz" lIns="91440" tIns="45720" rIns="91440" bIns="45720" rtlCol="0" anchor="b" anchorCtr="0">
            <a:noAutofit/>
          </a:bodyPr>
          <a:lstStyle>
            <a:lvl1pPr algn="r" defTabSz="914400" rtl="0" eaLnBrk="1" latinLnBrk="0" hangingPunct="1">
              <a:lnSpc>
                <a:spcPts val="5600"/>
              </a:lnSpc>
              <a:spcBef>
                <a:spcPct val="0"/>
              </a:spcBef>
              <a:buNone/>
              <a:defRPr sz="4600" kern="1200">
                <a:solidFill>
                  <a:schemeClr val="bg1"/>
                </a:solidFill>
                <a:latin typeface="+mj-lt"/>
                <a:ea typeface="+mj-ea"/>
                <a:cs typeface="+mj-cs"/>
              </a:defRPr>
            </a:lvl1pPr>
          </a:lstStyle>
          <a:p>
            <a:r>
              <a:rPr lang="en-US" smtClean="0"/>
              <a:t>Click to edit Master title style</a:t>
            </a:r>
            <a:endParaRPr/>
          </a:p>
        </p:txBody>
      </p:sp>
      <p:sp>
        <p:nvSpPr>
          <p:cNvPr id="29" name="Rectangle 28"/>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2" name="Round Same Side Corner Rectangle 31"/>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699247" y="3024188"/>
            <a:ext cx="3657600" cy="3376612"/>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751294" y="3024188"/>
            <a:ext cx="3657600" cy="3376612"/>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A306DD2F-7638-7641-A210-382DD9E3C01B}" type="datetimeFigureOut">
              <a:rPr lang="en-US" smtClean="0"/>
              <a:pPr/>
              <a:t>3/26/2013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E98BDA-B93D-054C-B0AB-3C60AEA3FCD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5" name="Round Same Side Corner Rectangle 34"/>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12788" y="2895601"/>
            <a:ext cx="3657600" cy="685800"/>
          </a:xfrm>
          <a:prstGeom prst="roundRect">
            <a:avLst>
              <a:gd name="adj" fmla="val 50000"/>
            </a:avLst>
          </a:prstGeom>
          <a:solidFill>
            <a:schemeClr val="accent1">
              <a:alpha val="80000"/>
            </a:schemeClr>
          </a:solidFill>
          <a:ln>
            <a:solidFill>
              <a:schemeClr val="accent2">
                <a:alpha val="80000"/>
              </a:schemeClr>
            </a:solidFill>
          </a:ln>
        </p:spPr>
        <p:txBody>
          <a:bodyPr anchor="ctr" anchorCtr="0">
            <a:noAutofit/>
          </a:bodyPr>
          <a:lstStyle>
            <a:lvl1pPr marL="0" indent="0" algn="ctr">
              <a:spcBef>
                <a:spcPts val="0"/>
              </a:spcBef>
              <a:spcAft>
                <a:spcPts val="0"/>
              </a:spcAft>
              <a:buNone/>
              <a:defRPr sz="2200" b="1">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12788" y="3657600"/>
            <a:ext cx="3657600" cy="2743199"/>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773706" y="2895601"/>
            <a:ext cx="3657600" cy="685800"/>
          </a:xfrm>
          <a:prstGeom prst="roundRect">
            <a:avLst>
              <a:gd name="adj" fmla="val 50000"/>
            </a:avLst>
          </a:prstGeom>
          <a:solidFill>
            <a:schemeClr val="accent1">
              <a:alpha val="80000"/>
            </a:schemeClr>
          </a:solidFill>
          <a:ln>
            <a:solidFill>
              <a:schemeClr val="accent2">
                <a:alpha val="80000"/>
              </a:schemeClr>
            </a:solidFill>
          </a:ln>
        </p:spPr>
        <p:txBody>
          <a:bodyPr anchor="ctr" anchorCtr="0">
            <a:noAutofit/>
          </a:bodyPr>
          <a:lstStyle>
            <a:lvl1pPr marL="0" indent="0" algn="ctr">
              <a:spcBef>
                <a:spcPts val="0"/>
              </a:spcBef>
              <a:spcAft>
                <a:spcPts val="0"/>
              </a:spcAft>
              <a:buNone/>
              <a:defRPr sz="2200" b="1">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73706" y="3657600"/>
            <a:ext cx="3657600" cy="2743199"/>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A306DD2F-7638-7641-A210-382DD9E3C01B}" type="datetimeFigureOut">
              <a:rPr lang="en-US" smtClean="0"/>
              <a:pPr/>
              <a:t>3/26/2013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E98BDA-B93D-054C-B0AB-3C60AEA3FCD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ound Same Side Corner Rectangle 6"/>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A306DD2F-7638-7641-A210-382DD9E3C01B}" type="datetimeFigureOut">
              <a:rPr lang="en-US" smtClean="0"/>
              <a:pPr/>
              <a:t>3/26/2013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E98BDA-B93D-054C-B0AB-3C60AEA3FCD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06DD2F-7638-7641-A210-382DD9E3C01B}" type="datetimeFigureOut">
              <a:rPr lang="en-US" smtClean="0"/>
              <a:pPr/>
              <a:t>3/26/2013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FE98BDA-B93D-054C-B0AB-3C60AEA3FCD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3" name="Rounded Rectangle 32"/>
          <p:cNvSpPr/>
          <p:nvPr/>
        </p:nvSpPr>
        <p:spPr>
          <a:xfrm>
            <a:off x="366713" y="1447800"/>
            <a:ext cx="3748087" cy="4800600"/>
          </a:xfrm>
          <a:prstGeom prst="roundRect">
            <a:avLst/>
          </a:prstGeom>
          <a:solidFill>
            <a:schemeClr val="accent1">
              <a:alpha val="60000"/>
            </a:schemeClr>
          </a:solidFill>
          <a:ln w="635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533399" y="1676400"/>
            <a:ext cx="3429000" cy="1066800"/>
          </a:xfrm>
        </p:spPr>
        <p:txBody>
          <a:bodyPr anchor="b"/>
          <a:lstStyle>
            <a:lvl1pPr algn="ctr">
              <a:lnSpc>
                <a:spcPct val="100000"/>
              </a:lnSpc>
              <a:defRPr sz="3000" b="0"/>
            </a:lvl1pPr>
          </a:lstStyle>
          <a:p>
            <a:r>
              <a:rPr lang="en-US" smtClean="0"/>
              <a:t>Click to edit Master title style</a:t>
            </a:r>
            <a:endParaRPr/>
          </a:p>
        </p:txBody>
      </p:sp>
      <p:sp>
        <p:nvSpPr>
          <p:cNvPr id="3" name="Content Placeholder 2"/>
          <p:cNvSpPr>
            <a:spLocks noGrp="1"/>
          </p:cNvSpPr>
          <p:nvPr>
            <p:ph idx="1"/>
          </p:nvPr>
        </p:nvSpPr>
        <p:spPr>
          <a:xfrm>
            <a:off x="4504766" y="990600"/>
            <a:ext cx="4258234" cy="5257800"/>
          </a:xfrm>
        </p:spPr>
        <p:txBody>
          <a:bodyPr>
            <a:normAutofit/>
          </a:bodyPr>
          <a:lstStyle>
            <a:lvl1pPr>
              <a:defRPr sz="20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533400" y="2850775"/>
            <a:ext cx="3429000" cy="3169025"/>
          </a:xfrm>
        </p:spPr>
        <p:txBody>
          <a:bodyPr>
            <a:normAutofit/>
          </a:bodyPr>
          <a:lstStyle>
            <a:lvl1pPr marL="0" indent="0" algn="ctr">
              <a:buNone/>
              <a:defRPr sz="16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06DD2F-7638-7641-A210-382DD9E3C01B}" type="datetimeFigureOut">
              <a:rPr lang="en-US" smtClean="0"/>
              <a:pPr/>
              <a:t>3/26/2013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9619C8-A375-448C-891B-9999C6BE8E6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7" name="Picture 6" descr="TextSlideOverlay.png"/>
          <p:cNvPicPr>
            <a:picLocks noChangeAspect="1"/>
          </p:cNvPicPr>
          <p:nvPr/>
        </p:nvPicPr>
        <p:blipFill>
          <a:blip r:embed="rId16"/>
          <a:stretch>
            <a:fillRect/>
          </a:stretch>
        </p:blipFill>
        <p:spPr>
          <a:xfrm>
            <a:off x="0" y="0"/>
            <a:ext cx="9144000" cy="6858000"/>
          </a:xfrm>
          <a:prstGeom prst="rect">
            <a:avLst/>
          </a:prstGeom>
        </p:spPr>
      </p:pic>
      <p:grpSp>
        <p:nvGrpSpPr>
          <p:cNvPr id="8" name="Group 7"/>
          <p:cNvGrpSpPr/>
          <p:nvPr/>
        </p:nvGrpSpPr>
        <p:grpSpPr>
          <a:xfrm>
            <a:off x="-573169" y="-607194"/>
            <a:ext cx="7563453" cy="1983277"/>
            <a:chOff x="-573169" y="-607194"/>
            <a:chExt cx="7563453" cy="1983277"/>
          </a:xfrm>
        </p:grpSpPr>
        <p:grpSp>
          <p:nvGrpSpPr>
            <p:cNvPr id="9" name="Group 32"/>
            <p:cNvGrpSpPr/>
            <p:nvPr userDrawn="1"/>
          </p:nvGrpSpPr>
          <p:grpSpPr>
            <a:xfrm>
              <a:off x="-263314" y="-607194"/>
              <a:ext cx="7253598" cy="1983277"/>
              <a:chOff x="-263314" y="-607194"/>
              <a:chExt cx="7253598" cy="1983277"/>
            </a:xfrm>
          </p:grpSpPr>
          <p:sp>
            <p:nvSpPr>
              <p:cNvPr id="11" name="Oval 10"/>
              <p:cNvSpPr/>
              <p:nvPr userDrawn="1"/>
            </p:nvSpPr>
            <p:spPr>
              <a:xfrm rot="4368687">
                <a:off x="2839420" y="-41330"/>
                <a:ext cx="581935" cy="790091"/>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2" name="Oval 11"/>
              <p:cNvSpPr/>
              <p:nvPr userDrawn="1"/>
            </p:nvSpPr>
            <p:spPr>
              <a:xfrm>
                <a:off x="334576" y="12540"/>
                <a:ext cx="1189424" cy="10121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3" name="Arc 12"/>
              <p:cNvSpPr/>
              <p:nvPr userDrawn="1"/>
            </p:nvSpPr>
            <p:spPr>
              <a:xfrm rot="6387309">
                <a:off x="5839613" y="-548177"/>
                <a:ext cx="1106354" cy="1194988"/>
              </a:xfrm>
              <a:prstGeom prst="arc">
                <a:avLst>
                  <a:gd name="adj1" fmla="val 15179737"/>
                  <a:gd name="adj2" fmla="val 444802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4" name="Oval 13"/>
              <p:cNvSpPr/>
              <p:nvPr userDrawn="1"/>
            </p:nvSpPr>
            <p:spPr>
              <a:xfrm>
                <a:off x="5472545" y="62345"/>
                <a:ext cx="609600" cy="4912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Pie 14"/>
              <p:cNvSpPr/>
              <p:nvPr userDrawn="1"/>
            </p:nvSpPr>
            <p:spPr>
              <a:xfrm>
                <a:off x="-7411" y="-607194"/>
                <a:ext cx="1385455" cy="1205753"/>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6" name="Pie 15"/>
              <p:cNvSpPr/>
              <p:nvPr userDrawn="1"/>
            </p:nvSpPr>
            <p:spPr>
              <a:xfrm>
                <a:off x="1905000" y="-402266"/>
                <a:ext cx="1600200" cy="8001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7" name="Oval 16"/>
              <p:cNvSpPr/>
              <p:nvPr userDrawn="1"/>
            </p:nvSpPr>
            <p:spPr>
              <a:xfrm>
                <a:off x="2631141" y="762000"/>
                <a:ext cx="416859" cy="41685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8" name="Oval 17"/>
              <p:cNvSpPr/>
              <p:nvPr userDrawn="1"/>
            </p:nvSpPr>
            <p:spPr>
              <a:xfrm rot="2510439">
                <a:off x="170710" y="163548"/>
                <a:ext cx="778552" cy="982318"/>
              </a:xfrm>
              <a:prstGeom prst="ellipse">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9" name="Pie 18"/>
              <p:cNvSpPr/>
              <p:nvPr userDrawn="1"/>
            </p:nvSpPr>
            <p:spPr>
              <a:xfrm rot="16200000">
                <a:off x="-263314" y="842683"/>
                <a:ext cx="533400" cy="5334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0" name="Oval 19"/>
              <p:cNvSpPr/>
              <p:nvPr userDrawn="1"/>
            </p:nvSpPr>
            <p:spPr>
              <a:xfrm>
                <a:off x="1558635" y="491274"/>
                <a:ext cx="228600" cy="1945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Pie 20"/>
              <p:cNvSpPr/>
              <p:nvPr userDrawn="1"/>
            </p:nvSpPr>
            <p:spPr>
              <a:xfrm>
                <a:off x="990600" y="-603972"/>
                <a:ext cx="1385455" cy="1205753"/>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2" name="Pie 21"/>
              <p:cNvSpPr/>
              <p:nvPr userDrawn="1"/>
            </p:nvSpPr>
            <p:spPr>
              <a:xfrm>
                <a:off x="5181600" y="-343143"/>
                <a:ext cx="1600200" cy="6858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3" name="Oval 22"/>
              <p:cNvSpPr/>
              <p:nvPr userDrawn="1"/>
            </p:nvSpPr>
            <p:spPr>
              <a:xfrm>
                <a:off x="5728855" y="62345"/>
                <a:ext cx="685800" cy="5334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Pie 23"/>
              <p:cNvSpPr/>
              <p:nvPr userDrawn="1"/>
            </p:nvSpPr>
            <p:spPr>
              <a:xfrm>
                <a:off x="6136341" y="-257607"/>
                <a:ext cx="838200" cy="527288"/>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5" name="Oval 24"/>
              <p:cNvSpPr/>
              <p:nvPr userDrawn="1"/>
            </p:nvSpPr>
            <p:spPr>
              <a:xfrm rot="4368687">
                <a:off x="3664192" y="-146482"/>
                <a:ext cx="581935" cy="909203"/>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Pie 25"/>
              <p:cNvSpPr/>
              <p:nvPr userDrawn="1"/>
            </p:nvSpPr>
            <p:spPr>
              <a:xfrm>
                <a:off x="4384965" y="-146937"/>
                <a:ext cx="300317" cy="300317"/>
              </a:xfrm>
              <a:prstGeom prst="pie">
                <a:avLst>
                  <a:gd name="adj1" fmla="val 0"/>
                  <a:gd name="adj2" fmla="val 10777084"/>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7" name="Pie 26"/>
              <p:cNvSpPr/>
              <p:nvPr userDrawn="1"/>
            </p:nvSpPr>
            <p:spPr>
              <a:xfrm>
                <a:off x="4756593" y="-119227"/>
                <a:ext cx="182880" cy="2286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Pie 27"/>
              <p:cNvSpPr/>
              <p:nvPr userDrawn="1"/>
            </p:nvSpPr>
            <p:spPr>
              <a:xfrm>
                <a:off x="5029200" y="-114543"/>
                <a:ext cx="228600" cy="2286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9" name="Oval 28"/>
              <p:cNvSpPr/>
              <p:nvPr userDrawn="1"/>
            </p:nvSpPr>
            <p:spPr>
              <a:xfrm>
                <a:off x="2403765" y="0"/>
                <a:ext cx="665018" cy="665018"/>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0" name="Pie 29"/>
              <p:cNvSpPr/>
              <p:nvPr userDrawn="1"/>
            </p:nvSpPr>
            <p:spPr>
              <a:xfrm>
                <a:off x="3012141" y="-299172"/>
                <a:ext cx="838200" cy="6096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10" name="Pie 9"/>
            <p:cNvSpPr/>
            <p:nvPr userDrawn="1"/>
          </p:nvSpPr>
          <p:spPr>
            <a:xfrm rot="16200000">
              <a:off x="-431058" y="-79768"/>
              <a:ext cx="852056" cy="1136277"/>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 name="Title Placeholder 1"/>
          <p:cNvSpPr>
            <a:spLocks noGrp="1"/>
          </p:cNvSpPr>
          <p:nvPr>
            <p:ph type="title"/>
          </p:nvPr>
        </p:nvSpPr>
        <p:spPr>
          <a:xfrm>
            <a:off x="712788" y="1371600"/>
            <a:ext cx="7716837" cy="1447800"/>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712788" y="3012142"/>
            <a:ext cx="7716838" cy="338865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77040" y="300690"/>
            <a:ext cx="2743200" cy="182880"/>
          </a:xfrm>
          <a:prstGeom prst="rect">
            <a:avLst/>
          </a:prstGeom>
        </p:spPr>
        <p:txBody>
          <a:bodyPr vert="horz" lIns="91440" tIns="45720" rIns="91440" bIns="45720" rtlCol="0" anchor="ctr"/>
          <a:lstStyle>
            <a:lvl1pPr algn="l">
              <a:lnSpc>
                <a:spcPts val="1200"/>
              </a:lnSpc>
              <a:defRPr sz="1000" baseline="0">
                <a:solidFill>
                  <a:schemeClr val="bg1"/>
                </a:solidFill>
              </a:defRPr>
            </a:lvl1pPr>
          </a:lstStyle>
          <a:p>
            <a:fld id="{A306DD2F-7638-7641-A210-382DD9E3C01B}" type="datetimeFigureOut">
              <a:rPr lang="en-US" smtClean="0"/>
              <a:pPr/>
              <a:t>3/26/2013</a:t>
            </a:fld>
            <a:endParaRPr lang="en-US"/>
          </a:p>
        </p:txBody>
      </p:sp>
      <p:sp>
        <p:nvSpPr>
          <p:cNvPr id="5" name="Footer Placeholder 4"/>
          <p:cNvSpPr>
            <a:spLocks noGrp="1"/>
          </p:cNvSpPr>
          <p:nvPr>
            <p:ph type="ftr" sz="quarter" idx="3"/>
          </p:nvPr>
        </p:nvSpPr>
        <p:spPr>
          <a:xfrm>
            <a:off x="76200" y="116541"/>
            <a:ext cx="2743200" cy="182880"/>
          </a:xfrm>
          <a:prstGeom prst="rect">
            <a:avLst/>
          </a:prstGeom>
        </p:spPr>
        <p:txBody>
          <a:bodyPr vert="horz" lIns="91440" tIns="45720" rIns="91440" bIns="45720" rtlCol="0" anchor="ctr"/>
          <a:lstStyle>
            <a:lvl1pPr algn="l">
              <a:lnSpc>
                <a:spcPts val="1200"/>
              </a:lnSpc>
              <a:defRPr sz="1000" baseline="0">
                <a:solidFill>
                  <a:schemeClr val="bg1"/>
                </a:solidFill>
              </a:defRPr>
            </a:lvl1pPr>
          </a:lstStyle>
          <a:p>
            <a:endParaRPr lang="en-US"/>
          </a:p>
        </p:txBody>
      </p:sp>
      <p:sp>
        <p:nvSpPr>
          <p:cNvPr id="6" name="Slide Number Placeholder 5"/>
          <p:cNvSpPr>
            <a:spLocks noGrp="1"/>
          </p:cNvSpPr>
          <p:nvPr>
            <p:ph type="sldNum" sz="quarter" idx="4"/>
          </p:nvPr>
        </p:nvSpPr>
        <p:spPr>
          <a:xfrm>
            <a:off x="76200" y="605491"/>
            <a:ext cx="1385887" cy="232710"/>
          </a:xfrm>
          <a:prstGeom prst="rect">
            <a:avLst/>
          </a:prstGeom>
        </p:spPr>
        <p:txBody>
          <a:bodyPr vert="horz" lIns="91440" tIns="45720" rIns="91440" bIns="45720" rtlCol="0" anchor="ctr"/>
          <a:lstStyle>
            <a:lvl1pPr algn="l">
              <a:defRPr sz="1200">
                <a:solidFill>
                  <a:schemeClr val="bg1"/>
                </a:solidFill>
              </a:defRPr>
            </a:lvl1pPr>
          </a:lstStyle>
          <a:p>
            <a:fld id="{3FE98BDA-B93D-054C-B0AB-3C60AEA3FCD6}" type="slidenum">
              <a:rPr lang="en-US" smtClean="0"/>
              <a:pPr/>
              <a:t>‹#›</a:t>
            </a:fld>
            <a:endParaRPr lang="en-US"/>
          </a:p>
        </p:txBody>
      </p:sp>
      <p:sp>
        <p:nvSpPr>
          <p:cNvPr id="31" name="Rectangle 30"/>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 bg1="lt1" tx1="dk1" bg2="lt2" tx2="dk2" accent1="accent1" accent2="accent2" accent3="accent3" accent4="accent4" accent5="accent5" accent6="accent6" hlink="hlink" folHlink="folHlink"/>
  <p:sldLayoutIdLst>
    <p:sldLayoutId id="2147483951" r:id="rId1"/>
    <p:sldLayoutId id="2147483952" r:id="rId2"/>
    <p:sldLayoutId id="2147483953" r:id="rId3"/>
    <p:sldLayoutId id="2147483954" r:id="rId4"/>
    <p:sldLayoutId id="2147483955" r:id="rId5"/>
    <p:sldLayoutId id="2147483956" r:id="rId6"/>
    <p:sldLayoutId id="2147483957" r:id="rId7"/>
    <p:sldLayoutId id="2147483958" r:id="rId8"/>
    <p:sldLayoutId id="2147483959" r:id="rId9"/>
    <p:sldLayoutId id="2147483960" r:id="rId10"/>
    <p:sldLayoutId id="2147483961" r:id="rId11"/>
    <p:sldLayoutId id="2147483962" r:id="rId12"/>
    <p:sldLayoutId id="2147483963" r:id="rId13"/>
    <p:sldLayoutId id="2147483964" r:id="rId14"/>
  </p:sldLayoutIdLst>
  <p:txStyles>
    <p:titleStyle>
      <a:lvl1pPr algn="l" defTabSz="914400" rtl="0" eaLnBrk="1" latinLnBrk="0" hangingPunct="1">
        <a:lnSpc>
          <a:spcPts val="5600"/>
        </a:lnSpc>
        <a:spcBef>
          <a:spcPct val="0"/>
        </a:spcBef>
        <a:buNone/>
        <a:defRPr sz="4600" kern="1200">
          <a:solidFill>
            <a:schemeClr val="bg1"/>
          </a:solidFill>
          <a:latin typeface="+mj-lt"/>
          <a:ea typeface="+mj-ea"/>
          <a:cs typeface="+mj-cs"/>
        </a:defRPr>
      </a:lvl1pPr>
    </p:titleStyle>
    <p:bodyStyle>
      <a:lvl1pPr marL="342900" indent="-342900" algn="l" defTabSz="914400" rtl="0" eaLnBrk="1" latinLnBrk="0" hangingPunct="1">
        <a:spcBef>
          <a:spcPts val="0"/>
        </a:spcBef>
        <a:spcAft>
          <a:spcPts val="2000"/>
        </a:spcAft>
        <a:buFontTx/>
        <a:buBlip>
          <a:blip r:embed="rId17"/>
        </a:buBlip>
        <a:defRPr sz="2400" kern="1200">
          <a:solidFill>
            <a:schemeClr val="bg1"/>
          </a:solidFill>
          <a:effectLst>
            <a:outerShdw blurRad="38100" dist="38100" dir="2700000" algn="tl">
              <a:srgbClr val="000000">
                <a:alpha val="43137"/>
              </a:srgbClr>
            </a:outerShdw>
          </a:effectLst>
          <a:latin typeface="+mn-lt"/>
          <a:ea typeface="+mn-ea"/>
          <a:cs typeface="+mn-cs"/>
        </a:defRPr>
      </a:lvl1pPr>
      <a:lvl2pPr marL="631825" indent="-282575" algn="l" defTabSz="914400" rtl="0" eaLnBrk="1" latinLnBrk="0" hangingPunct="1">
        <a:spcBef>
          <a:spcPts val="0"/>
        </a:spcBef>
        <a:spcAft>
          <a:spcPts val="1000"/>
        </a:spcAft>
        <a:buFontTx/>
        <a:buBlip>
          <a:blip r:embed="rId17"/>
        </a:buBlip>
        <a:defRPr sz="2200" kern="1200">
          <a:solidFill>
            <a:schemeClr val="bg1"/>
          </a:solidFill>
          <a:effectLst>
            <a:outerShdw blurRad="38100" dist="38100" dir="2700000" algn="tl">
              <a:srgbClr val="000000">
                <a:alpha val="43137"/>
              </a:srgbClr>
            </a:outerShdw>
          </a:effectLst>
          <a:latin typeface="+mn-lt"/>
          <a:ea typeface="+mn-ea"/>
          <a:cs typeface="+mn-cs"/>
        </a:defRPr>
      </a:lvl2pPr>
      <a:lvl3pPr marL="914400" indent="-282575" algn="l" defTabSz="914400" rtl="0" eaLnBrk="1" latinLnBrk="0" hangingPunct="1">
        <a:spcBef>
          <a:spcPts val="0"/>
        </a:spcBef>
        <a:spcAft>
          <a:spcPts val="1000"/>
        </a:spcAft>
        <a:buFontTx/>
        <a:buBlip>
          <a:blip r:embed="rId17"/>
        </a:buBlip>
        <a:defRPr sz="2000" kern="1200">
          <a:solidFill>
            <a:schemeClr val="bg1"/>
          </a:solidFill>
          <a:effectLst>
            <a:outerShdw blurRad="38100" dist="38100" dir="2700000" algn="tl">
              <a:srgbClr val="000000">
                <a:alpha val="43137"/>
              </a:srgbClr>
            </a:outerShdw>
          </a:effectLst>
          <a:latin typeface="+mn-lt"/>
          <a:ea typeface="+mn-ea"/>
          <a:cs typeface="+mn-cs"/>
        </a:defRPr>
      </a:lvl3pPr>
      <a:lvl4pPr marL="1196975" indent="-282575" algn="l" defTabSz="914400" rtl="0" eaLnBrk="1" latinLnBrk="0" hangingPunct="1">
        <a:spcBef>
          <a:spcPts val="0"/>
        </a:spcBef>
        <a:spcAft>
          <a:spcPts val="1000"/>
        </a:spcAft>
        <a:buFontTx/>
        <a:buBlip>
          <a:blip r:embed="rId17"/>
        </a:buBlip>
        <a:defRPr sz="1800" kern="1200">
          <a:solidFill>
            <a:schemeClr val="bg1"/>
          </a:solidFill>
          <a:effectLst>
            <a:outerShdw blurRad="38100" dist="38100" dir="2700000" algn="tl">
              <a:srgbClr val="000000">
                <a:alpha val="43137"/>
              </a:srgbClr>
            </a:outerShdw>
          </a:effectLst>
          <a:latin typeface="+mn-lt"/>
          <a:ea typeface="+mn-ea"/>
          <a:cs typeface="+mn-cs"/>
        </a:defRPr>
      </a:lvl4pPr>
      <a:lvl5pPr marL="1492250" indent="-295275" algn="l" defTabSz="914400" rtl="0" eaLnBrk="1" latinLnBrk="0" hangingPunct="1">
        <a:spcBef>
          <a:spcPts val="0"/>
        </a:spcBef>
        <a:spcAft>
          <a:spcPts val="1000"/>
        </a:spcAft>
        <a:buFontTx/>
        <a:buBlip>
          <a:blip r:embed="rId17"/>
        </a:buBlip>
        <a:defRPr sz="1800" kern="1200">
          <a:solidFill>
            <a:schemeClr val="bg1"/>
          </a:solidFill>
          <a:effectLst>
            <a:outerShdw blurRad="38100" dist="38100" dir="2700000" algn="tl">
              <a:srgbClr val="000000">
                <a:alpha val="43137"/>
              </a:srgbClr>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youtube.com/watch?v=Hzgzim5m7oU" TargetMode="External"/><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2.maxwell.syr.edu/plegal/ppae/step2a.html" TargetMode="External"/><Relationship Id="rId7" Type="http://schemas.openxmlformats.org/officeDocument/2006/relationships/hyperlink" Target="http://www2.maxwell.syr.edu/plegal/ppae/step6a.html" TargetMode="External"/><Relationship Id="rId2" Type="http://schemas.openxmlformats.org/officeDocument/2006/relationships/hyperlink" Target="http://www2.maxwell.syr.edu/plegal/ppae/step1a.html" TargetMode="External"/><Relationship Id="rId1" Type="http://schemas.openxmlformats.org/officeDocument/2006/relationships/slideLayout" Target="../slideLayouts/slideLayout2.xml"/><Relationship Id="rId6" Type="http://schemas.openxmlformats.org/officeDocument/2006/relationships/hyperlink" Target="http://www2.maxwell.syr.edu/plegal/ppae/step5a.html" TargetMode="External"/><Relationship Id="rId5" Type="http://schemas.openxmlformats.org/officeDocument/2006/relationships/hyperlink" Target="http://www2.maxwell.syr.edu/plegal/ppae/step4a.html" TargetMode="External"/><Relationship Id="rId4" Type="http://schemas.openxmlformats.org/officeDocument/2006/relationships/hyperlink" Target="http://www2.maxwell.syr.edu/plegal/ppae/step3a.html"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 Keeping Language Clean</a:t>
            </a:r>
            <a:endParaRPr lang="en-US" dirty="0"/>
          </a:p>
        </p:txBody>
      </p:sp>
      <p:sp>
        <p:nvSpPr>
          <p:cNvPr id="3" name="Subtitle 2"/>
          <p:cNvSpPr>
            <a:spLocks noGrp="1"/>
          </p:cNvSpPr>
          <p:nvPr>
            <p:ph type="subTitle" idx="1"/>
          </p:nvPr>
        </p:nvSpPr>
        <p:spPr/>
        <p:txBody>
          <a:bodyPr>
            <a:normAutofit fontScale="77500" lnSpcReduction="20000"/>
          </a:bodyPr>
          <a:lstStyle/>
          <a:p>
            <a:r>
              <a:rPr lang="en-US" dirty="0" smtClean="0"/>
              <a:t>By: </a:t>
            </a:r>
            <a:r>
              <a:rPr lang="en-US" dirty="0" err="1" smtClean="0"/>
              <a:t>Bracha</a:t>
            </a:r>
            <a:r>
              <a:rPr lang="en-US" dirty="0" smtClean="0"/>
              <a:t> (Grace) Einhorn</a:t>
            </a:r>
          </a:p>
          <a:p>
            <a:r>
              <a:rPr lang="en-US" dirty="0" smtClean="0"/>
              <a:t> </a:t>
            </a:r>
          </a:p>
          <a:p>
            <a:r>
              <a:rPr lang="en-US" sz="1800" dirty="0" smtClean="0"/>
              <a:t>Marilyn David IVDU Upper School</a:t>
            </a:r>
          </a:p>
          <a:p>
            <a:r>
              <a:rPr lang="en-US" sz="1800" dirty="0" err="1" smtClean="0"/>
              <a:t>BrachaEinhorn@gmail.com</a:t>
            </a:r>
            <a:endParaRPr lang="en-US" sz="1800" dirty="0"/>
          </a:p>
        </p:txBody>
      </p:sp>
      <p:sp>
        <p:nvSpPr>
          <p:cNvPr id="4" name="TextBox 3"/>
          <p:cNvSpPr txBox="1"/>
          <p:nvPr/>
        </p:nvSpPr>
        <p:spPr>
          <a:xfrm>
            <a:off x="5451938" y="2586756"/>
            <a:ext cx="184666" cy="369332"/>
          </a:xfrm>
          <a:prstGeom prst="rect">
            <a:avLst/>
          </a:prstGeom>
          <a:noFill/>
        </p:spPr>
        <p:txBody>
          <a:bodyPr wrap="none" rtlCol="0">
            <a:spAutoFit/>
          </a:bodyPr>
          <a:lstStyle/>
          <a:p>
            <a:endParaRPr lang="en-US" dirty="0"/>
          </a:p>
        </p:txBody>
      </p:sp>
      <p:pic>
        <p:nvPicPr>
          <p:cNvPr id="6" name="Picture 5"/>
          <p:cNvPicPr>
            <a:picLocks noChangeAspect="1"/>
          </p:cNvPicPr>
          <p:nvPr/>
        </p:nvPicPr>
        <p:blipFill>
          <a:blip r:embed="rId2"/>
          <a:stretch>
            <a:fillRect/>
          </a:stretch>
        </p:blipFill>
        <p:spPr>
          <a:xfrm>
            <a:off x="290470" y="98588"/>
            <a:ext cx="2857500" cy="28575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4: Evaluate Existing Policies</a:t>
            </a:r>
            <a:endParaRPr lang="en-US" dirty="0"/>
          </a:p>
        </p:txBody>
      </p:sp>
      <p:sp>
        <p:nvSpPr>
          <p:cNvPr id="3" name="Content Placeholder 2"/>
          <p:cNvSpPr>
            <a:spLocks noGrp="1"/>
          </p:cNvSpPr>
          <p:nvPr>
            <p:ph idx="1"/>
          </p:nvPr>
        </p:nvSpPr>
        <p:spPr>
          <a:xfrm>
            <a:off x="712786" y="2819400"/>
            <a:ext cx="8058301" cy="3388658"/>
          </a:xfrm>
        </p:spPr>
        <p:txBody>
          <a:bodyPr/>
          <a:lstStyle/>
          <a:p>
            <a:r>
              <a:rPr lang="en-US" dirty="0" smtClean="0"/>
              <a:t>What are some policies that exist regarding the use of profanity?</a:t>
            </a:r>
          </a:p>
        </p:txBody>
      </p:sp>
      <p:pic>
        <p:nvPicPr>
          <p:cNvPr id="22530" name="Picture 2"/>
          <p:cNvPicPr>
            <a:picLocks noChangeAspect="1" noChangeArrowheads="1"/>
          </p:cNvPicPr>
          <p:nvPr/>
        </p:nvPicPr>
        <p:blipFill>
          <a:blip r:embed="rId2"/>
          <a:srcRect/>
          <a:stretch>
            <a:fillRect/>
          </a:stretch>
        </p:blipFill>
        <p:spPr bwMode="auto">
          <a:xfrm>
            <a:off x="3590074" y="3438114"/>
            <a:ext cx="2705100" cy="2997200"/>
          </a:xfrm>
          <a:prstGeom prst="rect">
            <a:avLst/>
          </a:prstGeom>
          <a:noFill/>
          <a:ln w="9525">
            <a:noFill/>
            <a:miter lim="800000"/>
            <a:headEnd/>
            <a:tailEnd/>
          </a:ln>
          <a:effectLst/>
        </p:spPr>
      </p:pic>
      <p:pic>
        <p:nvPicPr>
          <p:cNvPr id="22531" name="Picture 3"/>
          <p:cNvPicPr>
            <a:picLocks noChangeAspect="1" noChangeArrowheads="1"/>
          </p:cNvPicPr>
          <p:nvPr/>
        </p:nvPicPr>
        <p:blipFill>
          <a:blip r:embed="rId3"/>
          <a:srcRect/>
          <a:stretch>
            <a:fillRect/>
          </a:stretch>
        </p:blipFill>
        <p:spPr bwMode="auto">
          <a:xfrm>
            <a:off x="2792816" y="3217243"/>
            <a:ext cx="3218071" cy="3218071"/>
          </a:xfrm>
          <a:prstGeom prst="rect">
            <a:avLst/>
          </a:prstGeom>
          <a:noFill/>
          <a:ln w="9525">
            <a:noFill/>
            <a:miter lim="800000"/>
            <a:headEnd/>
            <a:tailEnd/>
          </a:ln>
          <a:effectLst/>
        </p:spPr>
      </p:pic>
      <p:pic>
        <p:nvPicPr>
          <p:cNvPr id="22532" name="Picture 4"/>
          <p:cNvPicPr>
            <a:picLocks noChangeAspect="1" noChangeArrowheads="1"/>
          </p:cNvPicPr>
          <p:nvPr/>
        </p:nvPicPr>
        <p:blipFill>
          <a:blip r:embed="rId4"/>
          <a:srcRect/>
          <a:stretch>
            <a:fillRect/>
          </a:stretch>
        </p:blipFill>
        <p:spPr bwMode="auto">
          <a:xfrm>
            <a:off x="3153387" y="3438114"/>
            <a:ext cx="2857500" cy="28575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50000" decel="50000" fill="hold" nodeType="clickEffect">
                                  <p:stCondLst>
                                    <p:cond delay="0"/>
                                  </p:stCondLst>
                                  <p:childTnLst>
                                    <p:set>
                                      <p:cBhvr>
                                        <p:cTn id="6" dur="1" fill="hold">
                                          <p:stCondLst>
                                            <p:cond delay="0"/>
                                          </p:stCondLst>
                                        </p:cTn>
                                        <p:tgtEl>
                                          <p:spTgt spid="22531"/>
                                        </p:tgtEl>
                                        <p:attrNameLst>
                                          <p:attrName>style.visibility</p:attrName>
                                        </p:attrNameLst>
                                      </p:cBhvr>
                                      <p:to>
                                        <p:strVal val="visible"/>
                                      </p:to>
                                    </p:set>
                                    <p:anim calcmode="lin" valueType="num">
                                      <p:cBhvr additive="base">
                                        <p:cTn id="7" dur="1000" fill="hold"/>
                                        <p:tgtEl>
                                          <p:spTgt spid="22531"/>
                                        </p:tgtEl>
                                        <p:attrNameLst>
                                          <p:attrName>ppt_x</p:attrName>
                                        </p:attrNameLst>
                                      </p:cBhvr>
                                      <p:tavLst>
                                        <p:tav tm="0">
                                          <p:val>
                                            <p:strVal val="0-#ppt_w/2"/>
                                          </p:val>
                                        </p:tav>
                                        <p:tav tm="100000">
                                          <p:val>
                                            <p:strVal val="#ppt_x"/>
                                          </p:val>
                                        </p:tav>
                                      </p:tavLst>
                                    </p:anim>
                                    <p:anim calcmode="lin" valueType="num">
                                      <p:cBhvr additive="base">
                                        <p:cTn id="8" dur="1000" fill="hold"/>
                                        <p:tgtEl>
                                          <p:spTgt spid="2253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2" accel="50000" decel="50000" fill="hold" nodeType="clickEffect">
                                  <p:stCondLst>
                                    <p:cond delay="0"/>
                                  </p:stCondLst>
                                  <p:childTnLst>
                                    <p:anim calcmode="lin" valueType="num">
                                      <p:cBhvr additive="base">
                                        <p:cTn id="12" dur="1000"/>
                                        <p:tgtEl>
                                          <p:spTgt spid="22531"/>
                                        </p:tgtEl>
                                        <p:attrNameLst>
                                          <p:attrName>ppt_x</p:attrName>
                                        </p:attrNameLst>
                                      </p:cBhvr>
                                      <p:tavLst>
                                        <p:tav tm="0">
                                          <p:val>
                                            <p:strVal val="ppt_x"/>
                                          </p:val>
                                        </p:tav>
                                        <p:tav tm="100000">
                                          <p:val>
                                            <p:strVal val="1+ppt_w/2"/>
                                          </p:val>
                                        </p:tav>
                                      </p:tavLst>
                                    </p:anim>
                                    <p:anim calcmode="lin" valueType="num">
                                      <p:cBhvr additive="base">
                                        <p:cTn id="13" dur="1000"/>
                                        <p:tgtEl>
                                          <p:spTgt spid="22531"/>
                                        </p:tgtEl>
                                        <p:attrNameLst>
                                          <p:attrName>ppt_y</p:attrName>
                                        </p:attrNameLst>
                                      </p:cBhvr>
                                      <p:tavLst>
                                        <p:tav tm="0">
                                          <p:val>
                                            <p:strVal val="ppt_y"/>
                                          </p:val>
                                        </p:tav>
                                        <p:tav tm="100000">
                                          <p:val>
                                            <p:strVal val="ppt_y"/>
                                          </p:val>
                                        </p:tav>
                                      </p:tavLst>
                                    </p:anim>
                                    <p:set>
                                      <p:cBhvr>
                                        <p:cTn id="14" dur="1" fill="hold">
                                          <p:stCondLst>
                                            <p:cond delay="999"/>
                                          </p:stCondLst>
                                        </p:cTn>
                                        <p:tgtEl>
                                          <p:spTgt spid="22531"/>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accel="50000" decel="50000" fill="hold" nodeType="clickEffect">
                                  <p:stCondLst>
                                    <p:cond delay="0"/>
                                  </p:stCondLst>
                                  <p:childTnLst>
                                    <p:set>
                                      <p:cBhvr>
                                        <p:cTn id="18" dur="1" fill="hold">
                                          <p:stCondLst>
                                            <p:cond delay="0"/>
                                          </p:stCondLst>
                                        </p:cTn>
                                        <p:tgtEl>
                                          <p:spTgt spid="22530"/>
                                        </p:tgtEl>
                                        <p:attrNameLst>
                                          <p:attrName>style.visibility</p:attrName>
                                        </p:attrNameLst>
                                      </p:cBhvr>
                                      <p:to>
                                        <p:strVal val="visible"/>
                                      </p:to>
                                    </p:set>
                                    <p:anim calcmode="lin" valueType="num">
                                      <p:cBhvr additive="base">
                                        <p:cTn id="19" dur="1000" fill="hold"/>
                                        <p:tgtEl>
                                          <p:spTgt spid="22530"/>
                                        </p:tgtEl>
                                        <p:attrNameLst>
                                          <p:attrName>ppt_x</p:attrName>
                                        </p:attrNameLst>
                                      </p:cBhvr>
                                      <p:tavLst>
                                        <p:tav tm="0">
                                          <p:val>
                                            <p:strVal val="#ppt_x"/>
                                          </p:val>
                                        </p:tav>
                                        <p:tav tm="100000">
                                          <p:val>
                                            <p:strVal val="#ppt_x"/>
                                          </p:val>
                                        </p:tav>
                                      </p:tavLst>
                                    </p:anim>
                                    <p:anim calcmode="lin" valueType="num">
                                      <p:cBhvr additive="base">
                                        <p:cTn id="20" dur="1000" fill="hold"/>
                                        <p:tgtEl>
                                          <p:spTgt spid="2253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xit" presetSubtype="4" accel="50000" decel="50000" fill="hold" nodeType="clickEffect">
                                  <p:stCondLst>
                                    <p:cond delay="0"/>
                                  </p:stCondLst>
                                  <p:childTnLst>
                                    <p:anim calcmode="lin" valueType="num">
                                      <p:cBhvr additive="base">
                                        <p:cTn id="24" dur="1000"/>
                                        <p:tgtEl>
                                          <p:spTgt spid="22530"/>
                                        </p:tgtEl>
                                        <p:attrNameLst>
                                          <p:attrName>ppt_x</p:attrName>
                                        </p:attrNameLst>
                                      </p:cBhvr>
                                      <p:tavLst>
                                        <p:tav tm="0">
                                          <p:val>
                                            <p:strVal val="ppt_x"/>
                                          </p:val>
                                        </p:tav>
                                        <p:tav tm="100000">
                                          <p:val>
                                            <p:strVal val="ppt_x"/>
                                          </p:val>
                                        </p:tav>
                                      </p:tavLst>
                                    </p:anim>
                                    <p:anim calcmode="lin" valueType="num">
                                      <p:cBhvr additive="base">
                                        <p:cTn id="25" dur="1000"/>
                                        <p:tgtEl>
                                          <p:spTgt spid="22530"/>
                                        </p:tgtEl>
                                        <p:attrNameLst>
                                          <p:attrName>ppt_y</p:attrName>
                                        </p:attrNameLst>
                                      </p:cBhvr>
                                      <p:tavLst>
                                        <p:tav tm="0">
                                          <p:val>
                                            <p:strVal val="ppt_y"/>
                                          </p:val>
                                        </p:tav>
                                        <p:tav tm="100000">
                                          <p:val>
                                            <p:strVal val="1+ppt_h/2"/>
                                          </p:val>
                                        </p:tav>
                                      </p:tavLst>
                                    </p:anim>
                                    <p:set>
                                      <p:cBhvr>
                                        <p:cTn id="26" dur="1" fill="hold">
                                          <p:stCondLst>
                                            <p:cond delay="999"/>
                                          </p:stCondLst>
                                        </p:cTn>
                                        <p:tgtEl>
                                          <p:spTgt spid="22530"/>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2" accel="50000" decel="50000" fill="hold" nodeType="clickEffect">
                                  <p:stCondLst>
                                    <p:cond delay="0"/>
                                  </p:stCondLst>
                                  <p:childTnLst>
                                    <p:set>
                                      <p:cBhvr>
                                        <p:cTn id="30" dur="1" fill="hold">
                                          <p:stCondLst>
                                            <p:cond delay="0"/>
                                          </p:stCondLst>
                                        </p:cTn>
                                        <p:tgtEl>
                                          <p:spTgt spid="22532"/>
                                        </p:tgtEl>
                                        <p:attrNameLst>
                                          <p:attrName>style.visibility</p:attrName>
                                        </p:attrNameLst>
                                      </p:cBhvr>
                                      <p:to>
                                        <p:strVal val="visible"/>
                                      </p:to>
                                    </p:set>
                                    <p:anim calcmode="lin" valueType="num">
                                      <p:cBhvr additive="base">
                                        <p:cTn id="31" dur="1000" fill="hold"/>
                                        <p:tgtEl>
                                          <p:spTgt spid="22532"/>
                                        </p:tgtEl>
                                        <p:attrNameLst>
                                          <p:attrName>ppt_x</p:attrName>
                                        </p:attrNameLst>
                                      </p:cBhvr>
                                      <p:tavLst>
                                        <p:tav tm="0">
                                          <p:val>
                                            <p:strVal val="1+#ppt_w/2"/>
                                          </p:val>
                                        </p:tav>
                                        <p:tav tm="100000">
                                          <p:val>
                                            <p:strVal val="#ppt_x"/>
                                          </p:val>
                                        </p:tav>
                                      </p:tavLst>
                                    </p:anim>
                                    <p:anim calcmode="lin" valueType="num">
                                      <p:cBhvr additive="base">
                                        <p:cTn id="32" dur="1000" fill="hold"/>
                                        <p:tgtEl>
                                          <p:spTgt spid="22532"/>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xit" presetSubtype="2" accel="50000" decel="50000" fill="hold" nodeType="clickEffect">
                                  <p:stCondLst>
                                    <p:cond delay="0"/>
                                  </p:stCondLst>
                                  <p:childTnLst>
                                    <p:anim calcmode="lin" valueType="num">
                                      <p:cBhvr additive="base">
                                        <p:cTn id="36" dur="1000"/>
                                        <p:tgtEl>
                                          <p:spTgt spid="22532"/>
                                        </p:tgtEl>
                                        <p:attrNameLst>
                                          <p:attrName>ppt_x</p:attrName>
                                        </p:attrNameLst>
                                      </p:cBhvr>
                                      <p:tavLst>
                                        <p:tav tm="0">
                                          <p:val>
                                            <p:strVal val="ppt_x"/>
                                          </p:val>
                                        </p:tav>
                                        <p:tav tm="100000">
                                          <p:val>
                                            <p:strVal val="1+ppt_w/2"/>
                                          </p:val>
                                        </p:tav>
                                      </p:tavLst>
                                    </p:anim>
                                    <p:anim calcmode="lin" valueType="num">
                                      <p:cBhvr additive="base">
                                        <p:cTn id="37" dur="1000"/>
                                        <p:tgtEl>
                                          <p:spTgt spid="22532"/>
                                        </p:tgtEl>
                                        <p:attrNameLst>
                                          <p:attrName>ppt_y</p:attrName>
                                        </p:attrNameLst>
                                      </p:cBhvr>
                                      <p:tavLst>
                                        <p:tav tm="0">
                                          <p:val>
                                            <p:strVal val="ppt_y"/>
                                          </p:val>
                                        </p:tav>
                                        <p:tav tm="100000">
                                          <p:val>
                                            <p:strVal val="ppt_y"/>
                                          </p:val>
                                        </p:tav>
                                      </p:tavLst>
                                    </p:anim>
                                    <p:set>
                                      <p:cBhvr>
                                        <p:cTn id="38" dur="1" fill="hold">
                                          <p:stCondLst>
                                            <p:cond delay="999"/>
                                          </p:stCondLst>
                                        </p:cTn>
                                        <p:tgtEl>
                                          <p:spTgt spid="225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5: Create Solutions</a:t>
            </a:r>
            <a:endParaRPr lang="en-US" dirty="0"/>
          </a:p>
        </p:txBody>
      </p:sp>
      <p:sp>
        <p:nvSpPr>
          <p:cNvPr id="3" name="Content Placeholder 2"/>
          <p:cNvSpPr>
            <a:spLocks noGrp="1"/>
          </p:cNvSpPr>
          <p:nvPr>
            <p:ph idx="1"/>
          </p:nvPr>
        </p:nvSpPr>
        <p:spPr>
          <a:xfrm>
            <a:off x="712788" y="2819400"/>
            <a:ext cx="7716838" cy="3388658"/>
          </a:xfrm>
        </p:spPr>
        <p:txBody>
          <a:bodyPr/>
          <a:lstStyle/>
          <a:p>
            <a:r>
              <a:rPr lang="en-US" dirty="0" smtClean="0"/>
              <a:t>What can we do to prevent future use of profanity in school?</a:t>
            </a:r>
          </a:p>
          <a:p>
            <a:endParaRPr lang="en-US" dirty="0" smtClean="0"/>
          </a:p>
        </p:txBody>
      </p:sp>
      <p:pic>
        <p:nvPicPr>
          <p:cNvPr id="23554" name="Picture 2"/>
          <p:cNvPicPr>
            <a:picLocks noChangeAspect="1" noChangeArrowheads="1"/>
          </p:cNvPicPr>
          <p:nvPr/>
        </p:nvPicPr>
        <p:blipFill>
          <a:blip r:embed="rId2"/>
          <a:srcRect/>
          <a:stretch>
            <a:fillRect/>
          </a:stretch>
        </p:blipFill>
        <p:spPr bwMode="auto">
          <a:xfrm>
            <a:off x="1225123" y="3970338"/>
            <a:ext cx="2801875" cy="2776858"/>
          </a:xfrm>
          <a:prstGeom prst="rect">
            <a:avLst/>
          </a:prstGeom>
          <a:noFill/>
          <a:ln w="9525">
            <a:noFill/>
            <a:miter lim="800000"/>
            <a:headEnd/>
            <a:tailEnd/>
          </a:ln>
          <a:effectLst/>
        </p:spPr>
      </p:pic>
      <p:pic>
        <p:nvPicPr>
          <p:cNvPr id="23555" name="Picture 3"/>
          <p:cNvPicPr>
            <a:picLocks noChangeAspect="1" noChangeArrowheads="1"/>
          </p:cNvPicPr>
          <p:nvPr/>
        </p:nvPicPr>
        <p:blipFill>
          <a:blip r:embed="rId3"/>
          <a:srcRect/>
          <a:stretch>
            <a:fillRect/>
          </a:stretch>
        </p:blipFill>
        <p:spPr bwMode="auto">
          <a:xfrm>
            <a:off x="4818063" y="4308796"/>
            <a:ext cx="3251200" cy="2438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6: Choosing the Best Solution</a:t>
            </a:r>
            <a:endParaRPr lang="en-US" dirty="0"/>
          </a:p>
        </p:txBody>
      </p:sp>
      <p:sp>
        <p:nvSpPr>
          <p:cNvPr id="3" name="Content Placeholder 2"/>
          <p:cNvSpPr>
            <a:spLocks noGrp="1"/>
          </p:cNvSpPr>
          <p:nvPr>
            <p:ph idx="1"/>
          </p:nvPr>
        </p:nvSpPr>
        <p:spPr/>
        <p:txBody>
          <a:bodyPr/>
          <a:lstStyle/>
          <a:p>
            <a:r>
              <a:rPr lang="en-US" dirty="0" smtClean="0"/>
              <a:t>What do we think would work best?</a:t>
            </a:r>
          </a:p>
          <a:p>
            <a:endParaRPr lang="en-US" dirty="0"/>
          </a:p>
        </p:txBody>
      </p:sp>
      <p:pic>
        <p:nvPicPr>
          <p:cNvPr id="24578" name="Picture 2"/>
          <p:cNvPicPr>
            <a:picLocks noChangeAspect="1" noChangeArrowheads="1"/>
          </p:cNvPicPr>
          <p:nvPr/>
        </p:nvPicPr>
        <p:blipFill>
          <a:blip r:embed="rId2"/>
          <a:srcRect/>
          <a:stretch>
            <a:fillRect/>
          </a:stretch>
        </p:blipFill>
        <p:spPr bwMode="auto">
          <a:xfrm>
            <a:off x="2606583" y="3841750"/>
            <a:ext cx="3492500" cy="23241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30722" name="Picture 2"/>
          <p:cNvPicPr>
            <a:picLocks noChangeAspect="1" noChangeArrowheads="1"/>
          </p:cNvPicPr>
          <p:nvPr/>
        </p:nvPicPr>
        <p:blipFill>
          <a:blip r:embed="rId2"/>
          <a:srcRect/>
          <a:stretch>
            <a:fillRect/>
          </a:stretch>
        </p:blipFill>
        <p:spPr bwMode="auto">
          <a:xfrm>
            <a:off x="712788" y="620400"/>
            <a:ext cx="7511585" cy="5780400"/>
          </a:xfrm>
          <a:prstGeom prst="rect">
            <a:avLst/>
          </a:prstGeom>
          <a:noFill/>
          <a:ln w="9525">
            <a:noFill/>
            <a:miter lim="800000"/>
            <a:headEnd/>
            <a:tailEnd/>
          </a:ln>
          <a:effectLst/>
        </p:spPr>
      </p:pic>
      <p:sp>
        <p:nvSpPr>
          <p:cNvPr id="5" name="TextBox 4"/>
          <p:cNvSpPr txBox="1"/>
          <p:nvPr/>
        </p:nvSpPr>
        <p:spPr>
          <a:xfrm>
            <a:off x="1502381" y="5870540"/>
            <a:ext cx="2772434" cy="369332"/>
          </a:xfrm>
          <a:prstGeom prst="rect">
            <a:avLst/>
          </a:prstGeom>
          <a:noFill/>
        </p:spPr>
        <p:txBody>
          <a:bodyPr wrap="square" rtlCol="0">
            <a:spAutoFit/>
          </a:bodyPr>
          <a:lstStyle/>
          <a:p>
            <a:r>
              <a:rPr lang="en-US" dirty="0" smtClean="0">
                <a:hlinkClick r:id="rId3"/>
              </a:rPr>
              <a:t>Power of Words- Video</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a:srcRect/>
          <a:stretch>
            <a:fillRect/>
          </a:stretch>
        </p:blipFill>
        <p:spPr bwMode="auto">
          <a:xfrm>
            <a:off x="815276" y="790990"/>
            <a:ext cx="7619706" cy="555603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Public Policy Analyst (PPA)</a:t>
            </a:r>
            <a:endParaRPr lang="en-US" dirty="0"/>
          </a:p>
        </p:txBody>
      </p:sp>
      <p:sp>
        <p:nvSpPr>
          <p:cNvPr id="3" name="Content Placeholder 2"/>
          <p:cNvSpPr>
            <a:spLocks noGrp="1"/>
          </p:cNvSpPr>
          <p:nvPr>
            <p:ph idx="1"/>
          </p:nvPr>
        </p:nvSpPr>
        <p:spPr/>
        <p:txBody>
          <a:bodyPr>
            <a:normAutofit fontScale="92500" lnSpcReduction="20000"/>
          </a:bodyPr>
          <a:lstStyle/>
          <a:p>
            <a:pPr marL="514350" indent="-514350">
              <a:buFont typeface="+mj-lt"/>
              <a:buAutoNum type="arabicPeriod"/>
            </a:pPr>
            <a:r>
              <a:rPr lang="en-US" dirty="0" smtClean="0">
                <a:hlinkClick r:id="rId2"/>
              </a:rPr>
              <a:t>Define the problem </a:t>
            </a:r>
            <a:endParaRPr lang="en-US" dirty="0" smtClean="0"/>
          </a:p>
          <a:p>
            <a:pPr marL="514350" indent="-514350">
              <a:buFont typeface="+mj-lt"/>
              <a:buAutoNum type="arabicPeriod"/>
            </a:pPr>
            <a:r>
              <a:rPr lang="en-US" dirty="0" smtClean="0">
                <a:hlinkClick r:id="rId3"/>
              </a:rPr>
              <a:t>Gather the evidence</a:t>
            </a:r>
            <a:endParaRPr lang="en-US" dirty="0" smtClean="0"/>
          </a:p>
          <a:p>
            <a:pPr marL="514350" indent="-514350">
              <a:buFont typeface="+mj-lt"/>
              <a:buAutoNum type="arabicPeriod"/>
            </a:pPr>
            <a:r>
              <a:rPr lang="en-US" dirty="0" smtClean="0">
                <a:hlinkClick r:id="rId4"/>
              </a:rPr>
              <a:t>Identify the causes</a:t>
            </a:r>
            <a:endParaRPr lang="en-US" dirty="0" smtClean="0"/>
          </a:p>
          <a:p>
            <a:pPr marL="514350" indent="-514350">
              <a:buFont typeface="+mj-lt"/>
              <a:buAutoNum type="arabicPeriod"/>
            </a:pPr>
            <a:r>
              <a:rPr lang="en-US" dirty="0" smtClean="0">
                <a:hlinkClick r:id="rId5"/>
              </a:rPr>
              <a:t>Evaluate the existing policy</a:t>
            </a:r>
            <a:endParaRPr lang="en-US" dirty="0" smtClean="0"/>
          </a:p>
          <a:p>
            <a:pPr marL="514350" indent="-514350">
              <a:buFont typeface="+mj-lt"/>
              <a:buAutoNum type="arabicPeriod"/>
            </a:pPr>
            <a:r>
              <a:rPr lang="en-US" dirty="0" smtClean="0">
                <a:hlinkClick r:id="rId6"/>
              </a:rPr>
              <a:t>Develop solutions</a:t>
            </a:r>
            <a:endParaRPr lang="en-US" dirty="0" smtClean="0"/>
          </a:p>
          <a:p>
            <a:pPr marL="514350" indent="-514350">
              <a:buFont typeface="+mj-lt"/>
              <a:buAutoNum type="arabicPeriod"/>
            </a:pPr>
            <a:r>
              <a:rPr lang="en-US" dirty="0" smtClean="0">
                <a:hlinkClick r:id="rId7"/>
              </a:rPr>
              <a:t>Select the best solution </a:t>
            </a:r>
            <a:endParaRPr lang="en-US" dirty="0" smtClean="0"/>
          </a:p>
          <a:p>
            <a:pPr marL="514350" indent="-514350">
              <a:buFont typeface="+mj-lt"/>
              <a:buAutoNum type="arabicPeriod"/>
            </a:pP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1: Define the Problem</a:t>
            </a:r>
            <a:endParaRPr lang="en-US" dirty="0"/>
          </a:p>
        </p:txBody>
      </p:sp>
      <p:sp>
        <p:nvSpPr>
          <p:cNvPr id="3" name="Content Placeholder 2"/>
          <p:cNvSpPr>
            <a:spLocks noGrp="1"/>
          </p:cNvSpPr>
          <p:nvPr>
            <p:ph idx="1"/>
          </p:nvPr>
        </p:nvSpPr>
        <p:spPr>
          <a:xfrm>
            <a:off x="712787" y="3064213"/>
            <a:ext cx="7716838" cy="3388658"/>
          </a:xfrm>
        </p:spPr>
        <p:style>
          <a:lnRef idx="1">
            <a:schemeClr val="accent2"/>
          </a:lnRef>
          <a:fillRef idx="2">
            <a:schemeClr val="accent2"/>
          </a:fillRef>
          <a:effectRef idx="1">
            <a:schemeClr val="accent2"/>
          </a:effectRef>
          <a:fontRef idx="minor">
            <a:schemeClr val="dk1"/>
          </a:fontRef>
        </p:style>
        <p:txBody>
          <a:bodyPr vert="horz" wrap="none"/>
          <a:lstStyle/>
          <a:p>
            <a:pPr>
              <a:buNone/>
            </a:pPr>
            <a:r>
              <a:rPr lang="en-US" dirty="0" smtClean="0">
                <a:solidFill>
                  <a:schemeClr val="bg1"/>
                </a:solidFill>
              </a:rPr>
              <a:t>What is profanity?</a:t>
            </a:r>
          </a:p>
          <a:p>
            <a:endParaRPr lang="en-US" dirty="0">
              <a:solidFill>
                <a:schemeClr val="bg1"/>
              </a:solidFill>
            </a:endParaRPr>
          </a:p>
        </p:txBody>
      </p:sp>
      <p:grpSp>
        <p:nvGrpSpPr>
          <p:cNvPr id="9" name="Group 8"/>
          <p:cNvGrpSpPr/>
          <p:nvPr/>
        </p:nvGrpSpPr>
        <p:grpSpPr>
          <a:xfrm>
            <a:off x="902086" y="3485845"/>
            <a:ext cx="7256737" cy="2967026"/>
            <a:chOff x="902086" y="3485845"/>
            <a:chExt cx="7256737" cy="2967026"/>
          </a:xfrm>
        </p:grpSpPr>
        <p:pic>
          <p:nvPicPr>
            <p:cNvPr id="18434" name="Picture 2"/>
            <p:cNvPicPr>
              <a:picLocks noChangeAspect="1" noChangeArrowheads="1"/>
            </p:cNvPicPr>
            <p:nvPr/>
          </p:nvPicPr>
          <p:blipFill>
            <a:blip r:embed="rId2"/>
            <a:srcRect/>
            <a:stretch>
              <a:fillRect/>
            </a:stretch>
          </p:blipFill>
          <p:spPr bwMode="auto">
            <a:xfrm>
              <a:off x="6426253" y="3485845"/>
              <a:ext cx="1732570" cy="2967026"/>
            </a:xfrm>
            <a:prstGeom prst="rect">
              <a:avLst/>
            </a:prstGeom>
            <a:noFill/>
            <a:ln w="9525">
              <a:noFill/>
              <a:miter lim="800000"/>
              <a:headEnd/>
              <a:tailEnd/>
            </a:ln>
            <a:effectLst/>
          </p:spPr>
        </p:pic>
        <p:sp>
          <p:nvSpPr>
            <p:cNvPr id="8" name="TextBox 7"/>
            <p:cNvSpPr txBox="1"/>
            <p:nvPr/>
          </p:nvSpPr>
          <p:spPr>
            <a:xfrm>
              <a:off x="902086" y="3485845"/>
              <a:ext cx="4805843" cy="2893100"/>
            </a:xfrm>
            <a:prstGeom prst="rect">
              <a:avLst/>
            </a:prstGeom>
            <a:noFill/>
          </p:spPr>
          <p:txBody>
            <a:bodyPr wrap="square" rtlCol="0">
              <a:spAutoFit/>
            </a:bodyPr>
            <a:lstStyle/>
            <a:p>
              <a:r>
                <a:rPr lang="en-US" sz="1400" dirty="0" smtClean="0">
                  <a:solidFill>
                    <a:srgbClr val="FF0000"/>
                  </a:solidFill>
                </a:rPr>
                <a:t>Wikipedia Definition:</a:t>
              </a:r>
            </a:p>
            <a:p>
              <a:r>
                <a:rPr lang="en-US" sz="1400" b="1" dirty="0" smtClean="0">
                  <a:solidFill>
                    <a:srgbClr val="000000"/>
                  </a:solidFill>
                </a:rPr>
                <a:t>Profanity, also called swearing, cursing, coarse language, foul speech, strong language, dirty words, 'cussing', bad words, bad language vulgar language, inappropriate language, and simply language, is language that is considered by some to be strongly impolite or offensive. It can show a desecration or debasement of someone or something, or show strong or intense emotion. Profanity can take the form of words, expressions, gestures, or other social behaviours that are construed or interpreted </a:t>
              </a:r>
              <a:r>
                <a:rPr lang="en-US" sz="1400" b="1" i="1" dirty="0" smtClean="0">
                  <a:solidFill>
                    <a:srgbClr val="000000"/>
                  </a:solidFill>
                </a:rPr>
                <a:t>as insulting, rude, vulgar, obscene, obnoxious, foul, desecrating, or other forms.</a:t>
              </a:r>
              <a:endParaRPr lang="en-US" sz="1400" dirty="0">
                <a:solidFill>
                  <a:srgbClr val="000000"/>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3"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2" presetClass="entr" presetSubtype="4"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slide(fromBottom)">
                                      <p:cBhvr>
                                        <p:cTn id="11"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3"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1: Define the Problem</a:t>
            </a:r>
            <a:endParaRPr lang="en-US" dirty="0"/>
          </a:p>
        </p:txBody>
      </p:sp>
      <p:sp>
        <p:nvSpPr>
          <p:cNvPr id="3" name="Content Placeholder 2"/>
          <p:cNvSpPr>
            <a:spLocks noGrp="1"/>
          </p:cNvSpPr>
          <p:nvPr>
            <p:ph idx="1"/>
          </p:nvPr>
        </p:nvSpPr>
        <p:spPr/>
        <p:txBody>
          <a:bodyPr/>
          <a:lstStyle/>
          <a:p>
            <a:r>
              <a:rPr lang="en-US" dirty="0" smtClean="0"/>
              <a:t>What’s wrong with profanity?</a:t>
            </a:r>
          </a:p>
          <a:p>
            <a:endParaRPr lang="en-US" dirty="0"/>
          </a:p>
        </p:txBody>
      </p:sp>
      <p:pic>
        <p:nvPicPr>
          <p:cNvPr id="27652" name="Picture 4"/>
          <p:cNvPicPr>
            <a:picLocks noChangeAspect="1" noChangeArrowheads="1"/>
          </p:cNvPicPr>
          <p:nvPr/>
        </p:nvPicPr>
        <p:blipFill>
          <a:blip r:embed="rId2"/>
          <a:srcRect/>
          <a:stretch>
            <a:fillRect/>
          </a:stretch>
        </p:blipFill>
        <p:spPr bwMode="auto">
          <a:xfrm>
            <a:off x="5482915" y="3012142"/>
            <a:ext cx="3235315" cy="3617178"/>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nodeType="clickEffect">
                                  <p:stCondLst>
                                    <p:cond delay="0"/>
                                  </p:stCondLst>
                                  <p:childTnLst>
                                    <p:set>
                                      <p:cBhvr>
                                        <p:cTn id="6" dur="1" fill="hold">
                                          <p:stCondLst>
                                            <p:cond delay="0"/>
                                          </p:stCondLst>
                                        </p:cTn>
                                        <p:tgtEl>
                                          <p:spTgt spid="27652"/>
                                        </p:tgtEl>
                                        <p:attrNameLst>
                                          <p:attrName>style.visibility</p:attrName>
                                        </p:attrNameLst>
                                      </p:cBhvr>
                                      <p:to>
                                        <p:strVal val="visible"/>
                                      </p:to>
                                    </p:set>
                                    <p:anim calcmode="lin" valueType="num">
                                      <p:cBhvr additive="base">
                                        <p:cTn id="7" dur="1000" fill="hold"/>
                                        <p:tgtEl>
                                          <p:spTgt spid="27652"/>
                                        </p:tgtEl>
                                        <p:attrNameLst>
                                          <p:attrName>ppt_x</p:attrName>
                                        </p:attrNameLst>
                                      </p:cBhvr>
                                      <p:tavLst>
                                        <p:tav tm="0">
                                          <p:val>
                                            <p:strVal val="#ppt_x"/>
                                          </p:val>
                                        </p:tav>
                                        <p:tav tm="100000">
                                          <p:val>
                                            <p:strVal val="#ppt_x"/>
                                          </p:val>
                                        </p:tav>
                                      </p:tavLst>
                                    </p:anim>
                                    <p:anim calcmode="lin" valueType="num">
                                      <p:cBhvr additive="base">
                                        <p:cTn id="8" dur="1000" fill="hold"/>
                                        <p:tgtEl>
                                          <p:spTgt spid="2765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accel="50000" decel="50000" fill="hold" nodeType="clickEffect">
                                  <p:stCondLst>
                                    <p:cond delay="0"/>
                                  </p:stCondLst>
                                  <p:childTnLst>
                                    <p:anim calcmode="lin" valueType="num">
                                      <p:cBhvr additive="base">
                                        <p:cTn id="12" dur="1000"/>
                                        <p:tgtEl>
                                          <p:spTgt spid="27652"/>
                                        </p:tgtEl>
                                        <p:attrNameLst>
                                          <p:attrName>ppt_x</p:attrName>
                                        </p:attrNameLst>
                                      </p:cBhvr>
                                      <p:tavLst>
                                        <p:tav tm="0">
                                          <p:val>
                                            <p:strVal val="ppt_x"/>
                                          </p:val>
                                        </p:tav>
                                        <p:tav tm="100000">
                                          <p:val>
                                            <p:strVal val="ppt_x"/>
                                          </p:val>
                                        </p:tav>
                                      </p:tavLst>
                                    </p:anim>
                                    <p:anim calcmode="lin" valueType="num">
                                      <p:cBhvr additive="base">
                                        <p:cTn id="13" dur="1000"/>
                                        <p:tgtEl>
                                          <p:spTgt spid="27652"/>
                                        </p:tgtEl>
                                        <p:attrNameLst>
                                          <p:attrName>ppt_y</p:attrName>
                                        </p:attrNameLst>
                                      </p:cBhvr>
                                      <p:tavLst>
                                        <p:tav tm="0">
                                          <p:val>
                                            <p:strVal val="ppt_y"/>
                                          </p:val>
                                        </p:tav>
                                        <p:tav tm="100000">
                                          <p:val>
                                            <p:strVal val="1+ppt_h/2"/>
                                          </p:val>
                                        </p:tav>
                                      </p:tavLst>
                                    </p:anim>
                                    <p:set>
                                      <p:cBhvr>
                                        <p:cTn id="14" dur="1" fill="hold">
                                          <p:stCondLst>
                                            <p:cond delay="999"/>
                                          </p:stCondLst>
                                        </p:cTn>
                                        <p:tgtEl>
                                          <p:spTgt spid="2765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1: Define the Problem</a:t>
            </a:r>
            <a:endParaRPr lang="en-US" dirty="0"/>
          </a:p>
        </p:txBody>
      </p:sp>
      <p:sp>
        <p:nvSpPr>
          <p:cNvPr id="3" name="Content Placeholder 2"/>
          <p:cNvSpPr>
            <a:spLocks noGrp="1"/>
          </p:cNvSpPr>
          <p:nvPr>
            <p:ph idx="1"/>
          </p:nvPr>
        </p:nvSpPr>
        <p:spPr>
          <a:xfrm>
            <a:off x="712787" y="2819400"/>
            <a:ext cx="7716838" cy="3388658"/>
          </a:xfrm>
        </p:spPr>
        <p:txBody>
          <a:bodyPr/>
          <a:lstStyle/>
          <a:p>
            <a:r>
              <a:rPr lang="en-US" dirty="0" smtClean="0"/>
              <a:t>What areas of life can profanity affect?</a:t>
            </a:r>
          </a:p>
          <a:p>
            <a:endParaRPr lang="en-US" dirty="0" smtClean="0"/>
          </a:p>
          <a:p>
            <a:r>
              <a:rPr lang="en-US" dirty="0" smtClean="0"/>
              <a:t>How are people affected by profanity?</a:t>
            </a:r>
          </a:p>
        </p:txBody>
      </p:sp>
      <p:pic>
        <p:nvPicPr>
          <p:cNvPr id="28674" name="Picture 2"/>
          <p:cNvPicPr>
            <a:picLocks noChangeAspect="1" noChangeArrowheads="1"/>
          </p:cNvPicPr>
          <p:nvPr/>
        </p:nvPicPr>
        <p:blipFill>
          <a:blip r:embed="rId2"/>
          <a:srcRect/>
          <a:stretch>
            <a:fillRect/>
          </a:stretch>
        </p:blipFill>
        <p:spPr bwMode="auto">
          <a:xfrm>
            <a:off x="3226902" y="3622138"/>
            <a:ext cx="2626541" cy="3064298"/>
          </a:xfrm>
          <a:prstGeom prst="rect">
            <a:avLst/>
          </a:prstGeom>
          <a:noFill/>
          <a:ln w="9525">
            <a:noFill/>
            <a:miter lim="800000"/>
            <a:headEnd/>
            <a:tailEnd/>
          </a:ln>
          <a:effectLst/>
        </p:spPr>
      </p:pic>
      <p:pic>
        <p:nvPicPr>
          <p:cNvPr id="6" name="Picture 5" descr="images-16.jpeg"/>
          <p:cNvPicPr>
            <a:picLocks noChangeAspect="1"/>
          </p:cNvPicPr>
          <p:nvPr/>
        </p:nvPicPr>
        <p:blipFill>
          <a:blip r:embed="rId3"/>
          <a:stretch>
            <a:fillRect/>
          </a:stretch>
        </p:blipFill>
        <p:spPr>
          <a:xfrm>
            <a:off x="2809525" y="2736728"/>
            <a:ext cx="3262107" cy="3949708"/>
          </a:xfrm>
          <a:prstGeom prst="rect">
            <a:avLst/>
          </a:prstGeom>
        </p:spPr>
      </p:pic>
      <p:pic>
        <p:nvPicPr>
          <p:cNvPr id="8" name="Picture 7" descr="trump-fired-1.jpg"/>
          <p:cNvPicPr>
            <a:picLocks noChangeAspect="1"/>
          </p:cNvPicPr>
          <p:nvPr/>
        </p:nvPicPr>
        <p:blipFill>
          <a:blip r:embed="rId4"/>
          <a:stretch>
            <a:fillRect/>
          </a:stretch>
        </p:blipFill>
        <p:spPr>
          <a:xfrm>
            <a:off x="2149718" y="2819400"/>
            <a:ext cx="4899058" cy="3674294"/>
          </a:xfrm>
          <a:prstGeom prst="rect">
            <a:avLst/>
          </a:prstGeom>
        </p:spPr>
      </p:pic>
      <p:pic>
        <p:nvPicPr>
          <p:cNvPr id="9" name="Picture 8" descr="images-17.jpeg"/>
          <p:cNvPicPr>
            <a:picLocks noChangeAspect="1"/>
          </p:cNvPicPr>
          <p:nvPr/>
        </p:nvPicPr>
        <p:blipFill>
          <a:blip r:embed="rId5"/>
          <a:stretch>
            <a:fillRect/>
          </a:stretch>
        </p:blipFill>
        <p:spPr>
          <a:xfrm>
            <a:off x="1495194" y="3012142"/>
            <a:ext cx="5795933" cy="248397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28674"/>
                                        </p:tgtEl>
                                        <p:attrNameLst>
                                          <p:attrName>style.visibility</p:attrName>
                                        </p:attrNameLst>
                                      </p:cBhvr>
                                      <p:to>
                                        <p:strVal val="visible"/>
                                      </p:to>
                                    </p:set>
                                    <p:animEffect transition="in" filter="fade">
                                      <p:cBhvr>
                                        <p:cTn id="7" dur="1000"/>
                                        <p:tgtEl>
                                          <p:spTgt spid="28674"/>
                                        </p:tgtEl>
                                      </p:cBhvr>
                                    </p:animEffect>
                                    <p:anim calcmode="lin" valueType="num">
                                      <p:cBhvr>
                                        <p:cTn id="8" dur="1000" fill="hold"/>
                                        <p:tgtEl>
                                          <p:spTgt spid="28674"/>
                                        </p:tgtEl>
                                        <p:attrNameLst>
                                          <p:attrName>ppt_x</p:attrName>
                                        </p:attrNameLst>
                                      </p:cBhvr>
                                      <p:tavLst>
                                        <p:tav tm="0">
                                          <p:val>
                                            <p:strVal val="#ppt_x"/>
                                          </p:val>
                                        </p:tav>
                                        <p:tav tm="100000">
                                          <p:val>
                                            <p:strVal val="#ppt_x"/>
                                          </p:val>
                                        </p:tav>
                                      </p:tavLst>
                                    </p:anim>
                                    <p:anim calcmode="lin" valueType="num">
                                      <p:cBhvr>
                                        <p:cTn id="9" dur="900" decel="100000" fill="hold"/>
                                        <p:tgtEl>
                                          <p:spTgt spid="2867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8674"/>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42" presetClass="exit" presetSubtype="0" fill="hold" nodeType="clickEffect">
                                  <p:stCondLst>
                                    <p:cond delay="0"/>
                                  </p:stCondLst>
                                  <p:childTnLst>
                                    <p:animEffect transition="out" filter="fade">
                                      <p:cBhvr>
                                        <p:cTn id="14" dur="1000"/>
                                        <p:tgtEl>
                                          <p:spTgt spid="28674"/>
                                        </p:tgtEl>
                                      </p:cBhvr>
                                    </p:animEffect>
                                    <p:anim calcmode="lin" valueType="num">
                                      <p:cBhvr>
                                        <p:cTn id="15" dur="1000"/>
                                        <p:tgtEl>
                                          <p:spTgt spid="28674"/>
                                        </p:tgtEl>
                                        <p:attrNameLst>
                                          <p:attrName>ppt_x</p:attrName>
                                        </p:attrNameLst>
                                      </p:cBhvr>
                                      <p:tavLst>
                                        <p:tav tm="0">
                                          <p:val>
                                            <p:strVal val="ppt_x"/>
                                          </p:val>
                                        </p:tav>
                                        <p:tav tm="100000">
                                          <p:val>
                                            <p:strVal val="ppt_x"/>
                                          </p:val>
                                        </p:tav>
                                      </p:tavLst>
                                    </p:anim>
                                    <p:anim calcmode="lin" valueType="num">
                                      <p:cBhvr>
                                        <p:cTn id="16" dur="1000"/>
                                        <p:tgtEl>
                                          <p:spTgt spid="28674"/>
                                        </p:tgtEl>
                                        <p:attrNameLst>
                                          <p:attrName>ppt_y</p:attrName>
                                        </p:attrNameLst>
                                      </p:cBhvr>
                                      <p:tavLst>
                                        <p:tav tm="0">
                                          <p:val>
                                            <p:strVal val="ppt_y"/>
                                          </p:val>
                                        </p:tav>
                                        <p:tav tm="100000">
                                          <p:val>
                                            <p:strVal val="ppt_y+.1"/>
                                          </p:val>
                                        </p:tav>
                                      </p:tavLst>
                                    </p:anim>
                                    <p:set>
                                      <p:cBhvr>
                                        <p:cTn id="17" dur="1" fill="hold">
                                          <p:stCondLst>
                                            <p:cond delay="999"/>
                                          </p:stCondLst>
                                        </p:cTn>
                                        <p:tgtEl>
                                          <p:spTgt spid="28674"/>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2" presetClass="entr" presetSubtype="8" accel="50000" decel="50000"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1000" fill="hold"/>
                                        <p:tgtEl>
                                          <p:spTgt spid="8"/>
                                        </p:tgtEl>
                                        <p:attrNameLst>
                                          <p:attrName>ppt_x</p:attrName>
                                        </p:attrNameLst>
                                      </p:cBhvr>
                                      <p:tavLst>
                                        <p:tav tm="0">
                                          <p:val>
                                            <p:strVal val="0-#ppt_w/2"/>
                                          </p:val>
                                        </p:tav>
                                        <p:tav tm="100000">
                                          <p:val>
                                            <p:strVal val="#ppt_x"/>
                                          </p:val>
                                        </p:tav>
                                      </p:tavLst>
                                    </p:anim>
                                    <p:anim calcmode="lin" valueType="num">
                                      <p:cBhvr additive="base">
                                        <p:cTn id="31"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nodeType="clickEffect">
                                  <p:stCondLst>
                                    <p:cond delay="0"/>
                                  </p:stCondLst>
                                  <p:childTnLst>
                                    <p:animEffect transition="out" filter="fade">
                                      <p:cBhvr>
                                        <p:cTn id="35" dur="2000"/>
                                        <p:tgtEl>
                                          <p:spTgt spid="8"/>
                                        </p:tgtEl>
                                      </p:cBhvr>
                                    </p:animEffect>
                                    <p:set>
                                      <p:cBhvr>
                                        <p:cTn id="36" dur="1" fill="hold">
                                          <p:stCondLst>
                                            <p:cond delay="1999"/>
                                          </p:stCondLst>
                                        </p:cTn>
                                        <p:tgtEl>
                                          <p:spTgt spid="8"/>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2" presetClass="entr" presetSubtype="2" accel="50000" decel="50000" fill="hold" nodeType="clickEffect">
                                  <p:stCondLst>
                                    <p:cond delay="0"/>
                                  </p:stCondLst>
                                  <p:childTnLst>
                                    <p:set>
                                      <p:cBhvr>
                                        <p:cTn id="40" dur="1" fill="hold">
                                          <p:stCondLst>
                                            <p:cond delay="0"/>
                                          </p:stCondLst>
                                        </p:cTn>
                                        <p:tgtEl>
                                          <p:spTgt spid="6"/>
                                        </p:tgtEl>
                                        <p:attrNameLst>
                                          <p:attrName>style.visibility</p:attrName>
                                        </p:attrNameLst>
                                      </p:cBhvr>
                                      <p:to>
                                        <p:strVal val="visible"/>
                                      </p:to>
                                    </p:set>
                                    <p:anim calcmode="lin" valueType="num">
                                      <p:cBhvr additive="base">
                                        <p:cTn id="41" dur="2000" fill="hold"/>
                                        <p:tgtEl>
                                          <p:spTgt spid="6"/>
                                        </p:tgtEl>
                                        <p:attrNameLst>
                                          <p:attrName>ppt_x</p:attrName>
                                        </p:attrNameLst>
                                      </p:cBhvr>
                                      <p:tavLst>
                                        <p:tav tm="0">
                                          <p:val>
                                            <p:strVal val="1+#ppt_w/2"/>
                                          </p:val>
                                        </p:tav>
                                        <p:tav tm="100000">
                                          <p:val>
                                            <p:strVal val="#ppt_x"/>
                                          </p:val>
                                        </p:tav>
                                      </p:tavLst>
                                    </p:anim>
                                    <p:anim calcmode="lin" valueType="num">
                                      <p:cBhvr additive="base">
                                        <p:cTn id="42" dur="2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nodeType="clickEffect">
                                  <p:stCondLst>
                                    <p:cond delay="0"/>
                                  </p:stCondLst>
                                  <p:childTnLst>
                                    <p:animEffect transition="out" filter="fade">
                                      <p:cBhvr>
                                        <p:cTn id="46" dur="2000"/>
                                        <p:tgtEl>
                                          <p:spTgt spid="6"/>
                                        </p:tgtEl>
                                      </p:cBhvr>
                                    </p:animEffect>
                                    <p:set>
                                      <p:cBhvr>
                                        <p:cTn id="47" dur="1" fill="hold">
                                          <p:stCondLst>
                                            <p:cond delay="1999"/>
                                          </p:stCondLst>
                                        </p:cTn>
                                        <p:tgtEl>
                                          <p:spTgt spid="6"/>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2" presetClass="entr" presetSubtype="4" accel="50000" decel="50000" fill="hold" nodeType="click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additive="base">
                                        <p:cTn id="52" dur="2000" fill="hold"/>
                                        <p:tgtEl>
                                          <p:spTgt spid="9"/>
                                        </p:tgtEl>
                                        <p:attrNameLst>
                                          <p:attrName>ppt_x</p:attrName>
                                        </p:attrNameLst>
                                      </p:cBhvr>
                                      <p:tavLst>
                                        <p:tav tm="0">
                                          <p:val>
                                            <p:strVal val="#ppt_x"/>
                                          </p:val>
                                        </p:tav>
                                        <p:tav tm="100000">
                                          <p:val>
                                            <p:strVal val="#ppt_x"/>
                                          </p:val>
                                        </p:tav>
                                      </p:tavLst>
                                    </p:anim>
                                    <p:anim calcmode="lin" valueType="num">
                                      <p:cBhvr additive="base">
                                        <p:cTn id="53" dur="20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10" presetClass="exit" presetSubtype="0" fill="hold" nodeType="clickEffect">
                                  <p:stCondLst>
                                    <p:cond delay="0"/>
                                  </p:stCondLst>
                                  <p:childTnLst>
                                    <p:animEffect transition="out" filter="fade">
                                      <p:cBhvr>
                                        <p:cTn id="57" dur="2000"/>
                                        <p:tgtEl>
                                          <p:spTgt spid="9"/>
                                        </p:tgtEl>
                                      </p:cBhvr>
                                    </p:animEffect>
                                    <p:set>
                                      <p:cBhvr>
                                        <p:cTn id="58" dur="1" fill="hold">
                                          <p:stCondLst>
                                            <p:cond delay="1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1: Define the Problem</a:t>
            </a:r>
            <a:endParaRPr lang="en-US" dirty="0"/>
          </a:p>
        </p:txBody>
      </p:sp>
      <p:sp>
        <p:nvSpPr>
          <p:cNvPr id="3" name="Content Placeholder 2"/>
          <p:cNvSpPr>
            <a:spLocks noGrp="1"/>
          </p:cNvSpPr>
          <p:nvPr>
            <p:ph idx="1"/>
          </p:nvPr>
        </p:nvSpPr>
        <p:spPr/>
        <p:txBody>
          <a:bodyPr/>
          <a:lstStyle/>
          <a:p>
            <a:r>
              <a:rPr lang="en-US" dirty="0" smtClean="0"/>
              <a:t>How is a school affected by the use of profanity?</a:t>
            </a:r>
          </a:p>
          <a:p>
            <a:endParaRPr lang="en-US" dirty="0"/>
          </a:p>
        </p:txBody>
      </p:sp>
      <p:pic>
        <p:nvPicPr>
          <p:cNvPr id="29698" name="Picture 2"/>
          <p:cNvPicPr>
            <a:picLocks noChangeAspect="1" noChangeArrowheads="1"/>
          </p:cNvPicPr>
          <p:nvPr/>
        </p:nvPicPr>
        <p:blipFill>
          <a:blip r:embed="rId2"/>
          <a:srcRect/>
          <a:stretch>
            <a:fillRect/>
          </a:stretch>
        </p:blipFill>
        <p:spPr bwMode="auto">
          <a:xfrm>
            <a:off x="2749229" y="3807859"/>
            <a:ext cx="3963049" cy="222593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2: Gather Evidence</a:t>
            </a:r>
            <a:endParaRPr lang="en-US" dirty="0"/>
          </a:p>
        </p:txBody>
      </p:sp>
      <p:sp>
        <p:nvSpPr>
          <p:cNvPr id="3" name="Content Placeholder 2"/>
          <p:cNvSpPr>
            <a:spLocks noGrp="1"/>
          </p:cNvSpPr>
          <p:nvPr>
            <p:ph idx="1"/>
          </p:nvPr>
        </p:nvSpPr>
        <p:spPr/>
        <p:txBody>
          <a:bodyPr/>
          <a:lstStyle/>
          <a:p>
            <a:r>
              <a:rPr lang="en-US" dirty="0" smtClean="0"/>
              <a:t>How often to students use profanity?</a:t>
            </a:r>
          </a:p>
          <a:p>
            <a:r>
              <a:rPr lang="en-US" dirty="0" smtClean="0"/>
              <a:t>Take a poll- count how many times you hear profanity in one school day</a:t>
            </a:r>
          </a:p>
          <a:p>
            <a:pPr>
              <a:buNone/>
            </a:pPr>
            <a:r>
              <a:rPr lang="en-US" dirty="0" smtClean="0"/>
              <a:t> </a:t>
            </a:r>
            <a:endParaRPr lang="en-US" dirty="0"/>
          </a:p>
        </p:txBody>
      </p:sp>
      <p:pic>
        <p:nvPicPr>
          <p:cNvPr id="4" name="Picture 3"/>
          <p:cNvPicPr>
            <a:picLocks noChangeAspect="1"/>
          </p:cNvPicPr>
          <p:nvPr/>
        </p:nvPicPr>
        <p:blipFill>
          <a:blip r:embed="rId2"/>
          <a:stretch>
            <a:fillRect/>
          </a:stretch>
        </p:blipFill>
        <p:spPr>
          <a:xfrm>
            <a:off x="712788" y="1703851"/>
            <a:ext cx="7596143" cy="469694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Bottom)">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xit" presetSubtype="0" fill="hold" nodeType="clickEffect">
                                  <p:stCondLst>
                                    <p:cond delay="0"/>
                                  </p:stCondLst>
                                  <p:childTnLst>
                                    <p:animEffect transition="out" filter="fade">
                                      <p:cBhvr>
                                        <p:cTn id="11" dur="1000"/>
                                        <p:tgtEl>
                                          <p:spTgt spid="4"/>
                                        </p:tgtEl>
                                      </p:cBhvr>
                                    </p:animEffect>
                                    <p:anim calcmode="lin" valueType="num">
                                      <p:cBhvr>
                                        <p:cTn id="12" dur="1000"/>
                                        <p:tgtEl>
                                          <p:spTgt spid="4"/>
                                        </p:tgtEl>
                                        <p:attrNameLst>
                                          <p:attrName>ppt_x</p:attrName>
                                        </p:attrNameLst>
                                      </p:cBhvr>
                                      <p:tavLst>
                                        <p:tav tm="0">
                                          <p:val>
                                            <p:strVal val="ppt_x"/>
                                          </p:val>
                                        </p:tav>
                                        <p:tav tm="100000">
                                          <p:val>
                                            <p:strVal val="ppt_x"/>
                                          </p:val>
                                        </p:tav>
                                      </p:tavLst>
                                    </p:anim>
                                    <p:anim calcmode="lin" valueType="num">
                                      <p:cBhvr>
                                        <p:cTn id="13" dur="1000"/>
                                        <p:tgtEl>
                                          <p:spTgt spid="4"/>
                                        </p:tgtEl>
                                        <p:attrNameLst>
                                          <p:attrName>ppt_y</p:attrName>
                                        </p:attrNameLst>
                                      </p:cBhvr>
                                      <p:tavLst>
                                        <p:tav tm="0">
                                          <p:val>
                                            <p:strVal val="ppt_y"/>
                                          </p:val>
                                        </p:tav>
                                        <p:tav tm="100000">
                                          <p:val>
                                            <p:strVal val="ppt_y+.1"/>
                                          </p:val>
                                        </p:tav>
                                      </p:tavLst>
                                    </p:anim>
                                    <p:set>
                                      <p:cBhvr>
                                        <p:cTn id="14" dur="1" fill="hold">
                                          <p:stCondLst>
                                            <p:cond delay="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3: Identify Causes</a:t>
            </a:r>
            <a:endParaRPr lang="en-US" dirty="0"/>
          </a:p>
        </p:txBody>
      </p:sp>
      <p:sp>
        <p:nvSpPr>
          <p:cNvPr id="3" name="Content Placeholder 2"/>
          <p:cNvSpPr>
            <a:spLocks noGrp="1"/>
          </p:cNvSpPr>
          <p:nvPr>
            <p:ph idx="1"/>
          </p:nvPr>
        </p:nvSpPr>
        <p:spPr/>
        <p:txBody>
          <a:bodyPr/>
          <a:lstStyle/>
          <a:p>
            <a:r>
              <a:rPr lang="en-US" dirty="0" smtClean="0"/>
              <a:t>What causes people to use profanity?</a:t>
            </a:r>
          </a:p>
          <a:p>
            <a:endParaRPr lang="en-US" dirty="0" smtClean="0"/>
          </a:p>
        </p:txBody>
      </p:sp>
      <p:pic>
        <p:nvPicPr>
          <p:cNvPr id="21506" name="Picture 2"/>
          <p:cNvPicPr>
            <a:picLocks noChangeAspect="1" noChangeArrowheads="1"/>
          </p:cNvPicPr>
          <p:nvPr/>
        </p:nvPicPr>
        <p:blipFill>
          <a:blip r:embed="rId2"/>
          <a:srcRect/>
          <a:stretch>
            <a:fillRect/>
          </a:stretch>
        </p:blipFill>
        <p:spPr bwMode="auto">
          <a:xfrm>
            <a:off x="6556596" y="3012142"/>
            <a:ext cx="2324100" cy="3492500"/>
          </a:xfrm>
          <a:prstGeom prst="rect">
            <a:avLst/>
          </a:prstGeom>
          <a:noFill/>
          <a:ln w="9525">
            <a:noFill/>
            <a:miter lim="800000"/>
            <a:headEnd/>
            <a:tailEnd/>
          </a:ln>
          <a:effectLst/>
        </p:spPr>
      </p:pic>
      <p:pic>
        <p:nvPicPr>
          <p:cNvPr id="21507" name="Picture 3"/>
          <p:cNvPicPr>
            <a:picLocks noChangeAspect="1" noChangeArrowheads="1"/>
          </p:cNvPicPr>
          <p:nvPr/>
        </p:nvPicPr>
        <p:blipFill>
          <a:blip r:embed="rId3"/>
          <a:srcRect/>
          <a:stretch>
            <a:fillRect/>
          </a:stretch>
        </p:blipFill>
        <p:spPr bwMode="auto">
          <a:xfrm>
            <a:off x="3632200" y="3943350"/>
            <a:ext cx="3187700" cy="2552700"/>
          </a:xfrm>
          <a:prstGeom prst="rect">
            <a:avLst/>
          </a:prstGeom>
          <a:noFill/>
          <a:ln w="9525">
            <a:noFill/>
            <a:miter lim="800000"/>
            <a:headEnd/>
            <a:tailEnd/>
          </a:ln>
          <a:effectLst/>
        </p:spPr>
      </p:pic>
      <p:pic>
        <p:nvPicPr>
          <p:cNvPr id="21508" name="Picture 4"/>
          <p:cNvPicPr>
            <a:picLocks noChangeAspect="1" noChangeArrowheads="1"/>
          </p:cNvPicPr>
          <p:nvPr/>
        </p:nvPicPr>
        <p:blipFill>
          <a:blip r:embed="rId4"/>
          <a:srcRect/>
          <a:stretch>
            <a:fillRect/>
          </a:stretch>
        </p:blipFill>
        <p:spPr bwMode="auto">
          <a:xfrm>
            <a:off x="201668" y="3566864"/>
            <a:ext cx="3644900" cy="2235200"/>
          </a:xfrm>
          <a:prstGeom prst="rect">
            <a:avLst/>
          </a:prstGeom>
          <a:noFill/>
          <a:ln w="9525">
            <a:noFill/>
            <a:miter lim="800000"/>
            <a:headEnd/>
            <a:tailEnd/>
          </a:ln>
          <a:effectLst/>
        </p:spPr>
      </p:pic>
      <p:pic>
        <p:nvPicPr>
          <p:cNvPr id="21509" name="Picture 5"/>
          <p:cNvPicPr>
            <a:picLocks noChangeAspect="1" noChangeArrowheads="1"/>
          </p:cNvPicPr>
          <p:nvPr/>
        </p:nvPicPr>
        <p:blipFill>
          <a:blip r:embed="rId5"/>
          <a:srcRect/>
          <a:stretch>
            <a:fillRect/>
          </a:stretch>
        </p:blipFill>
        <p:spPr bwMode="auto">
          <a:xfrm>
            <a:off x="2370138" y="3555348"/>
            <a:ext cx="4449762" cy="2547002"/>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50000" decel="50000" fill="hold" nodeType="clickEffect">
                                  <p:stCondLst>
                                    <p:cond delay="0"/>
                                  </p:stCondLst>
                                  <p:childTnLst>
                                    <p:set>
                                      <p:cBhvr>
                                        <p:cTn id="6" dur="1" fill="hold">
                                          <p:stCondLst>
                                            <p:cond delay="0"/>
                                          </p:stCondLst>
                                        </p:cTn>
                                        <p:tgtEl>
                                          <p:spTgt spid="21508"/>
                                        </p:tgtEl>
                                        <p:attrNameLst>
                                          <p:attrName>style.visibility</p:attrName>
                                        </p:attrNameLst>
                                      </p:cBhvr>
                                      <p:to>
                                        <p:strVal val="visible"/>
                                      </p:to>
                                    </p:set>
                                    <p:anim calcmode="lin" valueType="num">
                                      <p:cBhvr additive="base">
                                        <p:cTn id="7" dur="2000" fill="hold"/>
                                        <p:tgtEl>
                                          <p:spTgt spid="21508"/>
                                        </p:tgtEl>
                                        <p:attrNameLst>
                                          <p:attrName>ppt_x</p:attrName>
                                        </p:attrNameLst>
                                      </p:cBhvr>
                                      <p:tavLst>
                                        <p:tav tm="0">
                                          <p:val>
                                            <p:strVal val="0-#ppt_w/2"/>
                                          </p:val>
                                        </p:tav>
                                        <p:tav tm="100000">
                                          <p:val>
                                            <p:strVal val="#ppt_x"/>
                                          </p:val>
                                        </p:tav>
                                      </p:tavLst>
                                    </p:anim>
                                    <p:anim calcmode="lin" valueType="num">
                                      <p:cBhvr additive="base">
                                        <p:cTn id="8" dur="2000" fill="hold"/>
                                        <p:tgtEl>
                                          <p:spTgt spid="2150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2150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37" presetClass="entr" presetSubtype="0" fill="hold" nodeType="clickEffect">
                                  <p:stCondLst>
                                    <p:cond delay="0"/>
                                  </p:stCondLst>
                                  <p:childTnLst>
                                    <p:set>
                                      <p:cBhvr>
                                        <p:cTn id="16" dur="1" fill="hold">
                                          <p:stCondLst>
                                            <p:cond delay="0"/>
                                          </p:stCondLst>
                                        </p:cTn>
                                        <p:tgtEl>
                                          <p:spTgt spid="21507"/>
                                        </p:tgtEl>
                                        <p:attrNameLst>
                                          <p:attrName>style.visibility</p:attrName>
                                        </p:attrNameLst>
                                      </p:cBhvr>
                                      <p:to>
                                        <p:strVal val="visible"/>
                                      </p:to>
                                    </p:set>
                                    <p:animEffect transition="in" filter="fade">
                                      <p:cBhvr>
                                        <p:cTn id="17" dur="1000"/>
                                        <p:tgtEl>
                                          <p:spTgt spid="21507"/>
                                        </p:tgtEl>
                                      </p:cBhvr>
                                    </p:animEffect>
                                    <p:anim calcmode="lin" valueType="num">
                                      <p:cBhvr>
                                        <p:cTn id="18" dur="1000" fill="hold"/>
                                        <p:tgtEl>
                                          <p:spTgt spid="21507"/>
                                        </p:tgtEl>
                                        <p:attrNameLst>
                                          <p:attrName>ppt_x</p:attrName>
                                        </p:attrNameLst>
                                      </p:cBhvr>
                                      <p:tavLst>
                                        <p:tav tm="0">
                                          <p:val>
                                            <p:strVal val="#ppt_x"/>
                                          </p:val>
                                        </p:tav>
                                        <p:tav tm="100000">
                                          <p:val>
                                            <p:strVal val="#ppt_x"/>
                                          </p:val>
                                        </p:tav>
                                      </p:tavLst>
                                    </p:anim>
                                    <p:anim calcmode="lin" valueType="num">
                                      <p:cBhvr>
                                        <p:cTn id="19" dur="900" decel="100000" fill="hold"/>
                                        <p:tgtEl>
                                          <p:spTgt spid="2150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1507"/>
                                        </p:tgtEl>
                                        <p:attrNameLst>
                                          <p:attrName>ppt_y</p:attrName>
                                        </p:attrNameLst>
                                      </p:cBhvr>
                                      <p:tavLst>
                                        <p:tav tm="0">
                                          <p:val>
                                            <p:strVal val="#ppt_y-.03"/>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21507"/>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2" presetClass="entr" presetSubtype="2" fill="hold" nodeType="clickEffect">
                                  <p:stCondLst>
                                    <p:cond delay="0"/>
                                  </p:stCondLst>
                                  <p:childTnLst>
                                    <p:set>
                                      <p:cBhvr>
                                        <p:cTn id="28" dur="1" fill="hold">
                                          <p:stCondLst>
                                            <p:cond delay="0"/>
                                          </p:stCondLst>
                                        </p:cTn>
                                        <p:tgtEl>
                                          <p:spTgt spid="21506"/>
                                        </p:tgtEl>
                                        <p:attrNameLst>
                                          <p:attrName>style.visibility</p:attrName>
                                        </p:attrNameLst>
                                      </p:cBhvr>
                                      <p:to>
                                        <p:strVal val="visible"/>
                                      </p:to>
                                    </p:set>
                                    <p:animEffect transition="in" filter="slide(fromRight)">
                                      <p:cBhvr>
                                        <p:cTn id="29" dur="1000"/>
                                        <p:tgtEl>
                                          <p:spTgt spid="21506"/>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xit" presetSubtype="0" fill="hold" nodeType="clickEffect">
                                  <p:stCondLst>
                                    <p:cond delay="0"/>
                                  </p:stCondLst>
                                  <p:childTnLst>
                                    <p:set>
                                      <p:cBhvr>
                                        <p:cTn id="33" dur="1" fill="hold">
                                          <p:stCondLst>
                                            <p:cond delay="0"/>
                                          </p:stCondLst>
                                        </p:cTn>
                                        <p:tgtEl>
                                          <p:spTgt spid="21506"/>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37" presetClass="entr" presetSubtype="0" fill="hold" nodeType="clickEffect">
                                  <p:stCondLst>
                                    <p:cond delay="0"/>
                                  </p:stCondLst>
                                  <p:childTnLst>
                                    <p:set>
                                      <p:cBhvr>
                                        <p:cTn id="37" dur="1" fill="hold">
                                          <p:stCondLst>
                                            <p:cond delay="0"/>
                                          </p:stCondLst>
                                        </p:cTn>
                                        <p:tgtEl>
                                          <p:spTgt spid="21509"/>
                                        </p:tgtEl>
                                        <p:attrNameLst>
                                          <p:attrName>style.visibility</p:attrName>
                                        </p:attrNameLst>
                                      </p:cBhvr>
                                      <p:to>
                                        <p:strVal val="visible"/>
                                      </p:to>
                                    </p:set>
                                    <p:animEffect transition="in" filter="fade">
                                      <p:cBhvr>
                                        <p:cTn id="38" dur="1000"/>
                                        <p:tgtEl>
                                          <p:spTgt spid="21509"/>
                                        </p:tgtEl>
                                      </p:cBhvr>
                                    </p:animEffect>
                                    <p:anim calcmode="lin" valueType="num">
                                      <p:cBhvr>
                                        <p:cTn id="39" dur="1000" fill="hold"/>
                                        <p:tgtEl>
                                          <p:spTgt spid="21509"/>
                                        </p:tgtEl>
                                        <p:attrNameLst>
                                          <p:attrName>ppt_x</p:attrName>
                                        </p:attrNameLst>
                                      </p:cBhvr>
                                      <p:tavLst>
                                        <p:tav tm="0">
                                          <p:val>
                                            <p:strVal val="#ppt_x"/>
                                          </p:val>
                                        </p:tav>
                                        <p:tav tm="100000">
                                          <p:val>
                                            <p:strVal val="#ppt_x"/>
                                          </p:val>
                                        </p:tav>
                                      </p:tavLst>
                                    </p:anim>
                                    <p:anim calcmode="lin" valueType="num">
                                      <p:cBhvr>
                                        <p:cTn id="40" dur="900" decel="100000" fill="hold"/>
                                        <p:tgtEl>
                                          <p:spTgt spid="21509"/>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1509"/>
                                        </p:tgtEl>
                                        <p:attrNameLst>
                                          <p:attrName>ppt_y</p:attrName>
                                        </p:attrNameLst>
                                      </p:cBhvr>
                                      <p:tavLst>
                                        <p:tav tm="0">
                                          <p:val>
                                            <p:strVal val="#ppt_y-.03"/>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 presetClass="exit" presetSubtype="0" fill="hold" nodeType="clickEffect">
                                  <p:stCondLst>
                                    <p:cond delay="0"/>
                                  </p:stCondLst>
                                  <p:childTnLst>
                                    <p:set>
                                      <p:cBhvr>
                                        <p:cTn id="45" dur="1" fill="hold">
                                          <p:stCondLst>
                                            <p:cond delay="0"/>
                                          </p:stCondLst>
                                        </p:cTn>
                                        <p:tgtEl>
                                          <p:spTgt spid="2150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ky">
  <a:themeElements>
    <a:clrScheme name="Sky">
      <a:dk1>
        <a:sysClr val="windowText" lastClr="000000"/>
      </a:dk1>
      <a:lt1>
        <a:sysClr val="window" lastClr="FFFFFF"/>
      </a:lt1>
      <a:dk2>
        <a:srgbClr val="1782BF"/>
      </a:dk2>
      <a:lt2>
        <a:srgbClr val="62BCE9"/>
      </a:lt2>
      <a:accent1>
        <a:srgbClr val="073779"/>
      </a:accent1>
      <a:accent2>
        <a:srgbClr val="8FD9FB"/>
      </a:accent2>
      <a:accent3>
        <a:srgbClr val="FFCC00"/>
      </a:accent3>
      <a:accent4>
        <a:srgbClr val="EB6615"/>
      </a:accent4>
      <a:accent5>
        <a:srgbClr val="C76402"/>
      </a:accent5>
      <a:accent6>
        <a:srgbClr val="B523B4"/>
      </a:accent6>
      <a:hlink>
        <a:srgbClr val="FFDE26"/>
      </a:hlink>
      <a:folHlink>
        <a:srgbClr val="DEBE00"/>
      </a:folHlink>
    </a:clrScheme>
    <a:fontScheme name="Sky">
      <a:majorFont>
        <a:latin typeface="Arial Rounded MT Bold"/>
        <a:ea typeface=""/>
        <a:cs typeface=""/>
        <a:font script="Jpan" typeface="ＭＳ Ｐゴシック"/>
      </a:majorFont>
      <a:minorFont>
        <a:latin typeface="Arial Rounded MT Bold"/>
        <a:ea typeface=""/>
        <a:cs typeface=""/>
        <a:font script="Jpan" typeface="ＭＳ Ｐゴシック"/>
      </a:minorFont>
    </a:fontScheme>
    <a:fmtScheme name="Sky">
      <a:fillStyleLst>
        <a:solidFill>
          <a:schemeClr val="phClr"/>
        </a:solidFill>
        <a:solidFill>
          <a:schemeClr val="phClr">
            <a:alpha val="50000"/>
          </a:schemeClr>
        </a:solidFill>
        <a:gradFill rotWithShape="1">
          <a:gsLst>
            <a:gs pos="0">
              <a:schemeClr val="phClr">
                <a:shade val="30000"/>
                <a:satMod val="130000"/>
              </a:schemeClr>
            </a:gs>
            <a:gs pos="80000">
              <a:schemeClr val="phClr">
                <a:shade val="93000"/>
                <a:satMod val="130000"/>
              </a:schemeClr>
            </a:gs>
            <a:gs pos="100000">
              <a:schemeClr val="phClr">
                <a:shade val="94000"/>
                <a:satMod val="135000"/>
              </a:schemeClr>
            </a:gs>
          </a:gsLst>
          <a:lin ang="14400000" scaled="1"/>
        </a:grad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63500" cap="flat" cmpd="sng" algn="ctr">
          <a:solidFill>
            <a:schemeClr val="phClr"/>
          </a:solidFill>
          <a:prstDash val="solid"/>
        </a:ln>
      </a:lnStyleLst>
      <a:effectStyleLst>
        <a:effectStyle>
          <a:effectLst/>
        </a:effectStyle>
        <a:effectStyle>
          <a:effectLst>
            <a:outerShdw blurRad="88900" dist="63500" dir="3000000" algn="br" rotWithShape="0">
              <a:srgbClr val="000000">
                <a:alpha val="35000"/>
              </a:srgbClr>
            </a:outerShdw>
          </a:effectLst>
        </a:effectStyle>
        <a:effectStyle>
          <a:effectLst>
            <a:innerShdw blurRad="50800" dist="25400" dir="6600000">
              <a:srgbClr val="000000">
                <a:alpha val="50000"/>
              </a:srgbClr>
            </a:innerShdw>
            <a:reflection blurRad="12700" stA="26000" endPos="28000" dist="38100" dir="5400000" sy="-100000" rotWithShape="0"/>
          </a:effectLst>
        </a:effectStyle>
      </a:effectStyleLst>
      <a:bgFillStyleLst>
        <a:solidFill>
          <a:schemeClr val="phClr"/>
        </a:solidFill>
        <a:gradFill rotWithShape="1">
          <a:gsLst>
            <a:gs pos="0">
              <a:schemeClr val="phClr">
                <a:tint val="100000"/>
                <a:satMod val="140000"/>
                <a:lumMod val="105000"/>
              </a:schemeClr>
            </a:gs>
            <a:gs pos="100000">
              <a:schemeClr val="phClr">
                <a:shade val="20000"/>
                <a:satMod val="250000"/>
                <a:lumMod val="110000"/>
              </a:schemeClr>
            </a:gs>
          </a:gsLst>
          <a:path path="circle">
            <a:fillToRect l="50000" t="50000" r="50000" b="50000"/>
          </a:path>
        </a:gradFill>
        <a:gradFill rotWithShape="1">
          <a:gsLst>
            <a:gs pos="0">
              <a:schemeClr val="phClr">
                <a:tint val="80000"/>
                <a:satMod val="300000"/>
              </a:schemeClr>
            </a:gs>
            <a:gs pos="100000">
              <a:schemeClr val="phClr">
                <a:shade val="30000"/>
                <a:satMod val="20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Sky.thmx</Template>
  <TotalTime>229</TotalTime>
  <Words>310</Words>
  <Application>Microsoft Office PowerPoint</Application>
  <PresentationFormat>On-screen Show (4:3)</PresentationFormat>
  <Paragraphs>37</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Sky</vt:lpstr>
      <vt:lpstr> Keeping Language Clean</vt:lpstr>
      <vt:lpstr>PowerPoint Presentation</vt:lpstr>
      <vt:lpstr>The Public Policy Analyst (PPA)</vt:lpstr>
      <vt:lpstr>Step 1: Define the Problem</vt:lpstr>
      <vt:lpstr>Step 1: Define the Problem</vt:lpstr>
      <vt:lpstr>Step 1: Define the Problem</vt:lpstr>
      <vt:lpstr>Step 1: Define the Problem</vt:lpstr>
      <vt:lpstr>Step 2: Gather Evidence</vt:lpstr>
      <vt:lpstr>Step 3: Identify Causes</vt:lpstr>
      <vt:lpstr>Step 4: Evaluate Existing Policies</vt:lpstr>
      <vt:lpstr>Step 5: Create Solutions</vt:lpstr>
      <vt:lpstr>Step 6: Choosing the Best Solution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Grace Einhorn</dc:creator>
  <cp:lastModifiedBy>Joe Montecalvo</cp:lastModifiedBy>
  <cp:revision>7</cp:revision>
  <dcterms:created xsi:type="dcterms:W3CDTF">2013-03-01T14:09:45Z</dcterms:created>
  <dcterms:modified xsi:type="dcterms:W3CDTF">2013-03-26T18:22:02Z</dcterms:modified>
</cp:coreProperties>
</file>