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6"/>
    <p:sldMasterId id="214748368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Roboto"/>
      <p:regular r:id="rId29"/>
      <p:bold r:id="rId30"/>
      <p:italic r:id="rId31"/>
      <p:boldItalic r:id="rId32"/>
    </p:embeddedFont>
    <p:embeddedFont>
      <p:font typeface="Roboto Medium"/>
      <p:regular r:id="rId33"/>
      <p:bold r:id="rId34"/>
      <p:italic r:id="rId35"/>
      <p:boldItalic r:id="rId36"/>
    </p:embeddedFont>
    <p:embeddedFont>
      <p:font typeface="Abril Fatface"/>
      <p:regular r:id="rId37"/>
    </p:embeddedFont>
    <p:embeddedFont>
      <p:font typeface="Griffy"/>
      <p:regular r:id="rId38"/>
    </p:embeddedFont>
    <p:embeddedFont>
      <p:font typeface="Poppins"/>
      <p:regular r:id="rId39"/>
      <p:bold r:id="rId40"/>
      <p:italic r:id="rId41"/>
      <p:boldItalic r:id="rId42"/>
    </p:embeddedFont>
    <p:embeddedFont>
      <p:font typeface="Fjalla One"/>
      <p:regular r:id="rId43"/>
    </p:embeddedFont>
    <p:embeddedFont>
      <p:font typeface="Barlow Condensed"/>
      <p:regular r:id="rId44"/>
      <p:bold r:id="rId45"/>
      <p:italic r:id="rId46"/>
      <p:boldItalic r:id="rId47"/>
    </p:embeddedFont>
    <p:embeddedFont>
      <p:font typeface="Homemade Apple"/>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Joe Montecalvo"/>
  <p:cmAuthor clrIdx="1" id="1" initials="" lastIdx="4" name="Kate E. O'Har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9202407-C731-4730-9038-92BD2E82D7C9}">
  <a:tblStyle styleId="{B9202407-C731-4730-9038-92BD2E82D7C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20" Type="http://schemas.openxmlformats.org/officeDocument/2006/relationships/slide" Target="slides/slide12.xml"/><Relationship Id="rId42" Type="http://schemas.openxmlformats.org/officeDocument/2006/relationships/font" Target="fonts/Poppins-boldItalic.fntdata"/><Relationship Id="rId41" Type="http://schemas.openxmlformats.org/officeDocument/2006/relationships/font" Target="fonts/Poppins-italic.fntdata"/><Relationship Id="rId22" Type="http://schemas.openxmlformats.org/officeDocument/2006/relationships/slide" Target="slides/slide14.xml"/><Relationship Id="rId44" Type="http://schemas.openxmlformats.org/officeDocument/2006/relationships/font" Target="fonts/BarlowCondensed-regular.fntdata"/><Relationship Id="rId21" Type="http://schemas.openxmlformats.org/officeDocument/2006/relationships/slide" Target="slides/slide13.xml"/><Relationship Id="rId43" Type="http://schemas.openxmlformats.org/officeDocument/2006/relationships/font" Target="fonts/FjallaOne-regular.fntdata"/><Relationship Id="rId24" Type="http://schemas.openxmlformats.org/officeDocument/2006/relationships/slide" Target="slides/slide16.xml"/><Relationship Id="rId46" Type="http://schemas.openxmlformats.org/officeDocument/2006/relationships/font" Target="fonts/BarlowCondensed-italic.fntdata"/><Relationship Id="rId23" Type="http://schemas.openxmlformats.org/officeDocument/2006/relationships/slide" Target="slides/slide15.xml"/><Relationship Id="rId45" Type="http://schemas.openxmlformats.org/officeDocument/2006/relationships/font" Target="fonts/BarlowCondense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48" Type="http://schemas.openxmlformats.org/officeDocument/2006/relationships/font" Target="fonts/HomemadeApple-regular.fntdata"/><Relationship Id="rId25" Type="http://schemas.openxmlformats.org/officeDocument/2006/relationships/slide" Target="slides/slide17.xml"/><Relationship Id="rId47" Type="http://schemas.openxmlformats.org/officeDocument/2006/relationships/font" Target="fonts/BarlowCondensed-boldItalic.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oboto-regular.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3.xml"/><Relationship Id="rId33" Type="http://schemas.openxmlformats.org/officeDocument/2006/relationships/font" Target="fonts/RobotoMedium-regular.fntdata"/><Relationship Id="rId10" Type="http://schemas.openxmlformats.org/officeDocument/2006/relationships/slide" Target="slides/slide2.xml"/><Relationship Id="rId32" Type="http://schemas.openxmlformats.org/officeDocument/2006/relationships/font" Target="fonts/Roboto-boldItalic.fntdata"/><Relationship Id="rId13" Type="http://schemas.openxmlformats.org/officeDocument/2006/relationships/slide" Target="slides/slide5.xml"/><Relationship Id="rId35" Type="http://schemas.openxmlformats.org/officeDocument/2006/relationships/font" Target="fonts/RobotoMedium-italic.fntdata"/><Relationship Id="rId12" Type="http://schemas.openxmlformats.org/officeDocument/2006/relationships/slide" Target="slides/slide4.xml"/><Relationship Id="rId34" Type="http://schemas.openxmlformats.org/officeDocument/2006/relationships/font" Target="fonts/RobotoMedium-bold.fntdata"/><Relationship Id="rId15" Type="http://schemas.openxmlformats.org/officeDocument/2006/relationships/slide" Target="slides/slide7.xml"/><Relationship Id="rId37" Type="http://schemas.openxmlformats.org/officeDocument/2006/relationships/font" Target="fonts/AbrilFatface-regular.fntdata"/><Relationship Id="rId14" Type="http://schemas.openxmlformats.org/officeDocument/2006/relationships/slide" Target="slides/slide6.xml"/><Relationship Id="rId36" Type="http://schemas.openxmlformats.org/officeDocument/2006/relationships/font" Target="fonts/RobotoMedium-boldItalic.fntdata"/><Relationship Id="rId17" Type="http://schemas.openxmlformats.org/officeDocument/2006/relationships/slide" Target="slides/slide9.xml"/><Relationship Id="rId39" Type="http://schemas.openxmlformats.org/officeDocument/2006/relationships/font" Target="fonts/Poppins-regular.fntdata"/><Relationship Id="rId16" Type="http://schemas.openxmlformats.org/officeDocument/2006/relationships/slide" Target="slides/slide8.xml"/><Relationship Id="rId38" Type="http://schemas.openxmlformats.org/officeDocument/2006/relationships/font" Target="fonts/Griffy-regular.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30T21:50:00.559">
    <p:pos x="6000" y="0"/>
    <p:text>Good social problem and very eye-appealing background.</p:text>
  </p:cm>
  <p:cm authorId="1" idx="1" dt="2022-11-30T21:50:00.559">
    <p:pos x="6000" y="0"/>
    <p:text>I agree! I love this template!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1-30T16:43:04.429">
    <p:pos x="357" y="714"/>
    <p:text>Good "do now" for your students to get started.</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11-30T16:44:10.788">
    <p:pos x="6000" y="0"/>
    <p:text>excellent data for the evidence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2-11-30T21:52:40.025">
    <p:pos x="357" y="280"/>
    <p:text>Is this solely opinion based? If so, consider a few websites (or reasons from) as resources for the "identify the cause" step</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11-30T16:45:17.826">
    <p:pos x="1905" y="0"/>
    <p:text>Great use/description of the existing policy.</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11-30T21:54:34.127">
    <p:pos x="357" y="714"/>
    <p:text>Another good activity to get your students involved.</p:text>
  </p:cm>
  <p:cm authorId="1" idx="3" dt="2022-11-30T21:54:34.127">
    <p:pos x="357" y="714"/>
    <p:text>I agree --good engagement and you can also consider a digital brainstorming activity with Jamboard or Padlet</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2-11-30T21:55:29.316">
    <p:pos x="357" y="714"/>
    <p:text>I like the modeling of new terms</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2-11-30T16:46:49.404">
    <p:pos x="6000" y="0"/>
    <p:text>Excellent job Alison.  You're all set.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opbullying.gov/resources/laws/new-york" TargetMode="External"/><Relationship Id="rId3" Type="http://schemas.openxmlformats.org/officeDocument/2006/relationships/hyperlink" Target="https://www.understood.org/en/articles/bullying-law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cludenyc.org/wp-content/uploads/migrate/tip-sheets/What_to_Do_if_Your_Child_is_Bullied_inc.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opbullying.gov/resources/laws/new-yor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opbullying.gov/resources/laws/new-york" TargetMode="External"/><Relationship Id="rId3" Type="http://schemas.openxmlformats.org/officeDocument/2006/relationships/hyperlink" Target="https://www.understood.org/en/articles/bullying-law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opbullying.gov/resources/laws/new-york" TargetMode="External"/><Relationship Id="rId3" Type="http://schemas.openxmlformats.org/officeDocument/2006/relationships/hyperlink" Target="https://www.understood.org/en/articles/bullying-law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cer.org/bullying/info/stats.asp" TargetMode="External"/><Relationship Id="rId3" Type="http://schemas.openxmlformats.org/officeDocument/2006/relationships/hyperlink" Target="https://reolink.com/blog/how-to-stop-bullying-in-school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missionsly.com/bullying-statistic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6bfdd9e5a9_0_2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16bfdd9e5a9_0_2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191e756d2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191e756d2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91e756d2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191e756d24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91e756d24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191e756d24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https://www.stopbullying.gov/resources/laws/new-york</a:t>
            </a:r>
            <a:endParaRPr/>
          </a:p>
          <a:p>
            <a:pPr indent="0" lvl="0" marL="0" rtl="0" algn="l">
              <a:spcBef>
                <a:spcPts val="0"/>
              </a:spcBef>
              <a:spcAft>
                <a:spcPts val="0"/>
              </a:spcAft>
              <a:buNone/>
            </a:pPr>
            <a:r>
              <a:rPr lang="en" u="sng">
                <a:solidFill>
                  <a:schemeClr val="hlink"/>
                </a:solidFill>
                <a:hlinkClick r:id="rId3"/>
              </a:rPr>
              <a:t>https://www.understood.org/en/articles/bullying-laws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91e756d24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191e756d24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https://includenyc.org/wp-content/uploads/migrate/tip-sheets/What_to_Do_if_Your_Child_is_Bullied_inc.pdf</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191e756d24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191e756d24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https://www.stopbullying.gov/resources/laws/new-york</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191e756d24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191e756d24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https://www.stopbullying.gov/resources/laws/new-york</a:t>
            </a:r>
            <a:endParaRPr/>
          </a:p>
          <a:p>
            <a:pPr indent="0" lvl="0" marL="0" rtl="0" algn="l">
              <a:spcBef>
                <a:spcPts val="0"/>
              </a:spcBef>
              <a:spcAft>
                <a:spcPts val="0"/>
              </a:spcAft>
              <a:buNone/>
            </a:pPr>
            <a:r>
              <a:rPr lang="en" u="sng">
                <a:solidFill>
                  <a:schemeClr val="hlink"/>
                </a:solidFill>
                <a:hlinkClick r:id="rId3"/>
              </a:rPr>
              <a:t>https://www.understood.org/en/articles/bullying-laws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91e756d24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91e756d24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91e756d24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91e756d24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91e756d24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91e756d24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https://www.stopbullying.gov/resources/laws/new-york</a:t>
            </a:r>
            <a:endParaRPr/>
          </a:p>
          <a:p>
            <a:pPr indent="0" lvl="0" marL="0" rtl="0" algn="l">
              <a:spcBef>
                <a:spcPts val="0"/>
              </a:spcBef>
              <a:spcAft>
                <a:spcPts val="0"/>
              </a:spcAft>
              <a:buNone/>
            </a:pPr>
            <a:r>
              <a:rPr lang="en" u="sng">
                <a:solidFill>
                  <a:schemeClr val="hlink"/>
                </a:solidFill>
                <a:hlinkClick r:id="rId3"/>
              </a:rPr>
              <a:t>https://www.understood.org/en/articles/bullying-laws</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91e756d24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191e756d24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6bfdd9e5a9_0_2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16bfdd9e5a9_0_2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191e756d24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191e756d24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6bfdd9e5a9_0_2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6bfdd9e5a9_0_2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6bfdd9e5a9_0_3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6bfdd9e5a9_0_3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16bfdd9e5a9_0_3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16bfdd9e5a9_0_3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https://www.ncab.org.au/bullying-advice/bullying-for-parents/types-of-bullying/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16bfdd9e5a9_0_3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16bfdd9e5a9_0_3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6bfdd9e5a9_0_3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6bfdd9e5a9_0_3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https://reolink.com/blog/how-to-stop-bullying-in-schools/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6bfdd9e5a9_0_3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6bfdd9e5a9_0_3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https://www.pacer.org/bullying/info/stats.asp</a:t>
            </a:r>
            <a:endParaRPr/>
          </a:p>
          <a:p>
            <a:pPr indent="0" lvl="0" marL="0" rtl="0" algn="l">
              <a:spcBef>
                <a:spcPts val="0"/>
              </a:spcBef>
              <a:spcAft>
                <a:spcPts val="0"/>
              </a:spcAft>
              <a:buNone/>
            </a:pPr>
            <a:r>
              <a:rPr lang="en" u="sng">
                <a:solidFill>
                  <a:schemeClr val="hlink"/>
                </a:solidFill>
                <a:hlinkClick r:id="rId3"/>
              </a:rPr>
              <a:t>https://reolink.com/blog/how-to-stop-bullying-in-schools/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191e756d24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191e756d24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https://admissionsly.com/bullying-statistics/</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4.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55" name="Shape 55"/>
        <p:cNvGrpSpPr/>
        <p:nvPr/>
      </p:nvGrpSpPr>
      <p:grpSpPr>
        <a:xfrm>
          <a:off x="0" y="0"/>
          <a:ext cx="0" cy="0"/>
          <a:chOff x="0" y="0"/>
          <a:chExt cx="0" cy="0"/>
        </a:xfrm>
      </p:grpSpPr>
      <p:sp>
        <p:nvSpPr>
          <p:cNvPr id="56" name="Google Shape;56;p14"/>
          <p:cNvSpPr txBox="1"/>
          <p:nvPr>
            <p:ph type="title"/>
          </p:nvPr>
        </p:nvSpPr>
        <p:spPr>
          <a:xfrm>
            <a:off x="298078" y="1495354"/>
            <a:ext cx="8520600" cy="92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500"/>
              <a:buNone/>
              <a:defRPr sz="4500"/>
            </a:lvl1pPr>
            <a:lvl2pPr lvl="1" rtl="0" algn="ctr">
              <a:spcBef>
                <a:spcPts val="0"/>
              </a:spcBef>
              <a:spcAft>
                <a:spcPts val="0"/>
              </a:spcAft>
              <a:buSzPts val="4500"/>
              <a:buNone/>
              <a:defRPr sz="4500"/>
            </a:lvl2pPr>
            <a:lvl3pPr lvl="2" rtl="0" algn="ctr">
              <a:spcBef>
                <a:spcPts val="0"/>
              </a:spcBef>
              <a:spcAft>
                <a:spcPts val="0"/>
              </a:spcAft>
              <a:buSzPts val="4500"/>
              <a:buNone/>
              <a:defRPr sz="4500"/>
            </a:lvl3pPr>
            <a:lvl4pPr lvl="3" rtl="0" algn="ctr">
              <a:spcBef>
                <a:spcPts val="0"/>
              </a:spcBef>
              <a:spcAft>
                <a:spcPts val="0"/>
              </a:spcAft>
              <a:buSzPts val="4500"/>
              <a:buNone/>
              <a:defRPr sz="4500"/>
            </a:lvl4pPr>
            <a:lvl5pPr lvl="4" rtl="0" algn="ctr">
              <a:spcBef>
                <a:spcPts val="0"/>
              </a:spcBef>
              <a:spcAft>
                <a:spcPts val="0"/>
              </a:spcAft>
              <a:buSzPts val="4500"/>
              <a:buNone/>
              <a:defRPr sz="4500"/>
            </a:lvl5pPr>
            <a:lvl6pPr lvl="5" rtl="0" algn="ctr">
              <a:spcBef>
                <a:spcPts val="0"/>
              </a:spcBef>
              <a:spcAft>
                <a:spcPts val="0"/>
              </a:spcAft>
              <a:buSzPts val="4500"/>
              <a:buNone/>
              <a:defRPr sz="4500"/>
            </a:lvl6pPr>
            <a:lvl7pPr lvl="6" rtl="0" algn="ctr">
              <a:spcBef>
                <a:spcPts val="0"/>
              </a:spcBef>
              <a:spcAft>
                <a:spcPts val="0"/>
              </a:spcAft>
              <a:buSzPts val="4500"/>
              <a:buNone/>
              <a:defRPr sz="4500"/>
            </a:lvl7pPr>
            <a:lvl8pPr lvl="7" rtl="0" algn="ctr">
              <a:spcBef>
                <a:spcPts val="0"/>
              </a:spcBef>
              <a:spcAft>
                <a:spcPts val="0"/>
              </a:spcAft>
              <a:buSzPts val="4500"/>
              <a:buNone/>
              <a:defRPr sz="4500"/>
            </a:lvl8pPr>
            <a:lvl9pPr lvl="8" rtl="0" algn="ctr">
              <a:spcBef>
                <a:spcPts val="0"/>
              </a:spcBef>
              <a:spcAft>
                <a:spcPts val="0"/>
              </a:spcAft>
              <a:buSzPts val="4500"/>
              <a:buNone/>
              <a:defRPr sz="4500"/>
            </a:lvl9pPr>
          </a:lstStyle>
          <a:p/>
        </p:txBody>
      </p:sp>
      <p:sp>
        <p:nvSpPr>
          <p:cNvPr id="57" name="Google Shape;57;p14"/>
          <p:cNvSpPr txBox="1"/>
          <p:nvPr>
            <p:ph idx="1" type="subTitle"/>
          </p:nvPr>
        </p:nvSpPr>
        <p:spPr>
          <a:xfrm>
            <a:off x="310978" y="2707894"/>
            <a:ext cx="8535000" cy="53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 name="Google Shape;58;p14"/>
          <p:cNvSpPr/>
          <p:nvPr/>
        </p:nvSpPr>
        <p:spPr>
          <a:xfrm rot="-5400000">
            <a:off x="419495" y="2922851"/>
            <a:ext cx="1793704" cy="2647592"/>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grpSp>
        <p:nvGrpSpPr>
          <p:cNvPr id="59" name="Google Shape;59;p14"/>
          <p:cNvGrpSpPr/>
          <p:nvPr/>
        </p:nvGrpSpPr>
        <p:grpSpPr>
          <a:xfrm rot="-5400000">
            <a:off x="2345390" y="3822890"/>
            <a:ext cx="418441" cy="410117"/>
            <a:chOff x="2343913" y="3077625"/>
            <a:chExt cx="435831" cy="427161"/>
          </a:xfrm>
        </p:grpSpPr>
        <p:sp>
          <p:nvSpPr>
            <p:cNvPr id="60" name="Google Shape;60;p14"/>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1" name="Google Shape;61;p14"/>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 name="Google Shape;62;p14"/>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 name="Google Shape;63;p14"/>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 name="Google Shape;64;p14"/>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 name="Google Shape;65;p14"/>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 name="Google Shape;66;p14"/>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 name="Google Shape;67;p14"/>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 name="Google Shape;68;p14"/>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 name="Google Shape;69;p14"/>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 name="Google Shape;70;p14"/>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 name="Google Shape;71;p14"/>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 name="Google Shape;72;p14"/>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 name="Google Shape;73;p14"/>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 name="Google Shape;74;p14"/>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 name="Google Shape;75;p14"/>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6" name="Google Shape;76;p14"/>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7" name="Google Shape;77;p14"/>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8" name="Google Shape;78;p14"/>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 name="Google Shape;79;p14"/>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 name="Google Shape;80;p14"/>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 name="Google Shape;81;p14"/>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 name="Google Shape;82;p14"/>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 name="Google Shape;83;p14"/>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 name="Google Shape;84;p14"/>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 name="Google Shape;85;p14"/>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 name="Google Shape;86;p14"/>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 name="Google Shape;87;p14"/>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 name="Google Shape;88;p14"/>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 name="Google Shape;89;p14"/>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 name="Google Shape;90;p14"/>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 name="Google Shape;91;p14"/>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 name="Google Shape;92;p14"/>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3" name="Google Shape;93;p14"/>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4" name="Google Shape;94;p14"/>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5" name="Google Shape;95;p14"/>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6" name="Google Shape;96;p14"/>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7" name="Google Shape;97;p14"/>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8" name="Google Shape;98;p14"/>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9" name="Google Shape;99;p14"/>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0" name="Google Shape;100;p14"/>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1" name="Google Shape;101;p14"/>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2" name="Google Shape;102;p14"/>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3" name="Google Shape;103;p14"/>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4" name="Google Shape;104;p14"/>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5" name="Google Shape;105;p14"/>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6" name="Google Shape;106;p14"/>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7" name="Google Shape;107;p14"/>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8" name="Google Shape;108;p14"/>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09" name="Google Shape;109;p14"/>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0" name="Google Shape;110;p14"/>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1" name="Google Shape;111;p14"/>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2" name="Google Shape;112;p14"/>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3" name="Google Shape;113;p14"/>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4" name="Google Shape;114;p14"/>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5" name="Google Shape;115;p14"/>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6" name="Google Shape;116;p14"/>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7" name="Google Shape;117;p14"/>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8" name="Google Shape;118;p14"/>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19" name="Google Shape;119;p14"/>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0" name="Google Shape;120;p14"/>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1" name="Google Shape;121;p14"/>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2" name="Google Shape;122;p14"/>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3" name="Google Shape;123;p14"/>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4" name="Google Shape;124;p14"/>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5" name="Google Shape;125;p14"/>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6" name="Google Shape;126;p14"/>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7" name="Google Shape;127;p14"/>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8" name="Google Shape;128;p14"/>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29" name="Google Shape;129;p14"/>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0" name="Google Shape;130;p14"/>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grpSp>
        <p:nvGrpSpPr>
          <p:cNvPr id="131" name="Google Shape;131;p14"/>
          <p:cNvGrpSpPr/>
          <p:nvPr/>
        </p:nvGrpSpPr>
        <p:grpSpPr>
          <a:xfrm rot="-5400000">
            <a:off x="2289818" y="3782383"/>
            <a:ext cx="418349" cy="410117"/>
            <a:chOff x="2386148" y="3019695"/>
            <a:chExt cx="435735" cy="427161"/>
          </a:xfrm>
        </p:grpSpPr>
        <p:sp>
          <p:nvSpPr>
            <p:cNvPr id="132" name="Google Shape;132;p14"/>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3" name="Google Shape;133;p14"/>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4" name="Google Shape;134;p14"/>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5" name="Google Shape;135;p14"/>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6" name="Google Shape;136;p14"/>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7" name="Google Shape;137;p14"/>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8" name="Google Shape;138;p14"/>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39" name="Google Shape;139;p14"/>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0" name="Google Shape;140;p14"/>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1" name="Google Shape;141;p14"/>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2" name="Google Shape;142;p14"/>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3" name="Google Shape;143;p14"/>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4" name="Google Shape;144;p14"/>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5" name="Google Shape;145;p14"/>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6" name="Google Shape;146;p14"/>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7" name="Google Shape;147;p14"/>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8" name="Google Shape;148;p14"/>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49" name="Google Shape;149;p14"/>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0" name="Google Shape;150;p14"/>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1" name="Google Shape;151;p14"/>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2" name="Google Shape;152;p14"/>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3" name="Google Shape;153;p14"/>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4" name="Google Shape;154;p14"/>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5" name="Google Shape;155;p14"/>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6" name="Google Shape;156;p14"/>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7" name="Google Shape;157;p14"/>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8" name="Google Shape;158;p14"/>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59" name="Google Shape;159;p14"/>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0" name="Google Shape;160;p14"/>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1" name="Google Shape;161;p14"/>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2" name="Google Shape;162;p14"/>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3" name="Google Shape;163;p14"/>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4" name="Google Shape;164;p14"/>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5" name="Google Shape;165;p14"/>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6" name="Google Shape;166;p14"/>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7" name="Google Shape;167;p14"/>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8" name="Google Shape;168;p14"/>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69" name="Google Shape;169;p14"/>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0" name="Google Shape;170;p14"/>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1" name="Google Shape;171;p14"/>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2" name="Google Shape;172;p14"/>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3" name="Google Shape;173;p14"/>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4" name="Google Shape;174;p14"/>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5" name="Google Shape;175;p14"/>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6" name="Google Shape;176;p14"/>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7" name="Google Shape;177;p14"/>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8" name="Google Shape;178;p14"/>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79" name="Google Shape;179;p14"/>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0" name="Google Shape;180;p14"/>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1" name="Google Shape;181;p14"/>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2" name="Google Shape;182;p14"/>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3" name="Google Shape;183;p14"/>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4" name="Google Shape;184;p14"/>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5" name="Google Shape;185;p14"/>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6" name="Google Shape;186;p14"/>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7" name="Google Shape;187;p14"/>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8" name="Google Shape;188;p14"/>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89" name="Google Shape;189;p14"/>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0" name="Google Shape;190;p14"/>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1" name="Google Shape;191;p14"/>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2" name="Google Shape;192;p14"/>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3" name="Google Shape;193;p14"/>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4" name="Google Shape;194;p14"/>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5" name="Google Shape;195;p14"/>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6" name="Google Shape;196;p14"/>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7" name="Google Shape;197;p14"/>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8" name="Google Shape;198;p14"/>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199" name="Google Shape;199;p14"/>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00" name="Google Shape;200;p14"/>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01" name="Google Shape;201;p14"/>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02" name="Google Shape;202;p14"/>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sp>
        <p:nvSpPr>
          <p:cNvPr id="203" name="Google Shape;203;p14"/>
          <p:cNvSpPr/>
          <p:nvPr/>
        </p:nvSpPr>
        <p:spPr>
          <a:xfrm rot="-5400000">
            <a:off x="532863" y="2962599"/>
            <a:ext cx="1629991" cy="2731810"/>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04" name="Google Shape;204;p14"/>
          <p:cNvSpPr/>
          <p:nvPr/>
        </p:nvSpPr>
        <p:spPr>
          <a:xfrm rot="-5400000">
            <a:off x="-81285" y="3637406"/>
            <a:ext cx="1569333" cy="1442852"/>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05" name="Google Shape;205;p14"/>
          <p:cNvSpPr/>
          <p:nvPr/>
        </p:nvSpPr>
        <p:spPr>
          <a:xfrm rot="-5400000">
            <a:off x="1562746" y="3277749"/>
            <a:ext cx="1475208" cy="225629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06" name="Google Shape;206;p14"/>
          <p:cNvSpPr/>
          <p:nvPr/>
        </p:nvSpPr>
        <p:spPr>
          <a:xfrm rot="-5400000">
            <a:off x="2770563" y="2964495"/>
            <a:ext cx="1733822" cy="2624188"/>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07" name="Google Shape;207;p14"/>
          <p:cNvSpPr/>
          <p:nvPr/>
        </p:nvSpPr>
        <p:spPr>
          <a:xfrm rot="-5400000">
            <a:off x="2584085" y="3547841"/>
            <a:ext cx="1583120" cy="1608196"/>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08" name="Google Shape;208;p14"/>
          <p:cNvSpPr/>
          <p:nvPr/>
        </p:nvSpPr>
        <p:spPr>
          <a:xfrm rot="5400000">
            <a:off x="3961875" y="3550583"/>
            <a:ext cx="1697425" cy="148841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09" name="Google Shape;209;p14"/>
          <p:cNvSpPr/>
          <p:nvPr/>
        </p:nvSpPr>
        <p:spPr>
          <a:xfrm rot="5400000">
            <a:off x="5064654" y="3193649"/>
            <a:ext cx="1631602" cy="227426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0" name="Google Shape;210;p14"/>
          <p:cNvSpPr/>
          <p:nvPr/>
        </p:nvSpPr>
        <p:spPr>
          <a:xfrm rot="5400000">
            <a:off x="7412438" y="3411937"/>
            <a:ext cx="2074665" cy="138846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1" name="Google Shape;211;p14"/>
          <p:cNvSpPr/>
          <p:nvPr/>
        </p:nvSpPr>
        <p:spPr>
          <a:xfrm rot="5400000">
            <a:off x="5762334" y="3249297"/>
            <a:ext cx="1557994" cy="2236299"/>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2" name="Google Shape;212;p14"/>
          <p:cNvSpPr/>
          <p:nvPr/>
        </p:nvSpPr>
        <p:spPr>
          <a:xfrm rot="5400000">
            <a:off x="6717487" y="2720479"/>
            <a:ext cx="1847785" cy="3005240"/>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3" name="Google Shape;213;p14"/>
          <p:cNvSpPr/>
          <p:nvPr/>
        </p:nvSpPr>
        <p:spPr>
          <a:xfrm rot="5400000">
            <a:off x="6676638" y="3504672"/>
            <a:ext cx="1699267" cy="158480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14" name="Google Shape;214;p14"/>
          <p:cNvSpPr/>
          <p:nvPr/>
        </p:nvSpPr>
        <p:spPr>
          <a:xfrm rot="5400000">
            <a:off x="7255935" y="-752077"/>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5" name="Google Shape;215;p14"/>
          <p:cNvSpPr/>
          <p:nvPr/>
        </p:nvSpPr>
        <p:spPr>
          <a:xfrm rot="5400000">
            <a:off x="7648872" y="-860820"/>
            <a:ext cx="652355"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6" name="Google Shape;216;p14"/>
          <p:cNvSpPr/>
          <p:nvPr/>
        </p:nvSpPr>
        <p:spPr>
          <a:xfrm rot="5400000">
            <a:off x="8146077" y="-424157"/>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7" name="Google Shape;217;p14"/>
          <p:cNvSpPr/>
          <p:nvPr/>
        </p:nvSpPr>
        <p:spPr>
          <a:xfrm rot="5400000">
            <a:off x="6214861" y="-318656"/>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8" name="Google Shape;218;p14"/>
          <p:cNvSpPr/>
          <p:nvPr/>
        </p:nvSpPr>
        <p:spPr>
          <a:xfrm rot="5400000">
            <a:off x="4999639" y="-74225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19" name="Google Shape;219;p14"/>
          <p:cNvSpPr/>
          <p:nvPr/>
        </p:nvSpPr>
        <p:spPr>
          <a:xfrm rot="5400000">
            <a:off x="5593334" y="-190389"/>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20" name="Google Shape;220;p14"/>
          <p:cNvSpPr/>
          <p:nvPr/>
        </p:nvSpPr>
        <p:spPr>
          <a:xfrm rot="-5400000">
            <a:off x="3967752" y="-201595"/>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21" name="Google Shape;221;p14"/>
          <p:cNvSpPr/>
          <p:nvPr/>
        </p:nvSpPr>
        <p:spPr>
          <a:xfrm rot="-5400000">
            <a:off x="2973532" y="-664007"/>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22" name="Google Shape;222;p14"/>
          <p:cNvSpPr/>
          <p:nvPr/>
        </p:nvSpPr>
        <p:spPr>
          <a:xfrm rot="-5400000">
            <a:off x="144177" y="-144177"/>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23" name="Google Shape;223;p14"/>
          <p:cNvSpPr/>
          <p:nvPr/>
        </p:nvSpPr>
        <p:spPr>
          <a:xfrm rot="-5400000">
            <a:off x="2082629" y="-412088"/>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24" name="Google Shape;224;p14"/>
          <p:cNvSpPr/>
          <p:nvPr/>
        </p:nvSpPr>
        <p:spPr>
          <a:xfrm rot="-5400000">
            <a:off x="731956" y="-731955"/>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25" name="Google Shape;225;p14"/>
          <p:cNvSpPr/>
          <p:nvPr/>
        </p:nvSpPr>
        <p:spPr>
          <a:xfrm rot="-5400000">
            <a:off x="1425344" y="-170760"/>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26" name="Shape 226"/>
        <p:cNvGrpSpPr/>
        <p:nvPr/>
      </p:nvGrpSpPr>
      <p:grpSpPr>
        <a:xfrm>
          <a:off x="0" y="0"/>
          <a:ext cx="0" cy="0"/>
          <a:chOff x="0" y="0"/>
          <a:chExt cx="0" cy="0"/>
        </a:xfrm>
      </p:grpSpPr>
      <p:sp>
        <p:nvSpPr>
          <p:cNvPr id="227" name="Google Shape;227;p15"/>
          <p:cNvSpPr txBox="1"/>
          <p:nvPr>
            <p:ph type="title"/>
          </p:nvPr>
        </p:nvSpPr>
        <p:spPr>
          <a:xfrm>
            <a:off x="311738" y="315829"/>
            <a:ext cx="8520600" cy="923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28" name="Shape 228"/>
        <p:cNvGrpSpPr/>
        <p:nvPr/>
      </p:nvGrpSpPr>
      <p:grpSpPr>
        <a:xfrm>
          <a:off x="0" y="0"/>
          <a:ext cx="0" cy="0"/>
          <a:chOff x="0" y="0"/>
          <a:chExt cx="0" cy="0"/>
        </a:xfrm>
      </p:grpSpPr>
      <p:sp>
        <p:nvSpPr>
          <p:cNvPr id="229" name="Google Shape;229;p16"/>
          <p:cNvSpPr txBox="1"/>
          <p:nvPr>
            <p:ph type="title"/>
          </p:nvPr>
        </p:nvSpPr>
        <p:spPr>
          <a:xfrm>
            <a:off x="1196963" y="1165163"/>
            <a:ext cx="3991800" cy="9936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SzPts val="5300"/>
              <a:buFont typeface="Aldrich"/>
              <a:buNone/>
              <a:defRPr sz="5300"/>
            </a:lvl1pPr>
            <a:lvl2pPr lvl="1"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2pPr>
            <a:lvl3pPr lvl="2"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3pPr>
            <a:lvl4pPr lvl="3"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4pPr>
            <a:lvl5pPr lvl="4"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5pPr>
            <a:lvl6pPr lvl="5"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6pPr>
            <a:lvl7pPr lvl="6"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7pPr>
            <a:lvl8pPr lvl="7"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8pPr>
            <a:lvl9pPr lvl="8" rtl="0">
              <a:spcBef>
                <a:spcPts val="0"/>
              </a:spcBef>
              <a:spcAft>
                <a:spcPts val="0"/>
              </a:spcAft>
              <a:buClr>
                <a:schemeClr val="accent6"/>
              </a:buClr>
              <a:buSzPts val="5300"/>
              <a:buFont typeface="Abril Fatface"/>
              <a:buNone/>
              <a:defRPr sz="5300">
                <a:solidFill>
                  <a:schemeClr val="accent6"/>
                </a:solidFill>
                <a:latin typeface="Abril Fatface"/>
                <a:ea typeface="Abril Fatface"/>
                <a:cs typeface="Abril Fatface"/>
                <a:sym typeface="Abril Fatface"/>
              </a:defRPr>
            </a:lvl9pPr>
          </a:lstStyle>
          <a:p/>
        </p:txBody>
      </p:sp>
      <p:sp>
        <p:nvSpPr>
          <p:cNvPr id="230" name="Google Shape;230;p16"/>
          <p:cNvSpPr txBox="1"/>
          <p:nvPr>
            <p:ph idx="1" type="body"/>
          </p:nvPr>
        </p:nvSpPr>
        <p:spPr>
          <a:xfrm>
            <a:off x="1196944" y="2218388"/>
            <a:ext cx="3991800" cy="1677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1" name="Google Shape;231;p16"/>
          <p:cNvSpPr/>
          <p:nvPr/>
        </p:nvSpPr>
        <p:spPr>
          <a:xfrm>
            <a:off x="-2" y="-1"/>
            <a:ext cx="1124210" cy="1719451"/>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32" name="Google Shape;232;p16"/>
          <p:cNvSpPr/>
          <p:nvPr/>
        </p:nvSpPr>
        <p:spPr>
          <a:xfrm rot="10800000">
            <a:off x="833" y="890822"/>
            <a:ext cx="1294959" cy="1207733"/>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solidFill>
            <a:schemeClr val="accent6"/>
          </a:solidFill>
          <a:ln>
            <a:noFill/>
          </a:ln>
          <a:effectLst>
            <a:outerShdw blurRad="50800" rotWithShape="0" dir="44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33" name="Shape 233"/>
        <p:cNvGrpSpPr/>
        <p:nvPr/>
      </p:nvGrpSpPr>
      <p:grpSpPr>
        <a:xfrm>
          <a:off x="0" y="0"/>
          <a:ext cx="0" cy="0"/>
          <a:chOff x="0" y="0"/>
          <a:chExt cx="0" cy="0"/>
        </a:xfrm>
      </p:grpSpPr>
      <p:sp>
        <p:nvSpPr>
          <p:cNvPr id="234" name="Google Shape;234;p17"/>
          <p:cNvSpPr txBox="1"/>
          <p:nvPr>
            <p:ph type="title"/>
          </p:nvPr>
        </p:nvSpPr>
        <p:spPr>
          <a:xfrm>
            <a:off x="540300" y="502181"/>
            <a:ext cx="82920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35" name="Google Shape;235;p17"/>
          <p:cNvSpPr txBox="1"/>
          <p:nvPr>
            <p:ph idx="1" type="body"/>
          </p:nvPr>
        </p:nvSpPr>
        <p:spPr>
          <a:xfrm>
            <a:off x="540300" y="2131196"/>
            <a:ext cx="2471100" cy="99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6" name="Google Shape;236;p17"/>
          <p:cNvSpPr txBox="1"/>
          <p:nvPr>
            <p:ph idx="2" type="body"/>
          </p:nvPr>
        </p:nvSpPr>
        <p:spPr>
          <a:xfrm>
            <a:off x="3508744" y="2131196"/>
            <a:ext cx="2471100" cy="99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7" name="Google Shape;237;p17"/>
          <p:cNvSpPr txBox="1"/>
          <p:nvPr>
            <p:ph idx="3" type="body"/>
          </p:nvPr>
        </p:nvSpPr>
        <p:spPr>
          <a:xfrm>
            <a:off x="540300" y="3661990"/>
            <a:ext cx="2471100" cy="99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8" name="Google Shape;238;p17"/>
          <p:cNvSpPr txBox="1"/>
          <p:nvPr>
            <p:ph idx="4" type="body"/>
          </p:nvPr>
        </p:nvSpPr>
        <p:spPr>
          <a:xfrm>
            <a:off x="3508744" y="3661990"/>
            <a:ext cx="2471100" cy="992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9" name="Google Shape;239;p17"/>
          <p:cNvSpPr txBox="1"/>
          <p:nvPr>
            <p:ph idx="5" type="title"/>
          </p:nvPr>
        </p:nvSpPr>
        <p:spPr>
          <a:xfrm>
            <a:off x="540300" y="1609369"/>
            <a:ext cx="2471100" cy="521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40" name="Google Shape;240;p17"/>
          <p:cNvSpPr txBox="1"/>
          <p:nvPr>
            <p:ph idx="6" type="title"/>
          </p:nvPr>
        </p:nvSpPr>
        <p:spPr>
          <a:xfrm>
            <a:off x="3508744" y="1609369"/>
            <a:ext cx="2471100" cy="521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41" name="Google Shape;241;p17"/>
          <p:cNvSpPr txBox="1"/>
          <p:nvPr>
            <p:ph idx="7" type="title"/>
          </p:nvPr>
        </p:nvSpPr>
        <p:spPr>
          <a:xfrm>
            <a:off x="540300" y="3140163"/>
            <a:ext cx="2471100" cy="521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42" name="Google Shape;242;p17"/>
          <p:cNvSpPr txBox="1"/>
          <p:nvPr>
            <p:ph idx="8" type="title"/>
          </p:nvPr>
        </p:nvSpPr>
        <p:spPr>
          <a:xfrm>
            <a:off x="3508744" y="3140163"/>
            <a:ext cx="2471100" cy="521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43" name="Google Shape;243;p17"/>
          <p:cNvSpPr/>
          <p:nvPr/>
        </p:nvSpPr>
        <p:spPr>
          <a:xfrm rot="10800000">
            <a:off x="7580291" y="3714503"/>
            <a:ext cx="1569333" cy="1442852"/>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accent2"/>
              </a:gs>
              <a:gs pos="100000">
                <a:schemeClr val="accent3"/>
              </a:gs>
            </a:gsLst>
            <a:lin ang="13500032" scaled="0"/>
          </a:gradFill>
          <a:ln>
            <a:noFill/>
          </a:ln>
          <a:effectLst>
            <a:outerShdw blurRad="50800" rotWithShape="0" dir="10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44" name="Google Shape;244;p17"/>
          <p:cNvSpPr/>
          <p:nvPr/>
        </p:nvSpPr>
        <p:spPr>
          <a:xfrm>
            <a:off x="7446277" y="3589217"/>
            <a:ext cx="1697425" cy="148841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026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45" name="Google Shape;245;p17"/>
          <p:cNvSpPr/>
          <p:nvPr/>
        </p:nvSpPr>
        <p:spPr>
          <a:xfrm>
            <a:off x="7515182" y="2126423"/>
            <a:ext cx="1631602" cy="227426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0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46" name="Google Shape;246;p17"/>
          <p:cNvSpPr/>
          <p:nvPr/>
        </p:nvSpPr>
        <p:spPr>
          <a:xfrm>
            <a:off x="7069035" y="9"/>
            <a:ext cx="2074665" cy="138846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0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47" name="Google Shape;247;p17"/>
          <p:cNvSpPr/>
          <p:nvPr/>
        </p:nvSpPr>
        <p:spPr>
          <a:xfrm>
            <a:off x="7588650" y="1484529"/>
            <a:ext cx="1557994" cy="2236299"/>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0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48" name="Google Shape;248;p17"/>
          <p:cNvSpPr/>
          <p:nvPr/>
        </p:nvSpPr>
        <p:spPr>
          <a:xfrm>
            <a:off x="7299407" y="10"/>
            <a:ext cx="1847785" cy="3005240"/>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0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49" name="Google Shape;249;p17"/>
          <p:cNvSpPr/>
          <p:nvPr/>
        </p:nvSpPr>
        <p:spPr>
          <a:xfrm>
            <a:off x="7447643" y="825334"/>
            <a:ext cx="1699267" cy="158480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0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50" name="Shape 250"/>
        <p:cNvGrpSpPr/>
        <p:nvPr/>
      </p:nvGrpSpPr>
      <p:grpSpPr>
        <a:xfrm>
          <a:off x="0" y="0"/>
          <a:ext cx="0" cy="0"/>
          <a:chOff x="0" y="0"/>
          <a:chExt cx="0" cy="0"/>
        </a:xfrm>
      </p:grpSpPr>
      <p:sp>
        <p:nvSpPr>
          <p:cNvPr id="251" name="Google Shape;251;p18"/>
          <p:cNvSpPr txBox="1"/>
          <p:nvPr>
            <p:ph idx="1" type="body"/>
          </p:nvPr>
        </p:nvSpPr>
        <p:spPr>
          <a:xfrm>
            <a:off x="1801013" y="2269875"/>
            <a:ext cx="5541900" cy="15564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52" name="Google Shape;252;p18"/>
          <p:cNvSpPr txBox="1"/>
          <p:nvPr>
            <p:ph type="title"/>
          </p:nvPr>
        </p:nvSpPr>
        <p:spPr>
          <a:xfrm>
            <a:off x="1801013" y="1576538"/>
            <a:ext cx="55419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53" name="Google Shape;253;p18"/>
          <p:cNvSpPr/>
          <p:nvPr/>
        </p:nvSpPr>
        <p:spPr>
          <a:xfrm flipH="1" rot="5400000">
            <a:off x="7251439" y="3576146"/>
            <a:ext cx="819148" cy="2315558"/>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54" name="Google Shape;254;p18"/>
          <p:cNvSpPr/>
          <p:nvPr/>
        </p:nvSpPr>
        <p:spPr>
          <a:xfrm flipH="1" rot="5400000">
            <a:off x="7643801" y="3634281"/>
            <a:ext cx="652354" cy="2366082"/>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55" name="Google Shape;255;p18"/>
          <p:cNvSpPr/>
          <p:nvPr/>
        </p:nvSpPr>
        <p:spPr>
          <a:xfrm flipH="1" rot="5400000">
            <a:off x="8139449" y="4129931"/>
            <a:ext cx="591811" cy="14353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56" name="Google Shape;256;p18"/>
          <p:cNvSpPr/>
          <p:nvPr/>
        </p:nvSpPr>
        <p:spPr>
          <a:xfrm flipH="1" rot="5400000">
            <a:off x="6211921" y="4328871"/>
            <a:ext cx="497864" cy="1131391"/>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57" name="Google Shape;257;p18"/>
          <p:cNvSpPr/>
          <p:nvPr/>
        </p:nvSpPr>
        <p:spPr>
          <a:xfrm flipH="1" rot="5400000">
            <a:off x="4999592" y="3648990"/>
            <a:ext cx="755989" cy="2233028"/>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58" name="Google Shape;258;p18"/>
          <p:cNvSpPr/>
          <p:nvPr/>
        </p:nvSpPr>
        <p:spPr>
          <a:xfrm flipH="1" rot="5400000">
            <a:off x="5591411" y="4349181"/>
            <a:ext cx="605572" cy="983063"/>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59" name="Google Shape;259;p18"/>
          <p:cNvSpPr/>
          <p:nvPr/>
        </p:nvSpPr>
        <p:spPr>
          <a:xfrm flipH="1" rot="-5400000">
            <a:off x="3967475" y="4220922"/>
            <a:ext cx="722867" cy="1122301"/>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60" name="Google Shape;260;p18"/>
          <p:cNvSpPr/>
          <p:nvPr/>
        </p:nvSpPr>
        <p:spPr>
          <a:xfrm flipH="1" rot="-5400000">
            <a:off x="2974698" y="3828840"/>
            <a:ext cx="653962" cy="1975368"/>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61" name="Google Shape;261;p18"/>
          <p:cNvSpPr/>
          <p:nvPr/>
        </p:nvSpPr>
        <p:spPr>
          <a:xfrm flipH="1" rot="-5400000">
            <a:off x="150881" y="3901538"/>
            <a:ext cx="1100108" cy="1383833"/>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62" name="Google Shape;262;p18"/>
          <p:cNvSpPr/>
          <p:nvPr/>
        </p:nvSpPr>
        <p:spPr>
          <a:xfrm flipH="1" rot="-5400000">
            <a:off x="2086016" y="4153264"/>
            <a:ext cx="580493" cy="1399986"/>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63" name="Google Shape;263;p18"/>
          <p:cNvSpPr/>
          <p:nvPr/>
        </p:nvSpPr>
        <p:spPr>
          <a:xfrm flipH="1" rot="-5400000">
            <a:off x="737085" y="3545704"/>
            <a:ext cx="869736" cy="2325867"/>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64" name="Google Shape;264;p18"/>
          <p:cNvSpPr/>
          <p:nvPr/>
        </p:nvSpPr>
        <p:spPr>
          <a:xfrm flipH="1" rot="-5400000">
            <a:off x="1430119" y="4253016"/>
            <a:ext cx="721501" cy="1059477"/>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65" name="Shape 265"/>
        <p:cNvGrpSpPr/>
        <p:nvPr/>
      </p:nvGrpSpPr>
      <p:grpSpPr>
        <a:xfrm>
          <a:off x="0" y="0"/>
          <a:ext cx="0" cy="0"/>
          <a:chOff x="0" y="0"/>
          <a:chExt cx="0" cy="0"/>
        </a:xfrm>
      </p:grpSpPr>
      <p:sp>
        <p:nvSpPr>
          <p:cNvPr id="266" name="Google Shape;266;p19"/>
          <p:cNvSpPr txBox="1"/>
          <p:nvPr>
            <p:ph type="title"/>
          </p:nvPr>
        </p:nvSpPr>
        <p:spPr>
          <a:xfrm>
            <a:off x="775903" y="642431"/>
            <a:ext cx="75921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67" name="Google Shape;267;p19"/>
          <p:cNvSpPr txBox="1"/>
          <p:nvPr>
            <p:ph idx="1" type="body"/>
          </p:nvPr>
        </p:nvSpPr>
        <p:spPr>
          <a:xfrm>
            <a:off x="775903" y="1621106"/>
            <a:ext cx="3569400" cy="233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8" name="Google Shape;268;p19"/>
          <p:cNvSpPr txBox="1"/>
          <p:nvPr>
            <p:ph idx="2" type="body"/>
          </p:nvPr>
        </p:nvSpPr>
        <p:spPr>
          <a:xfrm>
            <a:off x="4798477" y="1612294"/>
            <a:ext cx="3569700" cy="233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69" name="Google Shape;269;p19"/>
          <p:cNvSpPr/>
          <p:nvPr/>
        </p:nvSpPr>
        <p:spPr>
          <a:xfrm flipH="1">
            <a:off x="6" y="3766161"/>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33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0" name="Google Shape;270;p19"/>
          <p:cNvSpPr/>
          <p:nvPr/>
        </p:nvSpPr>
        <p:spPr>
          <a:xfrm flipH="1">
            <a:off x="6" y="230952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33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1" name="Google Shape;271;p19"/>
          <p:cNvSpPr/>
          <p:nvPr/>
        </p:nvSpPr>
        <p:spPr>
          <a:xfrm flipH="1">
            <a:off x="6" y="4"/>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33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2" name="Google Shape;272;p19"/>
          <p:cNvSpPr/>
          <p:nvPr/>
        </p:nvSpPr>
        <p:spPr>
          <a:xfrm flipH="1">
            <a:off x="7" y="1670544"/>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33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3" name="Google Shape;273;p19"/>
          <p:cNvSpPr/>
          <p:nvPr/>
        </p:nvSpPr>
        <p:spPr>
          <a:xfrm flipH="1">
            <a:off x="6" y="4"/>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33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4" name="Google Shape;274;p19"/>
          <p:cNvSpPr/>
          <p:nvPr/>
        </p:nvSpPr>
        <p:spPr>
          <a:xfrm flipH="1">
            <a:off x="6" y="1254587"/>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33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75" name="Google Shape;275;p19"/>
          <p:cNvSpPr/>
          <p:nvPr/>
        </p:nvSpPr>
        <p:spPr>
          <a:xfrm rot="10800000">
            <a:off x="8324851" y="2365900"/>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6" name="Google Shape;276;p19"/>
          <p:cNvSpPr/>
          <p:nvPr/>
        </p:nvSpPr>
        <p:spPr>
          <a:xfrm rot="10800000">
            <a:off x="8491645" y="2650094"/>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7" name="Google Shape;277;p19"/>
          <p:cNvSpPr/>
          <p:nvPr/>
        </p:nvSpPr>
        <p:spPr>
          <a:xfrm rot="10800000">
            <a:off x="8552188" y="3583962"/>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8" name="Google Shape;278;p19"/>
          <p:cNvSpPr/>
          <p:nvPr/>
        </p:nvSpPr>
        <p:spPr>
          <a:xfrm rot="10800000">
            <a:off x="8646135" y="175824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79" name="Google Shape;279;p19"/>
          <p:cNvSpPr/>
          <p:nvPr/>
        </p:nvSpPr>
        <p:spPr>
          <a:xfrm rot="10800000">
            <a:off x="8388010" y="119427"/>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80" name="Google Shape;280;p19"/>
          <p:cNvSpPr/>
          <p:nvPr/>
        </p:nvSpPr>
        <p:spPr>
          <a:xfrm rot="10800000">
            <a:off x="8538427" y="1264986"/>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281" name="Google Shape;281;p19"/>
          <p:cNvSpPr/>
          <p:nvPr/>
        </p:nvSpPr>
        <p:spPr>
          <a:xfrm flipH="1" rot="10800000">
            <a:off x="8422498" y="4675"/>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82" name="Shape 282"/>
        <p:cNvGrpSpPr/>
        <p:nvPr/>
      </p:nvGrpSpPr>
      <p:grpSpPr>
        <a:xfrm>
          <a:off x="0" y="0"/>
          <a:ext cx="0" cy="0"/>
          <a:chOff x="0" y="0"/>
          <a:chExt cx="0" cy="0"/>
        </a:xfrm>
      </p:grpSpPr>
      <p:sp>
        <p:nvSpPr>
          <p:cNvPr id="283" name="Google Shape;283;p20"/>
          <p:cNvSpPr txBox="1"/>
          <p:nvPr>
            <p:ph type="title"/>
          </p:nvPr>
        </p:nvSpPr>
        <p:spPr>
          <a:xfrm>
            <a:off x="567607" y="445031"/>
            <a:ext cx="80547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284" name="Google Shape;284;p20"/>
          <p:cNvSpPr txBox="1"/>
          <p:nvPr>
            <p:ph idx="1" type="body"/>
          </p:nvPr>
        </p:nvSpPr>
        <p:spPr>
          <a:xfrm>
            <a:off x="567607" y="1133494"/>
            <a:ext cx="8054700" cy="27159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85" name="Google Shape;285;p20"/>
          <p:cNvSpPr/>
          <p:nvPr/>
        </p:nvSpPr>
        <p:spPr>
          <a:xfrm rot="-5400000">
            <a:off x="555677" y="3049867"/>
            <a:ext cx="1548565" cy="2638767"/>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grpSp>
        <p:nvGrpSpPr>
          <p:cNvPr id="286" name="Google Shape;286;p20"/>
          <p:cNvGrpSpPr/>
          <p:nvPr/>
        </p:nvGrpSpPr>
        <p:grpSpPr>
          <a:xfrm rot="-5400000">
            <a:off x="2387062" y="3976536"/>
            <a:ext cx="360999" cy="409306"/>
            <a:chOff x="2343913" y="3077625"/>
            <a:chExt cx="435831" cy="427161"/>
          </a:xfrm>
        </p:grpSpPr>
        <p:sp>
          <p:nvSpPr>
            <p:cNvPr id="287" name="Google Shape;287;p20"/>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88" name="Google Shape;288;p20"/>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89" name="Google Shape;289;p20"/>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0" name="Google Shape;290;p20"/>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1" name="Google Shape;291;p20"/>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2" name="Google Shape;292;p20"/>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3" name="Google Shape;293;p20"/>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4" name="Google Shape;294;p20"/>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5" name="Google Shape;295;p20"/>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6" name="Google Shape;296;p20"/>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7" name="Google Shape;297;p20"/>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8" name="Google Shape;298;p20"/>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299" name="Google Shape;299;p20"/>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0" name="Google Shape;300;p20"/>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1" name="Google Shape;301;p20"/>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2" name="Google Shape;302;p20"/>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3" name="Google Shape;303;p20"/>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4" name="Google Shape;304;p20"/>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5" name="Google Shape;305;p20"/>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6" name="Google Shape;306;p20"/>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7" name="Google Shape;307;p20"/>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8" name="Google Shape;308;p20"/>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09" name="Google Shape;309;p20"/>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0" name="Google Shape;310;p20"/>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1" name="Google Shape;311;p20"/>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2" name="Google Shape;312;p20"/>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3" name="Google Shape;313;p20"/>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4" name="Google Shape;314;p20"/>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5" name="Google Shape;315;p20"/>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6" name="Google Shape;316;p20"/>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7" name="Google Shape;317;p20"/>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8" name="Google Shape;318;p20"/>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19" name="Google Shape;319;p20"/>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0" name="Google Shape;320;p20"/>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1" name="Google Shape;321;p20"/>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2" name="Google Shape;322;p20"/>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3" name="Google Shape;323;p20"/>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4" name="Google Shape;324;p20"/>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5" name="Google Shape;325;p20"/>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6" name="Google Shape;326;p20"/>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7" name="Google Shape;327;p20"/>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8" name="Google Shape;328;p20"/>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29" name="Google Shape;329;p20"/>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0" name="Google Shape;330;p20"/>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1" name="Google Shape;331;p20"/>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2" name="Google Shape;332;p20"/>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3" name="Google Shape;333;p20"/>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4" name="Google Shape;334;p20"/>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5" name="Google Shape;335;p20"/>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6" name="Google Shape;336;p20"/>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7" name="Google Shape;337;p20"/>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8" name="Google Shape;338;p20"/>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39" name="Google Shape;339;p20"/>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0" name="Google Shape;340;p20"/>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1" name="Google Shape;341;p20"/>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2" name="Google Shape;342;p20"/>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3" name="Google Shape;343;p20"/>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4" name="Google Shape;344;p20"/>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5" name="Google Shape;345;p20"/>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6" name="Google Shape;346;p20"/>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7" name="Google Shape;347;p20"/>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8" name="Google Shape;348;p20"/>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49" name="Google Shape;349;p20"/>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0" name="Google Shape;350;p20"/>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1" name="Google Shape;351;p20"/>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2" name="Google Shape;352;p20"/>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3" name="Google Shape;353;p20"/>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4" name="Google Shape;354;p20"/>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5" name="Google Shape;355;p20"/>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6" name="Google Shape;356;p20"/>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57" name="Google Shape;357;p20"/>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grpSp>
        <p:nvGrpSpPr>
          <p:cNvPr id="358" name="Google Shape;358;p20"/>
          <p:cNvGrpSpPr/>
          <p:nvPr/>
        </p:nvGrpSpPr>
        <p:grpSpPr>
          <a:xfrm rot="-5400000">
            <a:off x="2331593" y="3941590"/>
            <a:ext cx="360919" cy="409306"/>
            <a:chOff x="2386148" y="3019695"/>
            <a:chExt cx="435735" cy="427161"/>
          </a:xfrm>
        </p:grpSpPr>
        <p:sp>
          <p:nvSpPr>
            <p:cNvPr id="359" name="Google Shape;359;p20"/>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0" name="Google Shape;360;p20"/>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1" name="Google Shape;361;p20"/>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2" name="Google Shape;362;p20"/>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3" name="Google Shape;363;p20"/>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4" name="Google Shape;364;p20"/>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5" name="Google Shape;365;p20"/>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6" name="Google Shape;366;p20"/>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7" name="Google Shape;367;p20"/>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8" name="Google Shape;368;p20"/>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69" name="Google Shape;369;p20"/>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0" name="Google Shape;370;p20"/>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1" name="Google Shape;371;p20"/>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2" name="Google Shape;372;p20"/>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3" name="Google Shape;373;p20"/>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4" name="Google Shape;374;p20"/>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5" name="Google Shape;375;p20"/>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6" name="Google Shape;376;p20"/>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7" name="Google Shape;377;p20"/>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8" name="Google Shape;378;p20"/>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79" name="Google Shape;379;p20"/>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0" name="Google Shape;380;p20"/>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1" name="Google Shape;381;p20"/>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2" name="Google Shape;382;p20"/>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3" name="Google Shape;383;p20"/>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4" name="Google Shape;384;p20"/>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5" name="Google Shape;385;p20"/>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6" name="Google Shape;386;p20"/>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7" name="Google Shape;387;p20"/>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8" name="Google Shape;388;p20"/>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89" name="Google Shape;389;p20"/>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0" name="Google Shape;390;p20"/>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1" name="Google Shape;391;p20"/>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2" name="Google Shape;392;p20"/>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3" name="Google Shape;393;p20"/>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4" name="Google Shape;394;p20"/>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5" name="Google Shape;395;p20"/>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6" name="Google Shape;396;p20"/>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7" name="Google Shape;397;p20"/>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8" name="Google Shape;398;p20"/>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399" name="Google Shape;399;p20"/>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0" name="Google Shape;400;p20"/>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1" name="Google Shape;401;p20"/>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2" name="Google Shape;402;p20"/>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3" name="Google Shape;403;p20"/>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4" name="Google Shape;404;p20"/>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5" name="Google Shape;405;p20"/>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6" name="Google Shape;406;p20"/>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7" name="Google Shape;407;p20"/>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8" name="Google Shape;408;p20"/>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09" name="Google Shape;409;p20"/>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0" name="Google Shape;410;p20"/>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1" name="Google Shape;411;p20"/>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2" name="Google Shape;412;p20"/>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3" name="Google Shape;413;p20"/>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4" name="Google Shape;414;p20"/>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5" name="Google Shape;415;p20"/>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6" name="Google Shape;416;p20"/>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7" name="Google Shape;417;p20"/>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8" name="Google Shape;418;p20"/>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19" name="Google Shape;419;p20"/>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0" name="Google Shape;420;p20"/>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1" name="Google Shape;421;p20"/>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2" name="Google Shape;422;p20"/>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3" name="Google Shape;423;p20"/>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4" name="Google Shape;424;p20"/>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5" name="Google Shape;425;p20"/>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6" name="Google Shape;426;p20"/>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7" name="Google Shape;427;p20"/>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8" name="Google Shape;428;p20"/>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29" name="Google Shape;429;p20"/>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sp>
        <p:nvSpPr>
          <p:cNvPr id="430" name="Google Shape;430;p20"/>
          <p:cNvSpPr/>
          <p:nvPr/>
        </p:nvSpPr>
        <p:spPr>
          <a:xfrm rot="-5400000">
            <a:off x="658613" y="3079756"/>
            <a:ext cx="1405164" cy="2722390"/>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1" name="Google Shape;431;p20"/>
          <p:cNvSpPr/>
          <p:nvPr/>
        </p:nvSpPr>
        <p:spPr>
          <a:xfrm rot="-5400000">
            <a:off x="42503" y="3748157"/>
            <a:ext cx="1352873" cy="1437877"/>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2" name="Google Shape;432;p20"/>
          <p:cNvSpPr/>
          <p:nvPr/>
        </p:nvSpPr>
        <p:spPr>
          <a:xfrm rot="-5400000">
            <a:off x="1676297" y="3383411"/>
            <a:ext cx="1271731" cy="2248513"/>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3" name="Google Shape;433;p20"/>
          <p:cNvSpPr/>
          <p:nvPr/>
        </p:nvSpPr>
        <p:spPr>
          <a:xfrm rot="-5400000">
            <a:off x="2899043" y="3088626"/>
            <a:ext cx="1494674" cy="2615139"/>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4" name="Google Shape;434;p20"/>
          <p:cNvSpPr/>
          <p:nvPr/>
        </p:nvSpPr>
        <p:spPr>
          <a:xfrm rot="-5400000">
            <a:off x="2703438" y="3659828"/>
            <a:ext cx="1364759" cy="1602651"/>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5" name="Google Shape;435;p20"/>
          <p:cNvSpPr/>
          <p:nvPr/>
        </p:nvSpPr>
        <p:spPr>
          <a:xfrm rot="5400000">
            <a:off x="4087416" y="3670039"/>
            <a:ext cx="1465443" cy="148345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6" name="Google Shape;436;p20"/>
          <p:cNvSpPr/>
          <p:nvPr/>
        </p:nvSpPr>
        <p:spPr>
          <a:xfrm rot="5400000">
            <a:off x="5185287" y="3308557"/>
            <a:ext cx="1406553" cy="226642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7" name="Google Shape;437;p20"/>
          <p:cNvSpPr/>
          <p:nvPr/>
        </p:nvSpPr>
        <p:spPr>
          <a:xfrm rot="5400000">
            <a:off x="7556520" y="3557216"/>
            <a:ext cx="1791127" cy="138383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8" name="Google Shape;438;p20"/>
          <p:cNvSpPr/>
          <p:nvPr/>
        </p:nvSpPr>
        <p:spPr>
          <a:xfrm rot="5400000">
            <a:off x="5876561" y="3359134"/>
            <a:ext cx="1343098" cy="2228588"/>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39" name="Google Shape;439;p20"/>
          <p:cNvSpPr/>
          <p:nvPr/>
        </p:nvSpPr>
        <p:spPr>
          <a:xfrm rot="5400000">
            <a:off x="6850101" y="2851348"/>
            <a:ext cx="1592918" cy="29948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0" name="Google Shape;440;p20"/>
          <p:cNvSpPr/>
          <p:nvPr/>
        </p:nvSpPr>
        <p:spPr>
          <a:xfrm rot="5400000">
            <a:off x="6798186" y="3622992"/>
            <a:ext cx="1464886" cy="1579343"/>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441" name="Shape 441"/>
        <p:cNvGrpSpPr/>
        <p:nvPr/>
      </p:nvGrpSpPr>
      <p:grpSpPr>
        <a:xfrm>
          <a:off x="0" y="0"/>
          <a:ext cx="0" cy="0"/>
          <a:chOff x="0" y="0"/>
          <a:chExt cx="0" cy="0"/>
        </a:xfrm>
      </p:grpSpPr>
      <p:sp>
        <p:nvSpPr>
          <p:cNvPr id="442" name="Google Shape;442;p21"/>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3" name="Google Shape;443;p21"/>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4" name="Google Shape;444;p21"/>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5" name="Google Shape;445;p21"/>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6" name="Google Shape;446;p21"/>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7" name="Google Shape;447;p21"/>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8" name="Google Shape;448;p21"/>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49" name="Google Shape;449;p21"/>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0" name="Google Shape;450;p21"/>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1" name="Google Shape;451;p21"/>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2" name="Google Shape;452;p21"/>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3" name="Google Shape;453;p21"/>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54" name="Google Shape;454;p21"/>
          <p:cNvSpPr/>
          <p:nvPr/>
        </p:nvSpPr>
        <p:spPr>
          <a:xfrm flipH="1" rot="-5400000">
            <a:off x="1085324" y="-752077"/>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5" name="Google Shape;455;p21"/>
          <p:cNvSpPr/>
          <p:nvPr/>
        </p:nvSpPr>
        <p:spPr>
          <a:xfrm flipH="1" rot="-5400000">
            <a:off x="859181" y="-860820"/>
            <a:ext cx="652355"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6" name="Google Shape;456;p21"/>
          <p:cNvSpPr/>
          <p:nvPr/>
        </p:nvSpPr>
        <p:spPr>
          <a:xfrm flipH="1" rot="-5400000">
            <a:off x="422519" y="-424157"/>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7" name="Google Shape;457;p21"/>
          <p:cNvSpPr/>
          <p:nvPr/>
        </p:nvSpPr>
        <p:spPr>
          <a:xfrm flipH="1" rot="-5400000">
            <a:off x="2447682" y="-318655"/>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8" name="Google Shape;458;p21"/>
          <p:cNvSpPr/>
          <p:nvPr/>
        </p:nvSpPr>
        <p:spPr>
          <a:xfrm flipH="1" rot="-5400000">
            <a:off x="3404779" y="-74225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59" name="Google Shape;459;p21"/>
          <p:cNvSpPr/>
          <p:nvPr/>
        </p:nvSpPr>
        <p:spPr>
          <a:xfrm flipH="1" rot="-5400000">
            <a:off x="2961501" y="-190389"/>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60" name="Google Shape;460;p21"/>
          <p:cNvSpPr/>
          <p:nvPr/>
        </p:nvSpPr>
        <p:spPr>
          <a:xfrm flipH="1" rot="5400000">
            <a:off x="4469788" y="-201595"/>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61" name="Google Shape;461;p21"/>
          <p:cNvSpPr/>
          <p:nvPr/>
        </p:nvSpPr>
        <p:spPr>
          <a:xfrm flipH="1" rot="5400000">
            <a:off x="5532913" y="-664007"/>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62" name="Google Shape;462;p21"/>
          <p:cNvSpPr/>
          <p:nvPr/>
        </p:nvSpPr>
        <p:spPr>
          <a:xfrm flipH="1" rot="5400000">
            <a:off x="7916122" y="-144177"/>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63" name="Google Shape;463;p21"/>
          <p:cNvSpPr/>
          <p:nvPr/>
        </p:nvSpPr>
        <p:spPr>
          <a:xfrm flipH="1" rot="5400000">
            <a:off x="6497285" y="-412088"/>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64" name="Google Shape;464;p21"/>
          <p:cNvSpPr/>
          <p:nvPr/>
        </p:nvSpPr>
        <p:spPr>
          <a:xfrm flipH="1" rot="5400000">
            <a:off x="7558714" y="-731955"/>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65" name="Google Shape;465;p21"/>
          <p:cNvSpPr/>
          <p:nvPr/>
        </p:nvSpPr>
        <p:spPr>
          <a:xfrm flipH="1" rot="5400000">
            <a:off x="7013562" y="-170760"/>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66" name="Google Shape;466;p21"/>
          <p:cNvSpPr txBox="1"/>
          <p:nvPr>
            <p:ph type="title"/>
          </p:nvPr>
        </p:nvSpPr>
        <p:spPr>
          <a:xfrm>
            <a:off x="418575" y="1405144"/>
            <a:ext cx="8321700" cy="237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67" name="Google Shape;467;p21"/>
          <p:cNvSpPr txBox="1"/>
          <p:nvPr>
            <p:ph idx="1" type="subTitle"/>
          </p:nvPr>
        </p:nvSpPr>
        <p:spPr>
          <a:xfrm>
            <a:off x="474656" y="3868106"/>
            <a:ext cx="8535000" cy="5385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468" name="Shape 468"/>
        <p:cNvGrpSpPr/>
        <p:nvPr/>
      </p:nvGrpSpPr>
      <p:grpSpPr>
        <a:xfrm>
          <a:off x="0" y="0"/>
          <a:ext cx="0" cy="0"/>
          <a:chOff x="0" y="0"/>
          <a:chExt cx="0" cy="0"/>
        </a:xfrm>
      </p:grpSpPr>
      <p:sp>
        <p:nvSpPr>
          <p:cNvPr id="469" name="Google Shape;469;p22"/>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0" name="Google Shape;470;p22"/>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1" name="Google Shape;471;p22"/>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2" name="Google Shape;472;p22"/>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3" name="Google Shape;473;p22"/>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4" name="Google Shape;474;p22"/>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5" name="Google Shape;475;p22"/>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6" name="Google Shape;476;p22"/>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7" name="Google Shape;477;p22"/>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8" name="Google Shape;478;p22"/>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79" name="Google Shape;479;p22"/>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0" name="Google Shape;480;p22"/>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81" name="Google Shape;481;p22"/>
          <p:cNvSpPr/>
          <p:nvPr/>
        </p:nvSpPr>
        <p:spPr>
          <a:xfrm flipH="1" rot="-5400000">
            <a:off x="1085324" y="-752077"/>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2" name="Google Shape;482;p22"/>
          <p:cNvSpPr/>
          <p:nvPr/>
        </p:nvSpPr>
        <p:spPr>
          <a:xfrm flipH="1" rot="-5400000">
            <a:off x="859181" y="-860820"/>
            <a:ext cx="652355"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3" name="Google Shape;483;p22"/>
          <p:cNvSpPr/>
          <p:nvPr/>
        </p:nvSpPr>
        <p:spPr>
          <a:xfrm flipH="1" rot="-5400000">
            <a:off x="422519" y="-424157"/>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4" name="Google Shape;484;p22"/>
          <p:cNvSpPr/>
          <p:nvPr/>
        </p:nvSpPr>
        <p:spPr>
          <a:xfrm flipH="1" rot="-5400000">
            <a:off x="2447682" y="-318655"/>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5" name="Google Shape;485;p22"/>
          <p:cNvSpPr/>
          <p:nvPr/>
        </p:nvSpPr>
        <p:spPr>
          <a:xfrm flipH="1" rot="-5400000">
            <a:off x="3404779" y="-74225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6" name="Google Shape;486;p22"/>
          <p:cNvSpPr/>
          <p:nvPr/>
        </p:nvSpPr>
        <p:spPr>
          <a:xfrm flipH="1" rot="-5400000">
            <a:off x="2961501" y="-190389"/>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7" name="Google Shape;487;p22"/>
          <p:cNvSpPr/>
          <p:nvPr/>
        </p:nvSpPr>
        <p:spPr>
          <a:xfrm flipH="1" rot="5400000">
            <a:off x="4469788" y="-201595"/>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8" name="Google Shape;488;p22"/>
          <p:cNvSpPr/>
          <p:nvPr/>
        </p:nvSpPr>
        <p:spPr>
          <a:xfrm flipH="1" rot="5400000">
            <a:off x="5532913" y="-664007"/>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89" name="Google Shape;489;p22"/>
          <p:cNvSpPr/>
          <p:nvPr/>
        </p:nvSpPr>
        <p:spPr>
          <a:xfrm flipH="1" rot="5400000">
            <a:off x="7916122" y="-144177"/>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90" name="Google Shape;490;p22"/>
          <p:cNvSpPr/>
          <p:nvPr/>
        </p:nvSpPr>
        <p:spPr>
          <a:xfrm flipH="1" rot="5400000">
            <a:off x="6497285" y="-412088"/>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91" name="Google Shape;491;p22"/>
          <p:cNvSpPr/>
          <p:nvPr/>
        </p:nvSpPr>
        <p:spPr>
          <a:xfrm flipH="1" rot="5400000">
            <a:off x="7558714" y="-731955"/>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492" name="Google Shape;492;p22"/>
          <p:cNvSpPr/>
          <p:nvPr/>
        </p:nvSpPr>
        <p:spPr>
          <a:xfrm flipH="1" rot="5400000">
            <a:off x="7013562" y="-170760"/>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493" name="Google Shape;493;p22"/>
          <p:cNvSpPr txBox="1"/>
          <p:nvPr>
            <p:ph type="title"/>
          </p:nvPr>
        </p:nvSpPr>
        <p:spPr>
          <a:xfrm>
            <a:off x="411150" y="755981"/>
            <a:ext cx="8321700" cy="3002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494" name="Shape 494"/>
        <p:cNvGrpSpPr/>
        <p:nvPr/>
      </p:nvGrpSpPr>
      <p:grpSpPr>
        <a:xfrm>
          <a:off x="0" y="0"/>
          <a:ext cx="0" cy="0"/>
          <a:chOff x="0" y="0"/>
          <a:chExt cx="0" cy="0"/>
        </a:xfrm>
      </p:grpSpPr>
      <p:sp>
        <p:nvSpPr>
          <p:cNvPr id="495" name="Google Shape;495;p23"/>
          <p:cNvSpPr txBox="1"/>
          <p:nvPr>
            <p:ph idx="1" type="subTitle"/>
          </p:nvPr>
        </p:nvSpPr>
        <p:spPr>
          <a:xfrm>
            <a:off x="3792154" y="1297481"/>
            <a:ext cx="48051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496" name="Google Shape;496;p23"/>
          <p:cNvSpPr txBox="1"/>
          <p:nvPr>
            <p:ph idx="2" type="subTitle"/>
          </p:nvPr>
        </p:nvSpPr>
        <p:spPr>
          <a:xfrm>
            <a:off x="3792154" y="2501151"/>
            <a:ext cx="48051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497" name="Google Shape;497;p23"/>
          <p:cNvSpPr txBox="1"/>
          <p:nvPr>
            <p:ph idx="3" type="subTitle"/>
          </p:nvPr>
        </p:nvSpPr>
        <p:spPr>
          <a:xfrm>
            <a:off x="3792154" y="3704821"/>
            <a:ext cx="48051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1600"/>
              </a:spcBef>
              <a:spcAft>
                <a:spcPts val="0"/>
              </a:spcAft>
              <a:buSzPts val="1400"/>
              <a:buNone/>
              <a:defRPr b="1" sz="1400"/>
            </a:lvl2pPr>
            <a:lvl3pPr lvl="2" rtl="0">
              <a:spcBef>
                <a:spcPts val="1600"/>
              </a:spcBef>
              <a:spcAft>
                <a:spcPts val="0"/>
              </a:spcAft>
              <a:buSzPts val="1400"/>
              <a:buNone/>
              <a:defRPr b="1" sz="1400"/>
            </a:lvl3pPr>
            <a:lvl4pPr lvl="3" rtl="0">
              <a:spcBef>
                <a:spcPts val="1600"/>
              </a:spcBef>
              <a:spcAft>
                <a:spcPts val="0"/>
              </a:spcAft>
              <a:buSzPts val="1400"/>
              <a:buNone/>
              <a:defRPr b="1" sz="1400"/>
            </a:lvl4pPr>
            <a:lvl5pPr lvl="4" rtl="0">
              <a:spcBef>
                <a:spcPts val="1600"/>
              </a:spcBef>
              <a:spcAft>
                <a:spcPts val="0"/>
              </a:spcAft>
              <a:buSzPts val="1400"/>
              <a:buNone/>
              <a:defRPr b="1" sz="1400"/>
            </a:lvl5pPr>
            <a:lvl6pPr lvl="5" rtl="0">
              <a:spcBef>
                <a:spcPts val="1600"/>
              </a:spcBef>
              <a:spcAft>
                <a:spcPts val="0"/>
              </a:spcAft>
              <a:buSzPts val="1400"/>
              <a:buNone/>
              <a:defRPr b="1" sz="1400"/>
            </a:lvl6pPr>
            <a:lvl7pPr lvl="6" rtl="0">
              <a:spcBef>
                <a:spcPts val="1600"/>
              </a:spcBef>
              <a:spcAft>
                <a:spcPts val="0"/>
              </a:spcAft>
              <a:buSzPts val="1400"/>
              <a:buNone/>
              <a:defRPr b="1" sz="1400"/>
            </a:lvl7pPr>
            <a:lvl8pPr lvl="7" rtl="0">
              <a:spcBef>
                <a:spcPts val="1600"/>
              </a:spcBef>
              <a:spcAft>
                <a:spcPts val="0"/>
              </a:spcAft>
              <a:buSzPts val="1400"/>
              <a:buNone/>
              <a:defRPr b="1" sz="1400"/>
            </a:lvl8pPr>
            <a:lvl9pPr lvl="8" rtl="0">
              <a:spcBef>
                <a:spcPts val="1600"/>
              </a:spcBef>
              <a:spcAft>
                <a:spcPts val="1600"/>
              </a:spcAft>
              <a:buSzPts val="1400"/>
              <a:buNone/>
              <a:defRPr b="1" sz="1400"/>
            </a:lvl9pPr>
          </a:lstStyle>
          <a:p/>
        </p:txBody>
      </p:sp>
      <p:sp>
        <p:nvSpPr>
          <p:cNvPr id="498" name="Google Shape;49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499" name="Google Shape;499;p23"/>
          <p:cNvSpPr txBox="1"/>
          <p:nvPr>
            <p:ph idx="4" type="body"/>
          </p:nvPr>
        </p:nvSpPr>
        <p:spPr>
          <a:xfrm>
            <a:off x="3792150" y="1625944"/>
            <a:ext cx="4805100" cy="6939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160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500" name="Google Shape;500;p23"/>
          <p:cNvSpPr txBox="1"/>
          <p:nvPr>
            <p:ph idx="5" type="body"/>
          </p:nvPr>
        </p:nvSpPr>
        <p:spPr>
          <a:xfrm>
            <a:off x="3792150" y="2821041"/>
            <a:ext cx="4805100" cy="6927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160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501" name="Google Shape;501;p23"/>
          <p:cNvSpPr txBox="1"/>
          <p:nvPr>
            <p:ph idx="6" type="body"/>
          </p:nvPr>
        </p:nvSpPr>
        <p:spPr>
          <a:xfrm>
            <a:off x="3792150" y="4014788"/>
            <a:ext cx="4805700" cy="6927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1600"/>
              </a:spcBef>
              <a:spcAft>
                <a:spcPts val="0"/>
              </a:spcAft>
              <a:buSzPts val="1100"/>
              <a:buChar char="○"/>
              <a:defRPr sz="1100"/>
            </a:lvl2pPr>
            <a:lvl3pPr indent="-298450" lvl="2" marL="1371600" rtl="0">
              <a:spcBef>
                <a:spcPts val="1600"/>
              </a:spcBef>
              <a:spcAft>
                <a:spcPts val="0"/>
              </a:spcAft>
              <a:buSzPts val="1100"/>
              <a:buChar char="■"/>
              <a:defRPr sz="1100"/>
            </a:lvl3pPr>
            <a:lvl4pPr indent="-298450" lvl="3" marL="1828800" rtl="0">
              <a:spcBef>
                <a:spcPts val="1600"/>
              </a:spcBef>
              <a:spcAft>
                <a:spcPts val="0"/>
              </a:spcAft>
              <a:buSzPts val="1100"/>
              <a:buChar char="●"/>
              <a:defRPr sz="1100"/>
            </a:lvl4pPr>
            <a:lvl5pPr indent="-298450" lvl="4" marL="2286000" rtl="0">
              <a:spcBef>
                <a:spcPts val="1600"/>
              </a:spcBef>
              <a:spcAft>
                <a:spcPts val="0"/>
              </a:spcAft>
              <a:buSzPts val="1100"/>
              <a:buChar char="○"/>
              <a:defRPr sz="1100"/>
            </a:lvl5pPr>
            <a:lvl6pPr indent="-298450" lvl="5" marL="2743200" rtl="0">
              <a:spcBef>
                <a:spcPts val="1600"/>
              </a:spcBef>
              <a:spcAft>
                <a:spcPts val="0"/>
              </a:spcAft>
              <a:buSzPts val="1100"/>
              <a:buChar char="■"/>
              <a:defRPr sz="1100"/>
            </a:lvl6pPr>
            <a:lvl7pPr indent="-298450" lvl="6" marL="3200400" rtl="0">
              <a:spcBef>
                <a:spcPts val="1600"/>
              </a:spcBef>
              <a:spcAft>
                <a:spcPts val="0"/>
              </a:spcAft>
              <a:buSzPts val="1100"/>
              <a:buChar char="●"/>
              <a:defRPr sz="1100"/>
            </a:lvl7pPr>
            <a:lvl8pPr indent="-298450" lvl="7" marL="3657600" rtl="0">
              <a:spcBef>
                <a:spcPts val="1600"/>
              </a:spcBef>
              <a:spcAft>
                <a:spcPts val="0"/>
              </a:spcAft>
              <a:buSzPts val="1100"/>
              <a:buChar char="○"/>
              <a:defRPr sz="1100"/>
            </a:lvl8pPr>
            <a:lvl9pPr indent="-298450" lvl="8" marL="4114800" rtl="0">
              <a:spcBef>
                <a:spcPts val="1600"/>
              </a:spcBef>
              <a:spcAft>
                <a:spcPts val="1600"/>
              </a:spcAft>
              <a:buSzPts val="1100"/>
              <a:buChar char="■"/>
              <a:defRPr sz="1100"/>
            </a:lvl9pPr>
          </a:lstStyle>
          <a:p/>
        </p:txBody>
      </p:sp>
      <p:sp>
        <p:nvSpPr>
          <p:cNvPr id="502" name="Google Shape;502;p23"/>
          <p:cNvSpPr/>
          <p:nvPr/>
        </p:nvSpPr>
        <p:spPr>
          <a:xfrm rot="7052254">
            <a:off x="176085" y="1319687"/>
            <a:ext cx="1698307" cy="1579069"/>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accent5"/>
              </a:gs>
            </a:gsLst>
            <a:lin ang="5400012" scaled="0"/>
          </a:gradFill>
          <a:ln>
            <a:noFill/>
          </a:ln>
          <a:effectLst>
            <a:outerShdw blurRad="50800" rotWithShape="0" dir="17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503" name="Google Shape;503;p23"/>
          <p:cNvSpPr/>
          <p:nvPr/>
        </p:nvSpPr>
        <p:spPr>
          <a:xfrm rot="5400000">
            <a:off x="144017" y="2408437"/>
            <a:ext cx="2002961" cy="182578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17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04" name="Google Shape;504;p23"/>
          <p:cNvSpPr/>
          <p:nvPr/>
        </p:nvSpPr>
        <p:spPr>
          <a:xfrm flipH="1" rot="10800000">
            <a:off x="-5" y="2411693"/>
            <a:ext cx="1629991" cy="2731810"/>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1"/>
              </a:gs>
              <a:gs pos="100000">
                <a:schemeClr val="lt1"/>
              </a:gs>
            </a:gsLst>
            <a:lin ang="13500032" scaled="0"/>
          </a:gradFill>
          <a:ln>
            <a:noFill/>
          </a:ln>
          <a:effectLst>
            <a:outerShdw blurRad="50800" rotWithShape="0" dir="17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05" name="Google Shape;505;p23"/>
          <p:cNvSpPr/>
          <p:nvPr/>
        </p:nvSpPr>
        <p:spPr>
          <a:xfrm rot="-5400000">
            <a:off x="562978" y="3277749"/>
            <a:ext cx="1475208" cy="225629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2"/>
              </a:gs>
              <a:gs pos="100000">
                <a:schemeClr val="lt2"/>
              </a:gs>
            </a:gsLst>
            <a:lin ang="13500032" scaled="0"/>
          </a:gradFill>
          <a:ln>
            <a:noFill/>
          </a:ln>
          <a:effectLst>
            <a:outerShdw blurRad="50800" rotWithShape="0" dir="174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506" name="Shape 506"/>
        <p:cNvGrpSpPr/>
        <p:nvPr/>
      </p:nvGrpSpPr>
      <p:grpSpPr>
        <a:xfrm>
          <a:off x="0" y="0"/>
          <a:ext cx="0" cy="0"/>
          <a:chOff x="0" y="0"/>
          <a:chExt cx="0" cy="0"/>
        </a:xfrm>
      </p:grpSpPr>
      <p:sp>
        <p:nvSpPr>
          <p:cNvPr id="507" name="Google Shape;507;p24"/>
          <p:cNvSpPr/>
          <p:nvPr/>
        </p:nvSpPr>
        <p:spPr>
          <a:xfrm flipH="1" rot="-5400000">
            <a:off x="1085324" y="-752077"/>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08" name="Google Shape;508;p24"/>
          <p:cNvSpPr/>
          <p:nvPr/>
        </p:nvSpPr>
        <p:spPr>
          <a:xfrm flipH="1" rot="-5400000">
            <a:off x="859181" y="-860820"/>
            <a:ext cx="652355"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09" name="Google Shape;509;p24"/>
          <p:cNvSpPr/>
          <p:nvPr/>
        </p:nvSpPr>
        <p:spPr>
          <a:xfrm flipH="1" rot="-5400000">
            <a:off x="422519" y="-424157"/>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0" name="Google Shape;510;p24"/>
          <p:cNvSpPr/>
          <p:nvPr/>
        </p:nvSpPr>
        <p:spPr>
          <a:xfrm flipH="1" rot="-5400000">
            <a:off x="2447682" y="-318655"/>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1" name="Google Shape;511;p24"/>
          <p:cNvSpPr/>
          <p:nvPr/>
        </p:nvSpPr>
        <p:spPr>
          <a:xfrm flipH="1" rot="-5400000">
            <a:off x="3404779" y="-74225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2" name="Google Shape;512;p24"/>
          <p:cNvSpPr/>
          <p:nvPr/>
        </p:nvSpPr>
        <p:spPr>
          <a:xfrm flipH="1" rot="-5400000">
            <a:off x="2961501" y="-190389"/>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3" name="Google Shape;513;p24"/>
          <p:cNvSpPr/>
          <p:nvPr/>
        </p:nvSpPr>
        <p:spPr>
          <a:xfrm flipH="1" rot="5400000">
            <a:off x="4469788" y="-201595"/>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426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4" name="Google Shape;514;p24"/>
          <p:cNvSpPr/>
          <p:nvPr/>
        </p:nvSpPr>
        <p:spPr>
          <a:xfrm flipH="1" rot="5400000">
            <a:off x="5532913" y="-664007"/>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5" name="Google Shape;515;p24"/>
          <p:cNvSpPr/>
          <p:nvPr/>
        </p:nvSpPr>
        <p:spPr>
          <a:xfrm flipH="1" rot="5400000">
            <a:off x="7916122" y="-144177"/>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6" name="Google Shape;516;p24"/>
          <p:cNvSpPr/>
          <p:nvPr/>
        </p:nvSpPr>
        <p:spPr>
          <a:xfrm flipH="1" rot="5400000">
            <a:off x="6497285" y="-412088"/>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7" name="Google Shape;517;p24"/>
          <p:cNvSpPr/>
          <p:nvPr/>
        </p:nvSpPr>
        <p:spPr>
          <a:xfrm flipH="1" rot="5400000">
            <a:off x="7558714" y="-731955"/>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18" name="Google Shape;518;p24"/>
          <p:cNvSpPr/>
          <p:nvPr/>
        </p:nvSpPr>
        <p:spPr>
          <a:xfrm flipH="1" rot="5400000">
            <a:off x="7013562" y="-170760"/>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426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519" name="Google Shape;519;p24"/>
          <p:cNvSpPr txBox="1"/>
          <p:nvPr>
            <p:ph idx="1" type="subTitle"/>
          </p:nvPr>
        </p:nvSpPr>
        <p:spPr>
          <a:xfrm>
            <a:off x="891789" y="3015506"/>
            <a:ext cx="19941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1" sz="1600"/>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520" name="Google Shape;520;p24"/>
          <p:cNvSpPr txBox="1"/>
          <p:nvPr>
            <p:ph idx="2" type="subTitle"/>
          </p:nvPr>
        </p:nvSpPr>
        <p:spPr>
          <a:xfrm>
            <a:off x="3534977" y="3015506"/>
            <a:ext cx="19941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1" sz="1600"/>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521" name="Google Shape;521;p24"/>
          <p:cNvSpPr txBox="1"/>
          <p:nvPr>
            <p:ph idx="3" type="subTitle"/>
          </p:nvPr>
        </p:nvSpPr>
        <p:spPr>
          <a:xfrm>
            <a:off x="6178164" y="3015506"/>
            <a:ext cx="19941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b="1" sz="1600"/>
            </a:lvl1pPr>
            <a:lvl2pPr lvl="1" rtl="0">
              <a:spcBef>
                <a:spcPts val="1600"/>
              </a:spcBef>
              <a:spcAft>
                <a:spcPts val="0"/>
              </a:spcAft>
              <a:buSzPts val="1600"/>
              <a:buNone/>
              <a:defRPr b="1" sz="1600"/>
            </a:lvl2pPr>
            <a:lvl3pPr lvl="2" rtl="0">
              <a:spcBef>
                <a:spcPts val="1600"/>
              </a:spcBef>
              <a:spcAft>
                <a:spcPts val="0"/>
              </a:spcAft>
              <a:buSzPts val="1600"/>
              <a:buNone/>
              <a:defRPr b="1" sz="1600"/>
            </a:lvl3pPr>
            <a:lvl4pPr lvl="3" rtl="0">
              <a:spcBef>
                <a:spcPts val="1600"/>
              </a:spcBef>
              <a:spcAft>
                <a:spcPts val="0"/>
              </a:spcAft>
              <a:buSzPts val="1600"/>
              <a:buNone/>
              <a:defRPr b="1" sz="1600"/>
            </a:lvl4pPr>
            <a:lvl5pPr lvl="4" rtl="0">
              <a:spcBef>
                <a:spcPts val="1600"/>
              </a:spcBef>
              <a:spcAft>
                <a:spcPts val="0"/>
              </a:spcAft>
              <a:buSzPts val="1600"/>
              <a:buNone/>
              <a:defRPr b="1" sz="1600"/>
            </a:lvl5pPr>
            <a:lvl6pPr lvl="5" rtl="0">
              <a:spcBef>
                <a:spcPts val="1600"/>
              </a:spcBef>
              <a:spcAft>
                <a:spcPts val="0"/>
              </a:spcAft>
              <a:buSzPts val="1600"/>
              <a:buNone/>
              <a:defRPr b="1" sz="1600"/>
            </a:lvl6pPr>
            <a:lvl7pPr lvl="6" rtl="0">
              <a:spcBef>
                <a:spcPts val="1600"/>
              </a:spcBef>
              <a:spcAft>
                <a:spcPts val="0"/>
              </a:spcAft>
              <a:buSzPts val="1600"/>
              <a:buNone/>
              <a:defRPr b="1" sz="1600"/>
            </a:lvl7pPr>
            <a:lvl8pPr lvl="7" rtl="0">
              <a:spcBef>
                <a:spcPts val="1600"/>
              </a:spcBef>
              <a:spcAft>
                <a:spcPts val="0"/>
              </a:spcAft>
              <a:buSzPts val="1600"/>
              <a:buNone/>
              <a:defRPr b="1" sz="1600"/>
            </a:lvl8pPr>
            <a:lvl9pPr lvl="8" rtl="0">
              <a:spcBef>
                <a:spcPts val="1600"/>
              </a:spcBef>
              <a:spcAft>
                <a:spcPts val="1600"/>
              </a:spcAft>
              <a:buSzPts val="1600"/>
              <a:buNone/>
              <a:defRPr b="1" sz="1600"/>
            </a:lvl9pPr>
          </a:lstStyle>
          <a:p/>
        </p:txBody>
      </p:sp>
      <p:sp>
        <p:nvSpPr>
          <p:cNvPr id="522" name="Google Shape;522;p24"/>
          <p:cNvSpPr txBox="1"/>
          <p:nvPr>
            <p:ph type="title"/>
          </p:nvPr>
        </p:nvSpPr>
        <p:spPr>
          <a:xfrm>
            <a:off x="891788" y="787931"/>
            <a:ext cx="72807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523" name="Google Shape;523;p24"/>
          <p:cNvSpPr txBox="1"/>
          <p:nvPr>
            <p:ph idx="4" type="body"/>
          </p:nvPr>
        </p:nvSpPr>
        <p:spPr>
          <a:xfrm>
            <a:off x="891788" y="3343969"/>
            <a:ext cx="1994100" cy="693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524" name="Google Shape;524;p24"/>
          <p:cNvSpPr txBox="1"/>
          <p:nvPr>
            <p:ph idx="5" type="body"/>
          </p:nvPr>
        </p:nvSpPr>
        <p:spPr>
          <a:xfrm>
            <a:off x="3534975" y="3335397"/>
            <a:ext cx="1994100" cy="692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525" name="Google Shape;525;p24"/>
          <p:cNvSpPr txBox="1"/>
          <p:nvPr>
            <p:ph idx="6" type="body"/>
          </p:nvPr>
        </p:nvSpPr>
        <p:spPr>
          <a:xfrm>
            <a:off x="6178163" y="3325475"/>
            <a:ext cx="1994100" cy="692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sz="1300"/>
            </a:lvl1pPr>
            <a:lvl2pPr indent="-311150" lvl="1" marL="914400" rtl="0">
              <a:spcBef>
                <a:spcPts val="160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526" name="Shape 526"/>
        <p:cNvGrpSpPr/>
        <p:nvPr/>
      </p:nvGrpSpPr>
      <p:grpSpPr>
        <a:xfrm>
          <a:off x="0" y="0"/>
          <a:ext cx="0" cy="0"/>
          <a:chOff x="0" y="0"/>
          <a:chExt cx="0" cy="0"/>
        </a:xfrm>
      </p:grpSpPr>
      <p:sp>
        <p:nvSpPr>
          <p:cNvPr id="527" name="Google Shape;527;p25"/>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28" name="Google Shape;528;p25"/>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29" name="Google Shape;529;p25"/>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0" name="Google Shape;530;p25"/>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1" name="Google Shape;531;p25"/>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2" name="Google Shape;532;p25"/>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3" name="Google Shape;533;p25"/>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4" name="Google Shape;534;p25"/>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5" name="Google Shape;535;p25"/>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6" name="Google Shape;536;p25"/>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7" name="Google Shape;537;p25"/>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38" name="Google Shape;538;p25"/>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539" name="Google Shape;539;p25"/>
          <p:cNvSpPr txBox="1"/>
          <p:nvPr>
            <p:ph hasCustomPrompt="1" type="title"/>
          </p:nvPr>
        </p:nvSpPr>
        <p:spPr>
          <a:xfrm>
            <a:off x="536269" y="1783613"/>
            <a:ext cx="2211300" cy="8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a:r>
              <a:t>xx%</a:t>
            </a:r>
          </a:p>
        </p:txBody>
      </p:sp>
      <p:sp>
        <p:nvSpPr>
          <p:cNvPr id="540" name="Google Shape;540;p25"/>
          <p:cNvSpPr txBox="1"/>
          <p:nvPr>
            <p:ph idx="2" type="title"/>
          </p:nvPr>
        </p:nvSpPr>
        <p:spPr>
          <a:xfrm>
            <a:off x="536269" y="673631"/>
            <a:ext cx="8036100" cy="5727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Font typeface="Aldrich"/>
              <a:buNone/>
              <a:defRPr/>
            </a:lvl1pPr>
            <a:lvl2pPr lvl="1"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2pPr>
            <a:lvl3pPr lvl="2"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3pPr>
            <a:lvl4pPr lvl="3"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4pPr>
            <a:lvl5pPr lvl="4"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5pPr>
            <a:lvl6pPr lvl="5"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6pPr>
            <a:lvl7pPr lvl="6"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7pPr>
            <a:lvl8pPr lvl="7"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8pPr>
            <a:lvl9pPr lvl="8" rtl="0" algn="ctr">
              <a:spcBef>
                <a:spcPts val="0"/>
              </a:spcBef>
              <a:spcAft>
                <a:spcPts val="0"/>
              </a:spcAft>
              <a:buClr>
                <a:schemeClr val="dk1"/>
              </a:buClr>
              <a:buSzPts val="3000"/>
              <a:buFont typeface="Griffy"/>
              <a:buNone/>
              <a:defRPr sz="3000">
                <a:solidFill>
                  <a:schemeClr val="dk1"/>
                </a:solidFill>
                <a:latin typeface="Griffy"/>
                <a:ea typeface="Griffy"/>
                <a:cs typeface="Griffy"/>
                <a:sym typeface="Griffy"/>
              </a:defRPr>
            </a:lvl9pPr>
          </a:lstStyle>
          <a:p/>
        </p:txBody>
      </p:sp>
      <p:sp>
        <p:nvSpPr>
          <p:cNvPr id="541" name="Google Shape;541;p25"/>
          <p:cNvSpPr txBox="1"/>
          <p:nvPr>
            <p:ph hasCustomPrompt="1" idx="3" type="title"/>
          </p:nvPr>
        </p:nvSpPr>
        <p:spPr>
          <a:xfrm>
            <a:off x="3387252" y="1783613"/>
            <a:ext cx="2211300" cy="8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a:r>
              <a:t>xx%</a:t>
            </a:r>
          </a:p>
        </p:txBody>
      </p:sp>
      <p:sp>
        <p:nvSpPr>
          <p:cNvPr id="542" name="Google Shape;542;p25"/>
          <p:cNvSpPr txBox="1"/>
          <p:nvPr>
            <p:ph hasCustomPrompt="1" idx="4" type="title"/>
          </p:nvPr>
        </p:nvSpPr>
        <p:spPr>
          <a:xfrm>
            <a:off x="6361090" y="1783613"/>
            <a:ext cx="2211300" cy="8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a:r>
              <a:t>xx%</a:t>
            </a:r>
          </a:p>
        </p:txBody>
      </p:sp>
      <p:sp>
        <p:nvSpPr>
          <p:cNvPr id="543" name="Google Shape;543;p25"/>
          <p:cNvSpPr txBox="1"/>
          <p:nvPr>
            <p:ph idx="1" type="body"/>
          </p:nvPr>
        </p:nvSpPr>
        <p:spPr>
          <a:xfrm>
            <a:off x="6361085" y="2714794"/>
            <a:ext cx="2211300" cy="693900"/>
          </a:xfrm>
          <a:prstGeom prst="rect">
            <a:avLst/>
          </a:prstGeom>
        </p:spPr>
        <p:txBody>
          <a:bodyPr anchorCtr="0" anchor="t" bIns="91425" lIns="91425" spcFirstLastPara="1" rIns="91425" wrap="square" tIns="91425">
            <a:noAutofit/>
          </a:bodyPr>
          <a:lstStyle>
            <a:lvl1pPr indent="-336550" lvl="0" marL="457200" rtl="0" algn="ctr">
              <a:lnSpc>
                <a:spcPct val="100000"/>
              </a:lnSpc>
              <a:spcBef>
                <a:spcPts val="0"/>
              </a:spcBef>
              <a:spcAft>
                <a:spcPts val="0"/>
              </a:spcAft>
              <a:buSzPts val="1700"/>
              <a:buChar char="●"/>
              <a:defRPr sz="1700"/>
            </a:lvl1pPr>
            <a:lvl2pPr indent="-336550" lvl="1" marL="914400" rtl="0" algn="ctr">
              <a:lnSpc>
                <a:spcPct val="100000"/>
              </a:lnSpc>
              <a:spcBef>
                <a:spcPts val="0"/>
              </a:spcBef>
              <a:spcAft>
                <a:spcPts val="0"/>
              </a:spcAft>
              <a:buSzPts val="1700"/>
              <a:buChar char="○"/>
              <a:defRPr sz="1700"/>
            </a:lvl2pPr>
            <a:lvl3pPr indent="-336550" lvl="2" marL="1371600" rtl="0" algn="ctr">
              <a:lnSpc>
                <a:spcPct val="100000"/>
              </a:lnSpc>
              <a:spcBef>
                <a:spcPts val="0"/>
              </a:spcBef>
              <a:spcAft>
                <a:spcPts val="0"/>
              </a:spcAft>
              <a:buSzPts val="1700"/>
              <a:buChar char="■"/>
              <a:defRPr sz="1700"/>
            </a:lvl3pPr>
            <a:lvl4pPr indent="-336550" lvl="3" marL="1828800" rtl="0" algn="ctr">
              <a:lnSpc>
                <a:spcPct val="100000"/>
              </a:lnSpc>
              <a:spcBef>
                <a:spcPts val="0"/>
              </a:spcBef>
              <a:spcAft>
                <a:spcPts val="0"/>
              </a:spcAft>
              <a:buSzPts val="1700"/>
              <a:buChar char="●"/>
              <a:defRPr sz="1700"/>
            </a:lvl4pPr>
            <a:lvl5pPr indent="-336550" lvl="4" marL="2286000" rtl="0" algn="ctr">
              <a:lnSpc>
                <a:spcPct val="100000"/>
              </a:lnSpc>
              <a:spcBef>
                <a:spcPts val="0"/>
              </a:spcBef>
              <a:spcAft>
                <a:spcPts val="0"/>
              </a:spcAft>
              <a:buSzPts val="1700"/>
              <a:buChar char="○"/>
              <a:defRPr sz="1700"/>
            </a:lvl5pPr>
            <a:lvl6pPr indent="-336550" lvl="5" marL="2743200" rtl="0" algn="ctr">
              <a:lnSpc>
                <a:spcPct val="100000"/>
              </a:lnSpc>
              <a:spcBef>
                <a:spcPts val="0"/>
              </a:spcBef>
              <a:spcAft>
                <a:spcPts val="0"/>
              </a:spcAft>
              <a:buSzPts val="1700"/>
              <a:buChar char="■"/>
              <a:defRPr sz="1700"/>
            </a:lvl6pPr>
            <a:lvl7pPr indent="-336550" lvl="6" marL="3200400" rtl="0" algn="ctr">
              <a:lnSpc>
                <a:spcPct val="100000"/>
              </a:lnSpc>
              <a:spcBef>
                <a:spcPts val="0"/>
              </a:spcBef>
              <a:spcAft>
                <a:spcPts val="0"/>
              </a:spcAft>
              <a:buSzPts val="1700"/>
              <a:buChar char="●"/>
              <a:defRPr sz="1700"/>
            </a:lvl7pPr>
            <a:lvl8pPr indent="-336550" lvl="7" marL="3657600" rtl="0" algn="ctr">
              <a:lnSpc>
                <a:spcPct val="100000"/>
              </a:lnSpc>
              <a:spcBef>
                <a:spcPts val="0"/>
              </a:spcBef>
              <a:spcAft>
                <a:spcPts val="0"/>
              </a:spcAft>
              <a:buSzPts val="1700"/>
              <a:buChar char="○"/>
              <a:defRPr sz="1700"/>
            </a:lvl8pPr>
            <a:lvl9pPr indent="-336550" lvl="8" marL="4114800" rtl="0" algn="ctr">
              <a:lnSpc>
                <a:spcPct val="100000"/>
              </a:lnSpc>
              <a:spcBef>
                <a:spcPts val="0"/>
              </a:spcBef>
              <a:spcAft>
                <a:spcPts val="0"/>
              </a:spcAft>
              <a:buSzPts val="1700"/>
              <a:buChar char="■"/>
              <a:defRPr sz="1700"/>
            </a:lvl9pPr>
          </a:lstStyle>
          <a:p/>
        </p:txBody>
      </p:sp>
      <p:sp>
        <p:nvSpPr>
          <p:cNvPr id="544" name="Google Shape;544;p25"/>
          <p:cNvSpPr txBox="1"/>
          <p:nvPr>
            <p:ph idx="5" type="body"/>
          </p:nvPr>
        </p:nvSpPr>
        <p:spPr>
          <a:xfrm>
            <a:off x="3387259" y="2706431"/>
            <a:ext cx="2211300" cy="693900"/>
          </a:xfrm>
          <a:prstGeom prst="rect">
            <a:avLst/>
          </a:prstGeom>
        </p:spPr>
        <p:txBody>
          <a:bodyPr anchorCtr="0" anchor="t" bIns="91425" lIns="91425" spcFirstLastPara="1" rIns="91425" wrap="square" tIns="91425">
            <a:noAutofit/>
          </a:bodyPr>
          <a:lstStyle>
            <a:lvl1pPr indent="-336550" lvl="0" marL="457200" rtl="0" algn="ctr">
              <a:lnSpc>
                <a:spcPct val="100000"/>
              </a:lnSpc>
              <a:spcBef>
                <a:spcPts val="0"/>
              </a:spcBef>
              <a:spcAft>
                <a:spcPts val="0"/>
              </a:spcAft>
              <a:buSzPts val="1700"/>
              <a:buChar char="●"/>
              <a:defRPr sz="1700"/>
            </a:lvl1pPr>
            <a:lvl2pPr indent="-336550" lvl="1" marL="914400" rtl="0" algn="ctr">
              <a:lnSpc>
                <a:spcPct val="100000"/>
              </a:lnSpc>
              <a:spcBef>
                <a:spcPts val="0"/>
              </a:spcBef>
              <a:spcAft>
                <a:spcPts val="0"/>
              </a:spcAft>
              <a:buSzPts val="1700"/>
              <a:buChar char="○"/>
              <a:defRPr sz="1700"/>
            </a:lvl2pPr>
            <a:lvl3pPr indent="-336550" lvl="2" marL="1371600" rtl="0" algn="ctr">
              <a:lnSpc>
                <a:spcPct val="100000"/>
              </a:lnSpc>
              <a:spcBef>
                <a:spcPts val="0"/>
              </a:spcBef>
              <a:spcAft>
                <a:spcPts val="0"/>
              </a:spcAft>
              <a:buSzPts val="1700"/>
              <a:buChar char="■"/>
              <a:defRPr sz="1700"/>
            </a:lvl3pPr>
            <a:lvl4pPr indent="-336550" lvl="3" marL="1828800" rtl="0" algn="ctr">
              <a:lnSpc>
                <a:spcPct val="100000"/>
              </a:lnSpc>
              <a:spcBef>
                <a:spcPts val="0"/>
              </a:spcBef>
              <a:spcAft>
                <a:spcPts val="0"/>
              </a:spcAft>
              <a:buSzPts val="1700"/>
              <a:buChar char="●"/>
              <a:defRPr sz="1700"/>
            </a:lvl4pPr>
            <a:lvl5pPr indent="-336550" lvl="4" marL="2286000" rtl="0" algn="ctr">
              <a:lnSpc>
                <a:spcPct val="100000"/>
              </a:lnSpc>
              <a:spcBef>
                <a:spcPts val="0"/>
              </a:spcBef>
              <a:spcAft>
                <a:spcPts val="0"/>
              </a:spcAft>
              <a:buSzPts val="1700"/>
              <a:buChar char="○"/>
              <a:defRPr sz="1700"/>
            </a:lvl5pPr>
            <a:lvl6pPr indent="-336550" lvl="5" marL="2743200" rtl="0" algn="ctr">
              <a:lnSpc>
                <a:spcPct val="100000"/>
              </a:lnSpc>
              <a:spcBef>
                <a:spcPts val="0"/>
              </a:spcBef>
              <a:spcAft>
                <a:spcPts val="0"/>
              </a:spcAft>
              <a:buSzPts val="1700"/>
              <a:buChar char="■"/>
              <a:defRPr sz="1700"/>
            </a:lvl6pPr>
            <a:lvl7pPr indent="-336550" lvl="6" marL="3200400" rtl="0" algn="ctr">
              <a:lnSpc>
                <a:spcPct val="100000"/>
              </a:lnSpc>
              <a:spcBef>
                <a:spcPts val="0"/>
              </a:spcBef>
              <a:spcAft>
                <a:spcPts val="0"/>
              </a:spcAft>
              <a:buSzPts val="1700"/>
              <a:buChar char="●"/>
              <a:defRPr sz="1700"/>
            </a:lvl7pPr>
            <a:lvl8pPr indent="-336550" lvl="7" marL="3657600" rtl="0" algn="ctr">
              <a:lnSpc>
                <a:spcPct val="100000"/>
              </a:lnSpc>
              <a:spcBef>
                <a:spcPts val="0"/>
              </a:spcBef>
              <a:spcAft>
                <a:spcPts val="0"/>
              </a:spcAft>
              <a:buSzPts val="1700"/>
              <a:buChar char="○"/>
              <a:defRPr sz="1700"/>
            </a:lvl8pPr>
            <a:lvl9pPr indent="-336550" lvl="8" marL="4114800" rtl="0" algn="ctr">
              <a:lnSpc>
                <a:spcPct val="100000"/>
              </a:lnSpc>
              <a:spcBef>
                <a:spcPts val="0"/>
              </a:spcBef>
              <a:spcAft>
                <a:spcPts val="0"/>
              </a:spcAft>
              <a:buSzPts val="1700"/>
              <a:buChar char="■"/>
              <a:defRPr sz="1700"/>
            </a:lvl9pPr>
          </a:lstStyle>
          <a:p/>
        </p:txBody>
      </p:sp>
      <p:sp>
        <p:nvSpPr>
          <p:cNvPr id="545" name="Google Shape;545;p25"/>
          <p:cNvSpPr txBox="1"/>
          <p:nvPr>
            <p:ph idx="6" type="body"/>
          </p:nvPr>
        </p:nvSpPr>
        <p:spPr>
          <a:xfrm>
            <a:off x="536269" y="2706431"/>
            <a:ext cx="2211300" cy="693900"/>
          </a:xfrm>
          <a:prstGeom prst="rect">
            <a:avLst/>
          </a:prstGeom>
        </p:spPr>
        <p:txBody>
          <a:bodyPr anchorCtr="0" anchor="t" bIns="91425" lIns="91425" spcFirstLastPara="1" rIns="91425" wrap="square" tIns="91425">
            <a:noAutofit/>
          </a:bodyPr>
          <a:lstStyle>
            <a:lvl1pPr indent="-336550" lvl="0" marL="457200" rtl="0" algn="ctr">
              <a:lnSpc>
                <a:spcPct val="100000"/>
              </a:lnSpc>
              <a:spcBef>
                <a:spcPts val="0"/>
              </a:spcBef>
              <a:spcAft>
                <a:spcPts val="0"/>
              </a:spcAft>
              <a:buSzPts val="1700"/>
              <a:buChar char="●"/>
              <a:defRPr sz="1700"/>
            </a:lvl1pPr>
            <a:lvl2pPr indent="-336550" lvl="1" marL="914400" rtl="0" algn="ctr">
              <a:lnSpc>
                <a:spcPct val="100000"/>
              </a:lnSpc>
              <a:spcBef>
                <a:spcPts val="0"/>
              </a:spcBef>
              <a:spcAft>
                <a:spcPts val="0"/>
              </a:spcAft>
              <a:buSzPts val="1700"/>
              <a:buChar char="○"/>
              <a:defRPr sz="1700"/>
            </a:lvl2pPr>
            <a:lvl3pPr indent="-336550" lvl="2" marL="1371600" rtl="0" algn="ctr">
              <a:lnSpc>
                <a:spcPct val="100000"/>
              </a:lnSpc>
              <a:spcBef>
                <a:spcPts val="0"/>
              </a:spcBef>
              <a:spcAft>
                <a:spcPts val="0"/>
              </a:spcAft>
              <a:buSzPts val="1700"/>
              <a:buChar char="■"/>
              <a:defRPr sz="1700"/>
            </a:lvl3pPr>
            <a:lvl4pPr indent="-336550" lvl="3" marL="1828800" rtl="0" algn="ctr">
              <a:lnSpc>
                <a:spcPct val="100000"/>
              </a:lnSpc>
              <a:spcBef>
                <a:spcPts val="0"/>
              </a:spcBef>
              <a:spcAft>
                <a:spcPts val="0"/>
              </a:spcAft>
              <a:buSzPts val="1700"/>
              <a:buChar char="●"/>
              <a:defRPr sz="1700"/>
            </a:lvl4pPr>
            <a:lvl5pPr indent="-336550" lvl="4" marL="2286000" rtl="0" algn="ctr">
              <a:lnSpc>
                <a:spcPct val="100000"/>
              </a:lnSpc>
              <a:spcBef>
                <a:spcPts val="0"/>
              </a:spcBef>
              <a:spcAft>
                <a:spcPts val="0"/>
              </a:spcAft>
              <a:buSzPts val="1700"/>
              <a:buChar char="○"/>
              <a:defRPr sz="1700"/>
            </a:lvl5pPr>
            <a:lvl6pPr indent="-336550" lvl="5" marL="2743200" rtl="0" algn="ctr">
              <a:lnSpc>
                <a:spcPct val="100000"/>
              </a:lnSpc>
              <a:spcBef>
                <a:spcPts val="0"/>
              </a:spcBef>
              <a:spcAft>
                <a:spcPts val="0"/>
              </a:spcAft>
              <a:buSzPts val="1700"/>
              <a:buChar char="■"/>
              <a:defRPr sz="1700"/>
            </a:lvl6pPr>
            <a:lvl7pPr indent="-336550" lvl="6" marL="3200400" rtl="0" algn="ctr">
              <a:lnSpc>
                <a:spcPct val="100000"/>
              </a:lnSpc>
              <a:spcBef>
                <a:spcPts val="0"/>
              </a:spcBef>
              <a:spcAft>
                <a:spcPts val="0"/>
              </a:spcAft>
              <a:buSzPts val="1700"/>
              <a:buChar char="●"/>
              <a:defRPr sz="1700"/>
            </a:lvl7pPr>
            <a:lvl8pPr indent="-336550" lvl="7" marL="3657600" rtl="0" algn="ctr">
              <a:lnSpc>
                <a:spcPct val="100000"/>
              </a:lnSpc>
              <a:spcBef>
                <a:spcPts val="0"/>
              </a:spcBef>
              <a:spcAft>
                <a:spcPts val="0"/>
              </a:spcAft>
              <a:buSzPts val="1700"/>
              <a:buChar char="○"/>
              <a:defRPr sz="1700"/>
            </a:lvl8pPr>
            <a:lvl9pPr indent="-336550" lvl="8" marL="4114800" rtl="0" algn="ctr">
              <a:lnSpc>
                <a:spcPct val="100000"/>
              </a:lnSpc>
              <a:spcBef>
                <a:spcPts val="0"/>
              </a:spcBef>
              <a:spcAft>
                <a:spcPts val="0"/>
              </a:spcAft>
              <a:buSzPts val="1700"/>
              <a:buChar char="■"/>
              <a:defRPr sz="17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546" name="Shape 546"/>
        <p:cNvGrpSpPr/>
        <p:nvPr/>
      </p:nvGrpSpPr>
      <p:grpSpPr>
        <a:xfrm>
          <a:off x="0" y="0"/>
          <a:ext cx="0" cy="0"/>
          <a:chOff x="0" y="0"/>
          <a:chExt cx="0" cy="0"/>
        </a:xfrm>
      </p:grpSpPr>
      <p:sp>
        <p:nvSpPr>
          <p:cNvPr id="547" name="Google Shape;547;p26"/>
          <p:cNvSpPr txBox="1"/>
          <p:nvPr>
            <p:ph idx="1" type="subTitle"/>
          </p:nvPr>
        </p:nvSpPr>
        <p:spPr>
          <a:xfrm>
            <a:off x="540300" y="1622700"/>
            <a:ext cx="24378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548" name="Google Shape;548;p26"/>
          <p:cNvSpPr txBox="1"/>
          <p:nvPr>
            <p:ph idx="2" type="subTitle"/>
          </p:nvPr>
        </p:nvSpPr>
        <p:spPr>
          <a:xfrm>
            <a:off x="540300" y="3015243"/>
            <a:ext cx="24378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549" name="Google Shape;549;p26"/>
          <p:cNvSpPr txBox="1"/>
          <p:nvPr>
            <p:ph idx="3" type="subTitle"/>
          </p:nvPr>
        </p:nvSpPr>
        <p:spPr>
          <a:xfrm>
            <a:off x="6286340" y="1629735"/>
            <a:ext cx="24378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550" name="Google Shape;550;p26"/>
          <p:cNvSpPr txBox="1"/>
          <p:nvPr>
            <p:ph idx="4" type="subTitle"/>
          </p:nvPr>
        </p:nvSpPr>
        <p:spPr>
          <a:xfrm>
            <a:off x="3428840" y="1635712"/>
            <a:ext cx="24378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551" name="Google Shape;551;p26"/>
          <p:cNvSpPr txBox="1"/>
          <p:nvPr>
            <p:ph idx="5" type="subTitle"/>
          </p:nvPr>
        </p:nvSpPr>
        <p:spPr>
          <a:xfrm>
            <a:off x="3428840" y="3015243"/>
            <a:ext cx="24378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552" name="Google Shape;552;p26"/>
          <p:cNvSpPr txBox="1"/>
          <p:nvPr>
            <p:ph idx="6" type="subTitle"/>
          </p:nvPr>
        </p:nvSpPr>
        <p:spPr>
          <a:xfrm>
            <a:off x="6286340" y="3001335"/>
            <a:ext cx="2437800" cy="455100"/>
          </a:xfrm>
          <a:prstGeom prst="rect">
            <a:avLst/>
          </a:prstGeom>
        </p:spPr>
        <p:txBody>
          <a:bodyPr anchorCtr="0" anchor="t" bIns="91425" lIns="91425" spcFirstLastPara="1" rIns="91425" wrap="square" tIns="91425">
            <a:noAutofit/>
          </a:bodyPr>
          <a:lstStyle>
            <a:lvl1pPr lvl="0" rtl="0">
              <a:spcBef>
                <a:spcPts val="0"/>
              </a:spcBef>
              <a:spcAft>
                <a:spcPts val="0"/>
              </a:spcAft>
              <a:buSzPts val="1500"/>
              <a:buNone/>
              <a:defRPr b="1" sz="1500"/>
            </a:lvl1pPr>
            <a:lvl2pPr lvl="1" rtl="0">
              <a:spcBef>
                <a:spcPts val="1600"/>
              </a:spcBef>
              <a:spcAft>
                <a:spcPts val="0"/>
              </a:spcAft>
              <a:buSzPts val="1500"/>
              <a:buNone/>
              <a:defRPr b="1" sz="1500"/>
            </a:lvl2pPr>
            <a:lvl3pPr lvl="2" rtl="0">
              <a:spcBef>
                <a:spcPts val="1600"/>
              </a:spcBef>
              <a:spcAft>
                <a:spcPts val="0"/>
              </a:spcAft>
              <a:buSzPts val="1500"/>
              <a:buNone/>
              <a:defRPr b="1" sz="1500"/>
            </a:lvl3pPr>
            <a:lvl4pPr lvl="3" rtl="0">
              <a:spcBef>
                <a:spcPts val="1600"/>
              </a:spcBef>
              <a:spcAft>
                <a:spcPts val="0"/>
              </a:spcAft>
              <a:buSzPts val="1500"/>
              <a:buNone/>
              <a:defRPr b="1" sz="1500"/>
            </a:lvl4pPr>
            <a:lvl5pPr lvl="4" rtl="0">
              <a:spcBef>
                <a:spcPts val="1600"/>
              </a:spcBef>
              <a:spcAft>
                <a:spcPts val="0"/>
              </a:spcAft>
              <a:buSzPts val="1500"/>
              <a:buNone/>
              <a:defRPr b="1" sz="1500"/>
            </a:lvl5pPr>
            <a:lvl6pPr lvl="5" rtl="0">
              <a:spcBef>
                <a:spcPts val="1600"/>
              </a:spcBef>
              <a:spcAft>
                <a:spcPts val="0"/>
              </a:spcAft>
              <a:buSzPts val="1500"/>
              <a:buNone/>
              <a:defRPr b="1" sz="1500"/>
            </a:lvl6pPr>
            <a:lvl7pPr lvl="6" rtl="0">
              <a:spcBef>
                <a:spcPts val="1600"/>
              </a:spcBef>
              <a:spcAft>
                <a:spcPts val="0"/>
              </a:spcAft>
              <a:buSzPts val="1500"/>
              <a:buNone/>
              <a:defRPr b="1" sz="1500"/>
            </a:lvl7pPr>
            <a:lvl8pPr lvl="7" rtl="0">
              <a:spcBef>
                <a:spcPts val="1600"/>
              </a:spcBef>
              <a:spcAft>
                <a:spcPts val="0"/>
              </a:spcAft>
              <a:buSzPts val="1500"/>
              <a:buNone/>
              <a:defRPr b="1" sz="1500"/>
            </a:lvl8pPr>
            <a:lvl9pPr lvl="8" rtl="0">
              <a:spcBef>
                <a:spcPts val="1600"/>
              </a:spcBef>
              <a:spcAft>
                <a:spcPts val="1600"/>
              </a:spcAft>
              <a:buSzPts val="1500"/>
              <a:buNone/>
              <a:defRPr b="1" sz="1500"/>
            </a:lvl9pPr>
          </a:lstStyle>
          <a:p/>
        </p:txBody>
      </p:sp>
      <p:sp>
        <p:nvSpPr>
          <p:cNvPr id="553" name="Google Shape;553;p26"/>
          <p:cNvSpPr txBox="1"/>
          <p:nvPr>
            <p:ph type="title"/>
          </p:nvPr>
        </p:nvSpPr>
        <p:spPr>
          <a:xfrm>
            <a:off x="540300" y="673631"/>
            <a:ext cx="81840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554" name="Google Shape;554;p26"/>
          <p:cNvSpPr txBox="1"/>
          <p:nvPr>
            <p:ph idx="7" type="body"/>
          </p:nvPr>
        </p:nvSpPr>
        <p:spPr>
          <a:xfrm>
            <a:off x="3428840" y="1942350"/>
            <a:ext cx="24378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5" name="Google Shape;555;p26"/>
          <p:cNvSpPr txBox="1"/>
          <p:nvPr>
            <p:ph idx="8" type="body"/>
          </p:nvPr>
        </p:nvSpPr>
        <p:spPr>
          <a:xfrm>
            <a:off x="6286340" y="3313950"/>
            <a:ext cx="24378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6" name="Google Shape;556;p26"/>
          <p:cNvSpPr txBox="1"/>
          <p:nvPr>
            <p:ph idx="9" type="body"/>
          </p:nvPr>
        </p:nvSpPr>
        <p:spPr>
          <a:xfrm>
            <a:off x="3428840" y="3313950"/>
            <a:ext cx="24378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7" name="Google Shape;557;p26"/>
          <p:cNvSpPr txBox="1"/>
          <p:nvPr>
            <p:ph idx="13" type="body"/>
          </p:nvPr>
        </p:nvSpPr>
        <p:spPr>
          <a:xfrm>
            <a:off x="540300" y="1942350"/>
            <a:ext cx="24378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8" name="Google Shape;558;p26"/>
          <p:cNvSpPr txBox="1"/>
          <p:nvPr>
            <p:ph idx="14" type="body"/>
          </p:nvPr>
        </p:nvSpPr>
        <p:spPr>
          <a:xfrm>
            <a:off x="6286340" y="1942350"/>
            <a:ext cx="24378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59" name="Google Shape;559;p26"/>
          <p:cNvSpPr txBox="1"/>
          <p:nvPr>
            <p:ph idx="15" type="body"/>
          </p:nvPr>
        </p:nvSpPr>
        <p:spPr>
          <a:xfrm>
            <a:off x="540300" y="3313950"/>
            <a:ext cx="2437800" cy="625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60" name="Google Shape;560;p26"/>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1" name="Google Shape;561;p26"/>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2" name="Google Shape;562;p26"/>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3" name="Google Shape;563;p26"/>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4" name="Google Shape;564;p26"/>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5" name="Google Shape;565;p26"/>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6" name="Google Shape;566;p26"/>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7" name="Google Shape;567;p26"/>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8" name="Google Shape;568;p26"/>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69" name="Google Shape;569;p26"/>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70" name="Google Shape;570;p26"/>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71" name="Google Shape;571;p26"/>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72" name="Shape 572"/>
        <p:cNvGrpSpPr/>
        <p:nvPr/>
      </p:nvGrpSpPr>
      <p:grpSpPr>
        <a:xfrm>
          <a:off x="0" y="0"/>
          <a:ext cx="0" cy="0"/>
          <a:chOff x="0" y="0"/>
          <a:chExt cx="0" cy="0"/>
        </a:xfrm>
      </p:grpSpPr>
      <p:sp>
        <p:nvSpPr>
          <p:cNvPr id="573" name="Google Shape;573;p27"/>
          <p:cNvSpPr txBox="1"/>
          <p:nvPr>
            <p:ph idx="1" type="subTitle"/>
          </p:nvPr>
        </p:nvSpPr>
        <p:spPr>
          <a:xfrm>
            <a:off x="311700" y="1737000"/>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574" name="Google Shape;574;p27"/>
          <p:cNvSpPr txBox="1"/>
          <p:nvPr>
            <p:ph idx="2" type="subTitle"/>
          </p:nvPr>
        </p:nvSpPr>
        <p:spPr>
          <a:xfrm>
            <a:off x="2081533" y="1737000"/>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575" name="Google Shape;575;p27"/>
          <p:cNvSpPr txBox="1"/>
          <p:nvPr>
            <p:ph idx="3" type="subTitle"/>
          </p:nvPr>
        </p:nvSpPr>
        <p:spPr>
          <a:xfrm>
            <a:off x="3851365" y="1756875"/>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576" name="Google Shape;576;p27"/>
          <p:cNvSpPr txBox="1"/>
          <p:nvPr>
            <p:ph idx="4" type="subTitle"/>
          </p:nvPr>
        </p:nvSpPr>
        <p:spPr>
          <a:xfrm>
            <a:off x="5621198" y="1756875"/>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577" name="Google Shape;577;p27"/>
          <p:cNvSpPr txBox="1"/>
          <p:nvPr>
            <p:ph idx="5" type="subTitle"/>
          </p:nvPr>
        </p:nvSpPr>
        <p:spPr>
          <a:xfrm>
            <a:off x="7391030" y="1737000"/>
            <a:ext cx="1498200" cy="45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700"/>
              <a:buNone/>
              <a:defRPr b="1" sz="1700"/>
            </a:lvl1pPr>
            <a:lvl2pPr lvl="1" rtl="0" algn="ctr">
              <a:spcBef>
                <a:spcPts val="1600"/>
              </a:spcBef>
              <a:spcAft>
                <a:spcPts val="0"/>
              </a:spcAft>
              <a:buSzPts val="1700"/>
              <a:buNone/>
              <a:defRPr b="1" sz="1700"/>
            </a:lvl2pPr>
            <a:lvl3pPr lvl="2" rtl="0" algn="ctr">
              <a:spcBef>
                <a:spcPts val="1600"/>
              </a:spcBef>
              <a:spcAft>
                <a:spcPts val="0"/>
              </a:spcAft>
              <a:buSzPts val="1700"/>
              <a:buNone/>
              <a:defRPr b="1" sz="1700"/>
            </a:lvl3pPr>
            <a:lvl4pPr lvl="3" rtl="0" algn="ctr">
              <a:spcBef>
                <a:spcPts val="1600"/>
              </a:spcBef>
              <a:spcAft>
                <a:spcPts val="0"/>
              </a:spcAft>
              <a:buSzPts val="1700"/>
              <a:buNone/>
              <a:defRPr b="1" sz="1700"/>
            </a:lvl4pPr>
            <a:lvl5pPr lvl="4" rtl="0" algn="ctr">
              <a:spcBef>
                <a:spcPts val="1600"/>
              </a:spcBef>
              <a:spcAft>
                <a:spcPts val="0"/>
              </a:spcAft>
              <a:buSzPts val="1700"/>
              <a:buNone/>
              <a:defRPr b="1" sz="1700"/>
            </a:lvl5pPr>
            <a:lvl6pPr lvl="5" rtl="0" algn="ctr">
              <a:spcBef>
                <a:spcPts val="1600"/>
              </a:spcBef>
              <a:spcAft>
                <a:spcPts val="0"/>
              </a:spcAft>
              <a:buSzPts val="1700"/>
              <a:buNone/>
              <a:defRPr b="1" sz="1700"/>
            </a:lvl6pPr>
            <a:lvl7pPr lvl="6" rtl="0" algn="ctr">
              <a:spcBef>
                <a:spcPts val="1600"/>
              </a:spcBef>
              <a:spcAft>
                <a:spcPts val="0"/>
              </a:spcAft>
              <a:buSzPts val="1700"/>
              <a:buNone/>
              <a:defRPr b="1" sz="1700"/>
            </a:lvl7pPr>
            <a:lvl8pPr lvl="7" rtl="0" algn="ctr">
              <a:spcBef>
                <a:spcPts val="1600"/>
              </a:spcBef>
              <a:spcAft>
                <a:spcPts val="0"/>
              </a:spcAft>
              <a:buSzPts val="1700"/>
              <a:buNone/>
              <a:defRPr b="1" sz="1700"/>
            </a:lvl8pPr>
            <a:lvl9pPr lvl="8" rtl="0" algn="ctr">
              <a:spcBef>
                <a:spcPts val="1600"/>
              </a:spcBef>
              <a:spcAft>
                <a:spcPts val="1600"/>
              </a:spcAft>
              <a:buSzPts val="1700"/>
              <a:buNone/>
              <a:defRPr b="1" sz="1700"/>
            </a:lvl9pPr>
          </a:lstStyle>
          <a:p/>
        </p:txBody>
      </p:sp>
      <p:sp>
        <p:nvSpPr>
          <p:cNvPr id="578" name="Google Shape;578;p27"/>
          <p:cNvSpPr txBox="1"/>
          <p:nvPr>
            <p:ph type="title"/>
          </p:nvPr>
        </p:nvSpPr>
        <p:spPr>
          <a:xfrm>
            <a:off x="311700" y="730775"/>
            <a:ext cx="85206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579" name="Google Shape;579;p27"/>
          <p:cNvSpPr txBox="1"/>
          <p:nvPr>
            <p:ph idx="6" type="body"/>
          </p:nvPr>
        </p:nvSpPr>
        <p:spPr>
          <a:xfrm>
            <a:off x="311700" y="2428969"/>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80" name="Google Shape;580;p27"/>
          <p:cNvSpPr txBox="1"/>
          <p:nvPr>
            <p:ph idx="7" type="body"/>
          </p:nvPr>
        </p:nvSpPr>
        <p:spPr>
          <a:xfrm>
            <a:off x="2081531" y="2428969"/>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81" name="Google Shape;581;p27"/>
          <p:cNvSpPr txBox="1"/>
          <p:nvPr>
            <p:ph idx="8" type="body"/>
          </p:nvPr>
        </p:nvSpPr>
        <p:spPr>
          <a:xfrm>
            <a:off x="3851363" y="2428969"/>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82" name="Google Shape;582;p27"/>
          <p:cNvSpPr txBox="1"/>
          <p:nvPr>
            <p:ph idx="9" type="body"/>
          </p:nvPr>
        </p:nvSpPr>
        <p:spPr>
          <a:xfrm>
            <a:off x="5621194" y="2428969"/>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83" name="Google Shape;583;p27"/>
          <p:cNvSpPr txBox="1"/>
          <p:nvPr>
            <p:ph idx="13" type="body"/>
          </p:nvPr>
        </p:nvSpPr>
        <p:spPr>
          <a:xfrm>
            <a:off x="7391025" y="2428969"/>
            <a:ext cx="1498200" cy="174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84" name="Google Shape;584;p27"/>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85" name="Google Shape;585;p27"/>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86" name="Google Shape;586;p27"/>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87" name="Google Shape;587;p27"/>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88" name="Google Shape;588;p27"/>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89" name="Google Shape;589;p27"/>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90" name="Google Shape;590;p27"/>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91" name="Google Shape;591;p27"/>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92" name="Google Shape;592;p27"/>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93" name="Google Shape;593;p27"/>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94" name="Google Shape;594;p27"/>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595" name="Google Shape;595;p27"/>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96" name="Shape 596"/>
        <p:cNvGrpSpPr/>
        <p:nvPr/>
      </p:nvGrpSpPr>
      <p:grpSpPr>
        <a:xfrm>
          <a:off x="0" y="0"/>
          <a:ext cx="0" cy="0"/>
          <a:chOff x="0" y="0"/>
          <a:chExt cx="0" cy="0"/>
        </a:xfrm>
      </p:grpSpPr>
      <p:sp>
        <p:nvSpPr>
          <p:cNvPr id="597" name="Google Shape;597;p28"/>
          <p:cNvSpPr txBox="1"/>
          <p:nvPr>
            <p:ph type="title"/>
          </p:nvPr>
        </p:nvSpPr>
        <p:spPr>
          <a:xfrm>
            <a:off x="483150" y="730781"/>
            <a:ext cx="4186200" cy="572700"/>
          </a:xfrm>
          <a:prstGeom prst="rect">
            <a:avLst/>
          </a:prstGeom>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3000"/>
              <a:buFont typeface="Aldrich"/>
              <a:buNone/>
              <a:defRPr/>
            </a:lvl1pPr>
            <a:lvl2pPr lvl="1"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598" name="Google Shape;598;p28"/>
          <p:cNvSpPr txBox="1"/>
          <p:nvPr>
            <p:ph idx="1" type="body"/>
          </p:nvPr>
        </p:nvSpPr>
        <p:spPr>
          <a:xfrm>
            <a:off x="483038" y="1573275"/>
            <a:ext cx="4186200" cy="26745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SzPts val="1400"/>
              <a:buChar char="●"/>
              <a:defRPr/>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599" name="Google Shape;599;p28"/>
          <p:cNvSpPr/>
          <p:nvPr/>
        </p:nvSpPr>
        <p:spPr>
          <a:xfrm flipH="1" rot="10800000">
            <a:off x="1" y="2423275"/>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00" name="Google Shape;600;p28"/>
          <p:cNvSpPr/>
          <p:nvPr/>
        </p:nvSpPr>
        <p:spPr>
          <a:xfrm flipH="1" rot="10800000">
            <a:off x="1" y="2707469"/>
            <a:ext cx="652355"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01" name="Google Shape;601;p28"/>
          <p:cNvSpPr/>
          <p:nvPr/>
        </p:nvSpPr>
        <p:spPr>
          <a:xfrm flipH="1" rot="10800000">
            <a:off x="1" y="3641337"/>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02" name="Google Shape;602;p28"/>
          <p:cNvSpPr/>
          <p:nvPr/>
        </p:nvSpPr>
        <p:spPr>
          <a:xfrm flipH="1" rot="10800000">
            <a:off x="1" y="1815622"/>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03" name="Google Shape;603;p28"/>
          <p:cNvSpPr/>
          <p:nvPr/>
        </p:nvSpPr>
        <p:spPr>
          <a:xfrm flipH="1" rot="10800000">
            <a:off x="1" y="176802"/>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04" name="Google Shape;604;p28"/>
          <p:cNvSpPr/>
          <p:nvPr/>
        </p:nvSpPr>
        <p:spPr>
          <a:xfrm flipH="1" rot="10800000">
            <a:off x="1" y="1322361"/>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05" name="Google Shape;605;p28"/>
          <p:cNvSpPr/>
          <p:nvPr/>
        </p:nvSpPr>
        <p:spPr>
          <a:xfrm rot="10800000">
            <a:off x="1" y="62050"/>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77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606" name="Shape 606"/>
        <p:cNvGrpSpPr/>
        <p:nvPr/>
      </p:nvGrpSpPr>
      <p:grpSpPr>
        <a:xfrm>
          <a:off x="0" y="0"/>
          <a:ext cx="0" cy="0"/>
          <a:chOff x="0" y="0"/>
          <a:chExt cx="0" cy="0"/>
        </a:xfrm>
      </p:grpSpPr>
      <p:sp>
        <p:nvSpPr>
          <p:cNvPr id="607" name="Google Shape;607;p29"/>
          <p:cNvSpPr txBox="1"/>
          <p:nvPr>
            <p:ph type="title"/>
          </p:nvPr>
        </p:nvSpPr>
        <p:spPr>
          <a:xfrm>
            <a:off x="4483650" y="730781"/>
            <a:ext cx="41862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608" name="Google Shape;608;p29"/>
          <p:cNvSpPr txBox="1"/>
          <p:nvPr>
            <p:ph idx="1" type="body"/>
          </p:nvPr>
        </p:nvSpPr>
        <p:spPr>
          <a:xfrm>
            <a:off x="4483725" y="1881319"/>
            <a:ext cx="4186200" cy="2330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09" name="Google Shape;609;p29"/>
          <p:cNvSpPr/>
          <p:nvPr/>
        </p:nvSpPr>
        <p:spPr>
          <a:xfrm rot="10800000">
            <a:off x="8324851" y="2365900"/>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10" name="Google Shape;610;p29"/>
          <p:cNvSpPr/>
          <p:nvPr/>
        </p:nvSpPr>
        <p:spPr>
          <a:xfrm rot="10800000">
            <a:off x="8491645" y="2650094"/>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11" name="Google Shape;611;p29"/>
          <p:cNvSpPr/>
          <p:nvPr/>
        </p:nvSpPr>
        <p:spPr>
          <a:xfrm rot="10800000">
            <a:off x="8552188" y="3583962"/>
            <a:ext cx="591812"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12" name="Google Shape;612;p29"/>
          <p:cNvSpPr/>
          <p:nvPr/>
        </p:nvSpPr>
        <p:spPr>
          <a:xfrm rot="10800000">
            <a:off x="8646135" y="175824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13" name="Google Shape;613;p29"/>
          <p:cNvSpPr/>
          <p:nvPr/>
        </p:nvSpPr>
        <p:spPr>
          <a:xfrm rot="10800000">
            <a:off x="8388010" y="119427"/>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14" name="Google Shape;614;p29"/>
          <p:cNvSpPr/>
          <p:nvPr/>
        </p:nvSpPr>
        <p:spPr>
          <a:xfrm rot="10800000">
            <a:off x="8538427" y="1264986"/>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0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615" name="Google Shape;615;p29"/>
          <p:cNvSpPr/>
          <p:nvPr/>
        </p:nvSpPr>
        <p:spPr>
          <a:xfrm flipH="1" rot="10800000">
            <a:off x="8422498" y="4675"/>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1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616" name="Shape 616"/>
        <p:cNvGrpSpPr/>
        <p:nvPr/>
      </p:nvGrpSpPr>
      <p:grpSpPr>
        <a:xfrm>
          <a:off x="0" y="0"/>
          <a:ext cx="0" cy="0"/>
          <a:chOff x="0" y="0"/>
          <a:chExt cx="0" cy="0"/>
        </a:xfrm>
      </p:grpSpPr>
      <p:sp>
        <p:nvSpPr>
          <p:cNvPr id="617" name="Google Shape;617;p30"/>
          <p:cNvSpPr txBox="1"/>
          <p:nvPr>
            <p:ph idx="1" type="subTitle"/>
          </p:nvPr>
        </p:nvSpPr>
        <p:spPr>
          <a:xfrm>
            <a:off x="2227078" y="2508169"/>
            <a:ext cx="4186200" cy="53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b="1" sz="1600"/>
            </a:lvl1pPr>
            <a:lvl2pPr lvl="1" rtl="0" algn="ctr">
              <a:spcBef>
                <a:spcPts val="1600"/>
              </a:spcBef>
              <a:spcAft>
                <a:spcPts val="0"/>
              </a:spcAft>
              <a:buSzPts val="1600"/>
              <a:buNone/>
              <a:defRPr b="1" sz="1600"/>
            </a:lvl2pPr>
            <a:lvl3pPr lvl="2" rtl="0" algn="ctr">
              <a:spcBef>
                <a:spcPts val="1600"/>
              </a:spcBef>
              <a:spcAft>
                <a:spcPts val="0"/>
              </a:spcAft>
              <a:buSzPts val="1600"/>
              <a:buNone/>
              <a:defRPr b="1" sz="1600"/>
            </a:lvl3pPr>
            <a:lvl4pPr lvl="3" rtl="0" algn="ctr">
              <a:spcBef>
                <a:spcPts val="1600"/>
              </a:spcBef>
              <a:spcAft>
                <a:spcPts val="0"/>
              </a:spcAft>
              <a:buSzPts val="1600"/>
              <a:buNone/>
              <a:defRPr b="1" sz="1600"/>
            </a:lvl4pPr>
            <a:lvl5pPr lvl="4" rtl="0" algn="ctr">
              <a:spcBef>
                <a:spcPts val="1600"/>
              </a:spcBef>
              <a:spcAft>
                <a:spcPts val="0"/>
              </a:spcAft>
              <a:buSzPts val="1600"/>
              <a:buNone/>
              <a:defRPr b="1" sz="1600"/>
            </a:lvl5pPr>
            <a:lvl6pPr lvl="5" rtl="0" algn="ctr">
              <a:spcBef>
                <a:spcPts val="1600"/>
              </a:spcBef>
              <a:spcAft>
                <a:spcPts val="0"/>
              </a:spcAft>
              <a:buSzPts val="1600"/>
              <a:buNone/>
              <a:defRPr b="1" sz="1600"/>
            </a:lvl6pPr>
            <a:lvl7pPr lvl="6" rtl="0" algn="ctr">
              <a:spcBef>
                <a:spcPts val="1600"/>
              </a:spcBef>
              <a:spcAft>
                <a:spcPts val="0"/>
              </a:spcAft>
              <a:buSzPts val="1600"/>
              <a:buNone/>
              <a:defRPr b="1" sz="1600"/>
            </a:lvl7pPr>
            <a:lvl8pPr lvl="7" rtl="0" algn="ctr">
              <a:spcBef>
                <a:spcPts val="1600"/>
              </a:spcBef>
              <a:spcAft>
                <a:spcPts val="0"/>
              </a:spcAft>
              <a:buSzPts val="1600"/>
              <a:buNone/>
              <a:defRPr b="1" sz="1600"/>
            </a:lvl8pPr>
            <a:lvl9pPr lvl="8" rtl="0" algn="ctr">
              <a:spcBef>
                <a:spcPts val="1600"/>
              </a:spcBef>
              <a:spcAft>
                <a:spcPts val="1600"/>
              </a:spcAft>
              <a:buSzPts val="1600"/>
              <a:buNone/>
              <a:defRPr b="1" sz="1600"/>
            </a:lvl9pPr>
          </a:lstStyle>
          <a:p/>
        </p:txBody>
      </p:sp>
      <p:sp>
        <p:nvSpPr>
          <p:cNvPr id="618" name="Google Shape;618;p30"/>
          <p:cNvSpPr txBox="1"/>
          <p:nvPr>
            <p:ph type="title"/>
          </p:nvPr>
        </p:nvSpPr>
        <p:spPr>
          <a:xfrm>
            <a:off x="2227078" y="1808531"/>
            <a:ext cx="4186200" cy="5727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5300"/>
              <a:buFont typeface="Aldrich"/>
              <a:buNone/>
              <a:defRPr sz="5300"/>
            </a:lvl1pPr>
            <a:lvl2pPr lvl="1"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619" name="Google Shape;619;p30"/>
          <p:cNvSpPr txBox="1"/>
          <p:nvPr>
            <p:ph idx="2" type="body"/>
          </p:nvPr>
        </p:nvSpPr>
        <p:spPr>
          <a:xfrm>
            <a:off x="2227116" y="3156769"/>
            <a:ext cx="4186200" cy="1006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a:lvl1pPr>
            <a:lvl2pPr indent="-317500" lvl="1" marL="914400" rtl="0" algn="ctr">
              <a:lnSpc>
                <a:spcPct val="100000"/>
              </a:lnSpc>
              <a:spcBef>
                <a:spcPts val="0"/>
              </a:spcBef>
              <a:spcAft>
                <a:spcPts val="0"/>
              </a:spcAft>
              <a:buSzPts val="1400"/>
              <a:buChar char="○"/>
              <a:defRPr/>
            </a:lvl2pPr>
            <a:lvl3pPr indent="-317500" lvl="2" marL="1371600" rtl="0" algn="ctr">
              <a:lnSpc>
                <a:spcPct val="100000"/>
              </a:lnSpc>
              <a:spcBef>
                <a:spcPts val="0"/>
              </a:spcBef>
              <a:spcAft>
                <a:spcPts val="0"/>
              </a:spcAft>
              <a:buSzPts val="1400"/>
              <a:buChar char="■"/>
              <a:defRPr/>
            </a:lvl3pPr>
            <a:lvl4pPr indent="-317500" lvl="3" marL="1828800" rtl="0" algn="ctr">
              <a:lnSpc>
                <a:spcPct val="100000"/>
              </a:lnSpc>
              <a:spcBef>
                <a:spcPts val="0"/>
              </a:spcBef>
              <a:spcAft>
                <a:spcPts val="0"/>
              </a:spcAft>
              <a:buSzPts val="1400"/>
              <a:buChar char="●"/>
              <a:defRPr/>
            </a:lvl4pPr>
            <a:lvl5pPr indent="-317500" lvl="4" marL="2286000" rtl="0" algn="ctr">
              <a:lnSpc>
                <a:spcPct val="100000"/>
              </a:lnSpc>
              <a:spcBef>
                <a:spcPts val="0"/>
              </a:spcBef>
              <a:spcAft>
                <a:spcPts val="0"/>
              </a:spcAft>
              <a:buSzPts val="1400"/>
              <a:buChar char="○"/>
              <a:defRPr/>
            </a:lvl5pPr>
            <a:lvl6pPr indent="-317500" lvl="5" marL="2743200" rtl="0" algn="ctr">
              <a:lnSpc>
                <a:spcPct val="100000"/>
              </a:lnSpc>
              <a:spcBef>
                <a:spcPts val="0"/>
              </a:spcBef>
              <a:spcAft>
                <a:spcPts val="0"/>
              </a:spcAft>
              <a:buSzPts val="1400"/>
              <a:buChar char="■"/>
              <a:defRPr/>
            </a:lvl6pPr>
            <a:lvl7pPr indent="-317500" lvl="6" marL="3200400" rtl="0" algn="ctr">
              <a:lnSpc>
                <a:spcPct val="100000"/>
              </a:lnSpc>
              <a:spcBef>
                <a:spcPts val="0"/>
              </a:spcBef>
              <a:spcAft>
                <a:spcPts val="0"/>
              </a:spcAft>
              <a:buSzPts val="1400"/>
              <a:buChar char="●"/>
              <a:defRPr/>
            </a:lvl7pPr>
            <a:lvl8pPr indent="-317500" lvl="7" marL="3657600" rtl="0" algn="ctr">
              <a:lnSpc>
                <a:spcPct val="100000"/>
              </a:lnSpc>
              <a:spcBef>
                <a:spcPts val="0"/>
              </a:spcBef>
              <a:spcAft>
                <a:spcPts val="0"/>
              </a:spcAft>
              <a:buSzPts val="1400"/>
              <a:buChar char="○"/>
              <a:defRPr/>
            </a:lvl8pPr>
            <a:lvl9pPr indent="-317500" lvl="8" marL="4114800" rtl="0" algn="ctr">
              <a:lnSpc>
                <a:spcPct val="100000"/>
              </a:lnSpc>
              <a:spcBef>
                <a:spcPts val="0"/>
              </a:spcBef>
              <a:spcAft>
                <a:spcPts val="0"/>
              </a:spcAft>
              <a:buSzPts val="1400"/>
              <a:buChar char="■"/>
              <a:defRPr/>
            </a:lvl9pPr>
          </a:lstStyle>
          <a:p/>
        </p:txBody>
      </p:sp>
      <p:sp>
        <p:nvSpPr>
          <p:cNvPr id="620" name="Google Shape;620;p30"/>
          <p:cNvSpPr/>
          <p:nvPr/>
        </p:nvSpPr>
        <p:spPr>
          <a:xfrm flipH="1" rot="-5400000">
            <a:off x="428513" y="-426634"/>
            <a:ext cx="1793704" cy="2647592"/>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grpSp>
        <p:nvGrpSpPr>
          <p:cNvPr id="621" name="Google Shape;621;p30"/>
          <p:cNvGrpSpPr/>
          <p:nvPr/>
        </p:nvGrpSpPr>
        <p:grpSpPr>
          <a:xfrm flipH="1" rot="-5400000">
            <a:off x="2354409" y="910802"/>
            <a:ext cx="418441" cy="410117"/>
            <a:chOff x="2343913" y="3077625"/>
            <a:chExt cx="435831" cy="427161"/>
          </a:xfrm>
        </p:grpSpPr>
        <p:sp>
          <p:nvSpPr>
            <p:cNvPr id="622" name="Google Shape;622;p30"/>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3" name="Google Shape;623;p30"/>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4" name="Google Shape;624;p30"/>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5" name="Google Shape;625;p30"/>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6" name="Google Shape;626;p30"/>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7" name="Google Shape;627;p30"/>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8" name="Google Shape;628;p30"/>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29" name="Google Shape;629;p30"/>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0" name="Google Shape;630;p30"/>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1" name="Google Shape;631;p30"/>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2" name="Google Shape;632;p30"/>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3" name="Google Shape;633;p30"/>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4" name="Google Shape;634;p30"/>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5" name="Google Shape;635;p30"/>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6" name="Google Shape;636;p30"/>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7" name="Google Shape;637;p30"/>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8" name="Google Shape;638;p30"/>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39" name="Google Shape;639;p30"/>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0" name="Google Shape;640;p30"/>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1" name="Google Shape;641;p30"/>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2" name="Google Shape;642;p30"/>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3" name="Google Shape;643;p30"/>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4" name="Google Shape;644;p30"/>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5" name="Google Shape;645;p30"/>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6" name="Google Shape;646;p30"/>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7" name="Google Shape;647;p30"/>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8" name="Google Shape;648;p30"/>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49" name="Google Shape;649;p30"/>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0" name="Google Shape;650;p30"/>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1" name="Google Shape;651;p30"/>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2" name="Google Shape;652;p30"/>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3" name="Google Shape;653;p30"/>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4" name="Google Shape;654;p30"/>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5" name="Google Shape;655;p30"/>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6" name="Google Shape;656;p30"/>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7" name="Google Shape;657;p30"/>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8" name="Google Shape;658;p30"/>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59" name="Google Shape;659;p30"/>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0" name="Google Shape;660;p30"/>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1" name="Google Shape;661;p30"/>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2" name="Google Shape;662;p30"/>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3" name="Google Shape;663;p30"/>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4" name="Google Shape;664;p30"/>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5" name="Google Shape;665;p30"/>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6" name="Google Shape;666;p30"/>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7" name="Google Shape;667;p30"/>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8" name="Google Shape;668;p30"/>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69" name="Google Shape;669;p30"/>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0" name="Google Shape;670;p30"/>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1" name="Google Shape;671;p30"/>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2" name="Google Shape;672;p30"/>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3" name="Google Shape;673;p30"/>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4" name="Google Shape;674;p30"/>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5" name="Google Shape;675;p30"/>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6" name="Google Shape;676;p30"/>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7" name="Google Shape;677;p30"/>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8" name="Google Shape;678;p30"/>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79" name="Google Shape;679;p30"/>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0" name="Google Shape;680;p30"/>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1" name="Google Shape;681;p30"/>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2" name="Google Shape;682;p30"/>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3" name="Google Shape;683;p30"/>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4" name="Google Shape;684;p30"/>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5" name="Google Shape;685;p30"/>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6" name="Google Shape;686;p30"/>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7" name="Google Shape;687;p30"/>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8" name="Google Shape;688;p30"/>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89" name="Google Shape;689;p30"/>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0" name="Google Shape;690;p30"/>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1" name="Google Shape;691;p30"/>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2" name="Google Shape;692;p30"/>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grpSp>
        <p:nvGrpSpPr>
          <p:cNvPr id="693" name="Google Shape;693;p30"/>
          <p:cNvGrpSpPr/>
          <p:nvPr/>
        </p:nvGrpSpPr>
        <p:grpSpPr>
          <a:xfrm flipH="1" rot="-5400000">
            <a:off x="2298837" y="951309"/>
            <a:ext cx="418349" cy="410117"/>
            <a:chOff x="2386148" y="3019695"/>
            <a:chExt cx="435735" cy="427161"/>
          </a:xfrm>
        </p:grpSpPr>
        <p:sp>
          <p:nvSpPr>
            <p:cNvPr id="694" name="Google Shape;694;p30"/>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5" name="Google Shape;695;p30"/>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6" name="Google Shape;696;p30"/>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7" name="Google Shape;697;p30"/>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8" name="Google Shape;698;p30"/>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699" name="Google Shape;699;p30"/>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0" name="Google Shape;700;p30"/>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1" name="Google Shape;701;p30"/>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2" name="Google Shape;702;p30"/>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3" name="Google Shape;703;p30"/>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4" name="Google Shape;704;p30"/>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5" name="Google Shape;705;p30"/>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6" name="Google Shape;706;p30"/>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7" name="Google Shape;707;p30"/>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8" name="Google Shape;708;p30"/>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09" name="Google Shape;709;p30"/>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0" name="Google Shape;710;p30"/>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1" name="Google Shape;711;p30"/>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2" name="Google Shape;712;p30"/>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3" name="Google Shape;713;p30"/>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4" name="Google Shape;714;p30"/>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5" name="Google Shape;715;p30"/>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6" name="Google Shape;716;p30"/>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7" name="Google Shape;717;p30"/>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8" name="Google Shape;718;p30"/>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19" name="Google Shape;719;p30"/>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0" name="Google Shape;720;p30"/>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1" name="Google Shape;721;p30"/>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2" name="Google Shape;722;p30"/>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3" name="Google Shape;723;p30"/>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4" name="Google Shape;724;p30"/>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5" name="Google Shape;725;p30"/>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6" name="Google Shape;726;p30"/>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7" name="Google Shape;727;p30"/>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8" name="Google Shape;728;p30"/>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29" name="Google Shape;729;p30"/>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0" name="Google Shape;730;p30"/>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1" name="Google Shape;731;p30"/>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2" name="Google Shape;732;p30"/>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3" name="Google Shape;733;p30"/>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4" name="Google Shape;734;p30"/>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5" name="Google Shape;735;p30"/>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6" name="Google Shape;736;p30"/>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7" name="Google Shape;737;p30"/>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8" name="Google Shape;738;p30"/>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39" name="Google Shape;739;p30"/>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0" name="Google Shape;740;p30"/>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1" name="Google Shape;741;p30"/>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2" name="Google Shape;742;p30"/>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3" name="Google Shape;743;p30"/>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4" name="Google Shape;744;p30"/>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5" name="Google Shape;745;p30"/>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6" name="Google Shape;746;p30"/>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7" name="Google Shape;747;p30"/>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8" name="Google Shape;748;p30"/>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49" name="Google Shape;749;p30"/>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0" name="Google Shape;750;p30"/>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1" name="Google Shape;751;p30"/>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2" name="Google Shape;752;p30"/>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3" name="Google Shape;753;p30"/>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4" name="Google Shape;754;p30"/>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5" name="Google Shape;755;p30"/>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6" name="Google Shape;756;p30"/>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7" name="Google Shape;757;p30"/>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8" name="Google Shape;758;p30"/>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59" name="Google Shape;759;p30"/>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60" name="Google Shape;760;p30"/>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61" name="Google Shape;761;p30"/>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62" name="Google Shape;762;p30"/>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63" name="Google Shape;763;p30"/>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64" name="Google Shape;764;p30"/>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sp>
        <p:nvSpPr>
          <p:cNvPr id="765" name="Google Shape;765;p30"/>
          <p:cNvSpPr/>
          <p:nvPr/>
        </p:nvSpPr>
        <p:spPr>
          <a:xfrm flipH="1" rot="-5400000">
            <a:off x="541882" y="-550600"/>
            <a:ext cx="1629991" cy="2731810"/>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66" name="Google Shape;766;p30"/>
          <p:cNvSpPr/>
          <p:nvPr/>
        </p:nvSpPr>
        <p:spPr>
          <a:xfrm flipH="1" rot="-5400000">
            <a:off x="-72267" y="63551"/>
            <a:ext cx="1569333" cy="1442852"/>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67" name="Google Shape;767;p30"/>
          <p:cNvSpPr/>
          <p:nvPr/>
        </p:nvSpPr>
        <p:spPr>
          <a:xfrm flipH="1" rot="-5400000">
            <a:off x="1571765" y="-390233"/>
            <a:ext cx="1475208" cy="2256294"/>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68" name="Google Shape;768;p30"/>
          <p:cNvSpPr/>
          <p:nvPr/>
        </p:nvSpPr>
        <p:spPr>
          <a:xfrm flipH="1" rot="-5400000">
            <a:off x="2779582" y="-444873"/>
            <a:ext cx="1733822" cy="2624188"/>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69" name="Google Shape;769;p30"/>
          <p:cNvSpPr/>
          <p:nvPr/>
        </p:nvSpPr>
        <p:spPr>
          <a:xfrm flipH="1" rot="-5400000">
            <a:off x="2593103" y="-12228"/>
            <a:ext cx="1583120" cy="1608196"/>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0" name="Google Shape;770;p30"/>
          <p:cNvSpPr/>
          <p:nvPr/>
        </p:nvSpPr>
        <p:spPr>
          <a:xfrm flipH="1" rot="5400000">
            <a:off x="3970894" y="104815"/>
            <a:ext cx="1697425" cy="1488411"/>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34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1" name="Google Shape;771;p30"/>
          <p:cNvSpPr/>
          <p:nvPr/>
        </p:nvSpPr>
        <p:spPr>
          <a:xfrm flipH="1" rot="5400000">
            <a:off x="5073673" y="-324105"/>
            <a:ext cx="1631602" cy="2274265"/>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2" name="Google Shape;772;p30"/>
          <p:cNvSpPr/>
          <p:nvPr/>
        </p:nvSpPr>
        <p:spPr>
          <a:xfrm flipH="1" rot="5400000">
            <a:off x="7421456" y="343412"/>
            <a:ext cx="2074665" cy="1388461"/>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3" name="Google Shape;773;p30"/>
          <p:cNvSpPr/>
          <p:nvPr/>
        </p:nvSpPr>
        <p:spPr>
          <a:xfrm flipH="1" rot="5400000">
            <a:off x="5771353" y="-341787"/>
            <a:ext cx="1557994" cy="2236299"/>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4" name="Google Shape;774;p30"/>
          <p:cNvSpPr/>
          <p:nvPr/>
        </p:nvSpPr>
        <p:spPr>
          <a:xfrm flipH="1" rot="5400000">
            <a:off x="6726506" y="-581910"/>
            <a:ext cx="1847785" cy="3005240"/>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5" name="Google Shape;775;p30"/>
          <p:cNvSpPr/>
          <p:nvPr/>
        </p:nvSpPr>
        <p:spPr>
          <a:xfrm flipH="1" rot="5400000">
            <a:off x="6685657" y="54330"/>
            <a:ext cx="1699267" cy="1584808"/>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534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76" name="Google Shape;776;p30"/>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7" name="Google Shape;777;p30"/>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8" name="Google Shape;778;p30"/>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79" name="Google Shape;779;p30"/>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0" name="Google Shape;780;p30"/>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1" name="Google Shape;781;p30"/>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2" name="Google Shape;782;p30"/>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3" name="Google Shape;783;p30"/>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4" name="Google Shape;784;p30"/>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5" name="Google Shape;785;p30"/>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6" name="Google Shape;786;p30"/>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787" name="Google Shape;787;p30"/>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CUSTOM_21">
    <p:spTree>
      <p:nvGrpSpPr>
        <p:cNvPr id="788" name="Shape 788"/>
        <p:cNvGrpSpPr/>
        <p:nvPr/>
      </p:nvGrpSpPr>
      <p:grpSpPr>
        <a:xfrm>
          <a:off x="0" y="0"/>
          <a:ext cx="0" cy="0"/>
          <a:chOff x="0" y="0"/>
          <a:chExt cx="0" cy="0"/>
        </a:xfrm>
      </p:grpSpPr>
      <p:sp>
        <p:nvSpPr>
          <p:cNvPr id="789" name="Google Shape;789;p31"/>
          <p:cNvSpPr/>
          <p:nvPr/>
        </p:nvSpPr>
        <p:spPr>
          <a:xfrm rot="-5400000">
            <a:off x="555677" y="3049867"/>
            <a:ext cx="1548565" cy="2638767"/>
          </a:xfrm>
          <a:custGeom>
            <a:rect b="b" l="l" r="r" t="t"/>
            <a:pathLst>
              <a:path extrusionOk="0" h="3530123" w="2391606">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grpSp>
        <p:nvGrpSpPr>
          <p:cNvPr id="790" name="Google Shape;790;p31"/>
          <p:cNvGrpSpPr/>
          <p:nvPr/>
        </p:nvGrpSpPr>
        <p:grpSpPr>
          <a:xfrm rot="-5400000">
            <a:off x="2387062" y="3976536"/>
            <a:ext cx="360999" cy="409306"/>
            <a:chOff x="2343913" y="3077625"/>
            <a:chExt cx="435831" cy="427161"/>
          </a:xfrm>
        </p:grpSpPr>
        <p:sp>
          <p:nvSpPr>
            <p:cNvPr id="791" name="Google Shape;791;p31"/>
            <p:cNvSpPr/>
            <p:nvPr/>
          </p:nvSpPr>
          <p:spPr>
            <a:xfrm>
              <a:off x="2419324" y="310630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2" name="Google Shape;792;p31"/>
            <p:cNvSpPr/>
            <p:nvPr/>
          </p:nvSpPr>
          <p:spPr>
            <a:xfrm>
              <a:off x="2403551" y="3110334"/>
              <a:ext cx="4839" cy="6050"/>
            </a:xfrm>
            <a:custGeom>
              <a:rect b="b" l="l" r="r" t="t"/>
              <a:pathLst>
                <a:path extrusionOk="0" h="6050" w="4839">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3" name="Google Shape;793;p31"/>
            <p:cNvSpPr/>
            <p:nvPr/>
          </p:nvSpPr>
          <p:spPr>
            <a:xfrm>
              <a:off x="2609386" y="3151563"/>
              <a:ext cx="4063" cy="5652"/>
            </a:xfrm>
            <a:custGeom>
              <a:rect b="b" l="l" r="r" t="t"/>
              <a:pathLst>
                <a:path extrusionOk="0" h="5652" w="4063">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4" name="Google Shape;794;p31"/>
            <p:cNvSpPr/>
            <p:nvPr/>
          </p:nvSpPr>
          <p:spPr>
            <a:xfrm>
              <a:off x="2639398" y="315581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5" name="Google Shape;795;p31"/>
            <p:cNvSpPr/>
            <p:nvPr/>
          </p:nvSpPr>
          <p:spPr>
            <a:xfrm>
              <a:off x="2606000" y="3161618"/>
              <a:ext cx="2296" cy="2233"/>
            </a:xfrm>
            <a:custGeom>
              <a:rect b="b" l="l" r="r" t="t"/>
              <a:pathLst>
                <a:path extrusionOk="0" h="2233" w="2296">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6" name="Google Shape;796;p31"/>
            <p:cNvSpPr/>
            <p:nvPr/>
          </p:nvSpPr>
          <p:spPr>
            <a:xfrm>
              <a:off x="2673350" y="3166506"/>
              <a:ext cx="3019" cy="5255"/>
            </a:xfrm>
            <a:custGeom>
              <a:rect b="b" l="l" r="r" t="t"/>
              <a:pathLst>
                <a:path extrusionOk="0" h="5255" w="3019">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7" name="Google Shape;797;p31"/>
            <p:cNvSpPr/>
            <p:nvPr/>
          </p:nvSpPr>
          <p:spPr>
            <a:xfrm>
              <a:off x="2679241" y="3169656"/>
              <a:ext cx="2775" cy="1692"/>
            </a:xfrm>
            <a:custGeom>
              <a:rect b="b" l="l" r="r" t="t"/>
              <a:pathLst>
                <a:path extrusionOk="0" h="1692" w="2775">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8" name="Google Shape;798;p31"/>
            <p:cNvSpPr/>
            <p:nvPr/>
          </p:nvSpPr>
          <p:spPr>
            <a:xfrm>
              <a:off x="2424715" y="3202003"/>
              <a:ext cx="3995" cy="5422"/>
            </a:xfrm>
            <a:custGeom>
              <a:rect b="b" l="l" r="r" t="t"/>
              <a:pathLst>
                <a:path extrusionOk="0" h="5422" w="3995">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799" name="Google Shape;799;p31"/>
            <p:cNvSpPr/>
            <p:nvPr/>
          </p:nvSpPr>
          <p:spPr>
            <a:xfrm>
              <a:off x="2663558" y="3177440"/>
              <a:ext cx="7798" cy="7112"/>
            </a:xfrm>
            <a:custGeom>
              <a:rect b="b" l="l" r="r" t="t"/>
              <a:pathLst>
                <a:path extrusionOk="0" h="7112" w="7798">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0" name="Google Shape;800;p31"/>
            <p:cNvSpPr/>
            <p:nvPr/>
          </p:nvSpPr>
          <p:spPr>
            <a:xfrm>
              <a:off x="2529094" y="3194057"/>
              <a:ext cx="3361" cy="1846"/>
            </a:xfrm>
            <a:custGeom>
              <a:rect b="b" l="l" r="r" t="t"/>
              <a:pathLst>
                <a:path extrusionOk="0" h="1846" w="3361">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1" name="Google Shape;801;p31"/>
            <p:cNvSpPr/>
            <p:nvPr/>
          </p:nvSpPr>
          <p:spPr>
            <a:xfrm>
              <a:off x="2455355" y="3206596"/>
              <a:ext cx="2702" cy="1594"/>
            </a:xfrm>
            <a:custGeom>
              <a:rect b="b" l="l" r="r" t="t"/>
              <a:pathLst>
                <a:path extrusionOk="0" h="1594" w="2702">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2" name="Google Shape;802;p31"/>
            <p:cNvSpPr/>
            <p:nvPr/>
          </p:nvSpPr>
          <p:spPr>
            <a:xfrm>
              <a:off x="2561149" y="319876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3" name="Google Shape;803;p31"/>
            <p:cNvSpPr/>
            <p:nvPr/>
          </p:nvSpPr>
          <p:spPr>
            <a:xfrm>
              <a:off x="2550935" y="3203692"/>
              <a:ext cx="2627" cy="1661"/>
            </a:xfrm>
            <a:custGeom>
              <a:rect b="b" l="l" r="r" t="t"/>
              <a:pathLst>
                <a:path extrusionOk="0" h="1661" w="2627">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4" name="Google Shape;804;p31"/>
            <p:cNvSpPr/>
            <p:nvPr/>
          </p:nvSpPr>
          <p:spPr>
            <a:xfrm>
              <a:off x="2458560" y="3216116"/>
              <a:ext cx="3572" cy="3114"/>
            </a:xfrm>
            <a:custGeom>
              <a:rect b="b" l="l" r="r" t="t"/>
              <a:pathLst>
                <a:path extrusionOk="0" h="3114" w="3572">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5" name="Google Shape;805;p31"/>
            <p:cNvSpPr/>
            <p:nvPr/>
          </p:nvSpPr>
          <p:spPr>
            <a:xfrm>
              <a:off x="2655647" y="3195232"/>
              <a:ext cx="3943" cy="7982"/>
            </a:xfrm>
            <a:custGeom>
              <a:rect b="b" l="l" r="r" t="t"/>
              <a:pathLst>
                <a:path extrusionOk="0" h="7982" w="3943">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6" name="Google Shape;806;p31"/>
            <p:cNvSpPr/>
            <p:nvPr/>
          </p:nvSpPr>
          <p:spPr>
            <a:xfrm>
              <a:off x="2593623" y="3207043"/>
              <a:ext cx="3253" cy="1632"/>
            </a:xfrm>
            <a:custGeom>
              <a:rect b="b" l="l" r="r" t="t"/>
              <a:pathLst>
                <a:path extrusionOk="0" h="1632" w="3253">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7" name="Google Shape;807;p31"/>
            <p:cNvSpPr/>
            <p:nvPr/>
          </p:nvSpPr>
          <p:spPr>
            <a:xfrm>
              <a:off x="2647657" y="320274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8" name="Google Shape;808;p31"/>
            <p:cNvSpPr/>
            <p:nvPr/>
          </p:nvSpPr>
          <p:spPr>
            <a:xfrm>
              <a:off x="2373516" y="3234666"/>
              <a:ext cx="9787" cy="8168"/>
            </a:xfrm>
            <a:custGeom>
              <a:rect b="b" l="l" r="r" t="t"/>
              <a:pathLst>
                <a:path extrusionOk="0" h="8168" w="9787">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09" name="Google Shape;809;p31"/>
            <p:cNvSpPr/>
            <p:nvPr/>
          </p:nvSpPr>
          <p:spPr>
            <a:xfrm>
              <a:off x="2444652" y="3231239"/>
              <a:ext cx="3257" cy="2130"/>
            </a:xfrm>
            <a:custGeom>
              <a:rect b="b" l="l" r="r" t="t"/>
              <a:pathLst>
                <a:path extrusionOk="0" h="2130" w="3257">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0" name="Google Shape;810;p31"/>
            <p:cNvSpPr/>
            <p:nvPr/>
          </p:nvSpPr>
          <p:spPr>
            <a:xfrm>
              <a:off x="2432020" y="3239867"/>
              <a:ext cx="5025" cy="4689"/>
            </a:xfrm>
            <a:custGeom>
              <a:rect b="b" l="l" r="r" t="t"/>
              <a:pathLst>
                <a:path extrusionOk="0" h="4689" w="5025">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1" name="Google Shape;811;p31"/>
            <p:cNvSpPr/>
            <p:nvPr/>
          </p:nvSpPr>
          <p:spPr>
            <a:xfrm>
              <a:off x="2343913" y="3249277"/>
              <a:ext cx="47058" cy="32792"/>
            </a:xfrm>
            <a:custGeom>
              <a:rect b="b" l="l" r="r" t="t"/>
              <a:pathLst>
                <a:path extrusionOk="0" h="32792" w="47058">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2" name="Google Shape;812;p31"/>
            <p:cNvSpPr/>
            <p:nvPr/>
          </p:nvSpPr>
          <p:spPr>
            <a:xfrm>
              <a:off x="2386593" y="3255594"/>
              <a:ext cx="2578" cy="3764"/>
            </a:xfrm>
            <a:custGeom>
              <a:rect b="b" l="l" r="r" t="t"/>
              <a:pathLst>
                <a:path extrusionOk="0" h="3764" w="2578">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3" name="Google Shape;813;p31"/>
            <p:cNvSpPr/>
            <p:nvPr/>
          </p:nvSpPr>
          <p:spPr>
            <a:xfrm>
              <a:off x="2627819" y="3230979"/>
              <a:ext cx="3508" cy="2540"/>
            </a:xfrm>
            <a:custGeom>
              <a:rect b="b" l="l" r="r" t="t"/>
              <a:pathLst>
                <a:path extrusionOk="0" h="2540" w="3508">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4" name="Google Shape;814;p31"/>
            <p:cNvSpPr/>
            <p:nvPr/>
          </p:nvSpPr>
          <p:spPr>
            <a:xfrm>
              <a:off x="2408031" y="3264156"/>
              <a:ext cx="4051" cy="4794"/>
            </a:xfrm>
            <a:custGeom>
              <a:rect b="b" l="l" r="r" t="t"/>
              <a:pathLst>
                <a:path extrusionOk="0" h="4794" w="4051">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5" name="Google Shape;815;p31"/>
            <p:cNvSpPr/>
            <p:nvPr/>
          </p:nvSpPr>
          <p:spPr>
            <a:xfrm>
              <a:off x="2394164" y="3272309"/>
              <a:ext cx="4807" cy="6060"/>
            </a:xfrm>
            <a:custGeom>
              <a:rect b="b" l="l" r="r" t="t"/>
              <a:pathLst>
                <a:path extrusionOk="0" h="6060" w="4807">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6" name="Google Shape;816;p31"/>
            <p:cNvSpPr/>
            <p:nvPr/>
          </p:nvSpPr>
          <p:spPr>
            <a:xfrm>
              <a:off x="2654934" y="3243325"/>
              <a:ext cx="3746" cy="2142"/>
            </a:xfrm>
            <a:custGeom>
              <a:rect b="b" l="l" r="r" t="t"/>
              <a:pathLst>
                <a:path extrusionOk="0" h="2142" w="3746">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7" name="Google Shape;817;p31"/>
            <p:cNvSpPr/>
            <p:nvPr/>
          </p:nvSpPr>
          <p:spPr>
            <a:xfrm>
              <a:off x="2399066" y="3289519"/>
              <a:ext cx="7769" cy="5243"/>
            </a:xfrm>
            <a:custGeom>
              <a:rect b="b" l="l" r="r" t="t"/>
              <a:pathLst>
                <a:path extrusionOk="0" h="5243" w="7769">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8" name="Google Shape;818;p31"/>
            <p:cNvSpPr/>
            <p:nvPr/>
          </p:nvSpPr>
          <p:spPr>
            <a:xfrm>
              <a:off x="2362175" y="3297278"/>
              <a:ext cx="4031" cy="5238"/>
            </a:xfrm>
            <a:custGeom>
              <a:rect b="b" l="l" r="r" t="t"/>
              <a:pathLst>
                <a:path extrusionOk="0" h="5238" w="4031">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19" name="Google Shape;819;p31"/>
            <p:cNvSpPr/>
            <p:nvPr/>
          </p:nvSpPr>
          <p:spPr>
            <a:xfrm>
              <a:off x="2660675" y="3290217"/>
              <a:ext cx="7081" cy="6144"/>
            </a:xfrm>
            <a:custGeom>
              <a:rect b="b" l="l" r="r" t="t"/>
              <a:pathLst>
                <a:path extrusionOk="0" h="6144" w="7081">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0" name="Google Shape;820;p31"/>
            <p:cNvSpPr/>
            <p:nvPr/>
          </p:nvSpPr>
          <p:spPr>
            <a:xfrm>
              <a:off x="2674456" y="3301177"/>
              <a:ext cx="10471" cy="10598"/>
            </a:xfrm>
            <a:custGeom>
              <a:rect b="b" l="l" r="r" t="t"/>
              <a:pathLst>
                <a:path extrusionOk="0" h="10598" w="10471">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1" name="Google Shape;821;p31"/>
            <p:cNvSpPr/>
            <p:nvPr/>
          </p:nvSpPr>
          <p:spPr>
            <a:xfrm>
              <a:off x="2402800" y="333570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2" name="Google Shape;822;p31"/>
            <p:cNvSpPr/>
            <p:nvPr/>
          </p:nvSpPr>
          <p:spPr>
            <a:xfrm>
              <a:off x="2416321" y="3339318"/>
              <a:ext cx="3712" cy="1781"/>
            </a:xfrm>
            <a:custGeom>
              <a:rect b="b" l="l" r="r" t="t"/>
              <a:pathLst>
                <a:path extrusionOk="0" h="1781" w="3712">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3" name="Google Shape;823;p31"/>
            <p:cNvSpPr/>
            <p:nvPr/>
          </p:nvSpPr>
          <p:spPr>
            <a:xfrm>
              <a:off x="2406688" y="3342044"/>
              <a:ext cx="3590" cy="4973"/>
            </a:xfrm>
            <a:custGeom>
              <a:rect b="b" l="l" r="r" t="t"/>
              <a:pathLst>
                <a:path extrusionOk="0" h="4973" w="359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4" name="Google Shape;824;p31"/>
            <p:cNvSpPr/>
            <p:nvPr/>
          </p:nvSpPr>
          <p:spPr>
            <a:xfrm>
              <a:off x="2672843" y="3313268"/>
              <a:ext cx="4866" cy="5334"/>
            </a:xfrm>
            <a:custGeom>
              <a:rect b="b" l="l" r="r" t="t"/>
              <a:pathLst>
                <a:path extrusionOk="0" h="5334" w="4866">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5" name="Google Shape;825;p31"/>
            <p:cNvSpPr/>
            <p:nvPr/>
          </p:nvSpPr>
          <p:spPr>
            <a:xfrm>
              <a:off x="2368603" y="3355103"/>
              <a:ext cx="7719" cy="4939"/>
            </a:xfrm>
            <a:custGeom>
              <a:rect b="b" l="l" r="r" t="t"/>
              <a:pathLst>
                <a:path extrusionOk="0" h="4939" w="7719">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6" name="Google Shape;826;p31"/>
            <p:cNvSpPr/>
            <p:nvPr/>
          </p:nvSpPr>
          <p:spPr>
            <a:xfrm>
              <a:off x="2388187" y="3369858"/>
              <a:ext cx="1725" cy="2233"/>
            </a:xfrm>
            <a:custGeom>
              <a:rect b="b" l="l" r="r" t="t"/>
              <a:pathLst>
                <a:path extrusionOk="0" h="2233" w="1725">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7" name="Google Shape;827;p31"/>
            <p:cNvSpPr/>
            <p:nvPr/>
          </p:nvSpPr>
          <p:spPr>
            <a:xfrm>
              <a:off x="2398589" y="3374223"/>
              <a:ext cx="6316" cy="6407"/>
            </a:xfrm>
            <a:custGeom>
              <a:rect b="b" l="l" r="r" t="t"/>
              <a:pathLst>
                <a:path extrusionOk="0" h="6407" w="6316">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8" name="Google Shape;828;p31"/>
            <p:cNvSpPr/>
            <p:nvPr/>
          </p:nvSpPr>
          <p:spPr>
            <a:xfrm>
              <a:off x="2668322" y="3350766"/>
              <a:ext cx="2267" cy="2024"/>
            </a:xfrm>
            <a:custGeom>
              <a:rect b="b" l="l" r="r" t="t"/>
              <a:pathLst>
                <a:path extrusionOk="0" h="2024" w="2267">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29" name="Google Shape;829;p31"/>
            <p:cNvSpPr/>
            <p:nvPr/>
          </p:nvSpPr>
          <p:spPr>
            <a:xfrm>
              <a:off x="2377854" y="3382990"/>
              <a:ext cx="10399" cy="9789"/>
            </a:xfrm>
            <a:custGeom>
              <a:rect b="b" l="l" r="r" t="t"/>
              <a:pathLst>
                <a:path extrusionOk="0" h="9789" w="10399">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0" name="Google Shape;830;p31"/>
            <p:cNvSpPr/>
            <p:nvPr/>
          </p:nvSpPr>
          <p:spPr>
            <a:xfrm>
              <a:off x="2392400" y="3383364"/>
              <a:ext cx="3189" cy="3719"/>
            </a:xfrm>
            <a:custGeom>
              <a:rect b="b" l="l" r="r" t="t"/>
              <a:pathLst>
                <a:path extrusionOk="0" h="3719" w="3189">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1" name="Google Shape;831;p31"/>
            <p:cNvSpPr/>
            <p:nvPr/>
          </p:nvSpPr>
          <p:spPr>
            <a:xfrm>
              <a:off x="2401460" y="3381912"/>
              <a:ext cx="12255" cy="14205"/>
            </a:xfrm>
            <a:custGeom>
              <a:rect b="b" l="l" r="r" t="t"/>
              <a:pathLst>
                <a:path extrusionOk="0" h="14205" w="12255">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2" name="Google Shape;832;p31"/>
            <p:cNvSpPr/>
            <p:nvPr/>
          </p:nvSpPr>
          <p:spPr>
            <a:xfrm>
              <a:off x="2673337" y="3354140"/>
              <a:ext cx="11554" cy="7378"/>
            </a:xfrm>
            <a:custGeom>
              <a:rect b="b" l="l" r="r" t="t"/>
              <a:pathLst>
                <a:path extrusionOk="0" h="7378" w="11554">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3" name="Google Shape;833;p31"/>
            <p:cNvSpPr/>
            <p:nvPr/>
          </p:nvSpPr>
          <p:spPr>
            <a:xfrm>
              <a:off x="2698444" y="3351356"/>
              <a:ext cx="4532" cy="4159"/>
            </a:xfrm>
            <a:custGeom>
              <a:rect b="b" l="l" r="r" t="t"/>
              <a:pathLst>
                <a:path extrusionOk="0" h="4159" w="4532">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4" name="Google Shape;834;p31"/>
            <p:cNvSpPr/>
            <p:nvPr/>
          </p:nvSpPr>
          <p:spPr>
            <a:xfrm>
              <a:off x="2689070" y="3354929"/>
              <a:ext cx="4157" cy="4848"/>
            </a:xfrm>
            <a:custGeom>
              <a:rect b="b" l="l" r="r" t="t"/>
              <a:pathLst>
                <a:path extrusionOk="0" h="4848" w="4157">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5" name="Google Shape;835;p31"/>
            <p:cNvSpPr/>
            <p:nvPr/>
          </p:nvSpPr>
          <p:spPr>
            <a:xfrm>
              <a:off x="2718637" y="3357671"/>
              <a:ext cx="4242" cy="5385"/>
            </a:xfrm>
            <a:custGeom>
              <a:rect b="b" l="l" r="r" t="t"/>
              <a:pathLst>
                <a:path extrusionOk="0" h="5385" w="4242">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6" name="Google Shape;836;p31"/>
            <p:cNvSpPr/>
            <p:nvPr/>
          </p:nvSpPr>
          <p:spPr>
            <a:xfrm>
              <a:off x="2349884" y="3411494"/>
              <a:ext cx="3982" cy="4568"/>
            </a:xfrm>
            <a:custGeom>
              <a:rect b="b" l="l" r="r" t="t"/>
              <a:pathLst>
                <a:path extrusionOk="0" h="4568" w="3982">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7" name="Google Shape;837;p31"/>
            <p:cNvSpPr/>
            <p:nvPr/>
          </p:nvSpPr>
          <p:spPr>
            <a:xfrm>
              <a:off x="2362128" y="3419557"/>
              <a:ext cx="3296" cy="2617"/>
            </a:xfrm>
            <a:custGeom>
              <a:rect b="b" l="l" r="r" t="t"/>
              <a:pathLst>
                <a:path extrusionOk="0" h="2617" w="3296">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8" name="Google Shape;838;p31"/>
            <p:cNvSpPr/>
            <p:nvPr/>
          </p:nvSpPr>
          <p:spPr>
            <a:xfrm>
              <a:off x="2354695" y="3421108"/>
              <a:ext cx="5364" cy="2012"/>
            </a:xfrm>
            <a:custGeom>
              <a:rect b="b" l="l" r="r" t="t"/>
              <a:pathLst>
                <a:path extrusionOk="0" h="2012" w="5364">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39" name="Google Shape;839;p31"/>
            <p:cNvSpPr/>
            <p:nvPr/>
          </p:nvSpPr>
          <p:spPr>
            <a:xfrm>
              <a:off x="2379641" y="3420706"/>
              <a:ext cx="2163" cy="2296"/>
            </a:xfrm>
            <a:custGeom>
              <a:rect b="b" l="l" r="r" t="t"/>
              <a:pathLst>
                <a:path extrusionOk="0" h="2296" w="2163">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0" name="Google Shape;840;p31"/>
            <p:cNvSpPr/>
            <p:nvPr/>
          </p:nvSpPr>
          <p:spPr>
            <a:xfrm>
              <a:off x="2462447" y="3411516"/>
              <a:ext cx="3194" cy="1446"/>
            </a:xfrm>
            <a:custGeom>
              <a:rect b="b" l="l" r="r" t="t"/>
              <a:pathLst>
                <a:path extrusionOk="0" h="1446" w="3194">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1" name="Google Shape;841;p31"/>
            <p:cNvSpPr/>
            <p:nvPr/>
          </p:nvSpPr>
          <p:spPr>
            <a:xfrm>
              <a:off x="2421646" y="3421088"/>
              <a:ext cx="3227" cy="2743"/>
            </a:xfrm>
            <a:custGeom>
              <a:rect b="b" l="l" r="r" t="t"/>
              <a:pathLst>
                <a:path extrusionOk="0" h="2743" w="3227">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2" name="Google Shape;842;p31"/>
            <p:cNvSpPr/>
            <p:nvPr/>
          </p:nvSpPr>
          <p:spPr>
            <a:xfrm>
              <a:off x="2368091" y="3428358"/>
              <a:ext cx="12844" cy="18147"/>
            </a:xfrm>
            <a:custGeom>
              <a:rect b="b" l="l" r="r" t="t"/>
              <a:pathLst>
                <a:path extrusionOk="0" h="18147" w="12844">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3" name="Google Shape;843;p31"/>
            <p:cNvSpPr/>
            <p:nvPr/>
          </p:nvSpPr>
          <p:spPr>
            <a:xfrm>
              <a:off x="2392528" y="3423865"/>
              <a:ext cx="32615" cy="24464"/>
            </a:xfrm>
            <a:custGeom>
              <a:rect b="b" l="l" r="r" t="t"/>
              <a:pathLst>
                <a:path extrusionOk="0" h="24464" w="32615">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4" name="Google Shape;844;p31"/>
            <p:cNvSpPr/>
            <p:nvPr/>
          </p:nvSpPr>
          <p:spPr>
            <a:xfrm>
              <a:off x="2382902" y="3429848"/>
              <a:ext cx="3822" cy="4256"/>
            </a:xfrm>
            <a:custGeom>
              <a:rect b="b" l="l" r="r" t="t"/>
              <a:pathLst>
                <a:path extrusionOk="0" h="4256" w="3822">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5" name="Google Shape;845;p31"/>
            <p:cNvSpPr/>
            <p:nvPr/>
          </p:nvSpPr>
          <p:spPr>
            <a:xfrm>
              <a:off x="2461973" y="3426958"/>
              <a:ext cx="2137" cy="2233"/>
            </a:xfrm>
            <a:custGeom>
              <a:rect b="b" l="l" r="r" t="t"/>
              <a:pathLst>
                <a:path extrusionOk="0" h="2233" w="2137">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6" name="Google Shape;846;p31"/>
            <p:cNvSpPr/>
            <p:nvPr/>
          </p:nvSpPr>
          <p:spPr>
            <a:xfrm>
              <a:off x="2451287" y="3428489"/>
              <a:ext cx="2233" cy="1762"/>
            </a:xfrm>
            <a:custGeom>
              <a:rect b="b" l="l" r="r" t="t"/>
              <a:pathLst>
                <a:path extrusionOk="0" h="1762" w="2233">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7" name="Google Shape;847;p31"/>
            <p:cNvSpPr/>
            <p:nvPr/>
          </p:nvSpPr>
          <p:spPr>
            <a:xfrm>
              <a:off x="2438974" y="3435067"/>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8" name="Google Shape;848;p31"/>
            <p:cNvSpPr/>
            <p:nvPr/>
          </p:nvSpPr>
          <p:spPr>
            <a:xfrm>
              <a:off x="2460557" y="3437932"/>
              <a:ext cx="2146" cy="3189"/>
            </a:xfrm>
            <a:custGeom>
              <a:rect b="b" l="l" r="r" t="t"/>
              <a:pathLst>
                <a:path extrusionOk="0" h="3189" w="2146">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49" name="Google Shape;849;p31"/>
            <p:cNvSpPr/>
            <p:nvPr/>
          </p:nvSpPr>
          <p:spPr>
            <a:xfrm>
              <a:off x="2421452" y="3453754"/>
              <a:ext cx="1639" cy="3318"/>
            </a:xfrm>
            <a:custGeom>
              <a:rect b="b" l="l" r="r" t="t"/>
              <a:pathLst>
                <a:path extrusionOk="0" h="3318" w="1639">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0" name="Google Shape;850;p31"/>
            <p:cNvSpPr/>
            <p:nvPr/>
          </p:nvSpPr>
          <p:spPr>
            <a:xfrm>
              <a:off x="2515619" y="3447245"/>
              <a:ext cx="5783" cy="5102"/>
            </a:xfrm>
            <a:custGeom>
              <a:rect b="b" l="l" r="r" t="t"/>
              <a:pathLst>
                <a:path extrusionOk="0" h="5102" w="5783">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1" name="Google Shape;851;p31"/>
            <p:cNvSpPr/>
            <p:nvPr/>
          </p:nvSpPr>
          <p:spPr>
            <a:xfrm>
              <a:off x="2506346" y="3453628"/>
              <a:ext cx="5486" cy="5804"/>
            </a:xfrm>
            <a:custGeom>
              <a:rect b="b" l="l" r="r" t="t"/>
              <a:pathLst>
                <a:path extrusionOk="0" h="5804" w="5486">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2" name="Google Shape;852;p31"/>
            <p:cNvSpPr/>
            <p:nvPr/>
          </p:nvSpPr>
          <p:spPr>
            <a:xfrm>
              <a:off x="2382377" y="3479528"/>
              <a:ext cx="3868" cy="3572"/>
            </a:xfrm>
            <a:custGeom>
              <a:rect b="b" l="l" r="r" t="t"/>
              <a:pathLst>
                <a:path extrusionOk="0" h="3572" w="3868">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3" name="Google Shape;853;p31"/>
            <p:cNvSpPr/>
            <p:nvPr/>
          </p:nvSpPr>
          <p:spPr>
            <a:xfrm>
              <a:off x="2381785" y="3487655"/>
              <a:ext cx="9927" cy="9793"/>
            </a:xfrm>
            <a:custGeom>
              <a:rect b="b" l="l" r="r" t="t"/>
              <a:pathLst>
                <a:path extrusionOk="0" h="9793" w="9927">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4" name="Google Shape;854;p31"/>
            <p:cNvSpPr/>
            <p:nvPr/>
          </p:nvSpPr>
          <p:spPr>
            <a:xfrm>
              <a:off x="2762371" y="3446417"/>
              <a:ext cx="9748" cy="8549"/>
            </a:xfrm>
            <a:custGeom>
              <a:rect b="b" l="l" r="r" t="t"/>
              <a:pathLst>
                <a:path extrusionOk="0" h="8549" w="9748">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5" name="Google Shape;855;p31"/>
            <p:cNvSpPr/>
            <p:nvPr/>
          </p:nvSpPr>
          <p:spPr>
            <a:xfrm>
              <a:off x="2775629" y="3451842"/>
              <a:ext cx="4115" cy="5293"/>
            </a:xfrm>
            <a:custGeom>
              <a:rect b="b" l="l" r="r" t="t"/>
              <a:pathLst>
                <a:path extrusionOk="0" h="5293" w="4115">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6" name="Google Shape;856;p31"/>
            <p:cNvSpPr/>
            <p:nvPr/>
          </p:nvSpPr>
          <p:spPr>
            <a:xfrm>
              <a:off x="2475212" y="3492905"/>
              <a:ext cx="3381" cy="1935"/>
            </a:xfrm>
            <a:custGeom>
              <a:rect b="b" l="l" r="r" t="t"/>
              <a:pathLst>
                <a:path extrusionOk="0" h="1935" w="3381">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7" name="Google Shape;857;p31"/>
            <p:cNvSpPr/>
            <p:nvPr/>
          </p:nvSpPr>
          <p:spPr>
            <a:xfrm>
              <a:off x="2609495" y="3488269"/>
              <a:ext cx="4060" cy="9084"/>
            </a:xfrm>
            <a:custGeom>
              <a:rect b="b" l="l" r="r" t="t"/>
              <a:pathLst>
                <a:path extrusionOk="0" h="9084" w="406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8" name="Google Shape;858;p31"/>
            <p:cNvSpPr/>
            <p:nvPr/>
          </p:nvSpPr>
          <p:spPr>
            <a:xfrm>
              <a:off x="2594786" y="3496794"/>
              <a:ext cx="9489" cy="7992"/>
            </a:xfrm>
            <a:custGeom>
              <a:rect b="b" l="l" r="r" t="t"/>
              <a:pathLst>
                <a:path extrusionOk="0" h="7992" w="9489">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59" name="Google Shape;859;p31"/>
            <p:cNvSpPr/>
            <p:nvPr/>
          </p:nvSpPr>
          <p:spPr>
            <a:xfrm>
              <a:off x="2624246" y="3495896"/>
              <a:ext cx="3189" cy="2059"/>
            </a:xfrm>
            <a:custGeom>
              <a:rect b="b" l="l" r="r" t="t"/>
              <a:pathLst>
                <a:path extrusionOk="0" h="2059" w="3189">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0" name="Google Shape;860;p31"/>
            <p:cNvSpPr/>
            <p:nvPr/>
          </p:nvSpPr>
          <p:spPr>
            <a:xfrm>
              <a:off x="2358928" y="3077625"/>
              <a:ext cx="309785" cy="303382"/>
            </a:xfrm>
            <a:custGeom>
              <a:rect b="b" l="l" r="r" t="t"/>
              <a:pathLst>
                <a:path extrusionOk="0" h="303382" w="309785">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1" name="Google Shape;861;p31"/>
            <p:cNvSpPr/>
            <p:nvPr/>
          </p:nvSpPr>
          <p:spPr>
            <a:xfrm>
              <a:off x="2517702" y="318028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grpSp>
        <p:nvGrpSpPr>
          <p:cNvPr id="862" name="Google Shape;862;p31"/>
          <p:cNvGrpSpPr/>
          <p:nvPr/>
        </p:nvGrpSpPr>
        <p:grpSpPr>
          <a:xfrm rot="-5400000">
            <a:off x="2331593" y="3941590"/>
            <a:ext cx="360919" cy="409306"/>
            <a:chOff x="2386148" y="3019695"/>
            <a:chExt cx="435735" cy="427161"/>
          </a:xfrm>
        </p:grpSpPr>
        <p:sp>
          <p:nvSpPr>
            <p:cNvPr id="863" name="Google Shape;863;p31"/>
            <p:cNvSpPr/>
            <p:nvPr/>
          </p:nvSpPr>
          <p:spPr>
            <a:xfrm>
              <a:off x="2461495" y="3048374"/>
              <a:ext cx="2615" cy="2615"/>
            </a:xfrm>
            <a:custGeom>
              <a:rect b="b" l="l" r="r" t="t"/>
              <a:pathLst>
                <a:path extrusionOk="0" h="2615" w="2615">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4" name="Google Shape;864;p31"/>
            <p:cNvSpPr/>
            <p:nvPr/>
          </p:nvSpPr>
          <p:spPr>
            <a:xfrm>
              <a:off x="2445658" y="3052404"/>
              <a:ext cx="4839" cy="6050"/>
            </a:xfrm>
            <a:custGeom>
              <a:rect b="b" l="l" r="r" t="t"/>
              <a:pathLst>
                <a:path extrusionOk="0" h="6050" w="4839">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5" name="Google Shape;865;p31"/>
            <p:cNvSpPr/>
            <p:nvPr/>
          </p:nvSpPr>
          <p:spPr>
            <a:xfrm>
              <a:off x="2651493" y="3093623"/>
              <a:ext cx="4063" cy="5662"/>
            </a:xfrm>
            <a:custGeom>
              <a:rect b="b" l="l" r="r" t="t"/>
              <a:pathLst>
                <a:path extrusionOk="0" h="5662" w="4063">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6" name="Google Shape;866;p31"/>
            <p:cNvSpPr/>
            <p:nvPr/>
          </p:nvSpPr>
          <p:spPr>
            <a:xfrm>
              <a:off x="2681505" y="3097882"/>
              <a:ext cx="1870" cy="2296"/>
            </a:xfrm>
            <a:custGeom>
              <a:rect b="b" l="l" r="r" t="t"/>
              <a:pathLst>
                <a:path extrusionOk="0" h="2296" w="187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7" name="Google Shape;867;p31"/>
            <p:cNvSpPr/>
            <p:nvPr/>
          </p:nvSpPr>
          <p:spPr>
            <a:xfrm>
              <a:off x="2648107" y="3103688"/>
              <a:ext cx="2296" cy="2232"/>
            </a:xfrm>
            <a:custGeom>
              <a:rect b="b" l="l" r="r" t="t"/>
              <a:pathLst>
                <a:path extrusionOk="0" h="2232" w="2296">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8" name="Google Shape;868;p31"/>
            <p:cNvSpPr/>
            <p:nvPr/>
          </p:nvSpPr>
          <p:spPr>
            <a:xfrm>
              <a:off x="2715522" y="3108577"/>
              <a:ext cx="3019" cy="5257"/>
            </a:xfrm>
            <a:custGeom>
              <a:rect b="b" l="l" r="r" t="t"/>
              <a:pathLst>
                <a:path extrusionOk="0" h="5257" w="3019">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69" name="Google Shape;869;p31"/>
            <p:cNvSpPr/>
            <p:nvPr/>
          </p:nvSpPr>
          <p:spPr>
            <a:xfrm>
              <a:off x="2721348" y="3111727"/>
              <a:ext cx="2777" cy="1692"/>
            </a:xfrm>
            <a:custGeom>
              <a:rect b="b" l="l" r="r" t="t"/>
              <a:pathLst>
                <a:path extrusionOk="0" h="1692" w="2777">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0" name="Google Shape;870;p31"/>
            <p:cNvSpPr/>
            <p:nvPr/>
          </p:nvSpPr>
          <p:spPr>
            <a:xfrm>
              <a:off x="2466846" y="3144073"/>
              <a:ext cx="3971" cy="5422"/>
            </a:xfrm>
            <a:custGeom>
              <a:rect b="b" l="l" r="r" t="t"/>
              <a:pathLst>
                <a:path extrusionOk="0" h="5422" w="3971">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1" name="Google Shape;871;p31"/>
            <p:cNvSpPr/>
            <p:nvPr/>
          </p:nvSpPr>
          <p:spPr>
            <a:xfrm>
              <a:off x="2705665" y="3119510"/>
              <a:ext cx="7820" cy="7112"/>
            </a:xfrm>
            <a:custGeom>
              <a:rect b="b" l="l" r="r" t="t"/>
              <a:pathLst>
                <a:path extrusionOk="0" h="7112" w="782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2" name="Google Shape;872;p31"/>
            <p:cNvSpPr/>
            <p:nvPr/>
          </p:nvSpPr>
          <p:spPr>
            <a:xfrm>
              <a:off x="2571265" y="3136128"/>
              <a:ext cx="3354" cy="1846"/>
            </a:xfrm>
            <a:custGeom>
              <a:rect b="b" l="l" r="r" t="t"/>
              <a:pathLst>
                <a:path extrusionOk="0" h="1846" w="3354">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3" name="Google Shape;873;p31"/>
            <p:cNvSpPr/>
            <p:nvPr/>
          </p:nvSpPr>
          <p:spPr>
            <a:xfrm>
              <a:off x="2497469" y="3148666"/>
              <a:ext cx="2696" cy="1594"/>
            </a:xfrm>
            <a:custGeom>
              <a:rect b="b" l="l" r="r" t="t"/>
              <a:pathLst>
                <a:path extrusionOk="0" h="1594" w="2696">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4" name="Google Shape;874;p31"/>
            <p:cNvSpPr/>
            <p:nvPr/>
          </p:nvSpPr>
          <p:spPr>
            <a:xfrm>
              <a:off x="2603256" y="3140838"/>
              <a:ext cx="1868" cy="3745"/>
            </a:xfrm>
            <a:custGeom>
              <a:rect b="b" l="l" r="r" t="t"/>
              <a:pathLst>
                <a:path extrusionOk="0" h="3745" w="1868">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5" name="Google Shape;875;p31"/>
            <p:cNvSpPr/>
            <p:nvPr/>
          </p:nvSpPr>
          <p:spPr>
            <a:xfrm>
              <a:off x="2593043" y="3145762"/>
              <a:ext cx="2627" cy="1661"/>
            </a:xfrm>
            <a:custGeom>
              <a:rect b="b" l="l" r="r" t="t"/>
              <a:pathLst>
                <a:path extrusionOk="0" h="1661" w="2627">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6" name="Google Shape;876;p31"/>
            <p:cNvSpPr/>
            <p:nvPr/>
          </p:nvSpPr>
          <p:spPr>
            <a:xfrm>
              <a:off x="2500731" y="3158186"/>
              <a:ext cx="3572" cy="3114"/>
            </a:xfrm>
            <a:custGeom>
              <a:rect b="b" l="l" r="r" t="t"/>
              <a:pathLst>
                <a:path extrusionOk="0" h="3114" w="3572">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7" name="Google Shape;877;p31"/>
            <p:cNvSpPr/>
            <p:nvPr/>
          </p:nvSpPr>
          <p:spPr>
            <a:xfrm>
              <a:off x="2697704" y="3137302"/>
              <a:ext cx="3930" cy="7982"/>
            </a:xfrm>
            <a:custGeom>
              <a:rect b="b" l="l" r="r" t="t"/>
              <a:pathLst>
                <a:path extrusionOk="0" h="7982" w="393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8" name="Google Shape;878;p31"/>
            <p:cNvSpPr/>
            <p:nvPr/>
          </p:nvSpPr>
          <p:spPr>
            <a:xfrm>
              <a:off x="2635730" y="3149152"/>
              <a:ext cx="3253" cy="1610"/>
            </a:xfrm>
            <a:custGeom>
              <a:rect b="b" l="l" r="r" t="t"/>
              <a:pathLst>
                <a:path extrusionOk="0" h="1610" w="3253">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79" name="Google Shape;879;p31"/>
            <p:cNvSpPr/>
            <p:nvPr/>
          </p:nvSpPr>
          <p:spPr>
            <a:xfrm>
              <a:off x="2689764" y="3144814"/>
              <a:ext cx="2769" cy="1951"/>
            </a:xfrm>
            <a:custGeom>
              <a:rect b="b" l="l" r="r" t="t"/>
              <a:pathLst>
                <a:path extrusionOk="0" h="1951" w="2769">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0" name="Google Shape;880;p31"/>
            <p:cNvSpPr/>
            <p:nvPr/>
          </p:nvSpPr>
          <p:spPr>
            <a:xfrm>
              <a:off x="2415687" y="3176736"/>
              <a:ext cx="9787" cy="8168"/>
            </a:xfrm>
            <a:custGeom>
              <a:rect b="b" l="l" r="r" t="t"/>
              <a:pathLst>
                <a:path extrusionOk="0" h="8168" w="9787">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1" name="Google Shape;881;p31"/>
            <p:cNvSpPr/>
            <p:nvPr/>
          </p:nvSpPr>
          <p:spPr>
            <a:xfrm>
              <a:off x="2486695" y="3173310"/>
              <a:ext cx="3321" cy="2130"/>
            </a:xfrm>
            <a:custGeom>
              <a:rect b="b" l="l" r="r" t="t"/>
              <a:pathLst>
                <a:path extrusionOk="0" h="2130" w="3321">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2" name="Google Shape;882;p31"/>
            <p:cNvSpPr/>
            <p:nvPr/>
          </p:nvSpPr>
          <p:spPr>
            <a:xfrm>
              <a:off x="2474127" y="3181932"/>
              <a:ext cx="5025" cy="4631"/>
            </a:xfrm>
            <a:custGeom>
              <a:rect b="b" l="l" r="r" t="t"/>
              <a:pathLst>
                <a:path extrusionOk="0" h="4631" w="5025">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3" name="Google Shape;883;p31"/>
            <p:cNvSpPr/>
            <p:nvPr/>
          </p:nvSpPr>
          <p:spPr>
            <a:xfrm>
              <a:off x="2386148" y="3191476"/>
              <a:ext cx="46970" cy="32792"/>
            </a:xfrm>
            <a:custGeom>
              <a:rect b="b" l="l" r="r" t="t"/>
              <a:pathLst>
                <a:path extrusionOk="0" h="32792" w="4697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4" name="Google Shape;884;p31"/>
            <p:cNvSpPr/>
            <p:nvPr/>
          </p:nvSpPr>
          <p:spPr>
            <a:xfrm>
              <a:off x="2428734" y="3197664"/>
              <a:ext cx="2608" cy="3764"/>
            </a:xfrm>
            <a:custGeom>
              <a:rect b="b" l="l" r="r" t="t"/>
              <a:pathLst>
                <a:path extrusionOk="0" h="3764" w="2608">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5" name="Google Shape;885;p31"/>
            <p:cNvSpPr/>
            <p:nvPr/>
          </p:nvSpPr>
          <p:spPr>
            <a:xfrm>
              <a:off x="2669990" y="3173049"/>
              <a:ext cx="3508" cy="2540"/>
            </a:xfrm>
            <a:custGeom>
              <a:rect b="b" l="l" r="r" t="t"/>
              <a:pathLst>
                <a:path extrusionOk="0" h="2540" w="3508">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6" name="Google Shape;886;p31"/>
            <p:cNvSpPr/>
            <p:nvPr/>
          </p:nvSpPr>
          <p:spPr>
            <a:xfrm>
              <a:off x="2450139" y="3206227"/>
              <a:ext cx="4083" cy="4794"/>
            </a:xfrm>
            <a:custGeom>
              <a:rect b="b" l="l" r="r" t="t"/>
              <a:pathLst>
                <a:path extrusionOk="0" h="4794" w="4083">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7" name="Google Shape;887;p31"/>
            <p:cNvSpPr/>
            <p:nvPr/>
          </p:nvSpPr>
          <p:spPr>
            <a:xfrm>
              <a:off x="2436335" y="3214379"/>
              <a:ext cx="4807" cy="6124"/>
            </a:xfrm>
            <a:custGeom>
              <a:rect b="b" l="l" r="r" t="t"/>
              <a:pathLst>
                <a:path extrusionOk="0" h="6124" w="4807">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8" name="Google Shape;888;p31"/>
            <p:cNvSpPr/>
            <p:nvPr/>
          </p:nvSpPr>
          <p:spPr>
            <a:xfrm>
              <a:off x="2697105" y="3185396"/>
              <a:ext cx="3746" cy="2158"/>
            </a:xfrm>
            <a:custGeom>
              <a:rect b="b" l="l" r="r" t="t"/>
              <a:pathLst>
                <a:path extrusionOk="0" h="2158" w="3746">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89" name="Google Shape;889;p31"/>
            <p:cNvSpPr/>
            <p:nvPr/>
          </p:nvSpPr>
          <p:spPr>
            <a:xfrm>
              <a:off x="2441174" y="3231606"/>
              <a:ext cx="7769" cy="5290"/>
            </a:xfrm>
            <a:custGeom>
              <a:rect b="b" l="l" r="r" t="t"/>
              <a:pathLst>
                <a:path extrusionOk="0" h="5290" w="7769">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0" name="Google Shape;890;p31"/>
            <p:cNvSpPr/>
            <p:nvPr/>
          </p:nvSpPr>
          <p:spPr>
            <a:xfrm>
              <a:off x="2404352" y="3239348"/>
              <a:ext cx="4042" cy="5238"/>
            </a:xfrm>
            <a:custGeom>
              <a:rect b="b" l="l" r="r" t="t"/>
              <a:pathLst>
                <a:path extrusionOk="0" h="5238" w="4042">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1" name="Google Shape;891;p31"/>
            <p:cNvSpPr/>
            <p:nvPr/>
          </p:nvSpPr>
          <p:spPr>
            <a:xfrm>
              <a:off x="2702847" y="3232316"/>
              <a:ext cx="7081" cy="6115"/>
            </a:xfrm>
            <a:custGeom>
              <a:rect b="b" l="l" r="r" t="t"/>
              <a:pathLst>
                <a:path extrusionOk="0" h="6115" w="7081">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2" name="Google Shape;892;p31"/>
            <p:cNvSpPr/>
            <p:nvPr/>
          </p:nvSpPr>
          <p:spPr>
            <a:xfrm>
              <a:off x="2716627" y="3243295"/>
              <a:ext cx="10472" cy="10550"/>
            </a:xfrm>
            <a:custGeom>
              <a:rect b="b" l="l" r="r" t="t"/>
              <a:pathLst>
                <a:path extrusionOk="0" h="10550" w="10472">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3" name="Google Shape;893;p31"/>
            <p:cNvSpPr/>
            <p:nvPr/>
          </p:nvSpPr>
          <p:spPr>
            <a:xfrm>
              <a:off x="2444907" y="3277772"/>
              <a:ext cx="6125" cy="2958"/>
            </a:xfrm>
            <a:custGeom>
              <a:rect b="b" l="l" r="r" t="t"/>
              <a:pathLst>
                <a:path extrusionOk="0" h="2958" w="6125">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4" name="Google Shape;894;p31"/>
            <p:cNvSpPr/>
            <p:nvPr/>
          </p:nvSpPr>
          <p:spPr>
            <a:xfrm>
              <a:off x="2458488" y="3281389"/>
              <a:ext cx="3717" cy="1781"/>
            </a:xfrm>
            <a:custGeom>
              <a:rect b="b" l="l" r="r" t="t"/>
              <a:pathLst>
                <a:path extrusionOk="0" h="1781" w="3717">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5" name="Google Shape;895;p31"/>
            <p:cNvSpPr/>
            <p:nvPr/>
          </p:nvSpPr>
          <p:spPr>
            <a:xfrm>
              <a:off x="2448812" y="3284115"/>
              <a:ext cx="3637" cy="4973"/>
            </a:xfrm>
            <a:custGeom>
              <a:rect b="b" l="l" r="r" t="t"/>
              <a:pathLst>
                <a:path extrusionOk="0" h="4973" w="3637">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6" name="Google Shape;896;p31"/>
            <p:cNvSpPr/>
            <p:nvPr/>
          </p:nvSpPr>
          <p:spPr>
            <a:xfrm>
              <a:off x="2714960" y="3255338"/>
              <a:ext cx="4857" cy="5333"/>
            </a:xfrm>
            <a:custGeom>
              <a:rect b="b" l="l" r="r" t="t"/>
              <a:pathLst>
                <a:path extrusionOk="0" h="5333" w="4857">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7" name="Google Shape;897;p31"/>
            <p:cNvSpPr/>
            <p:nvPr/>
          </p:nvSpPr>
          <p:spPr>
            <a:xfrm>
              <a:off x="2410838" y="3297178"/>
              <a:ext cx="7655" cy="4993"/>
            </a:xfrm>
            <a:custGeom>
              <a:rect b="b" l="l" r="r" t="t"/>
              <a:pathLst>
                <a:path extrusionOk="0" h="4993" w="7655">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8" name="Google Shape;898;p31"/>
            <p:cNvSpPr/>
            <p:nvPr/>
          </p:nvSpPr>
          <p:spPr>
            <a:xfrm>
              <a:off x="2430321" y="3311928"/>
              <a:ext cx="1762" cy="2232"/>
            </a:xfrm>
            <a:custGeom>
              <a:rect b="b" l="l" r="r" t="t"/>
              <a:pathLst>
                <a:path extrusionOk="0" h="2232" w="1762">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899" name="Google Shape;899;p31"/>
            <p:cNvSpPr/>
            <p:nvPr/>
          </p:nvSpPr>
          <p:spPr>
            <a:xfrm>
              <a:off x="2440696" y="3316308"/>
              <a:ext cx="6316" cy="6393"/>
            </a:xfrm>
            <a:custGeom>
              <a:rect b="b" l="l" r="r" t="t"/>
              <a:pathLst>
                <a:path extrusionOk="0" h="6393" w="6316">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0" name="Google Shape;900;p31"/>
            <p:cNvSpPr/>
            <p:nvPr/>
          </p:nvSpPr>
          <p:spPr>
            <a:xfrm>
              <a:off x="2710494" y="3292836"/>
              <a:ext cx="2267" cy="2024"/>
            </a:xfrm>
            <a:custGeom>
              <a:rect b="b" l="l" r="r" t="t"/>
              <a:pathLst>
                <a:path extrusionOk="0" h="2024" w="2267">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1" name="Google Shape;901;p31"/>
            <p:cNvSpPr/>
            <p:nvPr/>
          </p:nvSpPr>
          <p:spPr>
            <a:xfrm>
              <a:off x="2420025" y="3325061"/>
              <a:ext cx="10335" cy="9789"/>
            </a:xfrm>
            <a:custGeom>
              <a:rect b="b" l="l" r="r" t="t"/>
              <a:pathLst>
                <a:path extrusionOk="0" h="9789" w="10335">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2" name="Google Shape;902;p31"/>
            <p:cNvSpPr/>
            <p:nvPr/>
          </p:nvSpPr>
          <p:spPr>
            <a:xfrm>
              <a:off x="2434508" y="3325435"/>
              <a:ext cx="3189" cy="3718"/>
            </a:xfrm>
            <a:custGeom>
              <a:rect b="b" l="l" r="r" t="t"/>
              <a:pathLst>
                <a:path extrusionOk="0" h="3718" w="3189">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3" name="Google Shape;903;p31"/>
            <p:cNvSpPr/>
            <p:nvPr/>
          </p:nvSpPr>
          <p:spPr>
            <a:xfrm>
              <a:off x="2443567" y="3323983"/>
              <a:ext cx="12276" cy="14205"/>
            </a:xfrm>
            <a:custGeom>
              <a:rect b="b" l="l" r="r" t="t"/>
              <a:pathLst>
                <a:path extrusionOk="0" h="14205" w="12276">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4" name="Google Shape;904;p31"/>
            <p:cNvSpPr/>
            <p:nvPr/>
          </p:nvSpPr>
          <p:spPr>
            <a:xfrm>
              <a:off x="2715444" y="3296211"/>
              <a:ext cx="11554" cy="7378"/>
            </a:xfrm>
            <a:custGeom>
              <a:rect b="b" l="l" r="r" t="t"/>
              <a:pathLst>
                <a:path extrusionOk="0" h="7378" w="11554">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5" name="Google Shape;905;p31"/>
            <p:cNvSpPr/>
            <p:nvPr/>
          </p:nvSpPr>
          <p:spPr>
            <a:xfrm>
              <a:off x="2740552" y="3293426"/>
              <a:ext cx="4532" cy="4159"/>
            </a:xfrm>
            <a:custGeom>
              <a:rect b="b" l="l" r="r" t="t"/>
              <a:pathLst>
                <a:path extrusionOk="0" h="4159" w="4532">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6" name="Google Shape;906;p31"/>
            <p:cNvSpPr/>
            <p:nvPr/>
          </p:nvSpPr>
          <p:spPr>
            <a:xfrm>
              <a:off x="2731241" y="3296999"/>
              <a:ext cx="4157" cy="4848"/>
            </a:xfrm>
            <a:custGeom>
              <a:rect b="b" l="l" r="r" t="t"/>
              <a:pathLst>
                <a:path extrusionOk="0" h="4848" w="4157">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7" name="Google Shape;907;p31"/>
            <p:cNvSpPr/>
            <p:nvPr/>
          </p:nvSpPr>
          <p:spPr>
            <a:xfrm>
              <a:off x="2760794" y="3299741"/>
              <a:ext cx="4256" cy="5385"/>
            </a:xfrm>
            <a:custGeom>
              <a:rect b="b" l="l" r="r" t="t"/>
              <a:pathLst>
                <a:path extrusionOk="0" h="5385" w="4256">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8" name="Google Shape;908;p31"/>
            <p:cNvSpPr/>
            <p:nvPr/>
          </p:nvSpPr>
          <p:spPr>
            <a:xfrm>
              <a:off x="2392010" y="3353564"/>
              <a:ext cx="4027" cy="4505"/>
            </a:xfrm>
            <a:custGeom>
              <a:rect b="b" l="l" r="r" t="t"/>
              <a:pathLst>
                <a:path extrusionOk="0" h="4505" w="4027">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09" name="Google Shape;909;p31"/>
            <p:cNvSpPr/>
            <p:nvPr/>
          </p:nvSpPr>
          <p:spPr>
            <a:xfrm>
              <a:off x="2404235" y="3361628"/>
              <a:ext cx="3290" cy="2617"/>
            </a:xfrm>
            <a:custGeom>
              <a:rect b="b" l="l" r="r" t="t"/>
              <a:pathLst>
                <a:path extrusionOk="0" h="2617" w="329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0" name="Google Shape;910;p31"/>
            <p:cNvSpPr/>
            <p:nvPr/>
          </p:nvSpPr>
          <p:spPr>
            <a:xfrm>
              <a:off x="2396802" y="3363179"/>
              <a:ext cx="5367" cy="2012"/>
            </a:xfrm>
            <a:custGeom>
              <a:rect b="b" l="l" r="r" t="t"/>
              <a:pathLst>
                <a:path extrusionOk="0" h="2012" w="5367">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1" name="Google Shape;911;p31"/>
            <p:cNvSpPr/>
            <p:nvPr/>
          </p:nvSpPr>
          <p:spPr>
            <a:xfrm>
              <a:off x="2421812" y="3362776"/>
              <a:ext cx="2163" cy="2296"/>
            </a:xfrm>
            <a:custGeom>
              <a:rect b="b" l="l" r="r" t="t"/>
              <a:pathLst>
                <a:path extrusionOk="0" h="2296" w="2163">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2" name="Google Shape;912;p31"/>
            <p:cNvSpPr/>
            <p:nvPr/>
          </p:nvSpPr>
          <p:spPr>
            <a:xfrm>
              <a:off x="2504555" y="3353587"/>
              <a:ext cx="3194" cy="1446"/>
            </a:xfrm>
            <a:custGeom>
              <a:rect b="b" l="l" r="r" t="t"/>
              <a:pathLst>
                <a:path extrusionOk="0" h="1446" w="3194">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3" name="Google Shape;913;p31"/>
            <p:cNvSpPr/>
            <p:nvPr/>
          </p:nvSpPr>
          <p:spPr>
            <a:xfrm>
              <a:off x="2463771" y="3363159"/>
              <a:ext cx="3274" cy="2679"/>
            </a:xfrm>
            <a:custGeom>
              <a:rect b="b" l="l" r="r" t="t"/>
              <a:pathLst>
                <a:path extrusionOk="0" h="2679" w="3274">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4" name="Google Shape;914;p31"/>
            <p:cNvSpPr/>
            <p:nvPr/>
          </p:nvSpPr>
          <p:spPr>
            <a:xfrm>
              <a:off x="2410135" y="3370428"/>
              <a:ext cx="12844" cy="18147"/>
            </a:xfrm>
            <a:custGeom>
              <a:rect b="b" l="l" r="r" t="t"/>
              <a:pathLst>
                <a:path extrusionOk="0" h="18147" w="12844">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5" name="Google Shape;915;p31"/>
            <p:cNvSpPr/>
            <p:nvPr/>
          </p:nvSpPr>
          <p:spPr>
            <a:xfrm>
              <a:off x="2434699" y="3365961"/>
              <a:ext cx="32615" cy="24424"/>
            </a:xfrm>
            <a:custGeom>
              <a:rect b="b" l="l" r="r" t="t"/>
              <a:pathLst>
                <a:path extrusionOk="0" h="24424" w="32615">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6" name="Google Shape;916;p31"/>
            <p:cNvSpPr/>
            <p:nvPr/>
          </p:nvSpPr>
          <p:spPr>
            <a:xfrm>
              <a:off x="2425045" y="3371919"/>
              <a:ext cx="3876" cy="4256"/>
            </a:xfrm>
            <a:custGeom>
              <a:rect b="b" l="l" r="r" t="t"/>
              <a:pathLst>
                <a:path extrusionOk="0" h="4256" w="3876">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7" name="Google Shape;917;p31"/>
            <p:cNvSpPr/>
            <p:nvPr/>
          </p:nvSpPr>
          <p:spPr>
            <a:xfrm>
              <a:off x="2504110" y="3369028"/>
              <a:ext cx="2171" cy="2233"/>
            </a:xfrm>
            <a:custGeom>
              <a:rect b="b" l="l" r="r" t="t"/>
              <a:pathLst>
                <a:path extrusionOk="0" h="2233" w="2171">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8" name="Google Shape;918;p31"/>
            <p:cNvSpPr/>
            <p:nvPr/>
          </p:nvSpPr>
          <p:spPr>
            <a:xfrm>
              <a:off x="2493394" y="3370560"/>
              <a:ext cx="2233" cy="1698"/>
            </a:xfrm>
            <a:custGeom>
              <a:rect b="b" l="l" r="r" t="t"/>
              <a:pathLst>
                <a:path extrusionOk="0" h="1698" w="2233">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19" name="Google Shape;919;p31"/>
            <p:cNvSpPr/>
            <p:nvPr/>
          </p:nvSpPr>
          <p:spPr>
            <a:xfrm>
              <a:off x="2481145" y="3377138"/>
              <a:ext cx="4848" cy="4651"/>
            </a:xfrm>
            <a:custGeom>
              <a:rect b="b" l="l" r="r" t="t"/>
              <a:pathLst>
                <a:path extrusionOk="0" h="4651" w="4848">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0" name="Google Shape;920;p31"/>
            <p:cNvSpPr/>
            <p:nvPr/>
          </p:nvSpPr>
          <p:spPr>
            <a:xfrm>
              <a:off x="2502708" y="3380002"/>
              <a:ext cx="2166" cy="3189"/>
            </a:xfrm>
            <a:custGeom>
              <a:rect b="b" l="l" r="r" t="t"/>
              <a:pathLst>
                <a:path extrusionOk="0" h="3189" w="2166">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1" name="Google Shape;921;p31"/>
            <p:cNvSpPr/>
            <p:nvPr/>
          </p:nvSpPr>
          <p:spPr>
            <a:xfrm>
              <a:off x="2463600" y="3395824"/>
              <a:ext cx="1663" cy="3257"/>
            </a:xfrm>
            <a:custGeom>
              <a:rect b="b" l="l" r="r" t="t"/>
              <a:pathLst>
                <a:path extrusionOk="0" h="3257" w="1663">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2" name="Google Shape;922;p31"/>
            <p:cNvSpPr/>
            <p:nvPr/>
          </p:nvSpPr>
          <p:spPr>
            <a:xfrm>
              <a:off x="2557742" y="3389343"/>
              <a:ext cx="5767" cy="5080"/>
            </a:xfrm>
            <a:custGeom>
              <a:rect b="b" l="l" r="r" t="t"/>
              <a:pathLst>
                <a:path extrusionOk="0" h="5080" w="5767">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3" name="Google Shape;923;p31"/>
            <p:cNvSpPr/>
            <p:nvPr/>
          </p:nvSpPr>
          <p:spPr>
            <a:xfrm>
              <a:off x="2548453" y="3395698"/>
              <a:ext cx="5550" cy="5804"/>
            </a:xfrm>
            <a:custGeom>
              <a:rect b="b" l="l" r="r" t="t"/>
              <a:pathLst>
                <a:path extrusionOk="0" h="5804" w="555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4" name="Google Shape;924;p31"/>
            <p:cNvSpPr/>
            <p:nvPr/>
          </p:nvSpPr>
          <p:spPr>
            <a:xfrm>
              <a:off x="2424484" y="3421599"/>
              <a:ext cx="3868" cy="3572"/>
            </a:xfrm>
            <a:custGeom>
              <a:rect b="b" l="l" r="r" t="t"/>
              <a:pathLst>
                <a:path extrusionOk="0" h="3572" w="3868">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5" name="Google Shape;925;p31"/>
            <p:cNvSpPr/>
            <p:nvPr/>
          </p:nvSpPr>
          <p:spPr>
            <a:xfrm>
              <a:off x="2423929" y="3429725"/>
              <a:ext cx="9917" cy="9801"/>
            </a:xfrm>
            <a:custGeom>
              <a:rect b="b" l="l" r="r" t="t"/>
              <a:pathLst>
                <a:path extrusionOk="0" h="9801" w="9917">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6" name="Google Shape;926;p31"/>
            <p:cNvSpPr/>
            <p:nvPr/>
          </p:nvSpPr>
          <p:spPr>
            <a:xfrm>
              <a:off x="2804478" y="3388511"/>
              <a:ext cx="9748" cy="8589"/>
            </a:xfrm>
            <a:custGeom>
              <a:rect b="b" l="l" r="r" t="t"/>
              <a:pathLst>
                <a:path extrusionOk="0" h="8589" w="9748">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7" name="Google Shape;927;p31"/>
            <p:cNvSpPr/>
            <p:nvPr/>
          </p:nvSpPr>
          <p:spPr>
            <a:xfrm>
              <a:off x="2817738" y="3393912"/>
              <a:ext cx="4145" cy="5293"/>
            </a:xfrm>
            <a:custGeom>
              <a:rect b="b" l="l" r="r" t="t"/>
              <a:pathLst>
                <a:path extrusionOk="0" h="5293" w="4145">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8" name="Google Shape;928;p31"/>
            <p:cNvSpPr/>
            <p:nvPr/>
          </p:nvSpPr>
          <p:spPr>
            <a:xfrm>
              <a:off x="2517383" y="3434975"/>
              <a:ext cx="3317" cy="1935"/>
            </a:xfrm>
            <a:custGeom>
              <a:rect b="b" l="l" r="r" t="t"/>
              <a:pathLst>
                <a:path extrusionOk="0" h="1935" w="3317">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29" name="Google Shape;929;p31"/>
            <p:cNvSpPr/>
            <p:nvPr/>
          </p:nvSpPr>
          <p:spPr>
            <a:xfrm>
              <a:off x="2651602" y="3430339"/>
              <a:ext cx="4061" cy="9083"/>
            </a:xfrm>
            <a:custGeom>
              <a:rect b="b" l="l" r="r" t="t"/>
              <a:pathLst>
                <a:path extrusionOk="0" h="9083" w="4061">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30" name="Google Shape;930;p31"/>
            <p:cNvSpPr/>
            <p:nvPr/>
          </p:nvSpPr>
          <p:spPr>
            <a:xfrm>
              <a:off x="2636903" y="3438864"/>
              <a:ext cx="9480" cy="7992"/>
            </a:xfrm>
            <a:custGeom>
              <a:rect b="b" l="l" r="r" t="t"/>
              <a:pathLst>
                <a:path extrusionOk="0" h="7992" w="948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31" name="Google Shape;931;p31"/>
            <p:cNvSpPr/>
            <p:nvPr/>
          </p:nvSpPr>
          <p:spPr>
            <a:xfrm>
              <a:off x="2666417" y="3437971"/>
              <a:ext cx="3189" cy="2060"/>
            </a:xfrm>
            <a:custGeom>
              <a:rect b="b" l="l" r="r" t="t"/>
              <a:pathLst>
                <a:path extrusionOk="0" h="2060" w="3189">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32" name="Google Shape;932;p31"/>
            <p:cNvSpPr/>
            <p:nvPr/>
          </p:nvSpPr>
          <p:spPr>
            <a:xfrm>
              <a:off x="2401056" y="3019695"/>
              <a:ext cx="309829" cy="303412"/>
            </a:xfrm>
            <a:custGeom>
              <a:rect b="b" l="l" r="r" t="t"/>
              <a:pathLst>
                <a:path extrusionOk="0" h="303412" w="309829">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33" name="Google Shape;933;p31"/>
            <p:cNvSpPr/>
            <p:nvPr/>
          </p:nvSpPr>
          <p:spPr>
            <a:xfrm>
              <a:off x="2559873" y="3122357"/>
              <a:ext cx="3239" cy="2958"/>
            </a:xfrm>
            <a:custGeom>
              <a:rect b="b" l="l" r="r" t="t"/>
              <a:pathLst>
                <a:path extrusionOk="0" h="2958" w="3239">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grpSp>
      <p:sp>
        <p:nvSpPr>
          <p:cNvPr id="934" name="Google Shape;934;p31"/>
          <p:cNvSpPr/>
          <p:nvPr/>
        </p:nvSpPr>
        <p:spPr>
          <a:xfrm rot="-5400000">
            <a:off x="658613" y="3079756"/>
            <a:ext cx="1405164" cy="2722390"/>
          </a:xfrm>
          <a:custGeom>
            <a:rect b="b" l="l" r="r" t="t"/>
            <a:pathLst>
              <a:path extrusionOk="0" h="3768014" w="2248263">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35" name="Google Shape;935;p31"/>
          <p:cNvSpPr/>
          <p:nvPr/>
        </p:nvSpPr>
        <p:spPr>
          <a:xfrm rot="-5400000">
            <a:off x="2899043" y="3088626"/>
            <a:ext cx="1494674" cy="2615139"/>
          </a:xfrm>
          <a:custGeom>
            <a:rect b="b" l="l" r="r" t="t"/>
            <a:pathLst>
              <a:path extrusionOk="0" h="3619570" w="2391478">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36" name="Google Shape;936;p31"/>
          <p:cNvSpPr/>
          <p:nvPr/>
        </p:nvSpPr>
        <p:spPr>
          <a:xfrm rot="5400000">
            <a:off x="4087416" y="3670039"/>
            <a:ext cx="1465443" cy="1483450"/>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37" name="Google Shape;937;p31"/>
          <p:cNvSpPr/>
          <p:nvPr/>
        </p:nvSpPr>
        <p:spPr>
          <a:xfrm rot="5400000">
            <a:off x="5185287" y="3308557"/>
            <a:ext cx="1406553" cy="2266423"/>
          </a:xfrm>
          <a:custGeom>
            <a:rect b="b" l="l" r="r" t="t"/>
            <a:pathLst>
              <a:path extrusionOk="0" h="3136917" w="2250485">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38" name="Google Shape;938;p31"/>
          <p:cNvSpPr/>
          <p:nvPr/>
        </p:nvSpPr>
        <p:spPr>
          <a:xfrm rot="5400000">
            <a:off x="6850101" y="2851348"/>
            <a:ext cx="1592918" cy="2994877"/>
          </a:xfrm>
          <a:custGeom>
            <a:rect b="b" l="l" r="r" t="t"/>
            <a:pathLst>
              <a:path extrusionOk="0" h="4145158" w="2548669">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39" name="Google Shape;939;p31"/>
          <p:cNvSpPr/>
          <p:nvPr/>
        </p:nvSpPr>
        <p:spPr>
          <a:xfrm rot="5400000">
            <a:off x="6798186" y="3622992"/>
            <a:ext cx="1464886" cy="1579343"/>
          </a:xfrm>
          <a:custGeom>
            <a:rect b="b" l="l" r="r" t="t"/>
            <a:pathLst>
              <a:path extrusionOk="0" h="2185942" w="2343817">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
        <p:nvSpPr>
          <p:cNvPr id="940" name="Google Shape;940;p31"/>
          <p:cNvSpPr/>
          <p:nvPr/>
        </p:nvSpPr>
        <p:spPr>
          <a:xfrm>
            <a:off x="193163" y="178313"/>
            <a:ext cx="8757600" cy="4786800"/>
          </a:xfrm>
          <a:prstGeom prst="rect">
            <a:avLst/>
          </a:prstGeom>
          <a:noFill/>
          <a:ln cap="flat" cmpd="sng" w="76200">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41" name="Google Shape;941;p31"/>
          <p:cNvSpPr/>
          <p:nvPr/>
        </p:nvSpPr>
        <p:spPr>
          <a:xfrm rot="-5400000">
            <a:off x="42503" y="3748157"/>
            <a:ext cx="1352873" cy="1437877"/>
          </a:xfrm>
          <a:custGeom>
            <a:rect b="b" l="l" r="r" t="t"/>
            <a:pathLst>
              <a:path extrusionOk="0" h="1990141" w="2164597">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42" name="Google Shape;942;p31"/>
          <p:cNvSpPr/>
          <p:nvPr/>
        </p:nvSpPr>
        <p:spPr>
          <a:xfrm rot="-5400000">
            <a:off x="1676297" y="3383411"/>
            <a:ext cx="1271731" cy="2248513"/>
          </a:xfrm>
          <a:custGeom>
            <a:rect b="b" l="l" r="r" t="t"/>
            <a:pathLst>
              <a:path extrusionOk="0" h="3112129" w="203477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43" name="Google Shape;943;p31"/>
          <p:cNvSpPr/>
          <p:nvPr/>
        </p:nvSpPr>
        <p:spPr>
          <a:xfrm rot="-5400000">
            <a:off x="2703438" y="3659828"/>
            <a:ext cx="1364759" cy="1602651"/>
          </a:xfrm>
          <a:custGeom>
            <a:rect b="b" l="l" r="r" t="t"/>
            <a:pathLst>
              <a:path extrusionOk="0" h="2218202" w="2183614">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44" name="Google Shape;944;p31"/>
          <p:cNvSpPr/>
          <p:nvPr/>
        </p:nvSpPr>
        <p:spPr>
          <a:xfrm rot="5400000">
            <a:off x="5876561" y="3359134"/>
            <a:ext cx="1343098" cy="2228588"/>
          </a:xfrm>
          <a:custGeom>
            <a:rect b="b" l="l" r="r" t="t"/>
            <a:pathLst>
              <a:path extrusionOk="0" h="3084551" w="2148957">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45" name="Google Shape;945;p31"/>
          <p:cNvSpPr/>
          <p:nvPr/>
        </p:nvSpPr>
        <p:spPr>
          <a:xfrm rot="5400000">
            <a:off x="7556520" y="3557216"/>
            <a:ext cx="1791127" cy="1383833"/>
          </a:xfrm>
          <a:custGeom>
            <a:rect b="b" l="l" r="r" t="t"/>
            <a:pathLst>
              <a:path extrusionOk="0" h="1851281" w="276622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rotWithShape="0" dir="1620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22">
    <p:spTree>
      <p:nvGrpSpPr>
        <p:cNvPr id="946" name="Shape 946"/>
        <p:cNvGrpSpPr/>
        <p:nvPr/>
      </p:nvGrpSpPr>
      <p:grpSpPr>
        <a:xfrm>
          <a:off x="0" y="0"/>
          <a:ext cx="0" cy="0"/>
          <a:chOff x="0" y="0"/>
          <a:chExt cx="0" cy="0"/>
        </a:xfrm>
      </p:grpSpPr>
      <p:sp>
        <p:nvSpPr>
          <p:cNvPr id="947" name="Google Shape;947;p32"/>
          <p:cNvSpPr/>
          <p:nvPr/>
        </p:nvSpPr>
        <p:spPr>
          <a:xfrm flipH="1" rot="5400000">
            <a:off x="7246907" y="3572281"/>
            <a:ext cx="819148" cy="2323303"/>
          </a:xfrm>
          <a:custGeom>
            <a:rect b="b" l="l" r="r" t="t"/>
            <a:pathLst>
              <a:path extrusionOk="0" h="3097737" w="1092197">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48" name="Google Shape;948;p32"/>
          <p:cNvSpPr/>
          <p:nvPr/>
        </p:nvSpPr>
        <p:spPr>
          <a:xfrm flipH="1" rot="5400000">
            <a:off x="7639844" y="3630331"/>
            <a:ext cx="652354" cy="2373995"/>
          </a:xfrm>
          <a:custGeom>
            <a:rect b="b" l="l" r="r" t="t"/>
            <a:pathLst>
              <a:path extrusionOk="0" h="3165327" w="869806">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49" name="Google Shape;949;p32"/>
          <p:cNvSpPr/>
          <p:nvPr/>
        </p:nvSpPr>
        <p:spPr>
          <a:xfrm flipH="1" rot="5400000">
            <a:off x="8137049" y="4127538"/>
            <a:ext cx="591811" cy="1440126"/>
          </a:xfrm>
          <a:custGeom>
            <a:rect b="b" l="l" r="r" t="t"/>
            <a:pathLst>
              <a:path extrusionOk="0" h="1920168" w="789082">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0" name="Google Shape;950;p32"/>
          <p:cNvSpPr/>
          <p:nvPr/>
        </p:nvSpPr>
        <p:spPr>
          <a:xfrm flipH="1" rot="5400000">
            <a:off x="6205833" y="4326987"/>
            <a:ext cx="497864" cy="1135175"/>
          </a:xfrm>
          <a:custGeom>
            <a:rect b="b" l="l" r="r" t="t"/>
            <a:pathLst>
              <a:path extrusionOk="0" h="1513567" w="663819">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1" name="Google Shape;951;p32"/>
          <p:cNvSpPr/>
          <p:nvPr/>
        </p:nvSpPr>
        <p:spPr>
          <a:xfrm flipH="1" rot="5400000">
            <a:off x="4990611" y="3645263"/>
            <a:ext cx="755989" cy="2240497"/>
          </a:xfrm>
          <a:custGeom>
            <a:rect b="b" l="l" r="r" t="t"/>
            <a:pathLst>
              <a:path extrusionOk="0" h="2987329" w="1007985">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2" name="Google Shape;952;p32"/>
          <p:cNvSpPr/>
          <p:nvPr/>
        </p:nvSpPr>
        <p:spPr>
          <a:xfrm flipH="1" rot="5400000">
            <a:off x="5584306" y="4347544"/>
            <a:ext cx="605572" cy="986351"/>
          </a:xfrm>
          <a:custGeom>
            <a:rect b="b" l="l" r="r" t="t"/>
            <a:pathLst>
              <a:path extrusionOk="0" h="1315135" w="807429">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3" name="Google Shape;953;p32"/>
          <p:cNvSpPr/>
          <p:nvPr/>
        </p:nvSpPr>
        <p:spPr>
          <a:xfrm flipH="1" rot="-5400000">
            <a:off x="3958724" y="4219047"/>
            <a:ext cx="722867" cy="1126054"/>
          </a:xfrm>
          <a:custGeom>
            <a:rect b="b" l="l" r="r" t="t"/>
            <a:pathLst>
              <a:path extrusionOk="0" h="1501406" w="963822">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rotWithShape="0" algn="bl" dir="1518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4" name="Google Shape;954;p32"/>
          <p:cNvSpPr/>
          <p:nvPr/>
        </p:nvSpPr>
        <p:spPr>
          <a:xfrm flipH="1" rot="-5400000">
            <a:off x="2964504" y="3825539"/>
            <a:ext cx="653962" cy="1981975"/>
          </a:xfrm>
          <a:custGeom>
            <a:rect b="b" l="l" r="r" t="t"/>
            <a:pathLst>
              <a:path extrusionOk="0" h="2642633" w="871949">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5" name="Google Shape;955;p32"/>
          <p:cNvSpPr/>
          <p:nvPr/>
        </p:nvSpPr>
        <p:spPr>
          <a:xfrm flipH="1" rot="-5400000">
            <a:off x="135149" y="3899223"/>
            <a:ext cx="1100108" cy="1388461"/>
          </a:xfrm>
          <a:custGeom>
            <a:rect b="b" l="l" r="r" t="t"/>
            <a:pathLst>
              <a:path extrusionOk="0" h="1851281" w="1466811">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6" name="Google Shape;956;p32"/>
          <p:cNvSpPr/>
          <p:nvPr/>
        </p:nvSpPr>
        <p:spPr>
          <a:xfrm flipH="1" rot="-5400000">
            <a:off x="2073601" y="4150926"/>
            <a:ext cx="580493" cy="1404668"/>
          </a:xfrm>
          <a:custGeom>
            <a:rect b="b" l="l" r="r" t="t"/>
            <a:pathLst>
              <a:path extrusionOk="0" h="1872891" w="77399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7" name="Google Shape;957;p32"/>
          <p:cNvSpPr/>
          <p:nvPr/>
        </p:nvSpPr>
        <p:spPr>
          <a:xfrm flipH="1" rot="-5400000">
            <a:off x="722928" y="3541816"/>
            <a:ext cx="869736" cy="2333646"/>
          </a:xfrm>
          <a:custGeom>
            <a:rect b="b" l="l" r="r" t="t"/>
            <a:pathLst>
              <a:path extrusionOk="0" h="3111528" w="1159648">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58" name="Google Shape;958;p32"/>
          <p:cNvSpPr/>
          <p:nvPr/>
        </p:nvSpPr>
        <p:spPr>
          <a:xfrm flipH="1" rot="-5400000">
            <a:off x="1416316" y="4251246"/>
            <a:ext cx="721501" cy="1063021"/>
          </a:xfrm>
          <a:custGeom>
            <a:rect b="b" l="l" r="r" t="t"/>
            <a:pathLst>
              <a:path extrusionOk="0" h="1417361" w="962001">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rotWithShape="0" algn="t" dir="15180000" dist="38100">
              <a:srgbClr val="000000">
                <a:alpha val="4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Clr>
                <a:srgbClr val="FFFFFF"/>
              </a:buClr>
              <a:buSzPts val="1400"/>
              <a:buFont typeface="Calibri"/>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959" name="Shape 959"/>
        <p:cNvGrpSpPr/>
        <p:nvPr/>
      </p:nvGrpSpPr>
      <p:grpSpPr>
        <a:xfrm>
          <a:off x="0" y="0"/>
          <a:ext cx="0" cy="0"/>
          <a:chOff x="0" y="0"/>
          <a:chExt cx="0" cy="0"/>
        </a:xfrm>
      </p:grpSpPr>
      <p:grpSp>
        <p:nvGrpSpPr>
          <p:cNvPr id="960" name="Google Shape;960;p33"/>
          <p:cNvGrpSpPr/>
          <p:nvPr/>
        </p:nvGrpSpPr>
        <p:grpSpPr>
          <a:xfrm>
            <a:off x="0" y="0"/>
            <a:ext cx="9144000" cy="5143500"/>
            <a:chOff x="0" y="0"/>
            <a:chExt cx="12192000" cy="6858000"/>
          </a:xfrm>
        </p:grpSpPr>
        <p:sp>
          <p:nvSpPr>
            <p:cNvPr id="961" name="Google Shape;961;p33"/>
            <p:cNvSpPr/>
            <p:nvPr/>
          </p:nvSpPr>
          <p:spPr>
            <a:xfrm>
              <a:off x="0" y="0"/>
              <a:ext cx="12192000" cy="68580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2" name="Google Shape;962;p33"/>
            <p:cNvSpPr txBox="1"/>
            <p:nvPr/>
          </p:nvSpPr>
          <p:spPr>
            <a:xfrm>
              <a:off x="463500" y="2858061"/>
              <a:ext cx="8956500" cy="2442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700">
                  <a:solidFill>
                    <a:srgbClr val="3F3F3F"/>
                  </a:solidFill>
                  <a:latin typeface="Poppins"/>
                  <a:ea typeface="Poppins"/>
                  <a:cs typeface="Poppins"/>
                  <a:sym typeface="Poppins"/>
                </a:rPr>
                <a:t>Free </a:t>
              </a:r>
              <a:r>
                <a:rPr lang="en" sz="2700">
                  <a:solidFill>
                    <a:srgbClr val="3F3F3F"/>
                  </a:solidFill>
                  <a:latin typeface="Poppins"/>
                  <a:ea typeface="Poppins"/>
                  <a:cs typeface="Poppins"/>
                  <a:sym typeface="Poppins"/>
                </a:rPr>
                <a:t>themes and templates for </a:t>
              </a:r>
              <a:r>
                <a:rPr b="1" lang="en" sz="2700">
                  <a:solidFill>
                    <a:srgbClr val="3F3F3F"/>
                  </a:solidFill>
                  <a:latin typeface="Poppins"/>
                  <a:ea typeface="Poppins"/>
                  <a:cs typeface="Poppins"/>
                  <a:sym typeface="Poppins"/>
                </a:rPr>
                <a:t>Google Slides</a:t>
              </a:r>
              <a:r>
                <a:rPr lang="en" sz="2700">
                  <a:solidFill>
                    <a:srgbClr val="3F3F3F"/>
                  </a:solidFill>
                  <a:latin typeface="Poppins"/>
                  <a:ea typeface="Poppins"/>
                  <a:cs typeface="Poppins"/>
                  <a:sym typeface="Poppins"/>
                </a:rPr>
                <a:t> or </a:t>
              </a:r>
              <a:r>
                <a:rPr b="1" lang="en" sz="2700">
                  <a:solidFill>
                    <a:srgbClr val="3F3F3F"/>
                  </a:solidFill>
                  <a:latin typeface="Poppins"/>
                  <a:ea typeface="Poppins"/>
                  <a:cs typeface="Poppins"/>
                  <a:sym typeface="Poppins"/>
                </a:rPr>
                <a:t>PowerPoint</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7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33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500">
                  <a:solidFill>
                    <a:srgbClr val="3F3F3F"/>
                  </a:solidFill>
                  <a:latin typeface="Poppins"/>
                  <a:ea typeface="Poppins"/>
                  <a:cs typeface="Poppins"/>
                  <a:sym typeface="Poppins"/>
                </a:rPr>
                <a:t>Do not remove the slidesmania.com text on the sides.</a:t>
              </a:r>
              <a:endParaRPr sz="1500">
                <a:solidFill>
                  <a:srgbClr val="3F3F3F"/>
                </a:solidFill>
                <a:latin typeface="Poppins"/>
                <a:ea typeface="Poppins"/>
                <a:cs typeface="Poppins"/>
                <a:sym typeface="Poppins"/>
              </a:endParaRPr>
            </a:p>
          </p:txBody>
        </p:sp>
        <p:cxnSp>
          <p:nvCxnSpPr>
            <p:cNvPr id="963" name="Google Shape;963;p3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64" name="Google Shape;964;p3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965" name="Google Shape;965;p3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966" name="Google Shape;966;p3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967" name="Google Shape;967;p3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968" name="Google Shape;968;p33"/>
            <p:cNvSpPr txBox="1"/>
            <p:nvPr/>
          </p:nvSpPr>
          <p:spPr>
            <a:xfrm>
              <a:off x="7072500" y="4813375"/>
              <a:ext cx="4915500" cy="10011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b="1" lang="en" sz="1800">
                  <a:solidFill>
                    <a:srgbClr val="252525"/>
                  </a:solidFill>
                  <a:latin typeface="Homemade Apple"/>
                  <a:ea typeface="Homemade Apple"/>
                  <a:cs typeface="Homemade Apple"/>
                  <a:sym typeface="Homemade Apple"/>
                </a:rPr>
                <a:t>Sharing is caring!</a:t>
              </a:r>
              <a:endParaRPr b="1" sz="1800">
                <a:solidFill>
                  <a:srgbClr val="252525"/>
                </a:solidFill>
                <a:latin typeface="Homemade Apple"/>
                <a:ea typeface="Homemade Apple"/>
                <a:cs typeface="Homemade Apple"/>
                <a:sym typeface="Homemade Apple"/>
              </a:endParaRPr>
            </a:p>
          </p:txBody>
        </p:sp>
      </p:grpSp>
      <p:pic>
        <p:nvPicPr>
          <p:cNvPr id="969" name="Google Shape;969;p33"/>
          <p:cNvPicPr preferRelativeResize="0"/>
          <p:nvPr/>
        </p:nvPicPr>
        <p:blipFill rotWithShape="1">
          <a:blip r:embed="rId11">
            <a:alphaModFix/>
          </a:blip>
          <a:srcRect b="20906" l="0" r="0" t="16256"/>
          <a:stretch/>
        </p:blipFill>
        <p:spPr>
          <a:xfrm>
            <a:off x="93806" y="370294"/>
            <a:ext cx="6179850" cy="15533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21"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424242"/>
            </a:gs>
            <a:gs pos="100000">
              <a:srgbClr val="010101"/>
            </a:gs>
          </a:gsLst>
          <a:path path="circle">
            <a:fillToRect b="50%" l="50%" r="50%" t="50%"/>
          </a:path>
          <a:tileRect/>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lvl1pPr lvl="0"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1pPr>
            <a:lvl2pPr lvl="1"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2pPr>
            <a:lvl3pPr lvl="2"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3pPr>
            <a:lvl4pPr lvl="3"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4pPr>
            <a:lvl5pPr lvl="4"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5pPr>
            <a:lvl6pPr lvl="5"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6pPr>
            <a:lvl7pPr lvl="6"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7pPr>
            <a:lvl8pPr lvl="7"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8pPr>
            <a:lvl9pPr lvl="8" rtl="0">
              <a:spcBef>
                <a:spcPts val="0"/>
              </a:spcBef>
              <a:spcAft>
                <a:spcPts val="0"/>
              </a:spcAft>
              <a:buClr>
                <a:srgbClr val="FFFFFF"/>
              </a:buClr>
              <a:buSzPts val="3000"/>
              <a:buFont typeface="Fjalla One"/>
              <a:buNone/>
              <a:defRPr sz="3000">
                <a:solidFill>
                  <a:srgbClr val="FFFFFF"/>
                </a:solidFill>
                <a:latin typeface="Fjalla One"/>
                <a:ea typeface="Fjalla One"/>
                <a:cs typeface="Fjalla One"/>
                <a:sym typeface="Fjalla On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FFFFFF"/>
              </a:buClr>
              <a:buSzPts val="1400"/>
              <a:buFont typeface="Roboto"/>
              <a:buChar char="●"/>
              <a:defRPr sz="1400">
                <a:solidFill>
                  <a:srgbClr val="FFFFFF"/>
                </a:solidFill>
                <a:latin typeface="Roboto"/>
                <a:ea typeface="Roboto"/>
                <a:cs typeface="Roboto"/>
                <a:sym typeface="Roboto"/>
              </a:defRPr>
            </a:lvl1pPr>
            <a:lvl2pPr indent="-317500" lvl="1" marL="9144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2pPr>
            <a:lvl3pPr indent="-317500" lvl="2" marL="13716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3pPr>
            <a:lvl4pPr indent="-317500" lvl="3" marL="18288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4pPr>
            <a:lvl5pPr indent="-317500" lvl="4" marL="22860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5pPr>
            <a:lvl6pPr indent="-317500" lvl="5" marL="27432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6pPr>
            <a:lvl7pPr indent="-317500" lvl="6" marL="32004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7pPr>
            <a:lvl8pPr indent="-317500" lvl="7" marL="3657600" rtl="0">
              <a:lnSpc>
                <a:spcPct val="115000"/>
              </a:lnSpc>
              <a:spcBef>
                <a:spcPts val="1600"/>
              </a:spcBef>
              <a:spcAft>
                <a:spcPts val="0"/>
              </a:spcAft>
              <a:buClr>
                <a:srgbClr val="FFFFFF"/>
              </a:buClr>
              <a:buSzPts val="1400"/>
              <a:buFont typeface="Roboto"/>
              <a:buChar char="○"/>
              <a:defRPr sz="1400">
                <a:solidFill>
                  <a:srgbClr val="FFFFFF"/>
                </a:solidFill>
                <a:latin typeface="Roboto"/>
                <a:ea typeface="Roboto"/>
                <a:cs typeface="Roboto"/>
                <a:sym typeface="Roboto"/>
              </a:defRPr>
            </a:lvl8pPr>
            <a:lvl9pPr indent="-317500" lvl="8" marL="4114800" rtl="0">
              <a:lnSpc>
                <a:spcPct val="115000"/>
              </a:lnSpc>
              <a:spcBef>
                <a:spcPts val="1600"/>
              </a:spcBef>
              <a:spcAft>
                <a:spcPts val="1600"/>
              </a:spcAft>
              <a:buClr>
                <a:srgbClr val="FFFFFF"/>
              </a:buClr>
              <a:buSzPts val="1400"/>
              <a:buFont typeface="Roboto"/>
              <a:buChar char="■"/>
              <a:defRPr sz="1400">
                <a:solidFill>
                  <a:srgbClr val="FFFFFF"/>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3"/>
          <p:cNvSpPr txBox="1"/>
          <p:nvPr/>
        </p:nvSpPr>
        <p:spPr>
          <a:xfrm rot="5400000">
            <a:off x="-539025" y="3160144"/>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solidFill>
                  <a:srgbClr val="FFFFFF"/>
                </a:solidFill>
                <a:latin typeface="Barlow Condensed"/>
                <a:ea typeface="Barlow Condensed"/>
                <a:cs typeface="Barlow Condensed"/>
                <a:sym typeface="Barlow Condensed"/>
              </a:rPr>
              <a:t>SLIDESMANIA.COM</a:t>
            </a:r>
            <a:endParaRPr sz="8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comments" Target="../comments/commen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comments" Target="../comments/commen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comments" Target="../comments/commen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34"/>
          <p:cNvSpPr txBox="1"/>
          <p:nvPr>
            <p:ph type="title"/>
          </p:nvPr>
        </p:nvSpPr>
        <p:spPr>
          <a:xfrm>
            <a:off x="1534941" y="1148394"/>
            <a:ext cx="6074100" cy="92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Bullying </a:t>
            </a:r>
            <a:endParaRPr sz="5900"/>
          </a:p>
        </p:txBody>
      </p:sp>
      <p:sp>
        <p:nvSpPr>
          <p:cNvPr id="975" name="Google Shape;975;p34"/>
          <p:cNvSpPr txBox="1"/>
          <p:nvPr>
            <p:ph idx="1" type="subTitle"/>
          </p:nvPr>
        </p:nvSpPr>
        <p:spPr>
          <a:xfrm>
            <a:off x="304500" y="2303377"/>
            <a:ext cx="8535000" cy="6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600"/>
              <a:t>Alison Srour </a:t>
            </a:r>
            <a:endParaRPr sz="1600"/>
          </a:p>
          <a:p>
            <a:pPr indent="0" lvl="0" marL="0" rtl="0" algn="ctr">
              <a:spcBef>
                <a:spcPts val="0"/>
              </a:spcBef>
              <a:spcAft>
                <a:spcPts val="0"/>
              </a:spcAft>
              <a:buNone/>
            </a:pPr>
            <a:r>
              <a:rPr lang="en" sz="1600"/>
              <a:t>PS 111 Jacob Blackwell </a:t>
            </a:r>
            <a:endParaRPr sz="1600"/>
          </a:p>
          <a:p>
            <a:pPr indent="0" lvl="0" marL="0" rtl="0" algn="ctr">
              <a:spcBef>
                <a:spcPts val="0"/>
              </a:spcBef>
              <a:spcAft>
                <a:spcPts val="0"/>
              </a:spcAft>
              <a:buNone/>
            </a:pPr>
            <a:r>
              <a:rPr lang="en" sz="1600"/>
              <a:t>Room 306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43"/>
          <p:cNvSpPr/>
          <p:nvPr/>
        </p:nvSpPr>
        <p:spPr>
          <a:xfrm>
            <a:off x="3411381" y="529406"/>
            <a:ext cx="2319814" cy="211850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056" name="Google Shape;1056;p43"/>
          <p:cNvSpPr txBox="1"/>
          <p:nvPr>
            <p:ph type="title"/>
          </p:nvPr>
        </p:nvSpPr>
        <p:spPr>
          <a:xfrm>
            <a:off x="1801013" y="1862288"/>
            <a:ext cx="5541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u="sng"/>
              <a:t>Identify the Cause</a:t>
            </a:r>
            <a:endParaRPr/>
          </a:p>
        </p:txBody>
      </p:sp>
      <p:sp>
        <p:nvSpPr>
          <p:cNvPr id="1057" name="Google Shape;1057;p43"/>
          <p:cNvSpPr/>
          <p:nvPr/>
        </p:nvSpPr>
        <p:spPr>
          <a:xfrm>
            <a:off x="4152769" y="925838"/>
            <a:ext cx="1142120" cy="869737"/>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03</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44"/>
          <p:cNvSpPr txBox="1"/>
          <p:nvPr>
            <p:ph type="title"/>
          </p:nvPr>
        </p:nvSpPr>
        <p:spPr>
          <a:xfrm>
            <a:off x="567607" y="445031"/>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Make a list of 2  - </a:t>
            </a:r>
            <a:r>
              <a:rPr lang="en"/>
              <a:t>3 ideas per question</a:t>
            </a:r>
            <a:r>
              <a:rPr lang="en"/>
              <a:t> </a:t>
            </a:r>
            <a:endParaRPr/>
          </a:p>
        </p:txBody>
      </p:sp>
      <p:sp>
        <p:nvSpPr>
          <p:cNvPr id="1063" name="Google Shape;1063;p44"/>
          <p:cNvSpPr txBox="1"/>
          <p:nvPr>
            <p:ph idx="1" type="body"/>
          </p:nvPr>
        </p:nvSpPr>
        <p:spPr>
          <a:xfrm>
            <a:off x="567607" y="1133494"/>
            <a:ext cx="8054700" cy="2715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rgbClr val="FFFFFF"/>
                </a:solidFill>
                <a:latin typeface="Calibri"/>
                <a:ea typeface="Calibri"/>
                <a:cs typeface="Calibri"/>
                <a:sym typeface="Calibri"/>
              </a:rPr>
              <a:t>●</a:t>
            </a:r>
            <a:r>
              <a:rPr b="1" lang="en" sz="3000">
                <a:solidFill>
                  <a:srgbClr val="FFFFFF"/>
                </a:solidFill>
                <a:latin typeface="Calibri"/>
                <a:ea typeface="Calibri"/>
                <a:cs typeface="Calibri"/>
                <a:sym typeface="Calibri"/>
              </a:rPr>
              <a:t>Why</a:t>
            </a:r>
            <a:r>
              <a:rPr lang="en" sz="3000">
                <a:solidFill>
                  <a:srgbClr val="FFFFFF"/>
                </a:solidFill>
                <a:latin typeface="Calibri"/>
                <a:ea typeface="Calibri"/>
                <a:cs typeface="Calibri"/>
                <a:sym typeface="Calibri"/>
              </a:rPr>
              <a:t> do you think someone might be a bully?</a:t>
            </a:r>
            <a:endParaRPr sz="3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 sz="3000">
                <a:solidFill>
                  <a:srgbClr val="FFFFFF"/>
                </a:solidFill>
                <a:latin typeface="Calibri"/>
                <a:ea typeface="Calibri"/>
                <a:cs typeface="Calibri"/>
                <a:sym typeface="Calibri"/>
              </a:rPr>
              <a:t>●</a:t>
            </a:r>
            <a:r>
              <a:rPr b="1" lang="en" sz="3000">
                <a:solidFill>
                  <a:srgbClr val="FFFFFF"/>
                </a:solidFill>
                <a:latin typeface="Calibri"/>
                <a:ea typeface="Calibri"/>
                <a:cs typeface="Calibri"/>
                <a:sym typeface="Calibri"/>
              </a:rPr>
              <a:t>Why</a:t>
            </a:r>
            <a:r>
              <a:rPr lang="en" sz="3000">
                <a:solidFill>
                  <a:srgbClr val="FFFFFF"/>
                </a:solidFill>
                <a:latin typeface="Calibri"/>
                <a:ea typeface="Calibri"/>
                <a:cs typeface="Calibri"/>
                <a:sym typeface="Calibri"/>
              </a:rPr>
              <a:t> do you think someone might get bullied?</a:t>
            </a:r>
            <a:endParaRPr sz="3000">
              <a:solidFill>
                <a:srgbClr val="FFFFFF"/>
              </a:solidFill>
              <a:latin typeface="Calibri"/>
              <a:ea typeface="Calibri"/>
              <a:cs typeface="Calibri"/>
              <a:sym typeface="Calibri"/>
            </a:endParaRPr>
          </a:p>
          <a:p>
            <a:pPr indent="0" lvl="0" marL="0" rtl="0" algn="l">
              <a:lnSpc>
                <a:spcPct val="115000"/>
              </a:lnSpc>
              <a:spcBef>
                <a:spcPts val="0"/>
              </a:spcBef>
              <a:spcAft>
                <a:spcPts val="0"/>
              </a:spcAft>
              <a:buNone/>
            </a:pPr>
            <a:r>
              <a:rPr lang="en" sz="3000">
                <a:solidFill>
                  <a:srgbClr val="FFFFFF"/>
                </a:solidFill>
                <a:latin typeface="Calibri"/>
                <a:ea typeface="Calibri"/>
                <a:cs typeface="Calibri"/>
                <a:sym typeface="Calibri"/>
              </a:rPr>
              <a:t>●</a:t>
            </a:r>
            <a:r>
              <a:rPr b="1" lang="en" sz="3000">
                <a:solidFill>
                  <a:srgbClr val="FFFFFF"/>
                </a:solidFill>
                <a:latin typeface="Calibri"/>
                <a:ea typeface="Calibri"/>
                <a:cs typeface="Calibri"/>
                <a:sym typeface="Calibri"/>
              </a:rPr>
              <a:t>What </a:t>
            </a:r>
            <a:r>
              <a:rPr lang="en" sz="3000">
                <a:solidFill>
                  <a:srgbClr val="FFFFFF"/>
                </a:solidFill>
                <a:latin typeface="Calibri"/>
                <a:ea typeface="Calibri"/>
                <a:cs typeface="Calibri"/>
                <a:sym typeface="Calibri"/>
              </a:rPr>
              <a:t>do you think the biggest cause of bullying might be?</a:t>
            </a:r>
            <a:endParaRPr sz="3000">
              <a:solidFill>
                <a:srgbClr val="FFFFFF"/>
              </a:solidFill>
              <a:latin typeface="Calibri"/>
              <a:ea typeface="Calibri"/>
              <a:cs typeface="Calibri"/>
              <a:sym typeface="Calibri"/>
            </a:endParaRPr>
          </a:p>
          <a:p>
            <a:pPr indent="0" lvl="0" marL="0" rtl="0" algn="ctr">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45"/>
          <p:cNvSpPr/>
          <p:nvPr/>
        </p:nvSpPr>
        <p:spPr>
          <a:xfrm>
            <a:off x="3411381" y="529406"/>
            <a:ext cx="2319814" cy="211850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5"/>
              </a:gs>
              <a:gs pos="100000">
                <a:schemeClr val="accent6"/>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069" name="Google Shape;1069;p45"/>
          <p:cNvSpPr txBox="1"/>
          <p:nvPr>
            <p:ph type="title"/>
          </p:nvPr>
        </p:nvSpPr>
        <p:spPr>
          <a:xfrm>
            <a:off x="1801013" y="1862288"/>
            <a:ext cx="5541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u="sng"/>
              <a:t>Examine an Existing Policy </a:t>
            </a:r>
            <a:endParaRPr/>
          </a:p>
        </p:txBody>
      </p:sp>
      <p:sp>
        <p:nvSpPr>
          <p:cNvPr id="1070" name="Google Shape;1070;p45"/>
          <p:cNvSpPr/>
          <p:nvPr/>
        </p:nvSpPr>
        <p:spPr>
          <a:xfrm>
            <a:off x="4152769" y="925838"/>
            <a:ext cx="1214675" cy="869737"/>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04</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46"/>
          <p:cNvSpPr txBox="1"/>
          <p:nvPr>
            <p:ph type="title"/>
          </p:nvPr>
        </p:nvSpPr>
        <p:spPr>
          <a:xfrm>
            <a:off x="-2191968" y="6"/>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DOE Policy </a:t>
            </a:r>
            <a:endParaRPr/>
          </a:p>
        </p:txBody>
      </p:sp>
      <p:pic>
        <p:nvPicPr>
          <p:cNvPr id="1076" name="Google Shape;1076;p46"/>
          <p:cNvPicPr preferRelativeResize="0"/>
          <p:nvPr/>
        </p:nvPicPr>
        <p:blipFill>
          <a:blip r:embed="rId4">
            <a:alphaModFix/>
          </a:blip>
          <a:stretch>
            <a:fillRect/>
          </a:stretch>
        </p:blipFill>
        <p:spPr>
          <a:xfrm>
            <a:off x="3025615" y="0"/>
            <a:ext cx="611838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47"/>
          <p:cNvSpPr txBox="1"/>
          <p:nvPr>
            <p:ph type="title"/>
          </p:nvPr>
        </p:nvSpPr>
        <p:spPr>
          <a:xfrm>
            <a:off x="567607" y="6"/>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Anti Bullying </a:t>
            </a:r>
            <a:r>
              <a:rPr lang="en">
                <a:solidFill>
                  <a:schemeClr val="hlink"/>
                </a:solidFill>
              </a:rPr>
              <a:t>Policies</a:t>
            </a:r>
            <a:r>
              <a:rPr lang="en"/>
              <a:t> in New York</a:t>
            </a:r>
            <a:endParaRPr/>
          </a:p>
        </p:txBody>
      </p:sp>
      <p:sp>
        <p:nvSpPr>
          <p:cNvPr id="1082" name="Google Shape;1082;p47"/>
          <p:cNvSpPr txBox="1"/>
          <p:nvPr>
            <p:ph idx="1" type="body"/>
          </p:nvPr>
        </p:nvSpPr>
        <p:spPr>
          <a:xfrm>
            <a:off x="0" y="367850"/>
            <a:ext cx="9144000" cy="2715900"/>
          </a:xfrm>
          <a:prstGeom prst="rect">
            <a:avLst/>
          </a:prstGeom>
        </p:spPr>
        <p:txBody>
          <a:bodyPr anchorCtr="0" anchor="t" bIns="91425" lIns="91425" spcFirstLastPara="1" rIns="91425" wrap="square" tIns="91425">
            <a:noAutofit/>
          </a:bodyPr>
          <a:lstStyle/>
          <a:p>
            <a:pPr indent="0" lvl="0" marL="0" rtl="0" algn="l">
              <a:lnSpc>
                <a:spcPct val="100000"/>
              </a:lnSpc>
              <a:spcBef>
                <a:spcPts val="1300"/>
              </a:spcBef>
              <a:spcAft>
                <a:spcPts val="0"/>
              </a:spcAft>
              <a:buNone/>
            </a:pPr>
            <a:r>
              <a:rPr b="1" lang="en" sz="1250" u="sng">
                <a:solidFill>
                  <a:srgbClr val="FFFFFF"/>
                </a:solidFill>
              </a:rPr>
              <a:t>Key Elements </a:t>
            </a:r>
            <a:endParaRPr b="1" sz="1250" u="sng">
              <a:solidFill>
                <a:srgbClr val="FFFFFF"/>
              </a:solidFill>
            </a:endParaRPr>
          </a:p>
          <a:p>
            <a:pPr indent="-307975" lvl="0" marL="457200" rtl="0" algn="l">
              <a:lnSpc>
                <a:spcPct val="100000"/>
              </a:lnSpc>
              <a:spcBef>
                <a:spcPts val="1300"/>
              </a:spcBef>
              <a:spcAft>
                <a:spcPts val="0"/>
              </a:spcAft>
              <a:buClr>
                <a:srgbClr val="FFFFFF"/>
              </a:buClr>
              <a:buSzPts val="1250"/>
              <a:buChar char="●"/>
            </a:pPr>
            <a:r>
              <a:rPr lang="en" sz="1250">
                <a:solidFill>
                  <a:srgbClr val="FFFFFF"/>
                </a:solidFill>
              </a:rPr>
              <a:t>Designation of a school employee responsible for receiving reports of harassment, bullying, and discrimination;</a:t>
            </a:r>
            <a:endParaRPr sz="1250">
              <a:solidFill>
                <a:srgbClr val="FFFFFF"/>
              </a:solidFill>
            </a:endParaRPr>
          </a:p>
          <a:p>
            <a:pPr indent="-307975" lvl="0" marL="457200" rtl="0" algn="l">
              <a:lnSpc>
                <a:spcPct val="100000"/>
              </a:lnSpc>
              <a:spcBef>
                <a:spcPts val="0"/>
              </a:spcBef>
              <a:spcAft>
                <a:spcPts val="0"/>
              </a:spcAft>
              <a:buClr>
                <a:srgbClr val="FFFFFF"/>
              </a:buClr>
              <a:buSzPts val="1250"/>
              <a:buChar char="●"/>
            </a:pPr>
            <a:r>
              <a:rPr lang="en" sz="1250">
                <a:solidFill>
                  <a:srgbClr val="FFFFFF"/>
                </a:solidFill>
              </a:rPr>
              <a:t>Procedures for reporting, investigations, and documentation;</a:t>
            </a:r>
            <a:endParaRPr sz="1250">
              <a:solidFill>
                <a:srgbClr val="FFFFFF"/>
              </a:solidFill>
            </a:endParaRPr>
          </a:p>
          <a:p>
            <a:pPr indent="-307975" lvl="0" marL="457200" rtl="0" algn="l">
              <a:lnSpc>
                <a:spcPct val="100000"/>
              </a:lnSpc>
              <a:spcBef>
                <a:spcPts val="0"/>
              </a:spcBef>
              <a:spcAft>
                <a:spcPts val="0"/>
              </a:spcAft>
              <a:buClr>
                <a:srgbClr val="FFFFFF"/>
              </a:buClr>
              <a:buSzPts val="1250"/>
              <a:buChar char="●"/>
            </a:pPr>
            <a:r>
              <a:rPr lang="en" sz="1250">
                <a:solidFill>
                  <a:srgbClr val="FFFFFF"/>
                </a:solidFill>
              </a:rPr>
              <a:t>Requirements for the school to take prompt actions reasonably calculated to end the harassment, bullying, or discrimination, eliminate any hostile environment, create a more positive school culture and climate, prevent recurrence of the behavior, and ensure the safety of the student or students against whom such harassment, bullying, or discrimination was directed;</a:t>
            </a:r>
            <a:endParaRPr sz="1250">
              <a:solidFill>
                <a:srgbClr val="FFFFFF"/>
              </a:solidFill>
            </a:endParaRPr>
          </a:p>
          <a:p>
            <a:pPr indent="-307975" lvl="0" marL="457200" rtl="0" algn="l">
              <a:lnSpc>
                <a:spcPct val="100000"/>
              </a:lnSpc>
              <a:spcBef>
                <a:spcPts val="0"/>
              </a:spcBef>
              <a:spcAft>
                <a:spcPts val="0"/>
              </a:spcAft>
              <a:buClr>
                <a:srgbClr val="FFFFFF"/>
              </a:buClr>
              <a:buSzPts val="1250"/>
              <a:buChar char="●"/>
            </a:pPr>
            <a:r>
              <a:rPr lang="en" sz="1250">
                <a:solidFill>
                  <a:srgbClr val="FFFFFF"/>
                </a:solidFill>
              </a:rPr>
              <a:t>Prohibitions against retaliation against any individual who reports harassment, bullying, or discrimination;</a:t>
            </a:r>
            <a:endParaRPr sz="1250">
              <a:solidFill>
                <a:srgbClr val="FFFFFF"/>
              </a:solidFill>
            </a:endParaRPr>
          </a:p>
          <a:p>
            <a:pPr indent="-307975" lvl="0" marL="457200" rtl="0" algn="l">
              <a:lnSpc>
                <a:spcPct val="100000"/>
              </a:lnSpc>
              <a:spcBef>
                <a:spcPts val="0"/>
              </a:spcBef>
              <a:spcAft>
                <a:spcPts val="0"/>
              </a:spcAft>
              <a:buClr>
                <a:srgbClr val="FFFFFF"/>
              </a:buClr>
              <a:buSzPts val="1250"/>
              <a:buChar char="●"/>
            </a:pPr>
            <a:r>
              <a:rPr lang="en" sz="1250">
                <a:solidFill>
                  <a:srgbClr val="FFFFFF"/>
                </a:solidFill>
              </a:rPr>
              <a:t>Strategies to prevent harassment, bullying, and discrimination;</a:t>
            </a:r>
            <a:endParaRPr sz="1250">
              <a:solidFill>
                <a:srgbClr val="FFFFFF"/>
              </a:solidFill>
            </a:endParaRPr>
          </a:p>
          <a:p>
            <a:pPr indent="-307975" lvl="0" marL="457200" rtl="0" algn="l">
              <a:lnSpc>
                <a:spcPct val="100000"/>
              </a:lnSpc>
              <a:spcBef>
                <a:spcPts val="0"/>
              </a:spcBef>
              <a:spcAft>
                <a:spcPts val="0"/>
              </a:spcAft>
              <a:buClr>
                <a:srgbClr val="FFFFFF"/>
              </a:buClr>
              <a:buSzPts val="1250"/>
              <a:buChar char="●"/>
            </a:pPr>
            <a:r>
              <a:rPr lang="en" sz="1250">
                <a:solidFill>
                  <a:srgbClr val="FFFFFF"/>
                </a:solidFill>
              </a:rPr>
              <a:t>Requirements for notification of law enforcement for any incident of harassment, bullying, or discrimination that constitutes criminal conduct; and</a:t>
            </a:r>
            <a:endParaRPr sz="1250">
              <a:solidFill>
                <a:srgbClr val="FFFFFF"/>
              </a:solidFill>
            </a:endParaRPr>
          </a:p>
          <a:p>
            <a:pPr indent="-307975" lvl="0" marL="457200" rtl="0" algn="l">
              <a:lnSpc>
                <a:spcPct val="100000"/>
              </a:lnSpc>
              <a:spcBef>
                <a:spcPts val="0"/>
              </a:spcBef>
              <a:spcAft>
                <a:spcPts val="0"/>
              </a:spcAft>
              <a:buClr>
                <a:srgbClr val="FFFFFF"/>
              </a:buClr>
              <a:buSzPts val="1250"/>
              <a:buChar char="●"/>
            </a:pPr>
            <a:r>
              <a:rPr lang="en" sz="1250">
                <a:solidFill>
                  <a:srgbClr val="FFFFFF"/>
                </a:solidFill>
              </a:rPr>
              <a:t>Requirements for how the district policy will be publicized within the district.</a:t>
            </a:r>
            <a:endParaRPr sz="1250">
              <a:solidFill>
                <a:srgbClr val="FFFFFF"/>
              </a:solidFill>
            </a:endParaRPr>
          </a:p>
          <a:p>
            <a:pPr indent="0" lvl="0" marL="0" rtl="0" algn="l">
              <a:lnSpc>
                <a:spcPct val="100000"/>
              </a:lnSpc>
              <a:spcBef>
                <a:spcPts val="1300"/>
              </a:spcBef>
              <a:spcAft>
                <a:spcPts val="0"/>
              </a:spcAft>
              <a:buNone/>
            </a:pPr>
            <a:r>
              <a:rPr lang="en" sz="1250">
                <a:solidFill>
                  <a:srgbClr val="FFFFFF"/>
                </a:solidFill>
              </a:rPr>
              <a:t>New York anti-bullying laws require schools to regularly report data and trends related to harassment, bullying, and discrimination to the superintendent. New York anti-bullying laws also require the State to create a procedure for reporting incidents of harassment, bullying, and discrimination on an annual basis.</a:t>
            </a:r>
            <a:endParaRPr sz="1250">
              <a:solidFill>
                <a:srgbClr val="FFFFFF"/>
              </a:solidFill>
            </a:endParaRPr>
          </a:p>
          <a:p>
            <a:pPr indent="0" lvl="0" marL="0" rtl="0" algn="ctr">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48"/>
          <p:cNvSpPr/>
          <p:nvPr/>
        </p:nvSpPr>
        <p:spPr>
          <a:xfrm>
            <a:off x="3411381" y="529406"/>
            <a:ext cx="2319814" cy="211850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088" name="Google Shape;1088;p48"/>
          <p:cNvSpPr txBox="1"/>
          <p:nvPr>
            <p:ph type="title"/>
          </p:nvPr>
        </p:nvSpPr>
        <p:spPr>
          <a:xfrm>
            <a:off x="1801025" y="1862300"/>
            <a:ext cx="535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u="sng"/>
              <a:t>Develop A New Solution </a:t>
            </a:r>
            <a:endParaRPr sz="3400"/>
          </a:p>
        </p:txBody>
      </p:sp>
      <p:sp>
        <p:nvSpPr>
          <p:cNvPr id="1089" name="Google Shape;1089;p48"/>
          <p:cNvSpPr/>
          <p:nvPr/>
        </p:nvSpPr>
        <p:spPr>
          <a:xfrm>
            <a:off x="4152769" y="925838"/>
            <a:ext cx="1138367" cy="869737"/>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05</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49"/>
          <p:cNvSpPr txBox="1"/>
          <p:nvPr>
            <p:ph type="title"/>
          </p:nvPr>
        </p:nvSpPr>
        <p:spPr>
          <a:xfrm>
            <a:off x="567607" y="445031"/>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Preventing Bullying</a:t>
            </a:r>
            <a:endParaRPr/>
          </a:p>
        </p:txBody>
      </p:sp>
      <p:sp>
        <p:nvSpPr>
          <p:cNvPr id="1095" name="Google Shape;1095;p49"/>
          <p:cNvSpPr txBox="1"/>
          <p:nvPr>
            <p:ph idx="1" type="body"/>
          </p:nvPr>
        </p:nvSpPr>
        <p:spPr>
          <a:xfrm>
            <a:off x="567607" y="1133494"/>
            <a:ext cx="8054700" cy="2715900"/>
          </a:xfrm>
          <a:prstGeom prst="rect">
            <a:avLst/>
          </a:prstGeom>
        </p:spPr>
        <p:txBody>
          <a:bodyPr anchorCtr="0" anchor="t" bIns="91425" lIns="91425" spcFirstLastPara="1" rIns="91425" wrap="square" tIns="91425">
            <a:noAutofit/>
          </a:bodyPr>
          <a:lstStyle/>
          <a:p>
            <a:pPr indent="-368300" lvl="0" marL="457200" rtl="0" algn="ctr">
              <a:spcBef>
                <a:spcPts val="0"/>
              </a:spcBef>
              <a:spcAft>
                <a:spcPts val="0"/>
              </a:spcAft>
              <a:buSzPts val="2200"/>
              <a:buAutoNum type="arabicPeriod"/>
            </a:pPr>
            <a:r>
              <a:rPr lang="en" sz="2200"/>
              <a:t>How can we prevent bullying?</a:t>
            </a:r>
            <a:endParaRPr sz="2200"/>
          </a:p>
          <a:p>
            <a:pPr indent="-368300" lvl="0" marL="457200" rtl="0" algn="ctr">
              <a:spcBef>
                <a:spcPts val="0"/>
              </a:spcBef>
              <a:spcAft>
                <a:spcPts val="0"/>
              </a:spcAft>
              <a:buSzPts val="2200"/>
              <a:buAutoNum type="arabicPeriod"/>
            </a:pPr>
            <a:r>
              <a:rPr lang="en" sz="2200"/>
              <a:t>What are some things we can do as a school, as a class or as an individual to help </a:t>
            </a:r>
            <a:r>
              <a:rPr lang="en" sz="2200"/>
              <a:t>prevent</a:t>
            </a:r>
            <a:r>
              <a:rPr lang="en" sz="2200"/>
              <a:t> bullying?</a:t>
            </a:r>
            <a:endParaRPr sz="2200"/>
          </a:p>
          <a:p>
            <a:pPr indent="0" lvl="0" marL="457200" rtl="0" algn="ctr">
              <a:spcBef>
                <a:spcPts val="1600"/>
              </a:spcBef>
              <a:spcAft>
                <a:spcPts val="0"/>
              </a:spcAft>
              <a:buNone/>
            </a:pPr>
            <a:r>
              <a:t/>
            </a:r>
            <a:endParaRPr sz="2200"/>
          </a:p>
          <a:p>
            <a:pPr indent="0" lvl="0" marL="457200" rtl="0" algn="ctr">
              <a:spcBef>
                <a:spcPts val="1600"/>
              </a:spcBef>
              <a:spcAft>
                <a:spcPts val="1600"/>
              </a:spcAft>
              <a:buNone/>
            </a:pPr>
            <a:r>
              <a:rPr lang="en" sz="2200"/>
              <a:t>List some ideas in your notebook with a partner.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50"/>
          <p:cNvSpPr txBox="1"/>
          <p:nvPr>
            <p:ph type="title"/>
          </p:nvPr>
        </p:nvSpPr>
        <p:spPr>
          <a:xfrm>
            <a:off x="544657" y="69406"/>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Ideas Generated: </a:t>
            </a:r>
            <a:endParaRPr/>
          </a:p>
        </p:txBody>
      </p:sp>
      <p:sp>
        <p:nvSpPr>
          <p:cNvPr id="1101" name="Google Shape;1101;p50"/>
          <p:cNvSpPr txBox="1"/>
          <p:nvPr>
            <p:ph idx="1" type="body"/>
          </p:nvPr>
        </p:nvSpPr>
        <p:spPr>
          <a:xfrm>
            <a:off x="544657" y="642094"/>
            <a:ext cx="8054700" cy="2715900"/>
          </a:xfrm>
          <a:prstGeom prst="rect">
            <a:avLst/>
          </a:prstGeom>
        </p:spPr>
        <p:txBody>
          <a:bodyPr anchorCtr="0" anchor="t" bIns="91425" lIns="91425" spcFirstLastPara="1" rIns="91425" wrap="square" tIns="91425">
            <a:noAutofit/>
          </a:bodyPr>
          <a:lstStyle/>
          <a:p>
            <a:pPr indent="-374650" lvl="0" marL="457200" rtl="0" algn="ctr">
              <a:spcBef>
                <a:spcPts val="0"/>
              </a:spcBef>
              <a:spcAft>
                <a:spcPts val="0"/>
              </a:spcAft>
              <a:buSzPts val="2300"/>
              <a:buChar char="★"/>
            </a:pPr>
            <a:r>
              <a:rPr lang="en" sz="2300"/>
              <a:t>Role play scenarios and how we can handle different situations </a:t>
            </a:r>
            <a:endParaRPr sz="2300"/>
          </a:p>
          <a:p>
            <a:pPr indent="-374650" lvl="0" marL="457200" rtl="0" algn="ctr">
              <a:spcBef>
                <a:spcPts val="0"/>
              </a:spcBef>
              <a:spcAft>
                <a:spcPts val="0"/>
              </a:spcAft>
              <a:buSzPts val="2300"/>
              <a:buChar char="★"/>
            </a:pPr>
            <a:r>
              <a:rPr lang="en" sz="2300"/>
              <a:t>Consequences for when someone is bullying another person </a:t>
            </a:r>
            <a:endParaRPr sz="2300"/>
          </a:p>
          <a:p>
            <a:pPr indent="-374650" lvl="0" marL="457200" rtl="0" algn="ctr">
              <a:spcBef>
                <a:spcPts val="0"/>
              </a:spcBef>
              <a:spcAft>
                <a:spcPts val="0"/>
              </a:spcAft>
              <a:buSzPts val="2300"/>
              <a:buChar char="★"/>
            </a:pPr>
            <a:r>
              <a:rPr lang="en" sz="2300"/>
              <a:t>Educating others on bullying and the consequences that follow </a:t>
            </a:r>
            <a:endParaRPr sz="2300"/>
          </a:p>
          <a:p>
            <a:pPr indent="-374650" lvl="0" marL="457200" rtl="0" algn="ctr">
              <a:spcBef>
                <a:spcPts val="0"/>
              </a:spcBef>
              <a:spcAft>
                <a:spcPts val="0"/>
              </a:spcAft>
              <a:buSzPts val="2300"/>
              <a:buChar char="★"/>
            </a:pPr>
            <a:r>
              <a:rPr lang="en" sz="2300"/>
              <a:t>Encourage positive talk and encourage them to do what they love </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51"/>
          <p:cNvSpPr/>
          <p:nvPr/>
        </p:nvSpPr>
        <p:spPr>
          <a:xfrm>
            <a:off x="3411381" y="529406"/>
            <a:ext cx="2319814" cy="211850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107" name="Google Shape;1107;p51"/>
          <p:cNvSpPr txBox="1"/>
          <p:nvPr>
            <p:ph type="title"/>
          </p:nvPr>
        </p:nvSpPr>
        <p:spPr>
          <a:xfrm>
            <a:off x="1801025" y="1862300"/>
            <a:ext cx="535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200" u="sng"/>
              <a:t>Select the Best Solution </a:t>
            </a:r>
            <a:r>
              <a:rPr lang="en" sz="4200" u="sng"/>
              <a:t> </a:t>
            </a:r>
            <a:endParaRPr sz="3400"/>
          </a:p>
        </p:txBody>
      </p:sp>
      <p:sp>
        <p:nvSpPr>
          <p:cNvPr id="1108" name="Google Shape;1108;p51"/>
          <p:cNvSpPr/>
          <p:nvPr/>
        </p:nvSpPr>
        <p:spPr>
          <a:xfrm>
            <a:off x="4152769" y="925838"/>
            <a:ext cx="1153378" cy="869737"/>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06</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52"/>
          <p:cNvSpPr txBox="1"/>
          <p:nvPr>
            <p:ph type="title"/>
          </p:nvPr>
        </p:nvSpPr>
        <p:spPr>
          <a:xfrm>
            <a:off x="567607" y="445031"/>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Solutions: </a:t>
            </a:r>
            <a:endParaRPr/>
          </a:p>
        </p:txBody>
      </p:sp>
      <p:sp>
        <p:nvSpPr>
          <p:cNvPr id="1114" name="Google Shape;1114;p52"/>
          <p:cNvSpPr txBox="1"/>
          <p:nvPr>
            <p:ph idx="1" type="body"/>
          </p:nvPr>
        </p:nvSpPr>
        <p:spPr>
          <a:xfrm>
            <a:off x="567607" y="1133494"/>
            <a:ext cx="8054700" cy="271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When we think about solutions, we ask ourselves </a:t>
            </a:r>
            <a:endParaRPr sz="2100"/>
          </a:p>
          <a:p>
            <a:pPr indent="-361950" lvl="0" marL="457200" rtl="0" algn="ctr">
              <a:spcBef>
                <a:spcPts val="1600"/>
              </a:spcBef>
              <a:spcAft>
                <a:spcPts val="0"/>
              </a:spcAft>
              <a:buSzPts val="2100"/>
              <a:buAutoNum type="arabicPeriod"/>
            </a:pPr>
            <a:r>
              <a:rPr lang="en" sz="2100"/>
              <a:t>Which solution best fits our </a:t>
            </a:r>
            <a:r>
              <a:rPr lang="en" sz="2100"/>
              <a:t>school</a:t>
            </a:r>
            <a:r>
              <a:rPr lang="en" sz="2100"/>
              <a:t> and classroom? </a:t>
            </a:r>
            <a:endParaRPr sz="2100"/>
          </a:p>
          <a:p>
            <a:pPr indent="-361950" lvl="0" marL="457200" rtl="0" algn="ctr">
              <a:spcBef>
                <a:spcPts val="0"/>
              </a:spcBef>
              <a:spcAft>
                <a:spcPts val="0"/>
              </a:spcAft>
              <a:buSzPts val="2100"/>
              <a:buAutoNum type="arabicPeriod"/>
            </a:pPr>
            <a:r>
              <a:rPr lang="en" sz="2100"/>
              <a:t>How well does it work for us? (</a:t>
            </a:r>
            <a:r>
              <a:rPr lang="en" sz="2100"/>
              <a:t>effectiveness) </a:t>
            </a:r>
            <a:endParaRPr sz="2100"/>
          </a:p>
          <a:p>
            <a:pPr indent="-361950" lvl="0" marL="457200" rtl="0" algn="ctr">
              <a:spcBef>
                <a:spcPts val="0"/>
              </a:spcBef>
              <a:spcAft>
                <a:spcPts val="0"/>
              </a:spcAft>
              <a:buSzPts val="2100"/>
              <a:buAutoNum type="arabicPeriod"/>
            </a:pPr>
            <a:r>
              <a:rPr lang="en" sz="2100"/>
              <a:t>How easily can we make this happen? (feasibility</a:t>
            </a:r>
            <a:r>
              <a:rPr lang="en" sz="2100"/>
              <a:t>)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35"/>
          <p:cNvSpPr/>
          <p:nvPr/>
        </p:nvSpPr>
        <p:spPr>
          <a:xfrm rot="-1671579">
            <a:off x="902070" y="3150881"/>
            <a:ext cx="895980" cy="76676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81" name="Google Shape;981;p35"/>
          <p:cNvSpPr/>
          <p:nvPr/>
        </p:nvSpPr>
        <p:spPr>
          <a:xfrm rot="1448733">
            <a:off x="899761" y="2343521"/>
            <a:ext cx="899083" cy="765564"/>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82" name="Google Shape;982;p35"/>
          <p:cNvSpPr/>
          <p:nvPr/>
        </p:nvSpPr>
        <p:spPr>
          <a:xfrm rot="4075368">
            <a:off x="910669" y="1549713"/>
            <a:ext cx="873125" cy="785089"/>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83" name="Google Shape;983;p35"/>
          <p:cNvSpPr/>
          <p:nvPr/>
        </p:nvSpPr>
        <p:spPr>
          <a:xfrm rot="5400000">
            <a:off x="917223" y="637326"/>
            <a:ext cx="865687" cy="78885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84" name="Google Shape;984;p35"/>
          <p:cNvSpPr txBox="1"/>
          <p:nvPr>
            <p:ph idx="1" type="body"/>
          </p:nvPr>
        </p:nvSpPr>
        <p:spPr>
          <a:xfrm>
            <a:off x="1881281" y="668684"/>
            <a:ext cx="4991400" cy="5181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1600"/>
              </a:spcAft>
              <a:buNone/>
            </a:pPr>
            <a:r>
              <a:rPr lang="en" sz="1900"/>
              <a:t>Define the problem.</a:t>
            </a:r>
            <a:endParaRPr sz="1900"/>
          </a:p>
        </p:txBody>
      </p:sp>
      <p:sp>
        <p:nvSpPr>
          <p:cNvPr id="985" name="Google Shape;985;p35"/>
          <p:cNvSpPr txBox="1"/>
          <p:nvPr>
            <p:ph type="title"/>
          </p:nvPr>
        </p:nvSpPr>
        <p:spPr>
          <a:xfrm>
            <a:off x="513950" y="106581"/>
            <a:ext cx="829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to a PPA </a:t>
            </a:r>
            <a:endParaRPr/>
          </a:p>
        </p:txBody>
      </p:sp>
      <p:sp>
        <p:nvSpPr>
          <p:cNvPr id="986" name="Google Shape;986;p35"/>
          <p:cNvSpPr txBox="1"/>
          <p:nvPr>
            <p:ph idx="2" type="body"/>
          </p:nvPr>
        </p:nvSpPr>
        <p:spPr>
          <a:xfrm>
            <a:off x="1881281" y="1714158"/>
            <a:ext cx="4991400" cy="5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Gather the evidence </a:t>
            </a:r>
            <a:endParaRPr sz="1900"/>
          </a:p>
        </p:txBody>
      </p:sp>
      <p:sp>
        <p:nvSpPr>
          <p:cNvPr id="987" name="Google Shape;987;p35"/>
          <p:cNvSpPr txBox="1"/>
          <p:nvPr>
            <p:ph idx="3" type="body"/>
          </p:nvPr>
        </p:nvSpPr>
        <p:spPr>
          <a:xfrm>
            <a:off x="1881281" y="2467258"/>
            <a:ext cx="4991400" cy="5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t>Identify the cause. </a:t>
            </a:r>
            <a:endParaRPr sz="1900"/>
          </a:p>
        </p:txBody>
      </p:sp>
      <p:sp>
        <p:nvSpPr>
          <p:cNvPr id="988" name="Google Shape;988;p35"/>
          <p:cNvSpPr txBox="1"/>
          <p:nvPr>
            <p:ph idx="4" type="body"/>
          </p:nvPr>
        </p:nvSpPr>
        <p:spPr>
          <a:xfrm>
            <a:off x="1881281" y="3220357"/>
            <a:ext cx="4991400" cy="5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Examine an </a:t>
            </a:r>
            <a:r>
              <a:rPr lang="en" sz="1900"/>
              <a:t>existing</a:t>
            </a:r>
            <a:r>
              <a:rPr lang="en" sz="1900"/>
              <a:t> policy.</a:t>
            </a:r>
            <a:endParaRPr sz="1900"/>
          </a:p>
          <a:p>
            <a:pPr indent="0" lvl="0" marL="0" rtl="0" algn="l">
              <a:spcBef>
                <a:spcPts val="1600"/>
              </a:spcBef>
              <a:spcAft>
                <a:spcPts val="1600"/>
              </a:spcAft>
              <a:buNone/>
            </a:pPr>
            <a:r>
              <a:t/>
            </a:r>
            <a:endParaRPr sz="1900"/>
          </a:p>
        </p:txBody>
      </p:sp>
      <p:sp>
        <p:nvSpPr>
          <p:cNvPr id="989" name="Google Shape;989;p35"/>
          <p:cNvSpPr txBox="1"/>
          <p:nvPr>
            <p:ph idx="5" type="title"/>
          </p:nvPr>
        </p:nvSpPr>
        <p:spPr>
          <a:xfrm>
            <a:off x="511878" y="786195"/>
            <a:ext cx="16707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990" name="Google Shape;990;p35"/>
          <p:cNvSpPr txBox="1"/>
          <p:nvPr>
            <p:ph idx="6" type="title"/>
          </p:nvPr>
        </p:nvSpPr>
        <p:spPr>
          <a:xfrm>
            <a:off x="517928" y="1696719"/>
            <a:ext cx="16707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991" name="Google Shape;991;p35"/>
          <p:cNvSpPr txBox="1"/>
          <p:nvPr>
            <p:ph idx="7" type="title"/>
          </p:nvPr>
        </p:nvSpPr>
        <p:spPr>
          <a:xfrm>
            <a:off x="525228" y="2443030"/>
            <a:ext cx="16707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992" name="Google Shape;992;p35"/>
          <p:cNvSpPr txBox="1"/>
          <p:nvPr>
            <p:ph idx="8" type="title"/>
          </p:nvPr>
        </p:nvSpPr>
        <p:spPr>
          <a:xfrm>
            <a:off x="520478" y="3223528"/>
            <a:ext cx="16707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993" name="Google Shape;993;p35"/>
          <p:cNvSpPr/>
          <p:nvPr/>
        </p:nvSpPr>
        <p:spPr>
          <a:xfrm rot="-1671579">
            <a:off x="912583" y="3958781"/>
            <a:ext cx="895980" cy="76676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94" name="Google Shape;994;p35"/>
          <p:cNvSpPr txBox="1"/>
          <p:nvPr>
            <p:ph idx="8" type="title"/>
          </p:nvPr>
        </p:nvSpPr>
        <p:spPr>
          <a:xfrm>
            <a:off x="511878" y="4100878"/>
            <a:ext cx="16707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995" name="Google Shape;995;p35"/>
          <p:cNvSpPr txBox="1"/>
          <p:nvPr>
            <p:ph idx="3" type="body"/>
          </p:nvPr>
        </p:nvSpPr>
        <p:spPr>
          <a:xfrm>
            <a:off x="2076306" y="4037983"/>
            <a:ext cx="4991400" cy="5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latin typeface="Roboto Medium"/>
                <a:ea typeface="Roboto Medium"/>
                <a:cs typeface="Roboto Medium"/>
                <a:sym typeface="Roboto Medium"/>
              </a:rPr>
              <a:t>Develop new solutions </a:t>
            </a:r>
            <a:endParaRPr sz="1900">
              <a:latin typeface="Roboto Medium"/>
              <a:ea typeface="Roboto Medium"/>
              <a:cs typeface="Roboto Medium"/>
              <a:sym typeface="Roboto Medium"/>
            </a:endParaRPr>
          </a:p>
        </p:txBody>
      </p:sp>
      <p:sp>
        <p:nvSpPr>
          <p:cNvPr id="996" name="Google Shape;996;p35"/>
          <p:cNvSpPr/>
          <p:nvPr/>
        </p:nvSpPr>
        <p:spPr>
          <a:xfrm rot="-1671579">
            <a:off x="4575858" y="554006"/>
            <a:ext cx="895980" cy="766768"/>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2"/>
              </a:gs>
              <a:gs pos="100000">
                <a:schemeClr val="accent3"/>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997" name="Google Shape;997;p35"/>
          <p:cNvSpPr txBox="1"/>
          <p:nvPr>
            <p:ph idx="8" type="title"/>
          </p:nvPr>
        </p:nvSpPr>
        <p:spPr>
          <a:xfrm>
            <a:off x="4188503" y="682178"/>
            <a:ext cx="1670700" cy="33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998" name="Google Shape;998;p35"/>
          <p:cNvSpPr txBox="1"/>
          <p:nvPr>
            <p:ph idx="2" type="body"/>
          </p:nvPr>
        </p:nvSpPr>
        <p:spPr>
          <a:xfrm>
            <a:off x="5486779" y="668675"/>
            <a:ext cx="1670700" cy="5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latin typeface="Roboto Medium"/>
                <a:ea typeface="Roboto Medium"/>
                <a:cs typeface="Roboto Medium"/>
                <a:sym typeface="Roboto Medium"/>
              </a:rPr>
              <a:t>Select the best solution </a:t>
            </a:r>
            <a:endParaRPr sz="1900">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graphicFrame>
        <p:nvGraphicFramePr>
          <p:cNvPr id="1119" name="Google Shape;1119;p53"/>
          <p:cNvGraphicFramePr/>
          <p:nvPr/>
        </p:nvGraphicFramePr>
        <p:xfrm>
          <a:off x="952500" y="320713"/>
          <a:ext cx="3000000" cy="3000000"/>
        </p:xfrm>
        <a:graphic>
          <a:graphicData uri="http://schemas.openxmlformats.org/drawingml/2006/table">
            <a:tbl>
              <a:tblPr>
                <a:noFill/>
                <a:tableStyleId>{B9202407-C731-4730-9038-92BD2E82D7C9}</a:tableStyleId>
              </a:tblPr>
              <a:tblGrid>
                <a:gridCol w="1927150"/>
                <a:gridCol w="1927150"/>
                <a:gridCol w="1927150"/>
                <a:gridCol w="1927150"/>
              </a:tblGrid>
              <a:tr h="7873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sz="1800">
                          <a:solidFill>
                            <a:schemeClr val="accent6"/>
                          </a:solidFill>
                        </a:rPr>
                        <a:t>High </a:t>
                      </a:r>
                      <a:endParaRPr sz="1800">
                        <a:solidFill>
                          <a:schemeClr val="accent6"/>
                        </a:solidFill>
                      </a:endParaRPr>
                    </a:p>
                  </a:txBody>
                  <a:tcPr marT="91425" marB="91425" marR="91425" marL="91425"/>
                </a:tc>
                <a:tc>
                  <a:txBody>
                    <a:bodyPr/>
                    <a:lstStyle/>
                    <a:p>
                      <a:pPr indent="0" lvl="0" marL="0" rtl="0" algn="ctr">
                        <a:spcBef>
                          <a:spcPts val="0"/>
                        </a:spcBef>
                        <a:spcAft>
                          <a:spcPts val="0"/>
                        </a:spcAft>
                        <a:buNone/>
                      </a:pPr>
                      <a:r>
                        <a:rPr lang="en" sz="1800">
                          <a:solidFill>
                            <a:schemeClr val="accent6"/>
                          </a:solidFill>
                        </a:rPr>
                        <a:t>Medium </a:t>
                      </a:r>
                      <a:endParaRPr sz="1800">
                        <a:solidFill>
                          <a:schemeClr val="accent6"/>
                        </a:solidFill>
                      </a:endParaRPr>
                    </a:p>
                  </a:txBody>
                  <a:tcPr marT="91425" marB="91425" marR="91425" marL="91425"/>
                </a:tc>
                <a:tc>
                  <a:txBody>
                    <a:bodyPr/>
                    <a:lstStyle/>
                    <a:p>
                      <a:pPr indent="0" lvl="0" marL="0" rtl="0" algn="ctr">
                        <a:spcBef>
                          <a:spcPts val="0"/>
                        </a:spcBef>
                        <a:spcAft>
                          <a:spcPts val="0"/>
                        </a:spcAft>
                        <a:buNone/>
                      </a:pPr>
                      <a:r>
                        <a:rPr lang="en" sz="1800">
                          <a:solidFill>
                            <a:schemeClr val="accent6"/>
                          </a:solidFill>
                        </a:rPr>
                        <a:t>Low </a:t>
                      </a:r>
                      <a:endParaRPr sz="1800">
                        <a:solidFill>
                          <a:schemeClr val="accent6"/>
                        </a:solidFill>
                      </a:endParaRPr>
                    </a:p>
                  </a:txBody>
                  <a:tcPr marT="91425" marB="91425" marR="91425" marL="91425"/>
                </a:tc>
              </a:tr>
              <a:tr h="700675">
                <a:tc>
                  <a:txBody>
                    <a:bodyPr/>
                    <a:lstStyle/>
                    <a:p>
                      <a:pPr indent="0" lvl="0" marL="0" rtl="0" algn="ctr">
                        <a:spcBef>
                          <a:spcPts val="0"/>
                        </a:spcBef>
                        <a:spcAft>
                          <a:spcPts val="0"/>
                        </a:spcAft>
                        <a:buNone/>
                      </a:pPr>
                      <a:r>
                        <a:rPr lang="en" sz="1700">
                          <a:solidFill>
                            <a:srgbClr val="0095D4"/>
                          </a:solidFill>
                        </a:rPr>
                        <a:t>High </a:t>
                      </a:r>
                      <a:endParaRPr sz="1700">
                        <a:solidFill>
                          <a:srgbClr val="0095D4"/>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00675">
                <a:tc>
                  <a:txBody>
                    <a:bodyPr/>
                    <a:lstStyle/>
                    <a:p>
                      <a:pPr indent="0" lvl="0" marL="0" rtl="0" algn="ctr">
                        <a:spcBef>
                          <a:spcPts val="0"/>
                        </a:spcBef>
                        <a:spcAft>
                          <a:spcPts val="0"/>
                        </a:spcAft>
                        <a:buNone/>
                      </a:pPr>
                      <a:r>
                        <a:rPr lang="en" sz="1700">
                          <a:solidFill>
                            <a:srgbClr val="0095D4"/>
                          </a:solidFill>
                        </a:rPr>
                        <a:t>Medium </a:t>
                      </a:r>
                      <a:endParaRPr sz="1700">
                        <a:solidFill>
                          <a:srgbClr val="0095D4"/>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0000"/>
                        </a:lnSpc>
                        <a:spcBef>
                          <a:spcPts val="0"/>
                        </a:spcBef>
                        <a:spcAft>
                          <a:spcPts val="0"/>
                        </a:spcAft>
                        <a:buNone/>
                      </a:pPr>
                      <a:r>
                        <a:rPr lang="en" sz="1200">
                          <a:solidFill>
                            <a:schemeClr val="hlink"/>
                          </a:solidFill>
                          <a:latin typeface="Roboto"/>
                          <a:ea typeface="Roboto"/>
                          <a:cs typeface="Roboto"/>
                          <a:sym typeface="Roboto"/>
                        </a:rPr>
                        <a:t>-</a:t>
                      </a:r>
                      <a:r>
                        <a:rPr lang="en" sz="1200">
                          <a:solidFill>
                            <a:schemeClr val="hlink"/>
                          </a:solidFill>
                          <a:latin typeface="Roboto"/>
                          <a:ea typeface="Roboto"/>
                          <a:cs typeface="Roboto"/>
                          <a:sym typeface="Roboto"/>
                        </a:rPr>
                        <a:t>Consequences for when someone is bullying another person </a:t>
                      </a:r>
                      <a:endParaRPr sz="1200">
                        <a:solidFill>
                          <a:schemeClr val="hlink"/>
                        </a:solidFill>
                        <a:latin typeface="Roboto"/>
                        <a:ea typeface="Roboto"/>
                        <a:cs typeface="Roboto"/>
                        <a:sym typeface="Roboto"/>
                      </a:endParaRPr>
                    </a:p>
                    <a:p>
                      <a:pPr indent="0" lvl="0" marL="0" rtl="0" algn="l">
                        <a:lnSpc>
                          <a:spcPct val="100000"/>
                        </a:lnSpc>
                        <a:spcBef>
                          <a:spcPts val="1600"/>
                        </a:spcBef>
                        <a:spcAft>
                          <a:spcPts val="1600"/>
                        </a:spcAft>
                        <a:buNone/>
                      </a:pPr>
                      <a:r>
                        <a:rPr lang="en" sz="1200">
                          <a:solidFill>
                            <a:schemeClr val="hlink"/>
                          </a:solidFill>
                          <a:latin typeface="Roboto"/>
                          <a:ea typeface="Roboto"/>
                          <a:cs typeface="Roboto"/>
                          <a:sym typeface="Roboto"/>
                        </a:rPr>
                        <a:t>-Educating others on bullying and the consequences that follow</a:t>
                      </a:r>
                      <a:r>
                        <a:rPr lang="en" sz="2300">
                          <a:solidFill>
                            <a:schemeClr val="hlink"/>
                          </a:solidFill>
                          <a:latin typeface="Roboto"/>
                          <a:ea typeface="Roboto"/>
                          <a:cs typeface="Roboto"/>
                          <a:sym typeface="Roboto"/>
                        </a:rPr>
                        <a:t> </a:t>
                      </a:r>
                      <a:endParaRPr sz="1200">
                        <a:solidFill>
                          <a:schemeClr val="hlink"/>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700675">
                <a:tc>
                  <a:txBody>
                    <a:bodyPr/>
                    <a:lstStyle/>
                    <a:p>
                      <a:pPr indent="0" lvl="0" marL="0" rtl="0" algn="ctr">
                        <a:spcBef>
                          <a:spcPts val="0"/>
                        </a:spcBef>
                        <a:spcAft>
                          <a:spcPts val="0"/>
                        </a:spcAft>
                        <a:buNone/>
                      </a:pPr>
                      <a:r>
                        <a:rPr lang="en" sz="1700">
                          <a:solidFill>
                            <a:srgbClr val="0095D4"/>
                          </a:solidFill>
                          <a:highlight>
                            <a:srgbClr val="FFFFFF"/>
                          </a:highlight>
                        </a:rPr>
                        <a:t>Low </a:t>
                      </a:r>
                      <a:endParaRPr sz="1700">
                        <a:solidFill>
                          <a:srgbClr val="0095D4"/>
                        </a:solidFill>
                        <a:highlight>
                          <a:srgbClr val="FFFFFF"/>
                        </a:highligh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lnSpc>
                          <a:spcPct val="100000"/>
                        </a:lnSpc>
                        <a:spcBef>
                          <a:spcPts val="0"/>
                        </a:spcBef>
                        <a:spcAft>
                          <a:spcPts val="0"/>
                        </a:spcAft>
                        <a:buNone/>
                      </a:pPr>
                      <a:r>
                        <a:t/>
                      </a:r>
                      <a:endParaRPr/>
                    </a:p>
                  </a:txBody>
                  <a:tcPr marT="91425" marB="91425" marR="91425" marL="91425"/>
                </a:tc>
                <a:tc>
                  <a:txBody>
                    <a:bodyPr/>
                    <a:lstStyle/>
                    <a:p>
                      <a:pPr indent="0" lvl="0" marL="0" rtl="0" algn="l">
                        <a:lnSpc>
                          <a:spcPct val="100000"/>
                        </a:lnSpc>
                        <a:spcBef>
                          <a:spcPts val="0"/>
                        </a:spcBef>
                        <a:spcAft>
                          <a:spcPts val="0"/>
                        </a:spcAft>
                        <a:buNone/>
                      </a:pPr>
                      <a:r>
                        <a:rPr lang="en" sz="1300">
                          <a:solidFill>
                            <a:schemeClr val="hlink"/>
                          </a:solidFill>
                          <a:highlight>
                            <a:srgbClr val="252525"/>
                          </a:highlight>
                          <a:latin typeface="Roboto"/>
                          <a:ea typeface="Roboto"/>
                          <a:cs typeface="Roboto"/>
                          <a:sym typeface="Roboto"/>
                        </a:rPr>
                        <a:t>Role play scenarios and how we can handle different situations</a:t>
                      </a:r>
                      <a:r>
                        <a:rPr lang="en" sz="2300">
                          <a:solidFill>
                            <a:schemeClr val="hlink"/>
                          </a:solidFill>
                          <a:highlight>
                            <a:srgbClr val="252525"/>
                          </a:highlight>
                          <a:latin typeface="Roboto"/>
                          <a:ea typeface="Roboto"/>
                          <a:cs typeface="Roboto"/>
                          <a:sym typeface="Roboto"/>
                        </a:rPr>
                        <a:t> </a:t>
                      </a:r>
                      <a:endParaRPr sz="2300">
                        <a:solidFill>
                          <a:schemeClr val="hlink"/>
                        </a:solidFill>
                        <a:highlight>
                          <a:srgbClr val="252525"/>
                        </a:highlight>
                        <a:latin typeface="Roboto"/>
                        <a:ea typeface="Roboto"/>
                        <a:cs typeface="Roboto"/>
                        <a:sym typeface="Roboto"/>
                      </a:endParaRPr>
                    </a:p>
                    <a:p>
                      <a:pPr indent="0" lvl="0" marL="0" rtl="0" algn="l">
                        <a:lnSpc>
                          <a:spcPct val="100000"/>
                        </a:lnSpc>
                        <a:spcBef>
                          <a:spcPts val="1600"/>
                        </a:spcBef>
                        <a:spcAft>
                          <a:spcPts val="1600"/>
                        </a:spcAft>
                        <a:buNone/>
                      </a:pPr>
                      <a:r>
                        <a:rPr lang="en" sz="1200">
                          <a:solidFill>
                            <a:schemeClr val="hlink"/>
                          </a:solidFill>
                          <a:highlight>
                            <a:srgbClr val="252525"/>
                          </a:highlight>
                          <a:latin typeface="Roboto"/>
                          <a:ea typeface="Roboto"/>
                          <a:cs typeface="Roboto"/>
                          <a:sym typeface="Roboto"/>
                        </a:rPr>
                        <a:t>Encourage positive talk and encourage them to do what they love</a:t>
                      </a:r>
                      <a:r>
                        <a:rPr lang="en" sz="2300">
                          <a:solidFill>
                            <a:schemeClr val="hlink"/>
                          </a:solidFill>
                          <a:latin typeface="Roboto"/>
                          <a:ea typeface="Roboto"/>
                          <a:cs typeface="Roboto"/>
                          <a:sym typeface="Roboto"/>
                        </a:rPr>
                        <a:t> </a:t>
                      </a:r>
                      <a:endParaRPr sz="2300">
                        <a:solidFill>
                          <a:schemeClr val="hlink"/>
                        </a:solidFill>
                        <a:highlight>
                          <a:srgbClr val="252525"/>
                        </a:highlight>
                        <a:latin typeface="Roboto"/>
                        <a:ea typeface="Roboto"/>
                        <a:cs typeface="Roboto"/>
                        <a:sym typeface="Roboto"/>
                      </a:endParaRPr>
                    </a:p>
                  </a:txBody>
                  <a:tcPr marT="91425" marB="91425" marR="91425" marL="91425"/>
                </a:tc>
              </a:tr>
            </a:tbl>
          </a:graphicData>
        </a:graphic>
      </p:graphicFrame>
      <p:sp>
        <p:nvSpPr>
          <p:cNvPr id="1120" name="Google Shape;1120;p53"/>
          <p:cNvSpPr txBox="1"/>
          <p:nvPr/>
        </p:nvSpPr>
        <p:spPr>
          <a:xfrm>
            <a:off x="3684275" y="0"/>
            <a:ext cx="1965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chemeClr val="dk1"/>
                </a:solidFill>
                <a:latin typeface="Roboto"/>
                <a:ea typeface="Roboto"/>
                <a:cs typeface="Roboto"/>
                <a:sym typeface="Roboto"/>
              </a:rPr>
              <a:t>Feasibility</a:t>
            </a:r>
            <a:endParaRPr b="1" sz="2900">
              <a:solidFill>
                <a:schemeClr val="dk1"/>
              </a:solidFill>
              <a:latin typeface="Roboto"/>
              <a:ea typeface="Roboto"/>
              <a:cs typeface="Roboto"/>
              <a:sym typeface="Roboto"/>
            </a:endParaRPr>
          </a:p>
        </p:txBody>
      </p:sp>
      <p:sp>
        <p:nvSpPr>
          <p:cNvPr id="1121" name="Google Shape;1121;p53"/>
          <p:cNvSpPr txBox="1"/>
          <p:nvPr/>
        </p:nvSpPr>
        <p:spPr>
          <a:xfrm rot="-5400000">
            <a:off x="-873400" y="1741975"/>
            <a:ext cx="2563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chemeClr val="dk1"/>
                </a:solidFill>
                <a:latin typeface="Roboto"/>
                <a:ea typeface="Roboto"/>
                <a:cs typeface="Roboto"/>
                <a:sym typeface="Roboto"/>
              </a:rPr>
              <a:t>Effectiveness</a:t>
            </a:r>
            <a:endParaRPr b="1" sz="29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6"/>
          <p:cNvSpPr/>
          <p:nvPr/>
        </p:nvSpPr>
        <p:spPr>
          <a:xfrm>
            <a:off x="3411381" y="529406"/>
            <a:ext cx="2319814" cy="211850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004" name="Google Shape;1004;p36"/>
          <p:cNvSpPr txBox="1"/>
          <p:nvPr>
            <p:ph idx="1" type="body"/>
          </p:nvPr>
        </p:nvSpPr>
        <p:spPr>
          <a:xfrm>
            <a:off x="1801013" y="2669925"/>
            <a:ext cx="5541900" cy="1100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500"/>
              <a:t>Students are bullying each other inside and outside the classroom. </a:t>
            </a:r>
            <a:endParaRPr sz="2500"/>
          </a:p>
        </p:txBody>
      </p:sp>
      <p:sp>
        <p:nvSpPr>
          <p:cNvPr id="1005" name="Google Shape;1005;p36"/>
          <p:cNvSpPr txBox="1"/>
          <p:nvPr>
            <p:ph type="title"/>
          </p:nvPr>
        </p:nvSpPr>
        <p:spPr>
          <a:xfrm>
            <a:off x="1801013" y="1862288"/>
            <a:ext cx="5541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u="sng"/>
              <a:t>The Problem</a:t>
            </a:r>
            <a:r>
              <a:rPr lang="en"/>
              <a:t> </a:t>
            </a:r>
            <a:endParaRPr/>
          </a:p>
        </p:txBody>
      </p:sp>
      <p:sp>
        <p:nvSpPr>
          <p:cNvPr id="1006" name="Google Shape;1006;p36"/>
          <p:cNvSpPr/>
          <p:nvPr/>
        </p:nvSpPr>
        <p:spPr>
          <a:xfrm>
            <a:off x="4152769" y="925838"/>
            <a:ext cx="1067062" cy="869737"/>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01</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37"/>
          <p:cNvSpPr txBox="1"/>
          <p:nvPr>
            <p:ph type="title"/>
          </p:nvPr>
        </p:nvSpPr>
        <p:spPr>
          <a:xfrm>
            <a:off x="567607" y="445031"/>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Turn and Talk: </a:t>
            </a:r>
            <a:endParaRPr/>
          </a:p>
        </p:txBody>
      </p:sp>
      <p:sp>
        <p:nvSpPr>
          <p:cNvPr id="1012" name="Google Shape;1012;p37"/>
          <p:cNvSpPr txBox="1"/>
          <p:nvPr>
            <p:ph idx="1" type="body"/>
          </p:nvPr>
        </p:nvSpPr>
        <p:spPr>
          <a:xfrm>
            <a:off x="567607" y="1133494"/>
            <a:ext cx="8054700" cy="2715900"/>
          </a:xfrm>
          <a:prstGeom prst="rect">
            <a:avLst/>
          </a:prstGeom>
        </p:spPr>
        <p:txBody>
          <a:bodyPr anchorCtr="0" anchor="t" bIns="91425" lIns="91425" spcFirstLastPara="1" rIns="91425" wrap="square" tIns="91425">
            <a:noAutofit/>
          </a:bodyPr>
          <a:lstStyle/>
          <a:p>
            <a:pPr indent="-355600" lvl="0" marL="457200" rtl="0" algn="ctr">
              <a:spcBef>
                <a:spcPts val="0"/>
              </a:spcBef>
              <a:spcAft>
                <a:spcPts val="0"/>
              </a:spcAft>
              <a:buSzPts val="2000"/>
              <a:buAutoNum type="arabicPeriod"/>
            </a:pPr>
            <a:r>
              <a:rPr lang="en" sz="2000"/>
              <a:t>What does bullying mean to you? </a:t>
            </a:r>
            <a:endParaRPr sz="2000"/>
          </a:p>
          <a:p>
            <a:pPr indent="-355600" lvl="0" marL="457200" rtl="0" algn="ctr">
              <a:spcBef>
                <a:spcPts val="0"/>
              </a:spcBef>
              <a:spcAft>
                <a:spcPts val="0"/>
              </a:spcAft>
              <a:buSzPts val="2000"/>
              <a:buAutoNum type="arabicPeriod"/>
            </a:pPr>
            <a:r>
              <a:rPr lang="en" sz="2000"/>
              <a:t>What are some examples of </a:t>
            </a:r>
            <a:r>
              <a:rPr lang="en" sz="2000"/>
              <a:t>bullying</a:t>
            </a:r>
            <a:r>
              <a:rPr lang="en" sz="2000"/>
              <a:t>?</a:t>
            </a:r>
            <a:endParaRPr sz="2000"/>
          </a:p>
          <a:p>
            <a:pPr indent="-355600" lvl="0" marL="457200" rtl="0" algn="ctr">
              <a:spcBef>
                <a:spcPts val="0"/>
              </a:spcBef>
              <a:spcAft>
                <a:spcPts val="0"/>
              </a:spcAft>
              <a:buSzPts val="2000"/>
              <a:buAutoNum type="arabicPeriod"/>
            </a:pPr>
            <a:r>
              <a:rPr lang="en" sz="2000"/>
              <a:t>Can bullying fall into many different categories? If so, what do you think they would be?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38"/>
          <p:cNvSpPr txBox="1"/>
          <p:nvPr>
            <p:ph idx="1" type="subTitle"/>
          </p:nvPr>
        </p:nvSpPr>
        <p:spPr>
          <a:xfrm>
            <a:off x="545039" y="1498506"/>
            <a:ext cx="1994100" cy="45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Verbal Bullying</a:t>
            </a:r>
            <a:endParaRPr sz="2000"/>
          </a:p>
        </p:txBody>
      </p:sp>
      <p:sp>
        <p:nvSpPr>
          <p:cNvPr id="1018" name="Google Shape;1018;p38"/>
          <p:cNvSpPr txBox="1"/>
          <p:nvPr>
            <p:ph idx="2" type="subTitle"/>
          </p:nvPr>
        </p:nvSpPr>
        <p:spPr>
          <a:xfrm>
            <a:off x="3534977" y="1599581"/>
            <a:ext cx="1994100" cy="45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Physical Bullying</a:t>
            </a:r>
            <a:endParaRPr sz="2000"/>
          </a:p>
        </p:txBody>
      </p:sp>
      <p:sp>
        <p:nvSpPr>
          <p:cNvPr id="1019" name="Google Shape;1019;p38"/>
          <p:cNvSpPr txBox="1"/>
          <p:nvPr>
            <p:ph idx="3" type="subTitle"/>
          </p:nvPr>
        </p:nvSpPr>
        <p:spPr>
          <a:xfrm>
            <a:off x="6741639" y="1252269"/>
            <a:ext cx="1994100" cy="45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Cyberbullying</a:t>
            </a:r>
            <a:endParaRPr sz="2000"/>
          </a:p>
        </p:txBody>
      </p:sp>
      <p:sp>
        <p:nvSpPr>
          <p:cNvPr id="1020" name="Google Shape;1020;p38"/>
          <p:cNvSpPr txBox="1"/>
          <p:nvPr>
            <p:ph idx="4" type="body"/>
          </p:nvPr>
        </p:nvSpPr>
        <p:spPr>
          <a:xfrm>
            <a:off x="462325" y="1953600"/>
            <a:ext cx="2423700" cy="208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50">
                <a:solidFill>
                  <a:srgbClr val="FFFFFF"/>
                </a:solidFill>
              </a:rPr>
              <a:t>Includes name calling, insults, teasing, intimidation, homophobic or racist remarks, or verbal abuse. While verbal bullying can start off harmless, it can escalate to levels which start affecting the individual target.</a:t>
            </a:r>
            <a:endParaRPr sz="1800">
              <a:solidFill>
                <a:srgbClr val="FFFFFF"/>
              </a:solidFill>
            </a:endParaRPr>
          </a:p>
        </p:txBody>
      </p:sp>
      <p:sp>
        <p:nvSpPr>
          <p:cNvPr id="1021" name="Google Shape;1021;p38"/>
          <p:cNvSpPr txBox="1"/>
          <p:nvPr>
            <p:ph idx="5" type="body"/>
          </p:nvPr>
        </p:nvSpPr>
        <p:spPr>
          <a:xfrm>
            <a:off x="3535050" y="2425172"/>
            <a:ext cx="1994100" cy="69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50">
                <a:solidFill>
                  <a:srgbClr val="000000"/>
                </a:solidFill>
                <a:highlight>
                  <a:srgbClr val="FFFFFF"/>
                </a:highlight>
                <a:latin typeface="Arial"/>
                <a:ea typeface="Arial"/>
                <a:cs typeface="Arial"/>
                <a:sym typeface="Arial"/>
              </a:rPr>
              <a:t> </a:t>
            </a:r>
            <a:r>
              <a:rPr lang="en" sz="1550">
                <a:solidFill>
                  <a:srgbClr val="FFFFFF"/>
                </a:solidFill>
              </a:rPr>
              <a:t>Includes hitting, kicking, tripping, pinching and pushing or damaging property.  Physical bullying causes both short term and long term damage. </a:t>
            </a:r>
            <a:endParaRPr sz="1550">
              <a:solidFill>
                <a:srgbClr val="FFFFFF"/>
              </a:solidFill>
            </a:endParaRPr>
          </a:p>
        </p:txBody>
      </p:sp>
      <p:sp>
        <p:nvSpPr>
          <p:cNvPr id="1022" name="Google Shape;1022;p38"/>
          <p:cNvSpPr txBox="1"/>
          <p:nvPr>
            <p:ph idx="6" type="body"/>
          </p:nvPr>
        </p:nvSpPr>
        <p:spPr>
          <a:xfrm>
            <a:off x="5529150" y="1707375"/>
            <a:ext cx="3522600" cy="331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FFFFFF"/>
                </a:solidFill>
              </a:rPr>
              <a:t>Intentional and repeated harm inflicted through the use of computers, phones, and other electronic devices.</a:t>
            </a:r>
            <a:endParaRPr sz="1450">
              <a:solidFill>
                <a:srgbClr val="FFFFFF"/>
              </a:solidFill>
            </a:endParaRPr>
          </a:p>
          <a:p>
            <a:pPr indent="0" lvl="0" marL="0" rtl="0" algn="l">
              <a:spcBef>
                <a:spcPts val="1600"/>
              </a:spcBef>
              <a:spcAft>
                <a:spcPts val="0"/>
              </a:spcAft>
              <a:buNone/>
            </a:pPr>
            <a:r>
              <a:rPr lang="en" sz="1450">
                <a:solidFill>
                  <a:srgbClr val="FFFFFF"/>
                </a:solidFill>
              </a:rPr>
              <a:t>Cyber bullying can include:</a:t>
            </a:r>
            <a:endParaRPr sz="1450">
              <a:solidFill>
                <a:srgbClr val="FFFFFF"/>
              </a:solidFill>
            </a:endParaRPr>
          </a:p>
          <a:p>
            <a:pPr indent="-320675" lvl="0" marL="736600" rtl="0" algn="l">
              <a:spcBef>
                <a:spcPts val="1600"/>
              </a:spcBef>
              <a:spcAft>
                <a:spcPts val="0"/>
              </a:spcAft>
              <a:buClr>
                <a:srgbClr val="FFFFFF"/>
              </a:buClr>
              <a:buSzPts val="1450"/>
              <a:buFont typeface="Roboto"/>
              <a:buChar char="●"/>
            </a:pPr>
            <a:r>
              <a:rPr lang="en" sz="1450">
                <a:solidFill>
                  <a:srgbClr val="FFFFFF"/>
                </a:solidFill>
              </a:rPr>
              <a:t>abusive or hurtful texts, emails or posts, images or videos</a:t>
            </a:r>
            <a:endParaRPr sz="1450">
              <a:solidFill>
                <a:srgbClr val="FFFFFF"/>
              </a:solidFill>
            </a:endParaRPr>
          </a:p>
          <a:p>
            <a:pPr indent="-320675" lvl="0" marL="736600" rtl="0" algn="l">
              <a:spcBef>
                <a:spcPts val="0"/>
              </a:spcBef>
              <a:spcAft>
                <a:spcPts val="0"/>
              </a:spcAft>
              <a:buClr>
                <a:srgbClr val="FFFFFF"/>
              </a:buClr>
              <a:buSzPts val="1450"/>
              <a:buFont typeface="Roboto"/>
              <a:buChar char="●"/>
            </a:pPr>
            <a:r>
              <a:rPr lang="en" sz="1450">
                <a:solidFill>
                  <a:srgbClr val="FFFFFF"/>
                </a:solidFill>
              </a:rPr>
              <a:t>deliberately excluding others online</a:t>
            </a:r>
            <a:endParaRPr sz="1450">
              <a:solidFill>
                <a:srgbClr val="FFFFFF"/>
              </a:solidFill>
            </a:endParaRPr>
          </a:p>
          <a:p>
            <a:pPr indent="-320675" lvl="0" marL="736600" rtl="0" algn="l">
              <a:spcBef>
                <a:spcPts val="0"/>
              </a:spcBef>
              <a:spcAft>
                <a:spcPts val="0"/>
              </a:spcAft>
              <a:buClr>
                <a:srgbClr val="FFFFFF"/>
              </a:buClr>
              <a:buSzPts val="1450"/>
              <a:buFont typeface="Roboto"/>
              <a:buChar char="●"/>
            </a:pPr>
            <a:r>
              <a:rPr lang="en" sz="1450">
                <a:solidFill>
                  <a:srgbClr val="FFFFFF"/>
                </a:solidFill>
              </a:rPr>
              <a:t>nasty gossip or rumours</a:t>
            </a:r>
            <a:endParaRPr sz="1450">
              <a:solidFill>
                <a:srgbClr val="FFFFFF"/>
              </a:solidFill>
            </a:endParaRPr>
          </a:p>
          <a:p>
            <a:pPr indent="-320675" lvl="0" marL="736600" rtl="0" algn="l">
              <a:spcBef>
                <a:spcPts val="0"/>
              </a:spcBef>
              <a:spcAft>
                <a:spcPts val="0"/>
              </a:spcAft>
              <a:buClr>
                <a:srgbClr val="FFFFFF"/>
              </a:buClr>
              <a:buSzPts val="1450"/>
              <a:buFont typeface="Roboto"/>
              <a:buChar char="●"/>
            </a:pPr>
            <a:r>
              <a:rPr lang="en" sz="1450">
                <a:solidFill>
                  <a:srgbClr val="FFFFFF"/>
                </a:solidFill>
              </a:rPr>
              <a:t>imitating others online or using their log-in</a:t>
            </a:r>
            <a:r>
              <a:rPr lang="en" sz="1450"/>
              <a:t>.</a:t>
            </a:r>
            <a:endParaRPr sz="1050">
              <a:solidFill>
                <a:srgbClr val="000000"/>
              </a:solidFill>
              <a:highlight>
                <a:srgbClr val="FFFFFF"/>
              </a:highlight>
              <a:latin typeface="Arial"/>
              <a:ea typeface="Arial"/>
              <a:cs typeface="Arial"/>
              <a:sym typeface="Arial"/>
            </a:endParaRPr>
          </a:p>
        </p:txBody>
      </p:sp>
      <p:pic>
        <p:nvPicPr>
          <p:cNvPr id="1023" name="Google Shape;1023;p38"/>
          <p:cNvPicPr preferRelativeResize="0"/>
          <p:nvPr/>
        </p:nvPicPr>
        <p:blipFill>
          <a:blip r:embed="rId3">
            <a:alphaModFix/>
          </a:blip>
          <a:stretch>
            <a:fillRect/>
          </a:stretch>
        </p:blipFill>
        <p:spPr>
          <a:xfrm>
            <a:off x="307200" y="362618"/>
            <a:ext cx="2118451" cy="998000"/>
          </a:xfrm>
          <a:prstGeom prst="rect">
            <a:avLst/>
          </a:prstGeom>
          <a:noFill/>
          <a:ln>
            <a:noFill/>
          </a:ln>
        </p:spPr>
      </p:pic>
      <p:pic>
        <p:nvPicPr>
          <p:cNvPr id="1024" name="Google Shape;1024;p38"/>
          <p:cNvPicPr preferRelativeResize="0"/>
          <p:nvPr/>
        </p:nvPicPr>
        <p:blipFill>
          <a:blip r:embed="rId4">
            <a:alphaModFix/>
          </a:blip>
          <a:stretch>
            <a:fillRect/>
          </a:stretch>
        </p:blipFill>
        <p:spPr>
          <a:xfrm>
            <a:off x="3285125" y="128112"/>
            <a:ext cx="2118450" cy="1467016"/>
          </a:xfrm>
          <a:prstGeom prst="rect">
            <a:avLst/>
          </a:prstGeom>
          <a:noFill/>
          <a:ln>
            <a:noFill/>
          </a:ln>
        </p:spPr>
      </p:pic>
      <p:pic>
        <p:nvPicPr>
          <p:cNvPr id="1025" name="Google Shape;1025;p38"/>
          <p:cNvPicPr preferRelativeResize="0"/>
          <p:nvPr/>
        </p:nvPicPr>
        <p:blipFill>
          <a:blip r:embed="rId5">
            <a:alphaModFix/>
          </a:blip>
          <a:stretch>
            <a:fillRect/>
          </a:stretch>
        </p:blipFill>
        <p:spPr>
          <a:xfrm>
            <a:off x="6741651" y="7025"/>
            <a:ext cx="1245251" cy="1245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39"/>
          <p:cNvSpPr/>
          <p:nvPr/>
        </p:nvSpPr>
        <p:spPr>
          <a:xfrm>
            <a:off x="3411381" y="529406"/>
            <a:ext cx="2319814" cy="2118505"/>
          </a:xfrm>
          <a:custGeom>
            <a:rect b="b" l="l" r="r" t="t"/>
            <a:pathLst>
              <a:path extrusionOk="0" h="1984548" w="2263233">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rotWithShape="0" algn="bl" dir="5400000" dist="19050">
              <a:srgbClr val="000000">
                <a:alpha val="50000"/>
              </a:srgbClr>
            </a:outerShdw>
          </a:effectLst>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FFFFFF"/>
              </a:solidFill>
              <a:latin typeface="Calibri"/>
              <a:ea typeface="Calibri"/>
              <a:cs typeface="Calibri"/>
              <a:sym typeface="Calibri"/>
            </a:endParaRPr>
          </a:p>
        </p:txBody>
      </p:sp>
      <p:sp>
        <p:nvSpPr>
          <p:cNvPr id="1031" name="Google Shape;1031;p39"/>
          <p:cNvSpPr txBox="1"/>
          <p:nvPr>
            <p:ph type="title"/>
          </p:nvPr>
        </p:nvSpPr>
        <p:spPr>
          <a:xfrm>
            <a:off x="1801013" y="1862288"/>
            <a:ext cx="5541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u="sng"/>
              <a:t>The Evidence</a:t>
            </a:r>
            <a:endParaRPr/>
          </a:p>
        </p:txBody>
      </p:sp>
      <p:sp>
        <p:nvSpPr>
          <p:cNvPr id="1032" name="Google Shape;1032;p39"/>
          <p:cNvSpPr/>
          <p:nvPr/>
        </p:nvSpPr>
        <p:spPr>
          <a:xfrm>
            <a:off x="4152769" y="925838"/>
            <a:ext cx="1137116" cy="869737"/>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solidFill>
                  <a:srgbClr val="FFFFFF"/>
                </a:solidFill>
                <a:latin typeface="Fjalla One"/>
              </a:rPr>
              <a:t>02</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pic>
        <p:nvPicPr>
          <p:cNvPr id="1037" name="Google Shape;1037;p40"/>
          <p:cNvPicPr preferRelativeResize="0"/>
          <p:nvPr/>
        </p:nvPicPr>
        <p:blipFill>
          <a:blip r:embed="rId4">
            <a:alphaModFix/>
          </a:blip>
          <a:stretch>
            <a:fillRect/>
          </a:stretch>
        </p:blipFill>
        <p:spPr>
          <a:xfrm>
            <a:off x="465500" y="41300"/>
            <a:ext cx="834700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41"/>
          <p:cNvSpPr txBox="1"/>
          <p:nvPr>
            <p:ph type="title"/>
          </p:nvPr>
        </p:nvSpPr>
        <p:spPr>
          <a:xfrm>
            <a:off x="567607" y="127156"/>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Cyberbullying </a:t>
            </a:r>
            <a:endParaRPr/>
          </a:p>
        </p:txBody>
      </p:sp>
      <p:sp>
        <p:nvSpPr>
          <p:cNvPr id="1043" name="Google Shape;1043;p41"/>
          <p:cNvSpPr txBox="1"/>
          <p:nvPr>
            <p:ph idx="1" type="body"/>
          </p:nvPr>
        </p:nvSpPr>
        <p:spPr>
          <a:xfrm>
            <a:off x="115575" y="699850"/>
            <a:ext cx="8943300" cy="271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libri"/>
                <a:ea typeface="Calibri"/>
                <a:cs typeface="Calibri"/>
                <a:sym typeface="Calibri"/>
              </a:rPr>
              <a:t>There are several challenges for addressing cyberbullying. Parents suggest they lack the knowledge or time to keep up with their children's’ online behaviors. Schools are educating about cyberbullying with policies, training, and assemblies, yet don’t always know when and how to intervene in cyberbullying when it happens off campus. Law enforcement often can’t get involved unless there is clear evidence of a crime of threat to someone’s safety</a:t>
            </a:r>
            <a:endParaRPr>
              <a:solidFill>
                <a:srgbClr val="FFFFFF"/>
              </a:solidFill>
              <a:latin typeface="Calibri"/>
              <a:ea typeface="Calibri"/>
              <a:cs typeface="Calibri"/>
              <a:sym typeface="Calibri"/>
            </a:endParaRPr>
          </a:p>
          <a:p>
            <a:pPr indent="0" lvl="0" marL="0" rtl="0" algn="ctr">
              <a:spcBef>
                <a:spcPts val="1600"/>
              </a:spcBef>
              <a:spcAft>
                <a:spcPts val="0"/>
              </a:spcAft>
              <a:buNone/>
            </a:pPr>
            <a:r>
              <a:rPr lang="en" sz="1300">
                <a:solidFill>
                  <a:srgbClr val="FFFFFF"/>
                </a:solidFill>
                <a:latin typeface="Calibri"/>
                <a:ea typeface="Calibri"/>
                <a:cs typeface="Calibri"/>
                <a:sym typeface="Calibri"/>
              </a:rPr>
              <a:t>49.8% of tweens (9 to 12 years old) said they experienced bullying at school and 14.5% of tweens shared they experienced bullying online</a:t>
            </a:r>
            <a:endParaRPr sz="1300">
              <a:solidFill>
                <a:srgbClr val="FFFFFF"/>
              </a:solidFill>
              <a:latin typeface="Calibri"/>
              <a:ea typeface="Calibri"/>
              <a:cs typeface="Calibri"/>
              <a:sym typeface="Calibri"/>
            </a:endParaRPr>
          </a:p>
          <a:p>
            <a:pPr indent="0" lvl="0" marL="0" rtl="0" algn="ctr">
              <a:spcBef>
                <a:spcPts val="1600"/>
              </a:spcBef>
              <a:spcAft>
                <a:spcPts val="0"/>
              </a:spcAft>
              <a:buNone/>
            </a:pPr>
            <a:r>
              <a:rPr lang="en" sz="1300">
                <a:solidFill>
                  <a:srgbClr val="FFFFFF"/>
                </a:solidFill>
                <a:latin typeface="Calibri"/>
                <a:ea typeface="Calibri"/>
                <a:cs typeface="Calibri"/>
                <a:sym typeface="Calibri"/>
              </a:rPr>
              <a:t>Reports of cyberbullying are highest among middle school students, followed by high school students, and then primary school students </a:t>
            </a:r>
            <a:endParaRPr sz="1300">
              <a:solidFill>
                <a:srgbClr val="FFFFFF"/>
              </a:solidFill>
              <a:latin typeface="Calibri"/>
              <a:ea typeface="Calibri"/>
              <a:cs typeface="Calibri"/>
              <a:sym typeface="Calibri"/>
            </a:endParaRPr>
          </a:p>
          <a:p>
            <a:pPr indent="0" lvl="0" marL="0" rtl="0" algn="ctr">
              <a:spcBef>
                <a:spcPts val="1600"/>
              </a:spcBef>
              <a:spcAft>
                <a:spcPts val="1600"/>
              </a:spcAft>
              <a:buNone/>
            </a:pPr>
            <a:r>
              <a:rPr lang="en" sz="1300">
                <a:solidFill>
                  <a:srgbClr val="FFFFFF"/>
                </a:solidFill>
                <a:latin typeface="Calibri"/>
                <a:ea typeface="Calibri"/>
                <a:cs typeface="Calibri"/>
                <a:sym typeface="Calibri"/>
              </a:rPr>
              <a:t>The type of cyberbullying tends to differ by gender. Girls were more likely to say someone spread rumors about them online while boys were more likely to say that someone threatened to hurt them online</a:t>
            </a:r>
            <a:endParaRPr sz="13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42"/>
          <p:cNvSpPr txBox="1"/>
          <p:nvPr>
            <p:ph type="title"/>
          </p:nvPr>
        </p:nvSpPr>
        <p:spPr>
          <a:xfrm>
            <a:off x="3919532" y="98281"/>
            <a:ext cx="8054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Bullying </a:t>
            </a:r>
            <a:endParaRPr/>
          </a:p>
          <a:p>
            <a:pPr indent="0" lvl="0" marL="0" rtl="0" algn="ctr">
              <a:spcBef>
                <a:spcPts val="0"/>
              </a:spcBef>
              <a:spcAft>
                <a:spcPts val="0"/>
              </a:spcAft>
              <a:buNone/>
            </a:pPr>
            <a:r>
              <a:rPr lang="en"/>
              <a:t>Statistics </a:t>
            </a:r>
            <a:endParaRPr/>
          </a:p>
        </p:txBody>
      </p:sp>
      <p:sp>
        <p:nvSpPr>
          <p:cNvPr id="1049" name="Google Shape;1049;p42"/>
          <p:cNvSpPr txBox="1"/>
          <p:nvPr>
            <p:ph idx="1" type="body"/>
          </p:nvPr>
        </p:nvSpPr>
        <p:spPr>
          <a:xfrm>
            <a:off x="567607" y="1133494"/>
            <a:ext cx="8054700" cy="2715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pic>
        <p:nvPicPr>
          <p:cNvPr id="1050" name="Google Shape;1050;p42"/>
          <p:cNvPicPr preferRelativeResize="0"/>
          <p:nvPr/>
        </p:nvPicPr>
        <p:blipFill>
          <a:blip r:embed="rId3">
            <a:alphaModFix/>
          </a:blip>
          <a:stretch>
            <a:fillRect/>
          </a:stretch>
        </p:blipFill>
        <p:spPr>
          <a:xfrm>
            <a:off x="0" y="272125"/>
            <a:ext cx="7117874" cy="4871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FFDD00"/>
      </a:dk1>
      <a:lt1>
        <a:srgbClr val="EE7203"/>
      </a:lt1>
      <a:dk2>
        <a:srgbClr val="E30613"/>
      </a:dk2>
      <a:lt2>
        <a:srgbClr val="E1177E"/>
      </a:lt2>
      <a:accent1>
        <a:srgbClr val="BD2184"/>
      </a:accent1>
      <a:accent2>
        <a:srgbClr val="97549C"/>
      </a:accent2>
      <a:accent3>
        <a:srgbClr val="5358A3"/>
      </a:accent3>
      <a:accent4>
        <a:srgbClr val="0095D4"/>
      </a:accent4>
      <a:accent5>
        <a:srgbClr val="00A779"/>
      </a:accent5>
      <a:accent6>
        <a:srgbClr val="98C21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