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Roboto Slab"/>
      <p:regular r:id="rId22"/>
      <p:bold r:id="rId23"/>
    </p:embeddedFont>
    <p:embeddedFont>
      <p:font typeface="Oxygen"/>
      <p:regular r:id="rId24"/>
      <p:bold r:id="rId25"/>
    </p:embeddedFont>
    <p:embeddedFont>
      <p:font typeface="Roboto"/>
      <p:regular r:id="rId26"/>
      <p:bold r:id="rId27"/>
      <p:italic r:id="rId28"/>
      <p:boldItalic r:id="rId29"/>
    </p:embeddedFont>
    <p:embeddedFont>
      <p:font typeface="Montserra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Slab-regular.fntdata"/><Relationship Id="rId21" Type="http://schemas.openxmlformats.org/officeDocument/2006/relationships/slide" Target="slides/slide17.xml"/><Relationship Id="rId24" Type="http://schemas.openxmlformats.org/officeDocument/2006/relationships/font" Target="fonts/Oxygen-regular.fntdata"/><Relationship Id="rId23" Type="http://schemas.openxmlformats.org/officeDocument/2006/relationships/font" Target="fonts/RobotoSlab-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regular.fntdata"/><Relationship Id="rId25" Type="http://schemas.openxmlformats.org/officeDocument/2006/relationships/font" Target="fonts/Oxygen-bold.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7.xml"/><Relationship Id="rId33" Type="http://schemas.openxmlformats.org/officeDocument/2006/relationships/font" Target="fonts/Montserrat-boldItalic.fntdata"/><Relationship Id="rId10" Type="http://schemas.openxmlformats.org/officeDocument/2006/relationships/slide" Target="slides/slide6.xml"/><Relationship Id="rId32" Type="http://schemas.openxmlformats.org/officeDocument/2006/relationships/font" Target="fonts/Montserrat-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41a8882009_0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41a888200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ec7d0231f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ec7d0231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7650" y="2626031"/>
            <a:ext cx="9144000" cy="1886700"/>
          </a:xfrm>
          <a:prstGeom prst="rect">
            <a:avLst/>
          </a:prstGeom>
          <a:solidFill>
            <a:srgbClr val="004430">
              <a:alpha val="5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719175" y="2963363"/>
            <a:ext cx="6598200" cy="1159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400"/>
              <a:buNone/>
              <a:defRPr sz="4400">
                <a:solidFill>
                  <a:schemeClr val="lt1"/>
                </a:solidFill>
              </a:defRPr>
            </a:lvl1pPr>
            <a:lvl2pPr lvl="1" algn="ctr">
              <a:spcBef>
                <a:spcPts val="0"/>
              </a:spcBef>
              <a:spcAft>
                <a:spcPts val="0"/>
              </a:spcAft>
              <a:buClr>
                <a:schemeClr val="lt1"/>
              </a:buClr>
              <a:buSzPts val="4400"/>
              <a:buNone/>
              <a:defRPr sz="4400">
                <a:solidFill>
                  <a:schemeClr val="lt1"/>
                </a:solidFill>
              </a:defRPr>
            </a:lvl2pPr>
            <a:lvl3pPr lvl="2" algn="ctr">
              <a:spcBef>
                <a:spcPts val="0"/>
              </a:spcBef>
              <a:spcAft>
                <a:spcPts val="0"/>
              </a:spcAft>
              <a:buClr>
                <a:schemeClr val="lt1"/>
              </a:buClr>
              <a:buSzPts val="4400"/>
              <a:buNone/>
              <a:defRPr sz="4400">
                <a:solidFill>
                  <a:schemeClr val="lt1"/>
                </a:solidFill>
              </a:defRPr>
            </a:lvl3pPr>
            <a:lvl4pPr lvl="3" algn="ctr">
              <a:spcBef>
                <a:spcPts val="0"/>
              </a:spcBef>
              <a:spcAft>
                <a:spcPts val="0"/>
              </a:spcAft>
              <a:buClr>
                <a:schemeClr val="lt1"/>
              </a:buClr>
              <a:buSzPts val="4400"/>
              <a:buNone/>
              <a:defRPr sz="4400">
                <a:solidFill>
                  <a:schemeClr val="lt1"/>
                </a:solidFill>
              </a:defRPr>
            </a:lvl4pPr>
            <a:lvl5pPr lvl="4" algn="ctr">
              <a:spcBef>
                <a:spcPts val="0"/>
              </a:spcBef>
              <a:spcAft>
                <a:spcPts val="0"/>
              </a:spcAft>
              <a:buClr>
                <a:schemeClr val="lt1"/>
              </a:buClr>
              <a:buSzPts val="4400"/>
              <a:buNone/>
              <a:defRPr sz="4400">
                <a:solidFill>
                  <a:schemeClr val="lt1"/>
                </a:solidFill>
              </a:defRPr>
            </a:lvl5pPr>
            <a:lvl6pPr lvl="5" algn="ctr">
              <a:spcBef>
                <a:spcPts val="0"/>
              </a:spcBef>
              <a:spcAft>
                <a:spcPts val="0"/>
              </a:spcAft>
              <a:buClr>
                <a:schemeClr val="lt1"/>
              </a:buClr>
              <a:buSzPts val="4400"/>
              <a:buNone/>
              <a:defRPr sz="4400">
                <a:solidFill>
                  <a:schemeClr val="lt1"/>
                </a:solidFill>
              </a:defRPr>
            </a:lvl6pPr>
            <a:lvl7pPr lvl="6" algn="ctr">
              <a:spcBef>
                <a:spcPts val="0"/>
              </a:spcBef>
              <a:spcAft>
                <a:spcPts val="0"/>
              </a:spcAft>
              <a:buClr>
                <a:schemeClr val="lt1"/>
              </a:buClr>
              <a:buSzPts val="4400"/>
              <a:buNone/>
              <a:defRPr sz="4400">
                <a:solidFill>
                  <a:schemeClr val="lt1"/>
                </a:solidFill>
              </a:defRPr>
            </a:lvl7pPr>
            <a:lvl8pPr lvl="7" algn="ctr">
              <a:spcBef>
                <a:spcPts val="0"/>
              </a:spcBef>
              <a:spcAft>
                <a:spcPts val="0"/>
              </a:spcAft>
              <a:buClr>
                <a:schemeClr val="lt1"/>
              </a:buClr>
              <a:buSzPts val="4400"/>
              <a:buNone/>
              <a:defRPr sz="4400">
                <a:solidFill>
                  <a:schemeClr val="lt1"/>
                </a:solidFill>
              </a:defRPr>
            </a:lvl8pPr>
            <a:lvl9pPr lvl="8" algn="ctr">
              <a:spcBef>
                <a:spcPts val="0"/>
              </a:spcBef>
              <a:spcAft>
                <a:spcPts val="0"/>
              </a:spcAft>
              <a:buClr>
                <a:schemeClr val="lt1"/>
              </a:buClr>
              <a:buSzPts val="4400"/>
              <a:buNone/>
              <a:defRPr sz="4400">
                <a:solidFill>
                  <a:schemeClr val="lt1"/>
                </a:solidFill>
              </a:defRPr>
            </a:lvl9pPr>
          </a:lstStyle>
          <a:p/>
        </p:txBody>
      </p:sp>
      <p:grpSp>
        <p:nvGrpSpPr>
          <p:cNvPr id="12" name="Google Shape;12;p2"/>
          <p:cNvGrpSpPr/>
          <p:nvPr/>
        </p:nvGrpSpPr>
        <p:grpSpPr>
          <a:xfrm>
            <a:off x="0" y="4265975"/>
            <a:ext cx="9197400" cy="883431"/>
            <a:chOff x="0" y="5687967"/>
            <a:chExt cx="9197400" cy="1177908"/>
          </a:xfrm>
        </p:grpSpPr>
        <p:sp>
          <p:nvSpPr>
            <p:cNvPr id="13" name="Google Shape;13;p2"/>
            <p:cNvSpPr/>
            <p:nvPr/>
          </p:nvSpPr>
          <p:spPr>
            <a:xfrm>
              <a:off x="0" y="5948175"/>
              <a:ext cx="9197400" cy="91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18800" y="5687967"/>
              <a:ext cx="457800" cy="3363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leaf)">
  <p:cSld name="TITLE_AND_TWO_COLUMNS_1">
    <p:spTree>
      <p:nvGrpSpPr>
        <p:cNvPr id="65" name="Shape 65"/>
        <p:cNvGrpSpPr/>
        <p:nvPr/>
      </p:nvGrpSpPr>
      <p:grpSpPr>
        <a:xfrm>
          <a:off x="0" y="0"/>
          <a:ext cx="0" cy="0"/>
          <a:chOff x="0" y="0"/>
          <a:chExt cx="0" cy="0"/>
        </a:xfrm>
      </p:grpSpPr>
      <p:sp>
        <p:nvSpPr>
          <p:cNvPr id="66" name="Google Shape;66;p11"/>
          <p:cNvSpPr/>
          <p:nvPr/>
        </p:nvSpPr>
        <p:spPr>
          <a:xfrm>
            <a:off x="0" y="50"/>
            <a:ext cx="9144000" cy="5143500"/>
          </a:xfrm>
          <a:prstGeom prst="frame">
            <a:avLst>
              <a:gd fmla="val 2218" name="adj1"/>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1"/>
          <p:cNvSpPr txBox="1"/>
          <p:nvPr>
            <p:ph idx="1" type="body"/>
          </p:nvPr>
        </p:nvSpPr>
        <p:spPr>
          <a:xfrm>
            <a:off x="2257426" y="1864519"/>
            <a:ext cx="2051700" cy="30612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Clr>
                <a:schemeClr val="dk1"/>
              </a:buClr>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68" name="Google Shape;68;p11"/>
          <p:cNvSpPr txBox="1"/>
          <p:nvPr>
            <p:ph idx="2" type="body"/>
          </p:nvPr>
        </p:nvSpPr>
        <p:spPr>
          <a:xfrm>
            <a:off x="4414202" y="1864519"/>
            <a:ext cx="2051700" cy="30612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Clr>
                <a:schemeClr val="dk1"/>
              </a:buClr>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69" name="Google Shape;69;p11"/>
          <p:cNvSpPr txBox="1"/>
          <p:nvPr>
            <p:ph idx="3" type="body"/>
          </p:nvPr>
        </p:nvSpPr>
        <p:spPr>
          <a:xfrm>
            <a:off x="6570979" y="1864519"/>
            <a:ext cx="2051700" cy="30612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Clr>
                <a:schemeClr val="dk1"/>
              </a:buClr>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70" name="Google Shape;70;p11"/>
          <p:cNvSpPr txBox="1"/>
          <p:nvPr>
            <p:ph type="title"/>
          </p:nvPr>
        </p:nvSpPr>
        <p:spPr>
          <a:xfrm>
            <a:off x="2257425" y="887475"/>
            <a:ext cx="6153300" cy="726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71" name="Google Shape;71;p11"/>
          <p:cNvSpPr txBox="1"/>
          <p:nvPr>
            <p:ph idx="12" type="sldNum"/>
          </p:nvPr>
        </p:nvSpPr>
        <p:spPr>
          <a:xfrm>
            <a:off x="8480577" y="4673644"/>
            <a:ext cx="452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72" name="Google Shape;72;p11"/>
          <p:cNvPicPr preferRelativeResize="0"/>
          <p:nvPr/>
        </p:nvPicPr>
        <p:blipFill rotWithShape="1">
          <a:blip r:embed="rId2">
            <a:alphaModFix/>
          </a:blip>
          <a:srcRect b="29557" l="5767" r="0" t="29553"/>
          <a:stretch/>
        </p:blipFill>
        <p:spPr>
          <a:xfrm flipH="1" rot="10800000">
            <a:off x="0" y="644575"/>
            <a:ext cx="1943100" cy="8431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sea)">
  <p:cSld name="TITLE_AND_TWO_COLUMNS_1_1">
    <p:spTree>
      <p:nvGrpSpPr>
        <p:cNvPr id="73" name="Shape 73"/>
        <p:cNvGrpSpPr/>
        <p:nvPr/>
      </p:nvGrpSpPr>
      <p:grpSpPr>
        <a:xfrm>
          <a:off x="0" y="0"/>
          <a:ext cx="0" cy="0"/>
          <a:chOff x="0" y="0"/>
          <a:chExt cx="0" cy="0"/>
        </a:xfrm>
      </p:grpSpPr>
      <p:sp>
        <p:nvSpPr>
          <p:cNvPr id="74" name="Google Shape;74;p12"/>
          <p:cNvSpPr/>
          <p:nvPr/>
        </p:nvSpPr>
        <p:spPr>
          <a:xfrm>
            <a:off x="0" y="50"/>
            <a:ext cx="9144000" cy="5143500"/>
          </a:xfrm>
          <a:prstGeom prst="frame">
            <a:avLst>
              <a:gd fmla="val 2218" name="adj1"/>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2"/>
          <p:cNvSpPr txBox="1"/>
          <p:nvPr>
            <p:ph idx="1" type="body"/>
          </p:nvPr>
        </p:nvSpPr>
        <p:spPr>
          <a:xfrm>
            <a:off x="2257426" y="1864519"/>
            <a:ext cx="2051700" cy="30612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Clr>
                <a:schemeClr val="accent3"/>
              </a:buClr>
              <a:buSzPts val="1400"/>
              <a:buChar char="◍"/>
              <a:defRPr sz="1400"/>
            </a:lvl1pPr>
            <a:lvl2pPr indent="-317500" lvl="1" marL="914400" rtl="0">
              <a:spcBef>
                <a:spcPts val="0"/>
              </a:spcBef>
              <a:spcAft>
                <a:spcPts val="0"/>
              </a:spcAft>
              <a:buClr>
                <a:schemeClr val="accent3"/>
              </a:buClr>
              <a:buSzPts val="1400"/>
              <a:buChar char="○"/>
              <a:defRPr sz="1400"/>
            </a:lvl2pPr>
            <a:lvl3pPr indent="-317500" lvl="2" marL="1371600" rtl="0">
              <a:spcBef>
                <a:spcPts val="0"/>
              </a:spcBef>
              <a:spcAft>
                <a:spcPts val="0"/>
              </a:spcAft>
              <a:buClr>
                <a:schemeClr val="dk1"/>
              </a:buClr>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76" name="Google Shape;76;p12"/>
          <p:cNvSpPr txBox="1"/>
          <p:nvPr>
            <p:ph idx="2" type="body"/>
          </p:nvPr>
        </p:nvSpPr>
        <p:spPr>
          <a:xfrm>
            <a:off x="4414202" y="1864519"/>
            <a:ext cx="2051700" cy="30612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Clr>
                <a:schemeClr val="accent3"/>
              </a:buClr>
              <a:buSzPts val="1400"/>
              <a:buChar char="◍"/>
              <a:defRPr sz="1400"/>
            </a:lvl1pPr>
            <a:lvl2pPr indent="-317500" lvl="1" marL="914400" rtl="0">
              <a:spcBef>
                <a:spcPts val="0"/>
              </a:spcBef>
              <a:spcAft>
                <a:spcPts val="0"/>
              </a:spcAft>
              <a:buClr>
                <a:schemeClr val="accent3"/>
              </a:buClr>
              <a:buSzPts val="1400"/>
              <a:buChar char="○"/>
              <a:defRPr sz="1400"/>
            </a:lvl2pPr>
            <a:lvl3pPr indent="-317500" lvl="2" marL="1371600" rtl="0">
              <a:spcBef>
                <a:spcPts val="0"/>
              </a:spcBef>
              <a:spcAft>
                <a:spcPts val="0"/>
              </a:spcAft>
              <a:buClr>
                <a:schemeClr val="dk1"/>
              </a:buClr>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77" name="Google Shape;77;p12"/>
          <p:cNvSpPr txBox="1"/>
          <p:nvPr>
            <p:ph idx="3" type="body"/>
          </p:nvPr>
        </p:nvSpPr>
        <p:spPr>
          <a:xfrm>
            <a:off x="6570979" y="1864519"/>
            <a:ext cx="2051700" cy="30612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Clr>
                <a:schemeClr val="accent3"/>
              </a:buClr>
              <a:buSzPts val="1400"/>
              <a:buChar char="◍"/>
              <a:defRPr sz="1400"/>
            </a:lvl1pPr>
            <a:lvl2pPr indent="-317500" lvl="1" marL="914400" rtl="0">
              <a:spcBef>
                <a:spcPts val="0"/>
              </a:spcBef>
              <a:spcAft>
                <a:spcPts val="0"/>
              </a:spcAft>
              <a:buClr>
                <a:schemeClr val="accent3"/>
              </a:buClr>
              <a:buSzPts val="1400"/>
              <a:buChar char="○"/>
              <a:defRPr sz="1400"/>
            </a:lvl2pPr>
            <a:lvl3pPr indent="-317500" lvl="2" marL="1371600" rtl="0">
              <a:spcBef>
                <a:spcPts val="0"/>
              </a:spcBef>
              <a:spcAft>
                <a:spcPts val="0"/>
              </a:spcAft>
              <a:buClr>
                <a:schemeClr val="dk1"/>
              </a:buClr>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78" name="Google Shape;78;p12"/>
          <p:cNvSpPr txBox="1"/>
          <p:nvPr>
            <p:ph type="title"/>
          </p:nvPr>
        </p:nvSpPr>
        <p:spPr>
          <a:xfrm>
            <a:off x="2257425" y="887475"/>
            <a:ext cx="6153300" cy="726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p:txBody>
      </p:sp>
      <p:sp>
        <p:nvSpPr>
          <p:cNvPr id="79" name="Google Shape;79;p12"/>
          <p:cNvSpPr txBox="1"/>
          <p:nvPr>
            <p:ph idx="12" type="sldNum"/>
          </p:nvPr>
        </p:nvSpPr>
        <p:spPr>
          <a:xfrm>
            <a:off x="8480577" y="4673644"/>
            <a:ext cx="452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Sea, Ocean, Infinity, Wide," id="80" name="Google Shape;80;p12"/>
          <p:cNvPicPr preferRelativeResize="0"/>
          <p:nvPr/>
        </p:nvPicPr>
        <p:blipFill rotWithShape="1">
          <a:blip r:embed="rId2">
            <a:alphaModFix/>
          </a:blip>
          <a:srcRect b="28536" l="14499" r="47082" t="41827"/>
          <a:stretch/>
        </p:blipFill>
        <p:spPr>
          <a:xfrm>
            <a:off x="0" y="644600"/>
            <a:ext cx="1943101" cy="84307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sky)">
  <p:cSld name="TITLE_AND_TWO_COLUMNS_1_1_1">
    <p:spTree>
      <p:nvGrpSpPr>
        <p:cNvPr id="81" name="Shape 81"/>
        <p:cNvGrpSpPr/>
        <p:nvPr/>
      </p:nvGrpSpPr>
      <p:grpSpPr>
        <a:xfrm>
          <a:off x="0" y="0"/>
          <a:ext cx="0" cy="0"/>
          <a:chOff x="0" y="0"/>
          <a:chExt cx="0" cy="0"/>
        </a:xfrm>
      </p:grpSpPr>
      <p:sp>
        <p:nvSpPr>
          <p:cNvPr id="82" name="Google Shape;82;p13"/>
          <p:cNvSpPr/>
          <p:nvPr/>
        </p:nvSpPr>
        <p:spPr>
          <a:xfrm>
            <a:off x="0" y="50"/>
            <a:ext cx="9144000" cy="5143500"/>
          </a:xfrm>
          <a:prstGeom prst="frame">
            <a:avLst>
              <a:gd fmla="val 2218" name="adj1"/>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txBox="1"/>
          <p:nvPr>
            <p:ph idx="1" type="body"/>
          </p:nvPr>
        </p:nvSpPr>
        <p:spPr>
          <a:xfrm>
            <a:off x="2257426" y="1864519"/>
            <a:ext cx="2051700" cy="30612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Clr>
                <a:schemeClr val="accent4"/>
              </a:buClr>
              <a:buSzPts val="1400"/>
              <a:buChar char="◍"/>
              <a:defRPr sz="1400"/>
            </a:lvl1pPr>
            <a:lvl2pPr indent="-317500" lvl="1" marL="914400" rtl="0">
              <a:spcBef>
                <a:spcPts val="0"/>
              </a:spcBef>
              <a:spcAft>
                <a:spcPts val="0"/>
              </a:spcAft>
              <a:buClr>
                <a:schemeClr val="accent4"/>
              </a:buClr>
              <a:buSzPts val="1400"/>
              <a:buChar char="○"/>
              <a:defRPr sz="1400"/>
            </a:lvl2pPr>
            <a:lvl3pPr indent="-317500" lvl="2" marL="1371600" rtl="0">
              <a:spcBef>
                <a:spcPts val="0"/>
              </a:spcBef>
              <a:spcAft>
                <a:spcPts val="0"/>
              </a:spcAft>
              <a:buClr>
                <a:schemeClr val="dk1"/>
              </a:buClr>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84" name="Google Shape;84;p13"/>
          <p:cNvSpPr txBox="1"/>
          <p:nvPr>
            <p:ph idx="2" type="body"/>
          </p:nvPr>
        </p:nvSpPr>
        <p:spPr>
          <a:xfrm>
            <a:off x="4414202" y="1864519"/>
            <a:ext cx="2051700" cy="30612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Clr>
                <a:schemeClr val="accent4"/>
              </a:buClr>
              <a:buSzPts val="1400"/>
              <a:buChar char="◍"/>
              <a:defRPr sz="1400"/>
            </a:lvl1pPr>
            <a:lvl2pPr indent="-317500" lvl="1" marL="914400" rtl="0">
              <a:spcBef>
                <a:spcPts val="0"/>
              </a:spcBef>
              <a:spcAft>
                <a:spcPts val="0"/>
              </a:spcAft>
              <a:buClr>
                <a:schemeClr val="accent4"/>
              </a:buClr>
              <a:buSzPts val="1400"/>
              <a:buChar char="○"/>
              <a:defRPr sz="1400"/>
            </a:lvl2pPr>
            <a:lvl3pPr indent="-317500" lvl="2" marL="1371600" rtl="0">
              <a:spcBef>
                <a:spcPts val="0"/>
              </a:spcBef>
              <a:spcAft>
                <a:spcPts val="0"/>
              </a:spcAft>
              <a:buClr>
                <a:schemeClr val="dk1"/>
              </a:buClr>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85" name="Google Shape;85;p13"/>
          <p:cNvSpPr txBox="1"/>
          <p:nvPr>
            <p:ph idx="3" type="body"/>
          </p:nvPr>
        </p:nvSpPr>
        <p:spPr>
          <a:xfrm>
            <a:off x="6570979" y="1864519"/>
            <a:ext cx="2051700" cy="30612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Clr>
                <a:schemeClr val="accent4"/>
              </a:buClr>
              <a:buSzPts val="1400"/>
              <a:buChar char="◍"/>
              <a:defRPr sz="1400"/>
            </a:lvl1pPr>
            <a:lvl2pPr indent="-317500" lvl="1" marL="914400" rtl="0">
              <a:spcBef>
                <a:spcPts val="0"/>
              </a:spcBef>
              <a:spcAft>
                <a:spcPts val="0"/>
              </a:spcAft>
              <a:buClr>
                <a:schemeClr val="accent4"/>
              </a:buClr>
              <a:buSzPts val="1400"/>
              <a:buChar char="○"/>
              <a:defRPr sz="1400"/>
            </a:lvl2pPr>
            <a:lvl3pPr indent="-317500" lvl="2" marL="1371600" rtl="0">
              <a:spcBef>
                <a:spcPts val="0"/>
              </a:spcBef>
              <a:spcAft>
                <a:spcPts val="0"/>
              </a:spcAft>
              <a:buClr>
                <a:schemeClr val="dk1"/>
              </a:buClr>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86" name="Google Shape;86;p13"/>
          <p:cNvSpPr txBox="1"/>
          <p:nvPr>
            <p:ph type="title"/>
          </p:nvPr>
        </p:nvSpPr>
        <p:spPr>
          <a:xfrm>
            <a:off x="2257425" y="887475"/>
            <a:ext cx="6153300" cy="726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p:txBody>
      </p:sp>
      <p:sp>
        <p:nvSpPr>
          <p:cNvPr id="87" name="Google Shape;87;p13"/>
          <p:cNvSpPr txBox="1"/>
          <p:nvPr>
            <p:ph idx="12" type="sldNum"/>
          </p:nvPr>
        </p:nvSpPr>
        <p:spPr>
          <a:xfrm>
            <a:off x="8480577" y="4673644"/>
            <a:ext cx="452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Flat land, big sky, Wicken Fen" id="88" name="Google Shape;88;p13"/>
          <p:cNvPicPr preferRelativeResize="0"/>
          <p:nvPr/>
        </p:nvPicPr>
        <p:blipFill rotWithShape="1">
          <a:blip r:embed="rId2">
            <a:alphaModFix/>
          </a:blip>
          <a:srcRect b="32459" l="20350" r="33752" t="27743"/>
          <a:stretch/>
        </p:blipFill>
        <p:spPr>
          <a:xfrm>
            <a:off x="0" y="644600"/>
            <a:ext cx="1943101" cy="8430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sp>
        <p:nvSpPr>
          <p:cNvPr id="90" name="Google Shape;90;p14"/>
          <p:cNvSpPr/>
          <p:nvPr/>
        </p:nvSpPr>
        <p:spPr>
          <a:xfrm>
            <a:off x="0" y="50"/>
            <a:ext cx="9144000" cy="5143500"/>
          </a:xfrm>
          <a:prstGeom prst="frame">
            <a:avLst>
              <a:gd fmla="val 2218" name="adj1"/>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txBox="1"/>
          <p:nvPr>
            <p:ph type="title"/>
          </p:nvPr>
        </p:nvSpPr>
        <p:spPr>
          <a:xfrm>
            <a:off x="457200" y="282184"/>
            <a:ext cx="8229600" cy="508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accent5"/>
              </a:buClr>
              <a:buSzPts val="2000"/>
              <a:buNone/>
              <a:defRPr sz="2000">
                <a:solidFill>
                  <a:schemeClr val="accent5"/>
                </a:solidFill>
              </a:defRPr>
            </a:lvl1pPr>
            <a:lvl2pPr lvl="1" algn="ctr">
              <a:spcBef>
                <a:spcPts val="0"/>
              </a:spcBef>
              <a:spcAft>
                <a:spcPts val="0"/>
              </a:spcAft>
              <a:buClr>
                <a:schemeClr val="accent5"/>
              </a:buClr>
              <a:buSzPts val="2000"/>
              <a:buNone/>
              <a:defRPr sz="2000">
                <a:solidFill>
                  <a:schemeClr val="accent5"/>
                </a:solidFill>
              </a:defRPr>
            </a:lvl2pPr>
            <a:lvl3pPr lvl="2" algn="ctr">
              <a:spcBef>
                <a:spcPts val="0"/>
              </a:spcBef>
              <a:spcAft>
                <a:spcPts val="0"/>
              </a:spcAft>
              <a:buClr>
                <a:schemeClr val="accent5"/>
              </a:buClr>
              <a:buSzPts val="2000"/>
              <a:buNone/>
              <a:defRPr sz="2000">
                <a:solidFill>
                  <a:schemeClr val="accent5"/>
                </a:solidFill>
              </a:defRPr>
            </a:lvl3pPr>
            <a:lvl4pPr lvl="3" algn="ctr">
              <a:spcBef>
                <a:spcPts val="0"/>
              </a:spcBef>
              <a:spcAft>
                <a:spcPts val="0"/>
              </a:spcAft>
              <a:buClr>
                <a:schemeClr val="accent5"/>
              </a:buClr>
              <a:buSzPts val="2000"/>
              <a:buNone/>
              <a:defRPr sz="2000">
                <a:solidFill>
                  <a:schemeClr val="accent5"/>
                </a:solidFill>
              </a:defRPr>
            </a:lvl4pPr>
            <a:lvl5pPr lvl="4" algn="ctr">
              <a:spcBef>
                <a:spcPts val="0"/>
              </a:spcBef>
              <a:spcAft>
                <a:spcPts val="0"/>
              </a:spcAft>
              <a:buClr>
                <a:schemeClr val="accent5"/>
              </a:buClr>
              <a:buSzPts val="2000"/>
              <a:buNone/>
              <a:defRPr sz="2000">
                <a:solidFill>
                  <a:schemeClr val="accent5"/>
                </a:solidFill>
              </a:defRPr>
            </a:lvl5pPr>
            <a:lvl6pPr lvl="5" algn="ctr">
              <a:spcBef>
                <a:spcPts val="0"/>
              </a:spcBef>
              <a:spcAft>
                <a:spcPts val="0"/>
              </a:spcAft>
              <a:buClr>
                <a:schemeClr val="accent5"/>
              </a:buClr>
              <a:buSzPts val="2000"/>
              <a:buNone/>
              <a:defRPr sz="2000">
                <a:solidFill>
                  <a:schemeClr val="accent5"/>
                </a:solidFill>
              </a:defRPr>
            </a:lvl6pPr>
            <a:lvl7pPr lvl="6" algn="ctr">
              <a:spcBef>
                <a:spcPts val="0"/>
              </a:spcBef>
              <a:spcAft>
                <a:spcPts val="0"/>
              </a:spcAft>
              <a:buClr>
                <a:schemeClr val="accent5"/>
              </a:buClr>
              <a:buSzPts val="2000"/>
              <a:buNone/>
              <a:defRPr sz="2000">
                <a:solidFill>
                  <a:schemeClr val="accent5"/>
                </a:solidFill>
              </a:defRPr>
            </a:lvl7pPr>
            <a:lvl8pPr lvl="7" algn="ctr">
              <a:spcBef>
                <a:spcPts val="0"/>
              </a:spcBef>
              <a:spcAft>
                <a:spcPts val="0"/>
              </a:spcAft>
              <a:buClr>
                <a:schemeClr val="accent5"/>
              </a:buClr>
              <a:buSzPts val="2000"/>
              <a:buNone/>
              <a:defRPr sz="2000">
                <a:solidFill>
                  <a:schemeClr val="accent5"/>
                </a:solidFill>
              </a:defRPr>
            </a:lvl8pPr>
            <a:lvl9pPr lvl="8" algn="ctr">
              <a:spcBef>
                <a:spcPts val="0"/>
              </a:spcBef>
              <a:spcAft>
                <a:spcPts val="0"/>
              </a:spcAft>
              <a:buClr>
                <a:schemeClr val="accent5"/>
              </a:buClr>
              <a:buSzPts val="2000"/>
              <a:buNone/>
              <a:defRPr sz="2000">
                <a:solidFill>
                  <a:schemeClr val="accent5"/>
                </a:solidFill>
              </a:defRPr>
            </a:lvl9pPr>
          </a:lstStyle>
          <a:p/>
        </p:txBody>
      </p:sp>
      <p:sp>
        <p:nvSpPr>
          <p:cNvPr id="92" name="Google Shape;92;p14"/>
          <p:cNvSpPr txBox="1"/>
          <p:nvPr>
            <p:ph idx="12" type="sldNum"/>
          </p:nvPr>
        </p:nvSpPr>
        <p:spPr>
          <a:xfrm>
            <a:off x="4345650" y="4749844"/>
            <a:ext cx="452700" cy="393600"/>
          </a:xfrm>
          <a:prstGeom prst="rect">
            <a:avLst/>
          </a:prstGeom>
        </p:spPr>
        <p:txBody>
          <a:bodyPr anchorCtr="0" anchor="t"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3" name="Shape 93"/>
        <p:cNvGrpSpPr/>
        <p:nvPr/>
      </p:nvGrpSpPr>
      <p:grpSpPr>
        <a:xfrm>
          <a:off x="0" y="0"/>
          <a:ext cx="0" cy="0"/>
          <a:chOff x="0" y="0"/>
          <a:chExt cx="0" cy="0"/>
        </a:xfrm>
      </p:grpSpPr>
      <p:sp>
        <p:nvSpPr>
          <p:cNvPr id="94" name="Google Shape;94;p15"/>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Clr>
                <a:schemeClr val="accent5"/>
              </a:buClr>
              <a:buSzPts val="1600"/>
              <a:buNone/>
              <a:defRPr sz="1600">
                <a:solidFill>
                  <a:schemeClr val="accent5"/>
                </a:solidFill>
              </a:defRPr>
            </a:lvl1pPr>
          </a:lstStyle>
          <a:p/>
        </p:txBody>
      </p:sp>
      <p:sp>
        <p:nvSpPr>
          <p:cNvPr id="95" name="Google Shape;95;p15"/>
          <p:cNvSpPr txBox="1"/>
          <p:nvPr>
            <p:ph idx="12" type="sldNum"/>
          </p:nvPr>
        </p:nvSpPr>
        <p:spPr>
          <a:xfrm>
            <a:off x="4345650" y="4749844"/>
            <a:ext cx="452700" cy="393600"/>
          </a:xfrm>
          <a:prstGeom prst="rect">
            <a:avLst/>
          </a:prstGeom>
        </p:spPr>
        <p:txBody>
          <a:bodyPr anchorCtr="0" anchor="t"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
        <p:nvSpPr>
          <p:cNvPr id="96" name="Google Shape;96;p15"/>
          <p:cNvSpPr/>
          <p:nvPr/>
        </p:nvSpPr>
        <p:spPr>
          <a:xfrm>
            <a:off x="0" y="50"/>
            <a:ext cx="9144000" cy="5143500"/>
          </a:xfrm>
          <a:prstGeom prst="frame">
            <a:avLst>
              <a:gd fmla="val 2218" name="adj1"/>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APTION_ONLY_1">
    <p:bg>
      <p:bgPr>
        <a:solidFill>
          <a:schemeClr val="lt2"/>
        </a:solidFill>
      </p:bgPr>
    </p:bg>
    <p:spTree>
      <p:nvGrpSpPr>
        <p:cNvPr id="97" name="Shape 97"/>
        <p:cNvGrpSpPr/>
        <p:nvPr/>
      </p:nvGrpSpPr>
      <p:grpSpPr>
        <a:xfrm>
          <a:off x="0" y="0"/>
          <a:ext cx="0" cy="0"/>
          <a:chOff x="0" y="0"/>
          <a:chExt cx="0" cy="0"/>
        </a:xfrm>
      </p:grpSpPr>
      <p:sp>
        <p:nvSpPr>
          <p:cNvPr id="98" name="Google Shape;98;p16"/>
          <p:cNvSpPr txBox="1"/>
          <p:nvPr>
            <p:ph idx="12" type="sldNum"/>
          </p:nvPr>
        </p:nvSpPr>
        <p:spPr>
          <a:xfrm>
            <a:off x="4345650" y="4749844"/>
            <a:ext cx="452700" cy="393600"/>
          </a:xfrm>
          <a:prstGeom prst="rect">
            <a:avLst/>
          </a:prstGeom>
        </p:spPr>
        <p:txBody>
          <a:bodyPr anchorCtr="0" anchor="t"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99" name="Google Shape;99;p16"/>
          <p:cNvSpPr/>
          <p:nvPr/>
        </p:nvSpPr>
        <p:spPr>
          <a:xfrm>
            <a:off x="0" y="50"/>
            <a:ext cx="9144000" cy="5143500"/>
          </a:xfrm>
          <a:prstGeom prst="frame">
            <a:avLst>
              <a:gd fmla="val 2218"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eaf)" type="blank">
  <p:cSld name="BLANK">
    <p:bg>
      <p:bgPr>
        <a:blipFill>
          <a:blip r:embed="rId2">
            <a:alphaModFix/>
          </a:blip>
          <a:stretch>
            <a:fillRect/>
          </a:stretch>
        </a:blipFill>
      </p:bgPr>
    </p:bg>
    <p:spTree>
      <p:nvGrpSpPr>
        <p:cNvPr id="100" name="Shape 100"/>
        <p:cNvGrpSpPr/>
        <p:nvPr/>
      </p:nvGrpSpPr>
      <p:grpSpPr>
        <a:xfrm>
          <a:off x="0" y="0"/>
          <a:ext cx="0" cy="0"/>
          <a:chOff x="0" y="0"/>
          <a:chExt cx="0" cy="0"/>
        </a:xfrm>
      </p:grpSpPr>
      <p:sp>
        <p:nvSpPr>
          <p:cNvPr id="101" name="Google Shape;101;p17"/>
          <p:cNvSpPr/>
          <p:nvPr/>
        </p:nvSpPr>
        <p:spPr>
          <a:xfrm>
            <a:off x="261900" y="208013"/>
            <a:ext cx="8620200" cy="4727400"/>
          </a:xfrm>
          <a:prstGeom prst="rect">
            <a:avLst/>
          </a:prstGeom>
          <a:solidFill>
            <a:srgbClr val="8EC641">
              <a:alpha val="84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txBox="1"/>
          <p:nvPr>
            <p:ph idx="12" type="sldNum"/>
          </p:nvPr>
        </p:nvSpPr>
        <p:spPr>
          <a:xfrm>
            <a:off x="4345650" y="4935488"/>
            <a:ext cx="452700" cy="208200"/>
          </a:xfrm>
          <a:prstGeom prst="rect">
            <a:avLst/>
          </a:prstGeom>
        </p:spPr>
        <p:txBody>
          <a:bodyPr anchorCtr="0" anchor="ctr" bIns="91425" lIns="91425" spcFirstLastPara="1" rIns="91425" wrap="square" tIns="91425">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ky)">
  <p:cSld name="BLANK_1">
    <p:bg>
      <p:bgPr>
        <a:blipFill>
          <a:blip r:embed="rId2">
            <a:alphaModFix/>
          </a:blip>
          <a:stretch>
            <a:fillRect/>
          </a:stretch>
        </a:blipFill>
      </p:bgPr>
    </p:bg>
    <p:spTree>
      <p:nvGrpSpPr>
        <p:cNvPr id="103" name="Shape 103"/>
        <p:cNvGrpSpPr/>
        <p:nvPr/>
      </p:nvGrpSpPr>
      <p:grpSpPr>
        <a:xfrm>
          <a:off x="0" y="0"/>
          <a:ext cx="0" cy="0"/>
          <a:chOff x="0" y="0"/>
          <a:chExt cx="0" cy="0"/>
        </a:xfrm>
      </p:grpSpPr>
      <p:sp>
        <p:nvSpPr>
          <p:cNvPr id="104" name="Google Shape;104;p18"/>
          <p:cNvSpPr/>
          <p:nvPr/>
        </p:nvSpPr>
        <p:spPr>
          <a:xfrm>
            <a:off x="261900" y="208013"/>
            <a:ext cx="8620200" cy="4727400"/>
          </a:xfrm>
          <a:prstGeom prst="rect">
            <a:avLst/>
          </a:prstGeom>
          <a:solidFill>
            <a:srgbClr val="689EE1">
              <a:alpha val="8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txBox="1"/>
          <p:nvPr>
            <p:ph idx="12" type="sldNum"/>
          </p:nvPr>
        </p:nvSpPr>
        <p:spPr>
          <a:xfrm>
            <a:off x="4345650" y="4935488"/>
            <a:ext cx="452700" cy="2082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ea)">
  <p:cSld name="BLANK_1_1">
    <p:bg>
      <p:bgPr>
        <a:blipFill>
          <a:blip r:embed="rId2">
            <a:alphaModFix/>
          </a:blip>
          <a:stretch>
            <a:fillRect/>
          </a:stretch>
        </a:blipFill>
      </p:bgPr>
    </p:bg>
    <p:spTree>
      <p:nvGrpSpPr>
        <p:cNvPr id="106" name="Shape 106"/>
        <p:cNvGrpSpPr/>
        <p:nvPr/>
      </p:nvGrpSpPr>
      <p:grpSpPr>
        <a:xfrm>
          <a:off x="0" y="0"/>
          <a:ext cx="0" cy="0"/>
          <a:chOff x="0" y="0"/>
          <a:chExt cx="0" cy="0"/>
        </a:xfrm>
      </p:grpSpPr>
      <p:sp>
        <p:nvSpPr>
          <p:cNvPr id="107" name="Google Shape;107;p19"/>
          <p:cNvSpPr/>
          <p:nvPr/>
        </p:nvSpPr>
        <p:spPr>
          <a:xfrm>
            <a:off x="261900" y="208013"/>
            <a:ext cx="8620200" cy="4727400"/>
          </a:xfrm>
          <a:prstGeom prst="rect">
            <a:avLst/>
          </a:prstGeom>
          <a:solidFill>
            <a:srgbClr val="539EB9">
              <a:alpha val="8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9"/>
          <p:cNvSpPr txBox="1"/>
          <p:nvPr>
            <p:ph idx="12" type="sldNum"/>
          </p:nvPr>
        </p:nvSpPr>
        <p:spPr>
          <a:xfrm>
            <a:off x="4345650" y="4935488"/>
            <a:ext cx="452700" cy="208200"/>
          </a:xfrm>
          <a:prstGeom prst="rect">
            <a:avLst/>
          </a:prstGeom>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
          <p:cNvSpPr/>
          <p:nvPr/>
        </p:nvSpPr>
        <p:spPr>
          <a:xfrm>
            <a:off x="-7650" y="1742525"/>
            <a:ext cx="9159300" cy="3400975"/>
          </a:xfrm>
          <a:custGeom>
            <a:rect b="b" l="l" r="r" t="t"/>
            <a:pathLst>
              <a:path extrusionOk="0" h="136039" w="366372">
                <a:moveTo>
                  <a:pt x="0" y="255"/>
                </a:moveTo>
                <a:lnTo>
                  <a:pt x="0" y="136039"/>
                </a:lnTo>
                <a:lnTo>
                  <a:pt x="366372" y="136039"/>
                </a:lnTo>
                <a:lnTo>
                  <a:pt x="366372" y="255"/>
                </a:lnTo>
                <a:lnTo>
                  <a:pt x="54110" y="0"/>
                </a:lnTo>
                <a:lnTo>
                  <a:pt x="45720" y="10462"/>
                </a:lnTo>
                <a:lnTo>
                  <a:pt x="36991" y="611"/>
                </a:lnTo>
                <a:close/>
              </a:path>
            </a:pathLst>
          </a:custGeom>
          <a:solidFill>
            <a:schemeClr val="lt1"/>
          </a:solidFill>
          <a:ln>
            <a:noFill/>
          </a:ln>
        </p:spPr>
      </p:sp>
      <p:sp>
        <p:nvSpPr>
          <p:cNvPr id="17" name="Google Shape;17;p3"/>
          <p:cNvSpPr txBox="1"/>
          <p:nvPr>
            <p:ph type="ctrTitle"/>
          </p:nvPr>
        </p:nvSpPr>
        <p:spPr>
          <a:xfrm>
            <a:off x="884073" y="2166312"/>
            <a:ext cx="5660100" cy="1159800"/>
          </a:xfrm>
          <a:prstGeom prst="rect">
            <a:avLst/>
          </a:prstGeom>
        </p:spPr>
        <p:txBody>
          <a:bodyPr anchorCtr="0" anchor="t" bIns="91425" lIns="91425" spcFirstLastPara="1" rIns="91425" wrap="square" tIns="91425">
            <a:noAutofit/>
          </a:bodyPr>
          <a:lstStyle>
            <a:lvl1pPr lvl="0" rtl="0">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18" name="Google Shape;18;p3"/>
          <p:cNvSpPr txBox="1"/>
          <p:nvPr>
            <p:ph idx="1" type="subTitle"/>
          </p:nvPr>
        </p:nvSpPr>
        <p:spPr>
          <a:xfrm>
            <a:off x="884073" y="3411563"/>
            <a:ext cx="56601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5"/>
              </a:buClr>
              <a:buSzPts val="2400"/>
              <a:buNone/>
              <a:defRPr sz="2400">
                <a:solidFill>
                  <a:schemeClr val="accent5"/>
                </a:solidFill>
              </a:defRPr>
            </a:lvl1pPr>
            <a:lvl2pPr lvl="1" rtl="0">
              <a:spcBef>
                <a:spcPts val="0"/>
              </a:spcBef>
              <a:spcAft>
                <a:spcPts val="0"/>
              </a:spcAft>
              <a:buClr>
                <a:schemeClr val="accent5"/>
              </a:buClr>
              <a:buSzPts val="2400"/>
              <a:buNone/>
              <a:defRPr>
                <a:solidFill>
                  <a:schemeClr val="accent5"/>
                </a:solidFill>
              </a:defRPr>
            </a:lvl2pPr>
            <a:lvl3pPr lvl="2" rtl="0">
              <a:spcBef>
                <a:spcPts val="0"/>
              </a:spcBef>
              <a:spcAft>
                <a:spcPts val="0"/>
              </a:spcAft>
              <a:buClr>
                <a:schemeClr val="accent5"/>
              </a:buClr>
              <a:buSzPts val="2400"/>
              <a:buNone/>
              <a:defRPr>
                <a:solidFill>
                  <a:schemeClr val="accent5"/>
                </a:solidFill>
              </a:defRPr>
            </a:lvl3pPr>
            <a:lvl4pPr lvl="3" rtl="0">
              <a:spcBef>
                <a:spcPts val="0"/>
              </a:spcBef>
              <a:spcAft>
                <a:spcPts val="0"/>
              </a:spcAft>
              <a:buClr>
                <a:schemeClr val="accent5"/>
              </a:buClr>
              <a:buSzPts val="2400"/>
              <a:buNone/>
              <a:defRPr sz="2400">
                <a:solidFill>
                  <a:schemeClr val="accent5"/>
                </a:solidFill>
              </a:defRPr>
            </a:lvl4pPr>
            <a:lvl5pPr lvl="4" rtl="0">
              <a:spcBef>
                <a:spcPts val="0"/>
              </a:spcBef>
              <a:spcAft>
                <a:spcPts val="0"/>
              </a:spcAft>
              <a:buClr>
                <a:schemeClr val="accent5"/>
              </a:buClr>
              <a:buSzPts val="2400"/>
              <a:buNone/>
              <a:defRPr sz="2400">
                <a:solidFill>
                  <a:schemeClr val="accent5"/>
                </a:solidFill>
              </a:defRPr>
            </a:lvl5pPr>
            <a:lvl6pPr lvl="5" rtl="0">
              <a:spcBef>
                <a:spcPts val="0"/>
              </a:spcBef>
              <a:spcAft>
                <a:spcPts val="0"/>
              </a:spcAft>
              <a:buClr>
                <a:schemeClr val="accent5"/>
              </a:buClr>
              <a:buSzPts val="2400"/>
              <a:buNone/>
              <a:defRPr sz="2400">
                <a:solidFill>
                  <a:schemeClr val="accent5"/>
                </a:solidFill>
              </a:defRPr>
            </a:lvl6pPr>
            <a:lvl7pPr lvl="6" rtl="0">
              <a:spcBef>
                <a:spcPts val="0"/>
              </a:spcBef>
              <a:spcAft>
                <a:spcPts val="0"/>
              </a:spcAft>
              <a:buClr>
                <a:schemeClr val="accent5"/>
              </a:buClr>
              <a:buSzPts val="2400"/>
              <a:buNone/>
              <a:defRPr sz="2400">
                <a:solidFill>
                  <a:schemeClr val="accent5"/>
                </a:solidFill>
              </a:defRPr>
            </a:lvl7pPr>
            <a:lvl8pPr lvl="7" rtl="0">
              <a:spcBef>
                <a:spcPts val="0"/>
              </a:spcBef>
              <a:spcAft>
                <a:spcPts val="0"/>
              </a:spcAft>
              <a:buClr>
                <a:schemeClr val="accent5"/>
              </a:buClr>
              <a:buSzPts val="2400"/>
              <a:buNone/>
              <a:defRPr sz="2400">
                <a:solidFill>
                  <a:schemeClr val="accent5"/>
                </a:solidFill>
              </a:defRPr>
            </a:lvl8pPr>
            <a:lvl9pPr lvl="8" rtl="0">
              <a:spcBef>
                <a:spcPts val="0"/>
              </a:spcBef>
              <a:spcAft>
                <a:spcPts val="0"/>
              </a:spcAft>
              <a:buClr>
                <a:schemeClr val="accent5"/>
              </a:buClr>
              <a:buSzPts val="2400"/>
              <a:buNone/>
              <a:defRPr sz="2400">
                <a:solidFill>
                  <a:schemeClr val="accent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rgbClr val="FFFFFF"/>
        </a:solidFill>
      </p:bgPr>
    </p:bg>
    <p:spTree>
      <p:nvGrpSpPr>
        <p:cNvPr id="19" name="Shape 19"/>
        <p:cNvGrpSpPr/>
        <p:nvPr/>
      </p:nvGrpSpPr>
      <p:grpSpPr>
        <a:xfrm>
          <a:off x="0" y="0"/>
          <a:ext cx="0" cy="0"/>
          <a:chOff x="0" y="0"/>
          <a:chExt cx="0" cy="0"/>
        </a:xfrm>
      </p:grpSpPr>
      <p:sp>
        <p:nvSpPr>
          <p:cNvPr id="20" name="Google Shape;20;p4"/>
          <p:cNvSpPr/>
          <p:nvPr/>
        </p:nvSpPr>
        <p:spPr>
          <a:xfrm>
            <a:off x="0" y="50"/>
            <a:ext cx="9144000" cy="5143500"/>
          </a:xfrm>
          <a:prstGeom prst="frame">
            <a:avLst>
              <a:gd fmla="val 2218" name="adj1"/>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 name="Google Shape;21;p4"/>
          <p:cNvPicPr preferRelativeResize="0"/>
          <p:nvPr/>
        </p:nvPicPr>
        <p:blipFill rotWithShape="1">
          <a:blip r:embed="rId2">
            <a:alphaModFix/>
          </a:blip>
          <a:srcRect b="8304" l="0" r="0" t="8313"/>
          <a:stretch/>
        </p:blipFill>
        <p:spPr>
          <a:xfrm rot="-5400000">
            <a:off x="3554205" y="454046"/>
            <a:ext cx="2035624" cy="1127534"/>
          </a:xfrm>
          <a:prstGeom prst="rect">
            <a:avLst/>
          </a:prstGeom>
          <a:noFill/>
          <a:ln>
            <a:noFill/>
          </a:ln>
        </p:spPr>
      </p:pic>
      <p:sp>
        <p:nvSpPr>
          <p:cNvPr id="22" name="Google Shape;22;p4"/>
          <p:cNvSpPr/>
          <p:nvPr/>
        </p:nvSpPr>
        <p:spPr>
          <a:xfrm>
            <a:off x="4008250" y="1152569"/>
            <a:ext cx="1127700" cy="883200"/>
          </a:xfrm>
          <a:prstGeom prst="rect">
            <a:avLst/>
          </a:prstGeom>
          <a:solidFill>
            <a:srgbClr val="004430">
              <a:alpha val="5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txBox="1"/>
          <p:nvPr>
            <p:ph idx="1" type="body"/>
          </p:nvPr>
        </p:nvSpPr>
        <p:spPr>
          <a:xfrm>
            <a:off x="1624650" y="2161800"/>
            <a:ext cx="5894700" cy="8199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Clr>
                <a:schemeClr val="dk2"/>
              </a:buClr>
              <a:buSzPts val="3000"/>
              <a:buChar char="◍"/>
              <a:defRPr i="1">
                <a:solidFill>
                  <a:schemeClr val="dk2"/>
                </a:solidFill>
              </a:defRPr>
            </a:lvl1pPr>
            <a:lvl2pPr indent="-381000" lvl="1" marL="914400" rtl="0" algn="ctr">
              <a:spcBef>
                <a:spcPts val="0"/>
              </a:spcBef>
              <a:spcAft>
                <a:spcPts val="0"/>
              </a:spcAft>
              <a:buClr>
                <a:schemeClr val="dk2"/>
              </a:buClr>
              <a:buSzPts val="2400"/>
              <a:buChar char="○"/>
              <a:defRPr i="1">
                <a:solidFill>
                  <a:schemeClr val="dk2"/>
                </a:solidFill>
              </a:defRPr>
            </a:lvl2pPr>
            <a:lvl3pPr indent="-381000" lvl="2" marL="1371600" rtl="0" algn="ctr">
              <a:spcBef>
                <a:spcPts val="0"/>
              </a:spcBef>
              <a:spcAft>
                <a:spcPts val="0"/>
              </a:spcAft>
              <a:buClr>
                <a:schemeClr val="dk2"/>
              </a:buClr>
              <a:buSzPts val="2400"/>
              <a:buChar char="■"/>
              <a:defRPr i="1">
                <a:solidFill>
                  <a:schemeClr val="dk2"/>
                </a:solidFill>
              </a:defRPr>
            </a:lvl3pPr>
            <a:lvl4pPr indent="-342900" lvl="3" marL="1828800" rtl="0" algn="ctr">
              <a:spcBef>
                <a:spcPts val="0"/>
              </a:spcBef>
              <a:spcAft>
                <a:spcPts val="0"/>
              </a:spcAft>
              <a:buClr>
                <a:schemeClr val="dk2"/>
              </a:buClr>
              <a:buSzPts val="1800"/>
              <a:buChar char="●"/>
              <a:defRPr i="1">
                <a:solidFill>
                  <a:schemeClr val="dk2"/>
                </a:solidFill>
              </a:defRPr>
            </a:lvl4pPr>
            <a:lvl5pPr indent="-342900" lvl="4" marL="2286000" rtl="0" algn="ctr">
              <a:spcBef>
                <a:spcPts val="0"/>
              </a:spcBef>
              <a:spcAft>
                <a:spcPts val="0"/>
              </a:spcAft>
              <a:buClr>
                <a:schemeClr val="dk2"/>
              </a:buClr>
              <a:buSzPts val="1800"/>
              <a:buChar char="○"/>
              <a:defRPr i="1">
                <a:solidFill>
                  <a:schemeClr val="dk2"/>
                </a:solidFill>
              </a:defRPr>
            </a:lvl5pPr>
            <a:lvl6pPr indent="-342900" lvl="5" marL="2743200" rtl="0" algn="ctr">
              <a:spcBef>
                <a:spcPts val="0"/>
              </a:spcBef>
              <a:spcAft>
                <a:spcPts val="0"/>
              </a:spcAft>
              <a:buClr>
                <a:schemeClr val="dk2"/>
              </a:buClr>
              <a:buSzPts val="1800"/>
              <a:buChar char="■"/>
              <a:defRPr i="1">
                <a:solidFill>
                  <a:schemeClr val="dk2"/>
                </a:solidFill>
              </a:defRPr>
            </a:lvl6pPr>
            <a:lvl7pPr indent="-342900" lvl="6" marL="3200400" rtl="0" algn="ctr">
              <a:spcBef>
                <a:spcPts val="0"/>
              </a:spcBef>
              <a:spcAft>
                <a:spcPts val="0"/>
              </a:spcAft>
              <a:buClr>
                <a:schemeClr val="dk2"/>
              </a:buClr>
              <a:buSzPts val="1800"/>
              <a:buChar char="●"/>
              <a:defRPr i="1">
                <a:solidFill>
                  <a:schemeClr val="dk2"/>
                </a:solidFill>
              </a:defRPr>
            </a:lvl7pPr>
            <a:lvl8pPr indent="-342900" lvl="7" marL="3657600" rtl="0" algn="ctr">
              <a:spcBef>
                <a:spcPts val="0"/>
              </a:spcBef>
              <a:spcAft>
                <a:spcPts val="0"/>
              </a:spcAft>
              <a:buClr>
                <a:schemeClr val="dk2"/>
              </a:buClr>
              <a:buSzPts val="1800"/>
              <a:buChar char="○"/>
              <a:defRPr i="1">
                <a:solidFill>
                  <a:schemeClr val="dk2"/>
                </a:solidFill>
              </a:defRPr>
            </a:lvl8pPr>
            <a:lvl9pPr indent="-342900" lvl="8" marL="4114800" algn="ctr">
              <a:spcBef>
                <a:spcPts val="0"/>
              </a:spcBef>
              <a:spcAft>
                <a:spcPts val="0"/>
              </a:spcAft>
              <a:buClr>
                <a:schemeClr val="dk2"/>
              </a:buClr>
              <a:buSzPts val="1800"/>
              <a:buChar char="■"/>
              <a:defRPr i="1">
                <a:solidFill>
                  <a:schemeClr val="dk2"/>
                </a:solidFill>
              </a:defRPr>
            </a:lvl9pPr>
          </a:lstStyle>
          <a:p/>
        </p:txBody>
      </p:sp>
      <p:sp>
        <p:nvSpPr>
          <p:cNvPr id="24" name="Google Shape;24;p4"/>
          <p:cNvSpPr txBox="1"/>
          <p:nvPr/>
        </p:nvSpPr>
        <p:spPr>
          <a:xfrm>
            <a:off x="3593400" y="1074648"/>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lt1"/>
                </a:solidFill>
                <a:latin typeface="Georgia"/>
                <a:ea typeface="Georgia"/>
                <a:cs typeface="Georgia"/>
                <a:sym typeface="Georgia"/>
              </a:rPr>
              <a:t>“</a:t>
            </a:r>
            <a:endParaRPr sz="9600">
              <a:solidFill>
                <a:schemeClr val="lt1"/>
              </a:solidFill>
              <a:latin typeface="Georgia"/>
              <a:ea typeface="Georgia"/>
              <a:cs typeface="Georgia"/>
              <a:sym typeface="Georgia"/>
            </a:endParaRPr>
          </a:p>
        </p:txBody>
      </p:sp>
      <p:sp>
        <p:nvSpPr>
          <p:cNvPr id="25" name="Google Shape;25;p4"/>
          <p:cNvSpPr txBox="1"/>
          <p:nvPr>
            <p:ph idx="12" type="sldNum"/>
          </p:nvPr>
        </p:nvSpPr>
        <p:spPr>
          <a:xfrm>
            <a:off x="4345650" y="4673644"/>
            <a:ext cx="452700" cy="393600"/>
          </a:xfrm>
          <a:prstGeom prst="rect">
            <a:avLst/>
          </a:prstGeom>
        </p:spPr>
        <p:txBody>
          <a:bodyPr anchorCtr="0" anchor="t"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leaf)" type="tx">
  <p:cSld name="TITLE_AND_BODY">
    <p:spTree>
      <p:nvGrpSpPr>
        <p:cNvPr id="26" name="Shape 26"/>
        <p:cNvGrpSpPr/>
        <p:nvPr/>
      </p:nvGrpSpPr>
      <p:grpSpPr>
        <a:xfrm>
          <a:off x="0" y="0"/>
          <a:ext cx="0" cy="0"/>
          <a:chOff x="0" y="0"/>
          <a:chExt cx="0" cy="0"/>
        </a:xfrm>
      </p:grpSpPr>
      <p:sp>
        <p:nvSpPr>
          <p:cNvPr id="27" name="Google Shape;27;p5"/>
          <p:cNvSpPr/>
          <p:nvPr/>
        </p:nvSpPr>
        <p:spPr>
          <a:xfrm>
            <a:off x="0" y="50"/>
            <a:ext cx="9144000" cy="5143500"/>
          </a:xfrm>
          <a:prstGeom prst="frame">
            <a:avLst>
              <a:gd fmla="val 2218" name="adj1"/>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2257425" y="887475"/>
            <a:ext cx="6153300" cy="7269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9" name="Google Shape;29;p5"/>
          <p:cNvSpPr txBox="1"/>
          <p:nvPr>
            <p:ph idx="1" type="body"/>
          </p:nvPr>
        </p:nvSpPr>
        <p:spPr>
          <a:xfrm>
            <a:off x="2257425" y="1709141"/>
            <a:ext cx="6153300" cy="31596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sz="24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pic>
        <p:nvPicPr>
          <p:cNvPr id="30" name="Google Shape;30;p5"/>
          <p:cNvPicPr preferRelativeResize="0"/>
          <p:nvPr/>
        </p:nvPicPr>
        <p:blipFill rotWithShape="1">
          <a:blip r:embed="rId2">
            <a:alphaModFix/>
          </a:blip>
          <a:srcRect b="29557" l="5767" r="0" t="29553"/>
          <a:stretch/>
        </p:blipFill>
        <p:spPr>
          <a:xfrm flipH="1" rot="10800000">
            <a:off x="0" y="644575"/>
            <a:ext cx="1943100" cy="843100"/>
          </a:xfrm>
          <a:prstGeom prst="rect">
            <a:avLst/>
          </a:prstGeom>
          <a:noFill/>
          <a:ln>
            <a:noFill/>
          </a:ln>
        </p:spPr>
      </p:pic>
      <p:sp>
        <p:nvSpPr>
          <p:cNvPr id="31" name="Google Shape;31;p5"/>
          <p:cNvSpPr txBox="1"/>
          <p:nvPr>
            <p:ph idx="12" type="sldNum"/>
          </p:nvPr>
        </p:nvSpPr>
        <p:spPr>
          <a:xfrm>
            <a:off x="8480577" y="4673644"/>
            <a:ext cx="452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sea)">
  <p:cSld name="TITLE_AND_BODY_1">
    <p:spTree>
      <p:nvGrpSpPr>
        <p:cNvPr id="32" name="Shape 32"/>
        <p:cNvGrpSpPr/>
        <p:nvPr/>
      </p:nvGrpSpPr>
      <p:grpSpPr>
        <a:xfrm>
          <a:off x="0" y="0"/>
          <a:ext cx="0" cy="0"/>
          <a:chOff x="0" y="0"/>
          <a:chExt cx="0" cy="0"/>
        </a:xfrm>
      </p:grpSpPr>
      <p:sp>
        <p:nvSpPr>
          <p:cNvPr id="33" name="Google Shape;33;p6"/>
          <p:cNvSpPr/>
          <p:nvPr/>
        </p:nvSpPr>
        <p:spPr>
          <a:xfrm>
            <a:off x="0" y="50"/>
            <a:ext cx="9144000" cy="5143500"/>
          </a:xfrm>
          <a:prstGeom prst="frame">
            <a:avLst>
              <a:gd fmla="val 2218" name="adj1"/>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2257425" y="887475"/>
            <a:ext cx="6153300" cy="726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p:txBody>
      </p:sp>
      <p:sp>
        <p:nvSpPr>
          <p:cNvPr id="35" name="Google Shape;35;p6"/>
          <p:cNvSpPr txBox="1"/>
          <p:nvPr>
            <p:ph idx="1" type="body"/>
          </p:nvPr>
        </p:nvSpPr>
        <p:spPr>
          <a:xfrm>
            <a:off x="2257425" y="1709141"/>
            <a:ext cx="6153300" cy="31596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Clr>
                <a:schemeClr val="accent3"/>
              </a:buClr>
              <a:buSzPts val="2400"/>
              <a:buChar char="◍"/>
              <a:defRPr sz="2400"/>
            </a:lvl1pPr>
            <a:lvl2pPr indent="-342900" lvl="1" marL="914400" rtl="0">
              <a:spcBef>
                <a:spcPts val="0"/>
              </a:spcBef>
              <a:spcAft>
                <a:spcPts val="0"/>
              </a:spcAft>
              <a:buClr>
                <a:schemeClr val="accent3"/>
              </a:buClr>
              <a:buSzPts val="1800"/>
              <a:buChar char="○"/>
              <a:defRPr sz="1800"/>
            </a:lvl2pPr>
            <a:lvl3pPr indent="-342900" lvl="2" marL="1371600" rtl="0">
              <a:spcBef>
                <a:spcPts val="0"/>
              </a:spcBef>
              <a:spcAft>
                <a:spcPts val="0"/>
              </a:spcAft>
              <a:buClr>
                <a:schemeClr val="accent3"/>
              </a:buClr>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pic>
        <p:nvPicPr>
          <p:cNvPr descr="Sea, Ocean, Infinity, Wide," id="36" name="Google Shape;36;p6"/>
          <p:cNvPicPr preferRelativeResize="0"/>
          <p:nvPr/>
        </p:nvPicPr>
        <p:blipFill rotWithShape="1">
          <a:blip r:embed="rId2">
            <a:alphaModFix/>
          </a:blip>
          <a:srcRect b="28536" l="14499" r="47082" t="41827"/>
          <a:stretch/>
        </p:blipFill>
        <p:spPr>
          <a:xfrm>
            <a:off x="0" y="644600"/>
            <a:ext cx="1943101" cy="843074"/>
          </a:xfrm>
          <a:prstGeom prst="rect">
            <a:avLst/>
          </a:prstGeom>
          <a:noFill/>
          <a:ln>
            <a:noFill/>
          </a:ln>
        </p:spPr>
      </p:pic>
      <p:sp>
        <p:nvSpPr>
          <p:cNvPr id="37" name="Google Shape;37;p6"/>
          <p:cNvSpPr txBox="1"/>
          <p:nvPr>
            <p:ph idx="12" type="sldNum"/>
          </p:nvPr>
        </p:nvSpPr>
        <p:spPr>
          <a:xfrm>
            <a:off x="8480577" y="4673644"/>
            <a:ext cx="452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sky)">
  <p:cSld name="TITLE_AND_BODY_1_1">
    <p:spTree>
      <p:nvGrpSpPr>
        <p:cNvPr id="38" name="Shape 38"/>
        <p:cNvGrpSpPr/>
        <p:nvPr/>
      </p:nvGrpSpPr>
      <p:grpSpPr>
        <a:xfrm>
          <a:off x="0" y="0"/>
          <a:ext cx="0" cy="0"/>
          <a:chOff x="0" y="0"/>
          <a:chExt cx="0" cy="0"/>
        </a:xfrm>
      </p:grpSpPr>
      <p:sp>
        <p:nvSpPr>
          <p:cNvPr id="39" name="Google Shape;39;p7"/>
          <p:cNvSpPr/>
          <p:nvPr/>
        </p:nvSpPr>
        <p:spPr>
          <a:xfrm>
            <a:off x="0" y="50"/>
            <a:ext cx="9144000" cy="5143500"/>
          </a:xfrm>
          <a:prstGeom prst="frame">
            <a:avLst>
              <a:gd fmla="val 2218" name="adj1"/>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ph type="title"/>
          </p:nvPr>
        </p:nvSpPr>
        <p:spPr>
          <a:xfrm>
            <a:off x="2257425" y="887475"/>
            <a:ext cx="6153300" cy="726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p:txBody>
      </p:sp>
      <p:sp>
        <p:nvSpPr>
          <p:cNvPr id="41" name="Google Shape;41;p7"/>
          <p:cNvSpPr txBox="1"/>
          <p:nvPr>
            <p:ph idx="1" type="body"/>
          </p:nvPr>
        </p:nvSpPr>
        <p:spPr>
          <a:xfrm>
            <a:off x="2257425" y="1709141"/>
            <a:ext cx="6153300" cy="31596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Clr>
                <a:schemeClr val="accent4"/>
              </a:buClr>
              <a:buSzPts val="2400"/>
              <a:buChar char="◍"/>
              <a:defRPr sz="2400"/>
            </a:lvl1pPr>
            <a:lvl2pPr indent="-342900" lvl="1" marL="914400" rtl="0">
              <a:spcBef>
                <a:spcPts val="0"/>
              </a:spcBef>
              <a:spcAft>
                <a:spcPts val="0"/>
              </a:spcAft>
              <a:buClr>
                <a:schemeClr val="accent4"/>
              </a:buClr>
              <a:buSzPts val="1800"/>
              <a:buChar char="○"/>
              <a:defRPr sz="1800"/>
            </a:lvl2pPr>
            <a:lvl3pPr indent="-342900" lvl="2" marL="1371600" rtl="0">
              <a:spcBef>
                <a:spcPts val="0"/>
              </a:spcBef>
              <a:spcAft>
                <a:spcPts val="0"/>
              </a:spcAft>
              <a:buClr>
                <a:schemeClr val="accent4"/>
              </a:buClr>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pic>
        <p:nvPicPr>
          <p:cNvPr descr="Flat land, big sky, Wicken Fen" id="42" name="Google Shape;42;p7"/>
          <p:cNvPicPr preferRelativeResize="0"/>
          <p:nvPr/>
        </p:nvPicPr>
        <p:blipFill rotWithShape="1">
          <a:blip r:embed="rId2">
            <a:alphaModFix/>
          </a:blip>
          <a:srcRect b="32459" l="20350" r="33752" t="27743"/>
          <a:stretch/>
        </p:blipFill>
        <p:spPr>
          <a:xfrm>
            <a:off x="0" y="644600"/>
            <a:ext cx="1943101" cy="843075"/>
          </a:xfrm>
          <a:prstGeom prst="rect">
            <a:avLst/>
          </a:prstGeom>
          <a:noFill/>
          <a:ln>
            <a:noFill/>
          </a:ln>
        </p:spPr>
      </p:pic>
      <p:sp>
        <p:nvSpPr>
          <p:cNvPr id="43" name="Google Shape;43;p7"/>
          <p:cNvSpPr txBox="1"/>
          <p:nvPr>
            <p:ph idx="12" type="sldNum"/>
          </p:nvPr>
        </p:nvSpPr>
        <p:spPr>
          <a:xfrm>
            <a:off x="8480577" y="4673644"/>
            <a:ext cx="452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leaf)" type="twoColTx">
  <p:cSld name="TITLE_AND_TWO_COLUMNS">
    <p:spTree>
      <p:nvGrpSpPr>
        <p:cNvPr id="44" name="Shape 44"/>
        <p:cNvGrpSpPr/>
        <p:nvPr/>
      </p:nvGrpSpPr>
      <p:grpSpPr>
        <a:xfrm>
          <a:off x="0" y="0"/>
          <a:ext cx="0" cy="0"/>
          <a:chOff x="0" y="0"/>
          <a:chExt cx="0" cy="0"/>
        </a:xfrm>
      </p:grpSpPr>
      <p:sp>
        <p:nvSpPr>
          <p:cNvPr id="45" name="Google Shape;45;p8"/>
          <p:cNvSpPr/>
          <p:nvPr/>
        </p:nvSpPr>
        <p:spPr>
          <a:xfrm>
            <a:off x="0" y="50"/>
            <a:ext cx="9144000" cy="5143500"/>
          </a:xfrm>
          <a:prstGeom prst="frame">
            <a:avLst>
              <a:gd fmla="val 2218" name="adj1"/>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txBox="1"/>
          <p:nvPr>
            <p:ph idx="1" type="body"/>
          </p:nvPr>
        </p:nvSpPr>
        <p:spPr>
          <a:xfrm>
            <a:off x="2257425" y="1764506"/>
            <a:ext cx="3120900" cy="31611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Clr>
                <a:schemeClr val="dk1"/>
              </a:buClr>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7" name="Google Shape;47;p8"/>
          <p:cNvSpPr txBox="1"/>
          <p:nvPr>
            <p:ph idx="2" type="body"/>
          </p:nvPr>
        </p:nvSpPr>
        <p:spPr>
          <a:xfrm>
            <a:off x="5566073" y="1764506"/>
            <a:ext cx="3120900" cy="31611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Clr>
                <a:schemeClr val="dk1"/>
              </a:buClr>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8" name="Google Shape;48;p8"/>
          <p:cNvSpPr txBox="1"/>
          <p:nvPr>
            <p:ph type="title"/>
          </p:nvPr>
        </p:nvSpPr>
        <p:spPr>
          <a:xfrm>
            <a:off x="2257425" y="887475"/>
            <a:ext cx="6153300" cy="726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9" name="Google Shape;49;p8"/>
          <p:cNvSpPr txBox="1"/>
          <p:nvPr>
            <p:ph idx="12" type="sldNum"/>
          </p:nvPr>
        </p:nvSpPr>
        <p:spPr>
          <a:xfrm>
            <a:off x="8480577" y="4673644"/>
            <a:ext cx="452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0" name="Google Shape;50;p8"/>
          <p:cNvPicPr preferRelativeResize="0"/>
          <p:nvPr/>
        </p:nvPicPr>
        <p:blipFill rotWithShape="1">
          <a:blip r:embed="rId2">
            <a:alphaModFix/>
          </a:blip>
          <a:srcRect b="29557" l="5767" r="0" t="29553"/>
          <a:stretch/>
        </p:blipFill>
        <p:spPr>
          <a:xfrm flipH="1" rot="10800000">
            <a:off x="0" y="644575"/>
            <a:ext cx="1943100" cy="8431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sea)">
  <p:cSld name="TITLE_AND_TWO_COLUMNS_2">
    <p:spTree>
      <p:nvGrpSpPr>
        <p:cNvPr id="51" name="Shape 51"/>
        <p:cNvGrpSpPr/>
        <p:nvPr/>
      </p:nvGrpSpPr>
      <p:grpSpPr>
        <a:xfrm>
          <a:off x="0" y="0"/>
          <a:ext cx="0" cy="0"/>
          <a:chOff x="0" y="0"/>
          <a:chExt cx="0" cy="0"/>
        </a:xfrm>
      </p:grpSpPr>
      <p:sp>
        <p:nvSpPr>
          <p:cNvPr id="52" name="Google Shape;52;p9"/>
          <p:cNvSpPr/>
          <p:nvPr/>
        </p:nvSpPr>
        <p:spPr>
          <a:xfrm>
            <a:off x="0" y="50"/>
            <a:ext cx="9144000" cy="5143500"/>
          </a:xfrm>
          <a:prstGeom prst="frame">
            <a:avLst>
              <a:gd fmla="val 2218" name="adj1"/>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9"/>
          <p:cNvSpPr txBox="1"/>
          <p:nvPr>
            <p:ph idx="1" type="body"/>
          </p:nvPr>
        </p:nvSpPr>
        <p:spPr>
          <a:xfrm>
            <a:off x="2257425" y="1764506"/>
            <a:ext cx="3120900" cy="3161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Clr>
                <a:schemeClr val="accent3"/>
              </a:buClr>
              <a:buSzPts val="1800"/>
              <a:buChar char="◍"/>
              <a:defRPr sz="1800"/>
            </a:lvl1pPr>
            <a:lvl2pPr indent="-342900" lvl="1" marL="914400" rtl="0">
              <a:spcBef>
                <a:spcPts val="0"/>
              </a:spcBef>
              <a:spcAft>
                <a:spcPts val="0"/>
              </a:spcAft>
              <a:buClr>
                <a:schemeClr val="accent3"/>
              </a:buClr>
              <a:buSzPts val="1800"/>
              <a:buChar char="○"/>
              <a:defRPr sz="1800"/>
            </a:lvl2pPr>
            <a:lvl3pPr indent="-342900" lvl="2" marL="1371600" rtl="0">
              <a:spcBef>
                <a:spcPts val="0"/>
              </a:spcBef>
              <a:spcAft>
                <a:spcPts val="0"/>
              </a:spcAft>
              <a:buClr>
                <a:schemeClr val="dk1"/>
              </a:buClr>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4" name="Google Shape;54;p9"/>
          <p:cNvSpPr txBox="1"/>
          <p:nvPr>
            <p:ph idx="2" type="body"/>
          </p:nvPr>
        </p:nvSpPr>
        <p:spPr>
          <a:xfrm>
            <a:off x="5566073" y="1764506"/>
            <a:ext cx="3120900" cy="3161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Clr>
                <a:schemeClr val="accent3"/>
              </a:buClr>
              <a:buSzPts val="1800"/>
              <a:buChar char="◍"/>
              <a:defRPr sz="1800"/>
            </a:lvl1pPr>
            <a:lvl2pPr indent="-342900" lvl="1" marL="914400" rtl="0">
              <a:spcBef>
                <a:spcPts val="0"/>
              </a:spcBef>
              <a:spcAft>
                <a:spcPts val="0"/>
              </a:spcAft>
              <a:buClr>
                <a:schemeClr val="accent3"/>
              </a:buClr>
              <a:buSzPts val="1800"/>
              <a:buChar char="○"/>
              <a:defRPr sz="1800"/>
            </a:lvl2pPr>
            <a:lvl3pPr indent="-342900" lvl="2" marL="1371600" rtl="0">
              <a:spcBef>
                <a:spcPts val="0"/>
              </a:spcBef>
              <a:spcAft>
                <a:spcPts val="0"/>
              </a:spcAft>
              <a:buClr>
                <a:schemeClr val="dk1"/>
              </a:buClr>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5" name="Google Shape;55;p9"/>
          <p:cNvSpPr txBox="1"/>
          <p:nvPr>
            <p:ph type="title"/>
          </p:nvPr>
        </p:nvSpPr>
        <p:spPr>
          <a:xfrm>
            <a:off x="2257425" y="887475"/>
            <a:ext cx="6153300" cy="726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p:txBody>
      </p:sp>
      <p:sp>
        <p:nvSpPr>
          <p:cNvPr id="56" name="Google Shape;56;p9"/>
          <p:cNvSpPr txBox="1"/>
          <p:nvPr>
            <p:ph idx="12" type="sldNum"/>
          </p:nvPr>
        </p:nvSpPr>
        <p:spPr>
          <a:xfrm>
            <a:off x="8480577" y="4673644"/>
            <a:ext cx="452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Sea, Ocean, Infinity, Wide," id="57" name="Google Shape;57;p9"/>
          <p:cNvPicPr preferRelativeResize="0"/>
          <p:nvPr/>
        </p:nvPicPr>
        <p:blipFill rotWithShape="1">
          <a:blip r:embed="rId2">
            <a:alphaModFix/>
          </a:blip>
          <a:srcRect b="28536" l="14499" r="47082" t="41827"/>
          <a:stretch/>
        </p:blipFill>
        <p:spPr>
          <a:xfrm>
            <a:off x="0" y="644600"/>
            <a:ext cx="1943101" cy="84307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sky)">
  <p:cSld name="TITLE_AND_TWO_COLUMNS_2_1">
    <p:spTree>
      <p:nvGrpSpPr>
        <p:cNvPr id="58" name="Shape 58"/>
        <p:cNvGrpSpPr/>
        <p:nvPr/>
      </p:nvGrpSpPr>
      <p:grpSpPr>
        <a:xfrm>
          <a:off x="0" y="0"/>
          <a:ext cx="0" cy="0"/>
          <a:chOff x="0" y="0"/>
          <a:chExt cx="0" cy="0"/>
        </a:xfrm>
      </p:grpSpPr>
      <p:sp>
        <p:nvSpPr>
          <p:cNvPr id="59" name="Google Shape;59;p10"/>
          <p:cNvSpPr/>
          <p:nvPr/>
        </p:nvSpPr>
        <p:spPr>
          <a:xfrm>
            <a:off x="0" y="50"/>
            <a:ext cx="9144000" cy="5143500"/>
          </a:xfrm>
          <a:prstGeom prst="frame">
            <a:avLst>
              <a:gd fmla="val 2218" name="adj1"/>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0"/>
          <p:cNvSpPr txBox="1"/>
          <p:nvPr>
            <p:ph idx="1" type="body"/>
          </p:nvPr>
        </p:nvSpPr>
        <p:spPr>
          <a:xfrm>
            <a:off x="2257425" y="1764506"/>
            <a:ext cx="3120900" cy="3161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Clr>
                <a:schemeClr val="accent4"/>
              </a:buClr>
              <a:buSzPts val="1800"/>
              <a:buChar char="◍"/>
              <a:defRPr sz="1800"/>
            </a:lvl1pPr>
            <a:lvl2pPr indent="-342900" lvl="1" marL="914400" rtl="0">
              <a:spcBef>
                <a:spcPts val="0"/>
              </a:spcBef>
              <a:spcAft>
                <a:spcPts val="0"/>
              </a:spcAft>
              <a:buClr>
                <a:schemeClr val="accent4"/>
              </a:buClr>
              <a:buSzPts val="1800"/>
              <a:buChar char="○"/>
              <a:defRPr sz="1800"/>
            </a:lvl2pPr>
            <a:lvl3pPr indent="-342900" lvl="2" marL="1371600" rtl="0">
              <a:spcBef>
                <a:spcPts val="0"/>
              </a:spcBef>
              <a:spcAft>
                <a:spcPts val="0"/>
              </a:spcAft>
              <a:buClr>
                <a:schemeClr val="dk1"/>
              </a:buClr>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1" name="Google Shape;61;p10"/>
          <p:cNvSpPr txBox="1"/>
          <p:nvPr>
            <p:ph idx="2" type="body"/>
          </p:nvPr>
        </p:nvSpPr>
        <p:spPr>
          <a:xfrm>
            <a:off x="5566073" y="1764506"/>
            <a:ext cx="3120900" cy="3161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Clr>
                <a:schemeClr val="accent4"/>
              </a:buClr>
              <a:buSzPts val="1800"/>
              <a:buChar char="◍"/>
              <a:defRPr sz="1800"/>
            </a:lvl1pPr>
            <a:lvl2pPr indent="-342900" lvl="1" marL="914400" rtl="0">
              <a:spcBef>
                <a:spcPts val="0"/>
              </a:spcBef>
              <a:spcAft>
                <a:spcPts val="0"/>
              </a:spcAft>
              <a:buClr>
                <a:schemeClr val="accent4"/>
              </a:buClr>
              <a:buSzPts val="1800"/>
              <a:buChar char="○"/>
              <a:defRPr sz="1800"/>
            </a:lvl2pPr>
            <a:lvl3pPr indent="-342900" lvl="2" marL="1371600" rtl="0">
              <a:spcBef>
                <a:spcPts val="0"/>
              </a:spcBef>
              <a:spcAft>
                <a:spcPts val="0"/>
              </a:spcAft>
              <a:buClr>
                <a:schemeClr val="dk1"/>
              </a:buClr>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2" name="Google Shape;62;p10"/>
          <p:cNvSpPr txBox="1"/>
          <p:nvPr>
            <p:ph type="title"/>
          </p:nvPr>
        </p:nvSpPr>
        <p:spPr>
          <a:xfrm>
            <a:off x="2257425" y="887475"/>
            <a:ext cx="6153300" cy="726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p:txBody>
      </p:sp>
      <p:sp>
        <p:nvSpPr>
          <p:cNvPr id="63" name="Google Shape;63;p10"/>
          <p:cNvSpPr txBox="1"/>
          <p:nvPr>
            <p:ph idx="12" type="sldNum"/>
          </p:nvPr>
        </p:nvSpPr>
        <p:spPr>
          <a:xfrm>
            <a:off x="8480577" y="4673644"/>
            <a:ext cx="452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Flat land, big sky, Wicken Fen" id="64" name="Google Shape;64;p10"/>
          <p:cNvPicPr preferRelativeResize="0"/>
          <p:nvPr/>
        </p:nvPicPr>
        <p:blipFill rotWithShape="1">
          <a:blip r:embed="rId2">
            <a:alphaModFix/>
          </a:blip>
          <a:srcRect b="32459" l="20350" r="33752" t="27743"/>
          <a:stretch/>
        </p:blipFill>
        <p:spPr>
          <a:xfrm>
            <a:off x="0" y="644600"/>
            <a:ext cx="1943101" cy="8430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accent1"/>
              </a:buClr>
              <a:buSzPts val="2400"/>
              <a:buFont typeface="Roboto Slab"/>
              <a:buNone/>
              <a:defRPr b="1" sz="24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400"/>
              <a:buFont typeface="Oxygen"/>
              <a:buNone/>
              <a:defRPr b="1" sz="2400">
                <a:solidFill>
                  <a:schemeClr val="accent1"/>
                </a:solidFill>
                <a:latin typeface="Oxygen"/>
                <a:ea typeface="Oxygen"/>
                <a:cs typeface="Oxygen"/>
                <a:sym typeface="Oxygen"/>
              </a:defRPr>
            </a:lvl2pPr>
            <a:lvl3pPr lvl="2">
              <a:spcBef>
                <a:spcPts val="0"/>
              </a:spcBef>
              <a:spcAft>
                <a:spcPts val="0"/>
              </a:spcAft>
              <a:buClr>
                <a:schemeClr val="accent1"/>
              </a:buClr>
              <a:buSzPts val="2400"/>
              <a:buFont typeface="Oxygen"/>
              <a:buNone/>
              <a:defRPr b="1" sz="2400">
                <a:solidFill>
                  <a:schemeClr val="accent1"/>
                </a:solidFill>
                <a:latin typeface="Oxygen"/>
                <a:ea typeface="Oxygen"/>
                <a:cs typeface="Oxygen"/>
                <a:sym typeface="Oxygen"/>
              </a:defRPr>
            </a:lvl3pPr>
            <a:lvl4pPr lvl="3">
              <a:spcBef>
                <a:spcPts val="0"/>
              </a:spcBef>
              <a:spcAft>
                <a:spcPts val="0"/>
              </a:spcAft>
              <a:buClr>
                <a:schemeClr val="accent1"/>
              </a:buClr>
              <a:buSzPts val="2400"/>
              <a:buFont typeface="Oxygen"/>
              <a:buNone/>
              <a:defRPr b="1" sz="2400">
                <a:solidFill>
                  <a:schemeClr val="accent1"/>
                </a:solidFill>
                <a:latin typeface="Oxygen"/>
                <a:ea typeface="Oxygen"/>
                <a:cs typeface="Oxygen"/>
                <a:sym typeface="Oxygen"/>
              </a:defRPr>
            </a:lvl4pPr>
            <a:lvl5pPr lvl="4">
              <a:spcBef>
                <a:spcPts val="0"/>
              </a:spcBef>
              <a:spcAft>
                <a:spcPts val="0"/>
              </a:spcAft>
              <a:buClr>
                <a:schemeClr val="accent1"/>
              </a:buClr>
              <a:buSzPts val="2400"/>
              <a:buFont typeface="Oxygen"/>
              <a:buNone/>
              <a:defRPr b="1" sz="2400">
                <a:solidFill>
                  <a:schemeClr val="accent1"/>
                </a:solidFill>
                <a:latin typeface="Oxygen"/>
                <a:ea typeface="Oxygen"/>
                <a:cs typeface="Oxygen"/>
                <a:sym typeface="Oxygen"/>
              </a:defRPr>
            </a:lvl5pPr>
            <a:lvl6pPr lvl="5">
              <a:spcBef>
                <a:spcPts val="0"/>
              </a:spcBef>
              <a:spcAft>
                <a:spcPts val="0"/>
              </a:spcAft>
              <a:buClr>
                <a:schemeClr val="accent1"/>
              </a:buClr>
              <a:buSzPts val="2400"/>
              <a:buFont typeface="Oxygen"/>
              <a:buNone/>
              <a:defRPr b="1" sz="2400">
                <a:solidFill>
                  <a:schemeClr val="accent1"/>
                </a:solidFill>
                <a:latin typeface="Oxygen"/>
                <a:ea typeface="Oxygen"/>
                <a:cs typeface="Oxygen"/>
                <a:sym typeface="Oxygen"/>
              </a:defRPr>
            </a:lvl6pPr>
            <a:lvl7pPr lvl="6">
              <a:spcBef>
                <a:spcPts val="0"/>
              </a:spcBef>
              <a:spcAft>
                <a:spcPts val="0"/>
              </a:spcAft>
              <a:buClr>
                <a:schemeClr val="accent1"/>
              </a:buClr>
              <a:buSzPts val="2400"/>
              <a:buFont typeface="Oxygen"/>
              <a:buNone/>
              <a:defRPr b="1" sz="2400">
                <a:solidFill>
                  <a:schemeClr val="accent1"/>
                </a:solidFill>
                <a:latin typeface="Oxygen"/>
                <a:ea typeface="Oxygen"/>
                <a:cs typeface="Oxygen"/>
                <a:sym typeface="Oxygen"/>
              </a:defRPr>
            </a:lvl7pPr>
            <a:lvl8pPr lvl="7">
              <a:spcBef>
                <a:spcPts val="0"/>
              </a:spcBef>
              <a:spcAft>
                <a:spcPts val="0"/>
              </a:spcAft>
              <a:buClr>
                <a:schemeClr val="accent1"/>
              </a:buClr>
              <a:buSzPts val="2400"/>
              <a:buFont typeface="Oxygen"/>
              <a:buNone/>
              <a:defRPr b="1" sz="2400">
                <a:solidFill>
                  <a:schemeClr val="accent1"/>
                </a:solidFill>
                <a:latin typeface="Oxygen"/>
                <a:ea typeface="Oxygen"/>
                <a:cs typeface="Oxygen"/>
                <a:sym typeface="Oxygen"/>
              </a:defRPr>
            </a:lvl8pPr>
            <a:lvl9pPr lvl="8">
              <a:spcBef>
                <a:spcPts val="0"/>
              </a:spcBef>
              <a:spcAft>
                <a:spcPts val="0"/>
              </a:spcAft>
              <a:buClr>
                <a:schemeClr val="accent1"/>
              </a:buClr>
              <a:buSzPts val="2400"/>
              <a:buFont typeface="Oxygen"/>
              <a:buNone/>
              <a:defRPr b="1" sz="2400">
                <a:solidFill>
                  <a:schemeClr val="accent1"/>
                </a:solidFill>
                <a:latin typeface="Oxygen"/>
                <a:ea typeface="Oxygen"/>
                <a:cs typeface="Oxygen"/>
                <a:sym typeface="Oxygen"/>
              </a:defRPr>
            </a:lvl9pPr>
          </a:lstStyle>
          <a:p/>
        </p:txBody>
      </p:sp>
      <p:sp>
        <p:nvSpPr>
          <p:cNvPr id="7" name="Google Shape;7;p1"/>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chemeClr val="accent1"/>
              </a:buClr>
              <a:buSzPts val="3000"/>
              <a:buFont typeface="Roboto"/>
              <a:buChar char="◍"/>
              <a:defRPr sz="3000">
                <a:solidFill>
                  <a:schemeClr val="dk1"/>
                </a:solidFill>
                <a:latin typeface="Roboto"/>
                <a:ea typeface="Roboto"/>
                <a:cs typeface="Roboto"/>
                <a:sym typeface="Roboto"/>
              </a:defRPr>
            </a:lvl1pPr>
            <a:lvl2pPr indent="-381000" lvl="1" marL="9144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2pPr>
            <a:lvl3pPr indent="-381000" lvl="2" marL="13716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3pPr>
            <a:lvl4pPr indent="-342900" lvl="3" marL="18288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indent="-342900" lvl="4" marL="22860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indent="-342900" lvl="5" marL="27432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indent="-342900" lvl="6" marL="32004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indent="-342900" lvl="7" marL="36576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indent="-342900" lvl="8" marL="41148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80577" y="4673644"/>
            <a:ext cx="452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accent5"/>
                </a:solidFill>
                <a:latin typeface="Roboto"/>
                <a:ea typeface="Roboto"/>
                <a:cs typeface="Roboto"/>
                <a:sym typeface="Roboto"/>
              </a:defRPr>
            </a:lvl1pPr>
            <a:lvl2pPr lvl="1" algn="r">
              <a:buNone/>
              <a:defRPr sz="1300">
                <a:solidFill>
                  <a:schemeClr val="accent5"/>
                </a:solidFill>
                <a:latin typeface="Roboto"/>
                <a:ea typeface="Roboto"/>
                <a:cs typeface="Roboto"/>
                <a:sym typeface="Roboto"/>
              </a:defRPr>
            </a:lvl2pPr>
            <a:lvl3pPr lvl="2" algn="r">
              <a:buNone/>
              <a:defRPr sz="1300">
                <a:solidFill>
                  <a:schemeClr val="accent5"/>
                </a:solidFill>
                <a:latin typeface="Roboto"/>
                <a:ea typeface="Roboto"/>
                <a:cs typeface="Roboto"/>
                <a:sym typeface="Roboto"/>
              </a:defRPr>
            </a:lvl3pPr>
            <a:lvl4pPr lvl="3" algn="r">
              <a:buNone/>
              <a:defRPr sz="1300">
                <a:solidFill>
                  <a:schemeClr val="accent5"/>
                </a:solidFill>
                <a:latin typeface="Roboto"/>
                <a:ea typeface="Roboto"/>
                <a:cs typeface="Roboto"/>
                <a:sym typeface="Roboto"/>
              </a:defRPr>
            </a:lvl4pPr>
            <a:lvl5pPr lvl="4" algn="r">
              <a:buNone/>
              <a:defRPr sz="1300">
                <a:solidFill>
                  <a:schemeClr val="accent5"/>
                </a:solidFill>
                <a:latin typeface="Roboto"/>
                <a:ea typeface="Roboto"/>
                <a:cs typeface="Roboto"/>
                <a:sym typeface="Roboto"/>
              </a:defRPr>
            </a:lvl5pPr>
            <a:lvl6pPr lvl="5" algn="r">
              <a:buNone/>
              <a:defRPr sz="1300">
                <a:solidFill>
                  <a:schemeClr val="accent5"/>
                </a:solidFill>
                <a:latin typeface="Roboto"/>
                <a:ea typeface="Roboto"/>
                <a:cs typeface="Roboto"/>
                <a:sym typeface="Roboto"/>
              </a:defRPr>
            </a:lvl6pPr>
            <a:lvl7pPr lvl="6" algn="r">
              <a:buNone/>
              <a:defRPr sz="1300">
                <a:solidFill>
                  <a:schemeClr val="accent5"/>
                </a:solidFill>
                <a:latin typeface="Roboto"/>
                <a:ea typeface="Roboto"/>
                <a:cs typeface="Roboto"/>
                <a:sym typeface="Roboto"/>
              </a:defRPr>
            </a:lvl7pPr>
            <a:lvl8pPr lvl="7" algn="r">
              <a:buNone/>
              <a:defRPr sz="1300">
                <a:solidFill>
                  <a:schemeClr val="accent5"/>
                </a:solidFill>
                <a:latin typeface="Roboto"/>
                <a:ea typeface="Roboto"/>
                <a:cs typeface="Roboto"/>
                <a:sym typeface="Roboto"/>
              </a:defRPr>
            </a:lvl8pPr>
            <a:lvl9pPr lvl="8" algn="r">
              <a:buNone/>
              <a:defRPr sz="1300">
                <a:solidFill>
                  <a:schemeClr val="accent5"/>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hyperlink" Target="https://padlet.com/jsegarra4/vnb81udqy8kbc1js"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youtube.com/watch?v=uJz_5i6fGAo"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https://docs.google.com/forms/d/e/1FAIpQLSdOe4HKo4bMV3L84WEE-K9MBnvAuKKlz17bxWLVHr1s871UcQ/viewform?usp=sf_link"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ctrTitle"/>
          </p:nvPr>
        </p:nvSpPr>
        <p:spPr>
          <a:xfrm>
            <a:off x="889650" y="3006250"/>
            <a:ext cx="76065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6000"/>
              <a:t>              </a:t>
            </a:r>
            <a:r>
              <a:rPr lang="en" sz="6000"/>
              <a:t>Litter</a:t>
            </a:r>
            <a:endParaRPr sz="6000"/>
          </a:p>
          <a:p>
            <a:pPr indent="0" lvl="0" marL="0" rtl="0" algn="l">
              <a:spcBef>
                <a:spcPts val="0"/>
              </a:spcBef>
              <a:spcAft>
                <a:spcPts val="0"/>
              </a:spcAft>
              <a:buNone/>
            </a:pPr>
            <a:r>
              <a:t/>
            </a:r>
            <a:endParaRPr sz="3100"/>
          </a:p>
          <a:p>
            <a:pPr indent="0" lvl="0" marL="0" rtl="0" algn="l">
              <a:spcBef>
                <a:spcPts val="0"/>
              </a:spcBef>
              <a:spcAft>
                <a:spcPts val="0"/>
              </a:spcAft>
              <a:buNone/>
            </a:pPr>
            <a:r>
              <a:rPr lang="en" sz="3100"/>
              <a:t>P.S. 85Q</a:t>
            </a:r>
            <a:endParaRPr sz="3100"/>
          </a:p>
          <a:p>
            <a:pPr indent="0" lvl="0" marL="0" rtl="0" algn="l">
              <a:spcBef>
                <a:spcPts val="0"/>
              </a:spcBef>
              <a:spcAft>
                <a:spcPts val="0"/>
              </a:spcAft>
              <a:buNone/>
            </a:pPr>
            <a:r>
              <a:rPr lang="en" sz="3100"/>
              <a:t>Jahaira Segarra</a:t>
            </a:r>
            <a:endParaRPr sz="3100"/>
          </a:p>
          <a:p>
            <a:pPr indent="0" lvl="0" marL="0" rtl="0" algn="l">
              <a:spcBef>
                <a:spcPts val="0"/>
              </a:spcBef>
              <a:spcAft>
                <a:spcPts val="0"/>
              </a:spcAft>
              <a:buNone/>
            </a:pPr>
            <a:r>
              <a:t/>
            </a:r>
            <a:endParaRPr/>
          </a:p>
        </p:txBody>
      </p:sp>
      <p:pic>
        <p:nvPicPr>
          <p:cNvPr id="114" name="Google Shape;114;p20"/>
          <p:cNvPicPr preferRelativeResize="0"/>
          <p:nvPr/>
        </p:nvPicPr>
        <p:blipFill>
          <a:blip r:embed="rId3">
            <a:alphaModFix/>
          </a:blip>
          <a:stretch>
            <a:fillRect/>
          </a:stretch>
        </p:blipFill>
        <p:spPr>
          <a:xfrm>
            <a:off x="5767400" y="2078850"/>
            <a:ext cx="3290975" cy="2304550"/>
          </a:xfrm>
          <a:prstGeom prst="rect">
            <a:avLst/>
          </a:prstGeom>
          <a:noFill/>
          <a:ln>
            <a:noFill/>
          </a:ln>
        </p:spPr>
      </p:pic>
      <p:pic>
        <p:nvPicPr>
          <p:cNvPr id="115" name="Google Shape;115;p20"/>
          <p:cNvPicPr preferRelativeResize="0"/>
          <p:nvPr/>
        </p:nvPicPr>
        <p:blipFill>
          <a:blip r:embed="rId4">
            <a:alphaModFix/>
          </a:blip>
          <a:stretch>
            <a:fillRect/>
          </a:stretch>
        </p:blipFill>
        <p:spPr>
          <a:xfrm>
            <a:off x="130975" y="61850"/>
            <a:ext cx="2462425" cy="2687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idx="1" type="body"/>
          </p:nvPr>
        </p:nvSpPr>
        <p:spPr>
          <a:xfrm>
            <a:off x="2257424" y="1864525"/>
            <a:ext cx="6068700" cy="3061200"/>
          </a:xfrm>
          <a:prstGeom prst="rect">
            <a:avLst/>
          </a:prstGeom>
        </p:spPr>
        <p:txBody>
          <a:bodyPr anchorCtr="0" anchor="t" bIns="91425" lIns="91425" spcFirstLastPara="1" rIns="91425" wrap="square" tIns="91425">
            <a:noAutofit/>
          </a:bodyPr>
          <a:lstStyle/>
          <a:p>
            <a:pPr indent="-361950" lvl="0" marL="457200" rtl="0" algn="l">
              <a:spcBef>
                <a:spcPts val="600"/>
              </a:spcBef>
              <a:spcAft>
                <a:spcPts val="0"/>
              </a:spcAft>
              <a:buSzPts val="2100"/>
              <a:buChar char="★"/>
            </a:pPr>
            <a:r>
              <a:rPr b="1" lang="en" sz="2100"/>
              <a:t>There are not enough garbage cans/bins on the streets</a:t>
            </a:r>
            <a:endParaRPr b="1" sz="2100"/>
          </a:p>
          <a:p>
            <a:pPr indent="-361950" lvl="0" marL="457200" rtl="0" algn="l">
              <a:spcBef>
                <a:spcPts val="0"/>
              </a:spcBef>
              <a:spcAft>
                <a:spcPts val="0"/>
              </a:spcAft>
              <a:buSzPts val="2100"/>
              <a:buChar char="★"/>
            </a:pPr>
            <a:r>
              <a:rPr b="1" lang="en" sz="2100"/>
              <a:t>There are no many </a:t>
            </a:r>
            <a:r>
              <a:rPr b="1" lang="en" sz="2100"/>
              <a:t>recycling</a:t>
            </a:r>
            <a:r>
              <a:rPr b="1" lang="en" sz="2100"/>
              <a:t> bins many buildings or schools</a:t>
            </a:r>
            <a:endParaRPr b="1" sz="2100"/>
          </a:p>
          <a:p>
            <a:pPr indent="-361950" lvl="0" marL="457200" rtl="0" algn="l">
              <a:spcBef>
                <a:spcPts val="0"/>
              </a:spcBef>
              <a:spcAft>
                <a:spcPts val="0"/>
              </a:spcAft>
              <a:buSzPts val="2100"/>
              <a:buChar char="★"/>
            </a:pPr>
            <a:r>
              <a:rPr b="1" lang="en" sz="2100"/>
              <a:t>Cleaning up the streets or recycling has not been such a priority anymore. </a:t>
            </a:r>
            <a:endParaRPr b="1" sz="2100"/>
          </a:p>
        </p:txBody>
      </p:sp>
      <p:sp>
        <p:nvSpPr>
          <p:cNvPr id="175" name="Google Shape;175;p29"/>
          <p:cNvSpPr txBox="1"/>
          <p:nvPr>
            <p:ph type="title"/>
          </p:nvPr>
        </p:nvSpPr>
        <p:spPr>
          <a:xfrm>
            <a:off x="2257425" y="887475"/>
            <a:ext cx="6153300" cy="72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Why is there so much garbage in our </a:t>
            </a:r>
            <a:r>
              <a:rPr lang="en"/>
              <a:t>community</a:t>
            </a:r>
            <a:r>
              <a:rPr lang="en"/>
              <a:t>?</a:t>
            </a:r>
            <a:endParaRPr/>
          </a:p>
        </p:txBody>
      </p:sp>
      <p:sp>
        <p:nvSpPr>
          <p:cNvPr id="176" name="Google Shape;176;p29"/>
          <p:cNvSpPr txBox="1"/>
          <p:nvPr>
            <p:ph idx="12" type="sldNum"/>
          </p:nvPr>
        </p:nvSpPr>
        <p:spPr>
          <a:xfrm>
            <a:off x="8480577" y="4673644"/>
            <a:ext cx="452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4929400" y="1573275"/>
            <a:ext cx="4307700" cy="72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4: Evaluate Existing Policy</a:t>
            </a:r>
            <a:endParaRPr/>
          </a:p>
        </p:txBody>
      </p:sp>
      <p:sp>
        <p:nvSpPr>
          <p:cNvPr id="182" name="Google Shape;182;p30"/>
          <p:cNvSpPr txBox="1"/>
          <p:nvPr>
            <p:ph idx="12" type="sldNum"/>
          </p:nvPr>
        </p:nvSpPr>
        <p:spPr>
          <a:xfrm>
            <a:off x="8480577" y="4673644"/>
            <a:ext cx="452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3" name="Google Shape;183;p30"/>
          <p:cNvPicPr preferRelativeResize="0"/>
          <p:nvPr/>
        </p:nvPicPr>
        <p:blipFill>
          <a:blip r:embed="rId3">
            <a:alphaModFix/>
          </a:blip>
          <a:stretch>
            <a:fillRect/>
          </a:stretch>
        </p:blipFill>
        <p:spPr>
          <a:xfrm>
            <a:off x="238125" y="1529150"/>
            <a:ext cx="3501850" cy="3430950"/>
          </a:xfrm>
          <a:prstGeom prst="rect">
            <a:avLst/>
          </a:prstGeom>
          <a:noFill/>
          <a:ln>
            <a:noFill/>
          </a:ln>
        </p:spPr>
      </p:pic>
      <p:pic>
        <p:nvPicPr>
          <p:cNvPr id="184" name="Google Shape;184;p30"/>
          <p:cNvPicPr preferRelativeResize="0"/>
          <p:nvPr/>
        </p:nvPicPr>
        <p:blipFill>
          <a:blip r:embed="rId4">
            <a:alphaModFix/>
          </a:blip>
          <a:stretch>
            <a:fillRect/>
          </a:stretch>
        </p:blipFill>
        <p:spPr>
          <a:xfrm>
            <a:off x="5478300" y="2356125"/>
            <a:ext cx="2538525" cy="2538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idx="4294967295" type="subTitle"/>
          </p:nvPr>
        </p:nvSpPr>
        <p:spPr>
          <a:xfrm>
            <a:off x="1080000" y="1225575"/>
            <a:ext cx="71712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2400">
                <a:solidFill>
                  <a:srgbClr val="FFFFFF"/>
                </a:solidFill>
              </a:rPr>
              <a:t>According to the DSNY Department of Sanitation New York), it is illegal to litter in New York.</a:t>
            </a:r>
            <a:endParaRPr sz="2400">
              <a:solidFill>
                <a:srgbClr val="FFFFFF"/>
              </a:solidFill>
            </a:endParaRPr>
          </a:p>
          <a:p>
            <a:pPr indent="0" lvl="0" marL="0" rtl="0" algn="ctr">
              <a:spcBef>
                <a:spcPts val="600"/>
              </a:spcBef>
              <a:spcAft>
                <a:spcPts val="0"/>
              </a:spcAft>
              <a:buNone/>
            </a:pPr>
            <a:r>
              <a:rPr lang="en" sz="2400">
                <a:solidFill>
                  <a:srgbClr val="FFFFFF"/>
                </a:solidFill>
              </a:rPr>
              <a:t>Although it is illegal it is not strongly enforced.  </a:t>
            </a:r>
            <a:endParaRPr sz="2400">
              <a:solidFill>
                <a:srgbClr val="FFFFFF"/>
              </a:solidFill>
            </a:endParaRPr>
          </a:p>
          <a:p>
            <a:pPr indent="0" lvl="0" marL="0" rtl="0" algn="ctr">
              <a:spcBef>
                <a:spcPts val="600"/>
              </a:spcBef>
              <a:spcAft>
                <a:spcPts val="0"/>
              </a:spcAft>
              <a:buNone/>
            </a:pPr>
            <a:r>
              <a:rPr lang="en" sz="2400">
                <a:solidFill>
                  <a:srgbClr val="FFFFFF"/>
                </a:solidFill>
              </a:rPr>
              <a:t>The DSNY has a list of where the garbage bins are in the city.     </a:t>
            </a:r>
            <a:endParaRPr sz="2400">
              <a:solidFill>
                <a:srgbClr val="FFFFFF"/>
              </a:solidFill>
            </a:endParaRPr>
          </a:p>
        </p:txBody>
      </p:sp>
      <p:sp>
        <p:nvSpPr>
          <p:cNvPr id="190" name="Google Shape;190;p31"/>
          <p:cNvSpPr txBox="1"/>
          <p:nvPr>
            <p:ph idx="12" type="sldNum"/>
          </p:nvPr>
        </p:nvSpPr>
        <p:spPr>
          <a:xfrm>
            <a:off x="4345650" y="4935488"/>
            <a:ext cx="452700" cy="20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510775" y="121434"/>
            <a:ext cx="8229600" cy="50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0000"/>
                </a:solidFill>
              </a:rPr>
              <a:t>There are barely any garbage bins near our school community.</a:t>
            </a:r>
            <a:r>
              <a:rPr lang="en"/>
              <a:t>  </a:t>
            </a:r>
            <a:endParaRPr/>
          </a:p>
        </p:txBody>
      </p:sp>
      <p:sp>
        <p:nvSpPr>
          <p:cNvPr id="196" name="Google Shape;196;p32"/>
          <p:cNvSpPr txBox="1"/>
          <p:nvPr>
            <p:ph idx="12" type="sldNum"/>
          </p:nvPr>
        </p:nvSpPr>
        <p:spPr>
          <a:xfrm>
            <a:off x="4345650" y="4749844"/>
            <a:ext cx="452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97" name="Google Shape;197;p32"/>
          <p:cNvPicPr preferRelativeResize="0"/>
          <p:nvPr/>
        </p:nvPicPr>
        <p:blipFill>
          <a:blip r:embed="rId3">
            <a:alphaModFix/>
          </a:blip>
          <a:stretch>
            <a:fillRect/>
          </a:stretch>
        </p:blipFill>
        <p:spPr>
          <a:xfrm>
            <a:off x="2132625" y="683550"/>
            <a:ext cx="4897049" cy="4299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1" name="Shape 201"/>
        <p:cNvGrpSpPr/>
        <p:nvPr/>
      </p:nvGrpSpPr>
      <p:grpSpPr>
        <a:xfrm>
          <a:off x="0" y="0"/>
          <a:ext cx="0" cy="0"/>
          <a:chOff x="0" y="0"/>
          <a:chExt cx="0" cy="0"/>
        </a:xfrm>
      </p:grpSpPr>
      <p:sp>
        <p:nvSpPr>
          <p:cNvPr id="202" name="Google Shape;202;p33"/>
          <p:cNvSpPr txBox="1"/>
          <p:nvPr>
            <p:ph idx="4294967295" type="body"/>
          </p:nvPr>
        </p:nvSpPr>
        <p:spPr>
          <a:xfrm>
            <a:off x="2671800" y="1543050"/>
            <a:ext cx="3800400" cy="2057400"/>
          </a:xfrm>
          <a:prstGeom prst="rect">
            <a:avLst/>
          </a:prstGeom>
          <a:solidFill>
            <a:srgbClr val="689EE1">
              <a:alpha val="83920"/>
            </a:srgbClr>
          </a:solidFill>
          <a:ln cap="flat" cmpd="sng" w="1524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600"/>
              </a:spcBef>
              <a:spcAft>
                <a:spcPts val="0"/>
              </a:spcAft>
              <a:buNone/>
            </a:pPr>
            <a:r>
              <a:rPr b="1" lang="en" sz="3400">
                <a:solidFill>
                  <a:schemeClr val="lt1"/>
                </a:solidFill>
                <a:latin typeface="Roboto Slab"/>
                <a:ea typeface="Roboto Slab"/>
                <a:cs typeface="Roboto Slab"/>
                <a:sym typeface="Roboto Slab"/>
              </a:rPr>
              <a:t>Step 5: Developing Solutions</a:t>
            </a:r>
            <a:endParaRPr sz="4000">
              <a:solidFill>
                <a:schemeClr val="lt1"/>
              </a:solidFill>
            </a:endParaRPr>
          </a:p>
        </p:txBody>
      </p:sp>
      <p:sp>
        <p:nvSpPr>
          <p:cNvPr id="203" name="Google Shape;203;p33"/>
          <p:cNvSpPr txBox="1"/>
          <p:nvPr>
            <p:ph idx="12" type="sldNum"/>
          </p:nvPr>
        </p:nvSpPr>
        <p:spPr>
          <a:xfrm>
            <a:off x="4345650" y="4749844"/>
            <a:ext cx="452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ph idx="1" type="body"/>
          </p:nvPr>
        </p:nvSpPr>
        <p:spPr>
          <a:xfrm>
            <a:off x="1397800" y="1080300"/>
            <a:ext cx="7535400" cy="1135500"/>
          </a:xfrm>
          <a:prstGeom prst="rect">
            <a:avLst/>
          </a:prstGeom>
        </p:spPr>
        <p:txBody>
          <a:bodyPr anchorCtr="0" anchor="t" bIns="91425" lIns="91425" spcFirstLastPara="1" rIns="91425" wrap="square" tIns="91425">
            <a:noAutofit/>
          </a:bodyPr>
          <a:lstStyle/>
          <a:p>
            <a:pPr indent="-387350" lvl="0" marL="457200" rtl="0" algn="l">
              <a:spcBef>
                <a:spcPts val="600"/>
              </a:spcBef>
              <a:spcAft>
                <a:spcPts val="0"/>
              </a:spcAft>
              <a:buSzPts val="2500"/>
              <a:buChar char="❖"/>
            </a:pPr>
            <a:r>
              <a:rPr lang="en" sz="2500"/>
              <a:t>We can do our part in school and recycle and not throw away stuff on the floor.  We can have a class or grade competition on who collects the most.</a:t>
            </a:r>
            <a:endParaRPr sz="2500"/>
          </a:p>
          <a:p>
            <a:pPr indent="-387350" lvl="0" marL="457200" rtl="0" algn="l">
              <a:spcBef>
                <a:spcPts val="0"/>
              </a:spcBef>
              <a:spcAft>
                <a:spcPts val="0"/>
              </a:spcAft>
              <a:buSzPts val="2500"/>
              <a:buChar char="❖"/>
            </a:pPr>
            <a:r>
              <a:rPr lang="en" sz="2500"/>
              <a:t>We can have a competition with other schools in our district.  </a:t>
            </a:r>
            <a:endParaRPr sz="2500"/>
          </a:p>
          <a:p>
            <a:pPr indent="-387350" lvl="0" marL="457200" rtl="0" algn="l">
              <a:spcBef>
                <a:spcPts val="0"/>
              </a:spcBef>
              <a:spcAft>
                <a:spcPts val="0"/>
              </a:spcAft>
              <a:buSzPts val="2500"/>
              <a:buChar char="❖"/>
            </a:pPr>
            <a:r>
              <a:rPr lang="en" sz="2500"/>
              <a:t>We can get our community involved.  We can have our parents get involved and start a petition to get more garbage bins near our school community.  </a:t>
            </a:r>
            <a:endParaRPr sz="2500"/>
          </a:p>
        </p:txBody>
      </p:sp>
      <p:sp>
        <p:nvSpPr>
          <p:cNvPr id="209" name="Google Shape;209;p34"/>
          <p:cNvSpPr txBox="1"/>
          <p:nvPr>
            <p:ph type="title"/>
          </p:nvPr>
        </p:nvSpPr>
        <p:spPr>
          <a:xfrm>
            <a:off x="2986100" y="223100"/>
            <a:ext cx="4300800" cy="72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100"/>
              <a:t>Working Together</a:t>
            </a:r>
            <a:endParaRPr sz="3100"/>
          </a:p>
        </p:txBody>
      </p:sp>
      <p:sp>
        <p:nvSpPr>
          <p:cNvPr id="210" name="Google Shape;210;p34"/>
          <p:cNvSpPr txBox="1"/>
          <p:nvPr>
            <p:ph idx="12" type="sldNum"/>
          </p:nvPr>
        </p:nvSpPr>
        <p:spPr>
          <a:xfrm>
            <a:off x="8480577" y="4673644"/>
            <a:ext cx="452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5"/>
          <p:cNvSpPr txBox="1"/>
          <p:nvPr>
            <p:ph idx="4294967295" type="subTitle"/>
          </p:nvPr>
        </p:nvSpPr>
        <p:spPr>
          <a:xfrm>
            <a:off x="1275150" y="1468463"/>
            <a:ext cx="65937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4800">
                <a:solidFill>
                  <a:srgbClr val="FFFFFF"/>
                </a:solidFill>
                <a:latin typeface="Roboto Slab"/>
                <a:ea typeface="Roboto Slab"/>
                <a:cs typeface="Roboto Slab"/>
                <a:sym typeface="Roboto Slab"/>
              </a:rPr>
              <a:t>Step 6: Select the Best Solution</a:t>
            </a:r>
            <a:endParaRPr b="1" sz="4800">
              <a:solidFill>
                <a:srgbClr val="FFFFFF"/>
              </a:solidFill>
              <a:latin typeface="Roboto Slab"/>
              <a:ea typeface="Roboto Slab"/>
              <a:cs typeface="Roboto Slab"/>
              <a:sym typeface="Roboto Slab"/>
            </a:endParaRPr>
          </a:p>
        </p:txBody>
      </p:sp>
      <p:sp>
        <p:nvSpPr>
          <p:cNvPr id="216" name="Google Shape;216;p35"/>
          <p:cNvSpPr txBox="1"/>
          <p:nvPr>
            <p:ph idx="12" type="sldNum"/>
          </p:nvPr>
        </p:nvSpPr>
        <p:spPr>
          <a:xfrm>
            <a:off x="4345650" y="4935488"/>
            <a:ext cx="452700" cy="20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66"/>
            </a:gs>
            <a:gs pos="100000">
              <a:srgbClr val="FF9900"/>
            </a:gs>
          </a:gsLst>
          <a:path path="circle">
            <a:fillToRect b="50%" l="50%" r="50%" t="50%"/>
          </a:path>
          <a:tileRect/>
        </a:gradFill>
      </p:bgPr>
    </p:bg>
    <p:spTree>
      <p:nvGrpSpPr>
        <p:cNvPr id="220" name="Shape 220"/>
        <p:cNvGrpSpPr/>
        <p:nvPr/>
      </p:nvGrpSpPr>
      <p:grpSpPr>
        <a:xfrm>
          <a:off x="0" y="0"/>
          <a:ext cx="0" cy="0"/>
          <a:chOff x="0" y="0"/>
          <a:chExt cx="0" cy="0"/>
        </a:xfrm>
      </p:grpSpPr>
      <p:sp>
        <p:nvSpPr>
          <p:cNvPr id="221" name="Google Shape;221;p36"/>
          <p:cNvSpPr txBox="1"/>
          <p:nvPr/>
        </p:nvSpPr>
        <p:spPr>
          <a:xfrm>
            <a:off x="1106100" y="2209500"/>
            <a:ext cx="6931800" cy="26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solidFill>
                  <a:srgbClr val="434343"/>
                </a:solidFill>
                <a:latin typeface="Montserrat"/>
                <a:ea typeface="Montserrat"/>
                <a:cs typeface="Montserrat"/>
                <a:sym typeface="Montserrat"/>
              </a:rPr>
              <a:t>Which one is the best one?</a:t>
            </a:r>
            <a:endParaRPr b="1" sz="18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b="1" sz="1800">
              <a:solidFill>
                <a:srgbClr val="434343"/>
              </a:solidFill>
              <a:latin typeface="Montserrat"/>
              <a:ea typeface="Montserrat"/>
              <a:cs typeface="Montserrat"/>
              <a:sym typeface="Montserrat"/>
            </a:endParaRPr>
          </a:p>
          <a:p>
            <a:pPr indent="0" lvl="0" marL="0" rtl="0" algn="ctr">
              <a:spcBef>
                <a:spcPts val="0"/>
              </a:spcBef>
              <a:spcAft>
                <a:spcPts val="0"/>
              </a:spcAft>
              <a:buNone/>
            </a:pPr>
            <a:r>
              <a:t/>
            </a:r>
            <a:endParaRPr b="1" sz="1800">
              <a:solidFill>
                <a:srgbClr val="434343"/>
              </a:solidFill>
              <a:latin typeface="Montserrat"/>
              <a:ea typeface="Montserrat"/>
              <a:cs typeface="Montserrat"/>
              <a:sym typeface="Montserrat"/>
            </a:endParaRPr>
          </a:p>
        </p:txBody>
      </p:sp>
      <p:pic>
        <p:nvPicPr>
          <p:cNvPr id="222" name="Google Shape;222;p36"/>
          <p:cNvPicPr preferRelativeResize="0"/>
          <p:nvPr/>
        </p:nvPicPr>
        <p:blipFill>
          <a:blip r:embed="rId3">
            <a:alphaModFix/>
          </a:blip>
          <a:stretch>
            <a:fillRect/>
          </a:stretch>
        </p:blipFill>
        <p:spPr>
          <a:xfrm>
            <a:off x="291675" y="222050"/>
            <a:ext cx="2361900" cy="2361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825325" y="3946750"/>
            <a:ext cx="8047500" cy="72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6 Steps of the Public Policy Analyst</a:t>
            </a:r>
            <a:endParaRPr sz="3600"/>
          </a:p>
          <a:p>
            <a:pPr indent="0" lvl="0" marL="0" rtl="0" algn="l">
              <a:spcBef>
                <a:spcPts val="0"/>
              </a:spcBef>
              <a:spcAft>
                <a:spcPts val="0"/>
              </a:spcAft>
              <a:buNone/>
            </a:pPr>
            <a:r>
              <a:t/>
            </a:r>
            <a:endParaRPr sz="3600"/>
          </a:p>
          <a:p>
            <a:pPr indent="0" lvl="0" marL="457200" rtl="0" algn="l">
              <a:spcBef>
                <a:spcPts val="0"/>
              </a:spcBef>
              <a:spcAft>
                <a:spcPts val="0"/>
              </a:spcAft>
              <a:buNone/>
            </a:pPr>
            <a:r>
              <a:rPr b="0" lang="en" sz="3600">
                <a:solidFill>
                  <a:schemeClr val="dk2"/>
                </a:solidFill>
              </a:rPr>
              <a:t>         1. Define the Problem</a:t>
            </a:r>
            <a:endParaRPr b="0" sz="3600">
              <a:solidFill>
                <a:schemeClr val="dk2"/>
              </a:solidFill>
            </a:endParaRPr>
          </a:p>
          <a:p>
            <a:pPr indent="0" lvl="0" marL="0" rtl="0" algn="l">
              <a:spcBef>
                <a:spcPts val="0"/>
              </a:spcBef>
              <a:spcAft>
                <a:spcPts val="0"/>
              </a:spcAft>
              <a:buNone/>
            </a:pPr>
            <a:r>
              <a:rPr b="0" lang="en" sz="3600">
                <a:solidFill>
                  <a:schemeClr val="dk2"/>
                </a:solidFill>
              </a:rPr>
              <a:t>             2. Gather Evidence</a:t>
            </a:r>
            <a:endParaRPr b="0" sz="3600">
              <a:solidFill>
                <a:schemeClr val="dk2"/>
              </a:solidFill>
            </a:endParaRPr>
          </a:p>
          <a:p>
            <a:pPr indent="0" lvl="0" marL="0" rtl="0" algn="l">
              <a:spcBef>
                <a:spcPts val="0"/>
              </a:spcBef>
              <a:spcAft>
                <a:spcPts val="0"/>
              </a:spcAft>
              <a:buNone/>
            </a:pPr>
            <a:r>
              <a:rPr b="0" lang="en" sz="3600">
                <a:solidFill>
                  <a:schemeClr val="dk2"/>
                </a:solidFill>
              </a:rPr>
              <a:t>             3. Identify the Causes</a:t>
            </a:r>
            <a:endParaRPr b="0" sz="3600">
              <a:solidFill>
                <a:schemeClr val="dk2"/>
              </a:solidFill>
            </a:endParaRPr>
          </a:p>
          <a:p>
            <a:pPr indent="0" lvl="0" marL="457200" rtl="0" algn="l">
              <a:spcBef>
                <a:spcPts val="0"/>
              </a:spcBef>
              <a:spcAft>
                <a:spcPts val="0"/>
              </a:spcAft>
              <a:buNone/>
            </a:pPr>
            <a:r>
              <a:rPr b="0" lang="en" sz="3600">
                <a:solidFill>
                  <a:schemeClr val="dk2"/>
                </a:solidFill>
              </a:rPr>
              <a:t>4. Evaluate an Existing Policy</a:t>
            </a:r>
            <a:endParaRPr b="0" sz="3600">
              <a:solidFill>
                <a:schemeClr val="dk2"/>
              </a:solidFill>
            </a:endParaRPr>
          </a:p>
          <a:p>
            <a:pPr indent="0" lvl="0" marL="457200" rtl="0" algn="l">
              <a:spcBef>
                <a:spcPts val="0"/>
              </a:spcBef>
              <a:spcAft>
                <a:spcPts val="0"/>
              </a:spcAft>
              <a:buNone/>
            </a:pPr>
            <a:r>
              <a:rPr b="0" lang="en" sz="3600">
                <a:solidFill>
                  <a:schemeClr val="dk2"/>
                </a:solidFill>
              </a:rPr>
              <a:t>       5. Develop Solutions</a:t>
            </a:r>
            <a:endParaRPr b="0" sz="3600">
              <a:solidFill>
                <a:schemeClr val="dk2"/>
              </a:solidFill>
            </a:endParaRPr>
          </a:p>
          <a:p>
            <a:pPr indent="0" lvl="0" marL="457200" rtl="0" algn="l">
              <a:spcBef>
                <a:spcPts val="0"/>
              </a:spcBef>
              <a:spcAft>
                <a:spcPts val="0"/>
              </a:spcAft>
              <a:buNone/>
            </a:pPr>
            <a:r>
              <a:rPr b="0" lang="en" sz="3600">
                <a:solidFill>
                  <a:schemeClr val="dk2"/>
                </a:solidFill>
              </a:rPr>
              <a:t>      6. Select the Best Solutions</a:t>
            </a:r>
            <a:endParaRPr b="0" sz="3600">
              <a:solidFill>
                <a:schemeClr val="dk2"/>
              </a:solidFill>
            </a:endParaRPr>
          </a:p>
        </p:txBody>
      </p:sp>
      <p:sp>
        <p:nvSpPr>
          <p:cNvPr id="121" name="Google Shape;121;p21"/>
          <p:cNvSpPr txBox="1"/>
          <p:nvPr>
            <p:ph idx="12" type="sldNum"/>
          </p:nvPr>
        </p:nvSpPr>
        <p:spPr>
          <a:xfrm>
            <a:off x="8480577" y="4673644"/>
            <a:ext cx="452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idx="12" type="sldNum"/>
          </p:nvPr>
        </p:nvSpPr>
        <p:spPr>
          <a:xfrm>
            <a:off x="4345650" y="4673644"/>
            <a:ext cx="452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7" name="Google Shape;127;p22"/>
          <p:cNvSpPr txBox="1"/>
          <p:nvPr/>
        </p:nvSpPr>
        <p:spPr>
          <a:xfrm>
            <a:off x="675075" y="2389600"/>
            <a:ext cx="9354900" cy="9234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b="1" lang="en" sz="4800">
                <a:solidFill>
                  <a:srgbClr val="8EC641"/>
                </a:solidFill>
                <a:latin typeface="Roboto Slab"/>
                <a:ea typeface="Roboto Slab"/>
                <a:cs typeface="Roboto Slab"/>
                <a:sym typeface="Roboto Slab"/>
              </a:rPr>
              <a:t>Step 1: Define the Problem</a:t>
            </a:r>
            <a:endParaRPr b="1" sz="4800">
              <a:solidFill>
                <a:srgbClr val="8EC641"/>
              </a:solidFill>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idx="4294967295" type="subTitle"/>
          </p:nvPr>
        </p:nvSpPr>
        <p:spPr>
          <a:xfrm>
            <a:off x="642925" y="429075"/>
            <a:ext cx="77049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4800">
                <a:solidFill>
                  <a:srgbClr val="FFFFFF"/>
                </a:solidFill>
                <a:latin typeface="Roboto Slab"/>
                <a:ea typeface="Roboto Slab"/>
                <a:cs typeface="Roboto Slab"/>
                <a:sym typeface="Roboto Slab"/>
              </a:rPr>
              <a:t>What is litter?</a:t>
            </a:r>
            <a:endParaRPr b="1" sz="4800">
              <a:solidFill>
                <a:srgbClr val="FFFFFF"/>
              </a:solidFill>
              <a:latin typeface="Roboto Slab"/>
              <a:ea typeface="Roboto Slab"/>
              <a:cs typeface="Roboto Slab"/>
              <a:sym typeface="Roboto Slab"/>
            </a:endParaRPr>
          </a:p>
        </p:txBody>
      </p:sp>
      <p:sp>
        <p:nvSpPr>
          <p:cNvPr id="133" name="Google Shape;133;p23"/>
          <p:cNvSpPr txBox="1"/>
          <p:nvPr>
            <p:ph idx="12" type="sldNum"/>
          </p:nvPr>
        </p:nvSpPr>
        <p:spPr>
          <a:xfrm>
            <a:off x="4345650" y="4935488"/>
            <a:ext cx="452700" cy="20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34" name="Google Shape;134;p23">
            <a:hlinkClick r:id="rId3"/>
          </p:cNvPr>
          <p:cNvPicPr preferRelativeResize="0"/>
          <p:nvPr/>
        </p:nvPicPr>
        <p:blipFill>
          <a:blip r:embed="rId4">
            <a:alphaModFix/>
          </a:blip>
          <a:stretch>
            <a:fillRect/>
          </a:stretch>
        </p:blipFill>
        <p:spPr>
          <a:xfrm>
            <a:off x="3027109" y="2384847"/>
            <a:ext cx="3089776" cy="1713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ctrTitle"/>
          </p:nvPr>
        </p:nvSpPr>
        <p:spPr>
          <a:xfrm>
            <a:off x="1076975" y="2171600"/>
            <a:ext cx="7720800" cy="69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so much garbage being thrown on the streets every day. </a:t>
            </a:r>
            <a:endParaRPr/>
          </a:p>
        </p:txBody>
      </p:sp>
      <p:sp>
        <p:nvSpPr>
          <p:cNvPr id="140" name="Google Shape;140;p24"/>
          <p:cNvSpPr txBox="1"/>
          <p:nvPr>
            <p:ph idx="4294967295" type="sldNum"/>
          </p:nvPr>
        </p:nvSpPr>
        <p:spPr>
          <a:xfrm>
            <a:off x="8480577" y="4673644"/>
            <a:ext cx="452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idx="4294967295" type="sldNum"/>
          </p:nvPr>
        </p:nvSpPr>
        <p:spPr>
          <a:xfrm>
            <a:off x="8480577" y="4673644"/>
            <a:ext cx="452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This brief video examines the impact of improperly discarded waste on the environment, from local inland communities such as Kansas City, Missouri, all the way to the global oceans, and provides viewers with inspiration on how they can make a difference to help prevent wildlife and the environment as a whole.&#10;&#10;Check out https://bridgingthegap.org/ and http://www.mostreamteam.org/ for more information on how you can get involved!" id="146" name="Google Shape;146;p25" title="The Impact of Littering on the Environment, and How You Can Help">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2257425" y="887475"/>
            <a:ext cx="6153300" cy="72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Step 2: Gather Evidence</a:t>
            </a:r>
            <a:endParaRPr/>
          </a:p>
        </p:txBody>
      </p:sp>
      <p:sp>
        <p:nvSpPr>
          <p:cNvPr id="152" name="Google Shape;152;p26"/>
          <p:cNvSpPr txBox="1"/>
          <p:nvPr>
            <p:ph idx="12" type="sldNum"/>
          </p:nvPr>
        </p:nvSpPr>
        <p:spPr>
          <a:xfrm>
            <a:off x="8480577" y="4673644"/>
            <a:ext cx="452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3" name="Google Shape;153;p26"/>
          <p:cNvPicPr preferRelativeResize="0"/>
          <p:nvPr/>
        </p:nvPicPr>
        <p:blipFill>
          <a:blip r:embed="rId3">
            <a:alphaModFix/>
          </a:blip>
          <a:stretch>
            <a:fillRect/>
          </a:stretch>
        </p:blipFill>
        <p:spPr>
          <a:xfrm>
            <a:off x="152400" y="2248975"/>
            <a:ext cx="3362325" cy="2486025"/>
          </a:xfrm>
          <a:prstGeom prst="rect">
            <a:avLst/>
          </a:prstGeom>
          <a:noFill/>
          <a:ln>
            <a:noFill/>
          </a:ln>
        </p:spPr>
      </p:pic>
      <p:pic>
        <p:nvPicPr>
          <p:cNvPr id="154" name="Google Shape;154;p26"/>
          <p:cNvPicPr preferRelativeResize="0"/>
          <p:nvPr/>
        </p:nvPicPr>
        <p:blipFill>
          <a:blip r:embed="rId4">
            <a:alphaModFix/>
          </a:blip>
          <a:stretch>
            <a:fillRect/>
          </a:stretch>
        </p:blipFill>
        <p:spPr>
          <a:xfrm>
            <a:off x="4727975" y="2363275"/>
            <a:ext cx="4162425" cy="2371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idx="12" type="sldNum"/>
          </p:nvPr>
        </p:nvSpPr>
        <p:spPr>
          <a:xfrm>
            <a:off x="8480577" y="4673644"/>
            <a:ext cx="452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0" name="Google Shape;160;p27">
            <a:hlinkClick r:id="rId3"/>
          </p:cNvPr>
          <p:cNvPicPr preferRelativeResize="0"/>
          <p:nvPr/>
        </p:nvPicPr>
        <p:blipFill>
          <a:blip r:embed="rId4">
            <a:alphaModFix/>
          </a:blip>
          <a:stretch>
            <a:fillRect/>
          </a:stretch>
        </p:blipFill>
        <p:spPr>
          <a:xfrm>
            <a:off x="2274075" y="2444800"/>
            <a:ext cx="4448175" cy="2228850"/>
          </a:xfrm>
          <a:prstGeom prst="rect">
            <a:avLst/>
          </a:prstGeom>
          <a:noFill/>
          <a:ln>
            <a:noFill/>
          </a:ln>
        </p:spPr>
      </p:pic>
      <p:sp>
        <p:nvSpPr>
          <p:cNvPr id="161" name="Google Shape;161;p27"/>
          <p:cNvSpPr txBox="1"/>
          <p:nvPr/>
        </p:nvSpPr>
        <p:spPr>
          <a:xfrm>
            <a:off x="2854675" y="375050"/>
            <a:ext cx="56259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solidFill>
                  <a:schemeClr val="accent4"/>
                </a:solidFill>
                <a:latin typeface="Roboto Slab"/>
                <a:ea typeface="Roboto Slab"/>
                <a:cs typeface="Roboto Slab"/>
                <a:sym typeface="Roboto Slab"/>
              </a:rPr>
              <a:t>We can survey the people in our community </a:t>
            </a:r>
            <a:endParaRPr>
              <a:solidFill>
                <a:schemeClr val="accent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p:nvPr/>
        </p:nvSpPr>
        <p:spPr>
          <a:xfrm>
            <a:off x="3973525" y="586750"/>
            <a:ext cx="1196948" cy="1160965"/>
          </a:xfrm>
          <a:custGeom>
            <a:rect b="b" l="l" r="r" t="t"/>
            <a:pathLst>
              <a:path extrusionOk="0" h="18757" w="18758">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8"/>
          <p:cNvSpPr txBox="1"/>
          <p:nvPr>
            <p:ph idx="12" type="sldNum"/>
          </p:nvPr>
        </p:nvSpPr>
        <p:spPr>
          <a:xfrm>
            <a:off x="4345650" y="4935488"/>
            <a:ext cx="452700" cy="20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8" name="Google Shape;168;p28"/>
          <p:cNvSpPr txBox="1"/>
          <p:nvPr/>
        </p:nvSpPr>
        <p:spPr>
          <a:xfrm>
            <a:off x="1882450" y="2025250"/>
            <a:ext cx="5807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chemeClr val="lt1"/>
                </a:solidFill>
                <a:latin typeface="Roboto Slab"/>
                <a:ea typeface="Roboto Slab"/>
                <a:cs typeface="Roboto Slab"/>
                <a:sym typeface="Roboto Slab"/>
              </a:rPr>
              <a:t>Step 3: Identify the Causes</a:t>
            </a:r>
            <a:endParaRPr sz="2200">
              <a:solidFill>
                <a:schemeClr val="lt1"/>
              </a:solidFill>
            </a:endParaRPr>
          </a:p>
        </p:txBody>
      </p:sp>
      <p:pic>
        <p:nvPicPr>
          <p:cNvPr id="169" name="Google Shape;169;p28"/>
          <p:cNvPicPr preferRelativeResize="0"/>
          <p:nvPr/>
        </p:nvPicPr>
        <p:blipFill>
          <a:blip r:embed="rId3">
            <a:alphaModFix/>
          </a:blip>
          <a:stretch>
            <a:fillRect/>
          </a:stretch>
        </p:blipFill>
        <p:spPr>
          <a:xfrm>
            <a:off x="3522214" y="2615300"/>
            <a:ext cx="2528175" cy="2528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riel template">
  <a:themeElements>
    <a:clrScheme name="Custom 347">
      <a:dk1>
        <a:srgbClr val="666666"/>
      </a:dk1>
      <a:lt1>
        <a:srgbClr val="FFFFFF"/>
      </a:lt1>
      <a:dk2>
        <a:srgbClr val="004430"/>
      </a:dk2>
      <a:lt2>
        <a:srgbClr val="DAE2E6"/>
      </a:lt2>
      <a:accent1>
        <a:srgbClr val="8EC641"/>
      </a:accent1>
      <a:accent2>
        <a:srgbClr val="004430"/>
      </a:accent2>
      <a:accent3>
        <a:srgbClr val="539EB9"/>
      </a:accent3>
      <a:accent4>
        <a:srgbClr val="689EE1"/>
      </a:accent4>
      <a:accent5>
        <a:srgbClr val="999999"/>
      </a:accent5>
      <a:accent6>
        <a:srgbClr val="779B91"/>
      </a:accent6>
      <a:hlink>
        <a:srgbClr val="689EE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