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7" r:id="rId1"/>
    <p:sldMasterId id="2147483698" r:id="rId2"/>
  </p:sldMasterIdLst>
  <p:notesMasterIdLst>
    <p:notesMasterId r:id="rId1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5143500" type="screen16x9"/>
  <p:notesSz cx="6858000" cy="9144000"/>
  <p:embeddedFontLst>
    <p:embeddedFont>
      <p:font typeface="Alfa Slab One" panose="020B0604020202020204" charset="0"/>
      <p:regular r:id="rId20"/>
    </p:embeddedFont>
    <p:embeddedFont>
      <p:font typeface="Bad Script" panose="020B0604020202020204" charset="0"/>
      <p:regular r:id="rId21"/>
    </p:embeddedFont>
    <p:embeddedFont>
      <p:font typeface="Boogaloo" panose="020B0604020202020204" charset="0"/>
      <p:regular r:id="rId22"/>
    </p:embeddedFont>
    <p:embeddedFont>
      <p:font typeface="Carter One" panose="020B0604020202020204" charset="0"/>
      <p:regular r:id="rId23"/>
    </p:embeddedFont>
    <p:embeddedFont>
      <p:font typeface="Cherry Cream Soda" panose="020B0604020202020204" charset="0"/>
      <p:regular r:id="rId24"/>
    </p:embeddedFont>
    <p:embeddedFont>
      <p:font typeface="Lora" panose="020F0502020204030204" pitchFamily="2" charset="0"/>
      <p:regular r:id="rId25"/>
      <p:bold r:id="rId26"/>
      <p:italic r:id="rId27"/>
      <p:boldItalic r:id="rId28"/>
    </p:embeddedFont>
    <p:embeddedFont>
      <p:font typeface="Lora Medium" pitchFamily="2" charset="0"/>
      <p:regular r:id="rId29"/>
      <p:bold r:id="rId30"/>
      <p:italic r:id="rId31"/>
      <p:boldItalic r:id="rId32"/>
    </p:embeddedFont>
    <p:embeddedFont>
      <p:font typeface="Lora SemiBold" panose="020B0604020202020204" charset="0"/>
      <p:regular r:id="rId33"/>
      <p:bold r:id="rId34"/>
      <p:italic r:id="rId35"/>
      <p:boldItalic r:id="rId36"/>
    </p:embeddedFont>
    <p:embeddedFont>
      <p:font typeface="Love Ya Like A Sister" panose="020B0604020202020204"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e Montecalv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66D91E-3B0B-4167-BFBA-92A8A08BB32E}">
  <a:tblStyle styleId="{2766D91E-3B0B-4167-BFBA-92A8A08BB32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308"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presProps" Target="presProps.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df44062138_0_8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7" name="Google Shape;567;gdf44062138_0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df44062138_0_8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df44062138_0_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g1ee2d32add1_5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 name="Google Shape;691;g1ee2d32add1_5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df44062138_0_7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9" name="Google Shape;699;gdf44062138_0_7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1ee2d32add1_9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1ee2d32add1_9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df44062138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df44062138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2aa66c595ad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9" name="Google Shape;759;g2aa66c595a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2aa66c595ad_0_5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2aa66c595ad_0_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1ee2d32add1_5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5" name="Google Shape;575;g1ee2d32add1_5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df44062138_0_11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3" name="Google Shape;583;gdf44062138_0_1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1ee2d32add1_5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g1ee2d32add1_5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gdf44062138_0_13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1" name="Google Shape;601;gdf44062138_0_1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1ee2d32add1_5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5" name="Google Shape;635;g1ee2d32add1_5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df44062138_0_8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df44062138_0_8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1ee2d32add1_5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1ee2d32add1_5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df44062138_0_9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df44062138_0_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7936291" y="803887"/>
            <a:ext cx="791747" cy="704934"/>
          </a:xfrm>
          <a:custGeom>
            <a:avLst/>
            <a:gdLst/>
            <a:ahLst/>
            <a:cxnLst/>
            <a:rect l="l" t="t" r="r" b="b"/>
            <a:pathLst>
              <a:path w="24992" h="22418" extrusionOk="0">
                <a:moveTo>
                  <a:pt x="13367" y="0"/>
                </a:moveTo>
                <a:cubicBezTo>
                  <a:pt x="10406" y="0"/>
                  <a:pt x="7357" y="1169"/>
                  <a:pt x="4977" y="3488"/>
                </a:cubicBezTo>
                <a:cubicBezTo>
                  <a:pt x="369" y="7965"/>
                  <a:pt x="0" y="15061"/>
                  <a:pt x="4155" y="19335"/>
                </a:cubicBezTo>
                <a:cubicBezTo>
                  <a:pt x="6158" y="21395"/>
                  <a:pt x="8853" y="22418"/>
                  <a:pt x="11624" y="22418"/>
                </a:cubicBezTo>
                <a:cubicBezTo>
                  <a:pt x="14586" y="22418"/>
                  <a:pt x="17634" y="21249"/>
                  <a:pt x="20014" y="18930"/>
                </a:cubicBezTo>
                <a:cubicBezTo>
                  <a:pt x="24622" y="14442"/>
                  <a:pt x="24991" y="7345"/>
                  <a:pt x="20836" y="3083"/>
                </a:cubicBezTo>
                <a:cubicBezTo>
                  <a:pt x="18833" y="1023"/>
                  <a:pt x="16138" y="0"/>
                  <a:pt x="13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378543" y="3905245"/>
            <a:ext cx="3729686" cy="1325061"/>
          </a:xfrm>
          <a:custGeom>
            <a:avLst/>
            <a:gdLst/>
            <a:ahLst/>
            <a:cxnLst/>
            <a:rect l="l" t="t" r="r" b="b"/>
            <a:pathLst>
              <a:path w="117730" h="42139" extrusionOk="0">
                <a:moveTo>
                  <a:pt x="58418" y="0"/>
                </a:moveTo>
                <a:cubicBezTo>
                  <a:pt x="57184" y="0"/>
                  <a:pt x="55966" y="37"/>
                  <a:pt x="54758" y="110"/>
                </a:cubicBezTo>
                <a:lnTo>
                  <a:pt x="54615" y="24732"/>
                </a:lnTo>
                <a:lnTo>
                  <a:pt x="50007" y="538"/>
                </a:lnTo>
                <a:cubicBezTo>
                  <a:pt x="47209" y="884"/>
                  <a:pt x="44459" y="1407"/>
                  <a:pt x="41780" y="2098"/>
                </a:cubicBezTo>
                <a:lnTo>
                  <a:pt x="46638" y="27625"/>
                </a:lnTo>
                <a:lnTo>
                  <a:pt x="36803" y="3574"/>
                </a:lnTo>
                <a:cubicBezTo>
                  <a:pt x="34136" y="4467"/>
                  <a:pt x="31552" y="5539"/>
                  <a:pt x="29040" y="6741"/>
                </a:cubicBezTo>
                <a:lnTo>
                  <a:pt x="39220" y="31625"/>
                </a:lnTo>
                <a:lnTo>
                  <a:pt x="39220" y="31625"/>
                </a:lnTo>
                <a:lnTo>
                  <a:pt x="24206" y="9337"/>
                </a:lnTo>
                <a:cubicBezTo>
                  <a:pt x="21789" y="10754"/>
                  <a:pt x="19479" y="12314"/>
                  <a:pt x="17265" y="14016"/>
                </a:cubicBezTo>
                <a:lnTo>
                  <a:pt x="31469" y="35114"/>
                </a:lnTo>
                <a:lnTo>
                  <a:pt x="31469" y="35114"/>
                </a:lnTo>
                <a:lnTo>
                  <a:pt x="13407" y="17219"/>
                </a:lnTo>
                <a:cubicBezTo>
                  <a:pt x="11324" y="19076"/>
                  <a:pt x="9347" y="21065"/>
                  <a:pt x="7502" y="23172"/>
                </a:cubicBezTo>
                <a:lnTo>
                  <a:pt x="24254" y="39757"/>
                </a:lnTo>
                <a:lnTo>
                  <a:pt x="24254" y="39757"/>
                </a:lnTo>
                <a:lnTo>
                  <a:pt x="4680" y="26613"/>
                </a:lnTo>
                <a:cubicBezTo>
                  <a:pt x="2989" y="28827"/>
                  <a:pt x="1430" y="31149"/>
                  <a:pt x="1" y="33566"/>
                </a:cubicBezTo>
                <a:lnTo>
                  <a:pt x="12776" y="42139"/>
                </a:lnTo>
                <a:lnTo>
                  <a:pt x="51019" y="42139"/>
                </a:lnTo>
                <a:cubicBezTo>
                  <a:pt x="50233" y="38841"/>
                  <a:pt x="51245" y="35090"/>
                  <a:pt x="54008" y="32411"/>
                </a:cubicBezTo>
                <a:cubicBezTo>
                  <a:pt x="56089" y="30386"/>
                  <a:pt x="58756" y="29363"/>
                  <a:pt x="61348" y="29363"/>
                </a:cubicBezTo>
                <a:cubicBezTo>
                  <a:pt x="63769" y="29363"/>
                  <a:pt x="66125" y="30255"/>
                  <a:pt x="67878" y="32054"/>
                </a:cubicBezTo>
                <a:cubicBezTo>
                  <a:pt x="70486" y="34733"/>
                  <a:pt x="71045" y="38674"/>
                  <a:pt x="69676" y="42139"/>
                </a:cubicBezTo>
                <a:lnTo>
                  <a:pt x="106062" y="42139"/>
                </a:lnTo>
                <a:lnTo>
                  <a:pt x="117730" y="34602"/>
                </a:lnTo>
                <a:cubicBezTo>
                  <a:pt x="116349" y="32161"/>
                  <a:pt x="114837" y="29816"/>
                  <a:pt x="113170" y="27565"/>
                </a:cubicBezTo>
                <a:lnTo>
                  <a:pt x="92119" y="41186"/>
                </a:lnTo>
                <a:lnTo>
                  <a:pt x="110122" y="23732"/>
                </a:lnTo>
                <a:cubicBezTo>
                  <a:pt x="108300" y="21612"/>
                  <a:pt x="106359" y="19600"/>
                  <a:pt x="104288" y="17719"/>
                </a:cubicBezTo>
                <a:lnTo>
                  <a:pt x="87119" y="34364"/>
                </a:lnTo>
                <a:lnTo>
                  <a:pt x="100823" y="14766"/>
                </a:lnTo>
                <a:cubicBezTo>
                  <a:pt x="98644" y="13028"/>
                  <a:pt x="96358" y="11421"/>
                  <a:pt x="93965" y="9956"/>
                </a:cubicBezTo>
                <a:lnTo>
                  <a:pt x="79213" y="31030"/>
                </a:lnTo>
                <a:lnTo>
                  <a:pt x="89512" y="7456"/>
                </a:lnTo>
                <a:cubicBezTo>
                  <a:pt x="87035" y="6182"/>
                  <a:pt x="84476" y="5063"/>
                  <a:pt x="81832" y="4098"/>
                </a:cubicBezTo>
                <a:lnTo>
                  <a:pt x="70986" y="28946"/>
                </a:lnTo>
                <a:lnTo>
                  <a:pt x="70986" y="28946"/>
                </a:lnTo>
                <a:lnTo>
                  <a:pt x="76534" y="2408"/>
                </a:lnTo>
                <a:cubicBezTo>
                  <a:pt x="73867" y="1669"/>
                  <a:pt x="71129" y="1098"/>
                  <a:pt x="68331" y="693"/>
                </a:cubicBezTo>
                <a:lnTo>
                  <a:pt x="62985" y="26244"/>
                </a:lnTo>
                <a:lnTo>
                  <a:pt x="63128" y="157"/>
                </a:lnTo>
                <a:cubicBezTo>
                  <a:pt x="61747" y="62"/>
                  <a:pt x="60354" y="14"/>
                  <a:pt x="58949" y="2"/>
                </a:cubicBezTo>
                <a:cubicBezTo>
                  <a:pt x="58771" y="1"/>
                  <a:pt x="58595" y="0"/>
                  <a:pt x="58418" y="0"/>
                </a:cubicBezTo>
                <a:close/>
              </a:path>
            </a:pathLst>
          </a:custGeom>
          <a:solidFill>
            <a:srgbClr val="77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3300" y="3967250"/>
            <a:ext cx="2599234" cy="1262995"/>
          </a:xfrm>
          <a:custGeom>
            <a:avLst/>
            <a:gdLst/>
            <a:ahLst/>
            <a:cxnLst/>
            <a:rect l="l" t="t" r="r" b="b"/>
            <a:pathLst>
              <a:path w="83476" h="40303" extrusionOk="0">
                <a:moveTo>
                  <a:pt x="32302" y="0"/>
                </a:moveTo>
                <a:cubicBezTo>
                  <a:pt x="30897" y="0"/>
                  <a:pt x="29492" y="36"/>
                  <a:pt x="28111" y="107"/>
                </a:cubicBezTo>
                <a:lnTo>
                  <a:pt x="27968" y="24741"/>
                </a:lnTo>
                <a:lnTo>
                  <a:pt x="23361" y="536"/>
                </a:lnTo>
                <a:cubicBezTo>
                  <a:pt x="20563" y="893"/>
                  <a:pt x="17812" y="1417"/>
                  <a:pt x="15133" y="2096"/>
                </a:cubicBezTo>
                <a:lnTo>
                  <a:pt x="19991" y="27634"/>
                </a:lnTo>
                <a:lnTo>
                  <a:pt x="10157" y="3572"/>
                </a:lnTo>
                <a:cubicBezTo>
                  <a:pt x="7490" y="4477"/>
                  <a:pt x="4906" y="5536"/>
                  <a:pt x="2406" y="6751"/>
                </a:cubicBezTo>
                <a:lnTo>
                  <a:pt x="12586" y="31635"/>
                </a:lnTo>
                <a:lnTo>
                  <a:pt x="1" y="12954"/>
                </a:lnTo>
                <a:lnTo>
                  <a:pt x="1" y="27944"/>
                </a:lnTo>
                <a:lnTo>
                  <a:pt x="4823" y="35111"/>
                </a:lnTo>
                <a:lnTo>
                  <a:pt x="4823" y="35111"/>
                </a:lnTo>
                <a:lnTo>
                  <a:pt x="1" y="30337"/>
                </a:lnTo>
                <a:lnTo>
                  <a:pt x="1" y="40303"/>
                </a:lnTo>
                <a:lnTo>
                  <a:pt x="66378" y="40303"/>
                </a:lnTo>
                <a:lnTo>
                  <a:pt x="83475" y="23741"/>
                </a:lnTo>
                <a:cubicBezTo>
                  <a:pt x="81654" y="21610"/>
                  <a:pt x="79713" y="19598"/>
                  <a:pt x="77641" y="17716"/>
                </a:cubicBezTo>
                <a:lnTo>
                  <a:pt x="60472" y="34361"/>
                </a:lnTo>
                <a:lnTo>
                  <a:pt x="74177" y="14764"/>
                </a:lnTo>
                <a:cubicBezTo>
                  <a:pt x="71998" y="13025"/>
                  <a:pt x="69712" y="11418"/>
                  <a:pt x="67319" y="9954"/>
                </a:cubicBezTo>
                <a:lnTo>
                  <a:pt x="52567" y="31040"/>
                </a:lnTo>
                <a:lnTo>
                  <a:pt x="62866" y="7453"/>
                </a:lnTo>
                <a:cubicBezTo>
                  <a:pt x="60389" y="6179"/>
                  <a:pt x="57829" y="5060"/>
                  <a:pt x="55186" y="4096"/>
                </a:cubicBezTo>
                <a:lnTo>
                  <a:pt x="44339" y="28944"/>
                </a:lnTo>
                <a:lnTo>
                  <a:pt x="44339" y="28944"/>
                </a:lnTo>
                <a:lnTo>
                  <a:pt x="49888" y="2405"/>
                </a:lnTo>
                <a:cubicBezTo>
                  <a:pt x="47221" y="1679"/>
                  <a:pt x="44482" y="1107"/>
                  <a:pt x="41684" y="702"/>
                </a:cubicBezTo>
                <a:lnTo>
                  <a:pt x="36350" y="26253"/>
                </a:lnTo>
                <a:lnTo>
                  <a:pt x="36350" y="26253"/>
                </a:lnTo>
                <a:lnTo>
                  <a:pt x="36493" y="155"/>
                </a:lnTo>
                <a:cubicBezTo>
                  <a:pt x="35100" y="60"/>
                  <a:pt x="33707" y="12"/>
                  <a:pt x="32302" y="0"/>
                </a:cubicBezTo>
                <a:close/>
              </a:path>
            </a:pathLst>
          </a:custGeom>
          <a:solidFill>
            <a:srgbClr val="837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2048722" y="4830042"/>
            <a:ext cx="768367" cy="400263"/>
          </a:xfrm>
          <a:custGeom>
            <a:avLst/>
            <a:gdLst/>
            <a:ahLst/>
            <a:cxnLst/>
            <a:rect l="l" t="t" r="r" b="b"/>
            <a:pathLst>
              <a:path w="24254" h="12729" extrusionOk="0">
                <a:moveTo>
                  <a:pt x="19705" y="1"/>
                </a:moveTo>
                <a:lnTo>
                  <a:pt x="0" y="12729"/>
                </a:lnTo>
                <a:lnTo>
                  <a:pt x="15431" y="12729"/>
                </a:lnTo>
                <a:lnTo>
                  <a:pt x="24253" y="7026"/>
                </a:lnTo>
                <a:cubicBezTo>
                  <a:pt x="22884" y="4585"/>
                  <a:pt x="21360" y="2239"/>
                  <a:pt x="19705" y="1"/>
                </a:cubicBezTo>
                <a:close/>
              </a:path>
            </a:pathLst>
          </a:custGeom>
          <a:solidFill>
            <a:srgbClr val="837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154">
            <a:off x="2938324" y="4166662"/>
            <a:ext cx="2318979" cy="1050661"/>
          </a:xfrm>
          <a:custGeom>
            <a:avLst/>
            <a:gdLst/>
            <a:ahLst/>
            <a:cxnLst/>
            <a:rect l="l" t="t" r="r" b="b"/>
            <a:pathLst>
              <a:path w="73200" h="33410" extrusionOk="0">
                <a:moveTo>
                  <a:pt x="36659" y="1"/>
                </a:moveTo>
                <a:cubicBezTo>
                  <a:pt x="36159" y="1"/>
                  <a:pt x="35671" y="13"/>
                  <a:pt x="35171" y="25"/>
                </a:cubicBezTo>
                <a:lnTo>
                  <a:pt x="35052" y="23623"/>
                </a:lnTo>
                <a:lnTo>
                  <a:pt x="30623" y="429"/>
                </a:lnTo>
                <a:cubicBezTo>
                  <a:pt x="29647" y="584"/>
                  <a:pt x="28670" y="763"/>
                  <a:pt x="27706" y="989"/>
                </a:cubicBezTo>
                <a:lnTo>
                  <a:pt x="32218" y="24647"/>
                </a:lnTo>
                <a:lnTo>
                  <a:pt x="23098" y="2358"/>
                </a:lnTo>
                <a:cubicBezTo>
                  <a:pt x="22158" y="2692"/>
                  <a:pt x="21241" y="3073"/>
                  <a:pt x="20348" y="3477"/>
                </a:cubicBezTo>
                <a:lnTo>
                  <a:pt x="29587" y="26063"/>
                </a:lnTo>
                <a:lnTo>
                  <a:pt x="15955" y="5835"/>
                </a:lnTo>
                <a:cubicBezTo>
                  <a:pt x="15109" y="6359"/>
                  <a:pt x="14288" y="6906"/>
                  <a:pt x="13490" y="7490"/>
                </a:cubicBezTo>
                <a:lnTo>
                  <a:pt x="26837" y="27302"/>
                </a:lnTo>
                <a:lnTo>
                  <a:pt x="9870" y="10490"/>
                </a:lnTo>
                <a:cubicBezTo>
                  <a:pt x="9144" y="11169"/>
                  <a:pt x="8442" y="11871"/>
                  <a:pt x="7775" y="12609"/>
                </a:cubicBezTo>
                <a:lnTo>
                  <a:pt x="24265" y="28945"/>
                </a:lnTo>
                <a:lnTo>
                  <a:pt x="4989" y="16003"/>
                </a:lnTo>
                <a:cubicBezTo>
                  <a:pt x="4405" y="16800"/>
                  <a:pt x="3858" y="17622"/>
                  <a:pt x="3334" y="18467"/>
                </a:cubicBezTo>
                <a:lnTo>
                  <a:pt x="22967" y="31659"/>
                </a:lnTo>
                <a:lnTo>
                  <a:pt x="1155" y="22515"/>
                </a:lnTo>
                <a:cubicBezTo>
                  <a:pt x="738" y="23408"/>
                  <a:pt x="345" y="24313"/>
                  <a:pt x="0" y="25254"/>
                </a:cubicBezTo>
                <a:lnTo>
                  <a:pt x="19455" y="33410"/>
                </a:lnTo>
                <a:lnTo>
                  <a:pt x="54555" y="33410"/>
                </a:lnTo>
                <a:lnTo>
                  <a:pt x="73200" y="26087"/>
                </a:lnTo>
                <a:cubicBezTo>
                  <a:pt x="72878" y="25147"/>
                  <a:pt x="72509" y="24230"/>
                  <a:pt x="72116" y="23325"/>
                </a:cubicBezTo>
                <a:lnTo>
                  <a:pt x="49709" y="32124"/>
                </a:lnTo>
                <a:lnTo>
                  <a:pt x="69926" y="19051"/>
                </a:lnTo>
                <a:cubicBezTo>
                  <a:pt x="69414" y="18205"/>
                  <a:pt x="68878" y="17372"/>
                  <a:pt x="68306" y="16562"/>
                </a:cubicBezTo>
                <a:lnTo>
                  <a:pt x="48351" y="29457"/>
                </a:lnTo>
                <a:lnTo>
                  <a:pt x="65413" y="12919"/>
                </a:lnTo>
                <a:cubicBezTo>
                  <a:pt x="64746" y="12181"/>
                  <a:pt x="64056" y="11478"/>
                  <a:pt x="63341" y="10788"/>
                </a:cubicBezTo>
                <a:lnTo>
                  <a:pt x="46577" y="27040"/>
                </a:lnTo>
                <a:lnTo>
                  <a:pt x="59960" y="7906"/>
                </a:lnTo>
                <a:cubicBezTo>
                  <a:pt x="59174" y="7311"/>
                  <a:pt x="58365" y="6740"/>
                  <a:pt x="57531" y="6204"/>
                </a:cubicBezTo>
                <a:lnTo>
                  <a:pt x="43779" y="25861"/>
                </a:lnTo>
                <a:lnTo>
                  <a:pt x="53376" y="3870"/>
                </a:lnTo>
                <a:cubicBezTo>
                  <a:pt x="52483" y="3430"/>
                  <a:pt x="51578" y="3037"/>
                  <a:pt x="50649" y="2680"/>
                </a:cubicBezTo>
                <a:lnTo>
                  <a:pt x="40850" y="25111"/>
                </a:lnTo>
                <a:lnTo>
                  <a:pt x="45863" y="1156"/>
                </a:lnTo>
                <a:cubicBezTo>
                  <a:pt x="44911" y="918"/>
                  <a:pt x="43934" y="715"/>
                  <a:pt x="42958" y="548"/>
                </a:cubicBezTo>
                <a:lnTo>
                  <a:pt x="38017" y="24158"/>
                </a:lnTo>
                <a:lnTo>
                  <a:pt x="38148" y="36"/>
                </a:lnTo>
                <a:cubicBezTo>
                  <a:pt x="37660" y="25"/>
                  <a:pt x="37160" y="1"/>
                  <a:pt x="36659" y="1"/>
                </a:cubicBezTo>
                <a:close/>
              </a:path>
            </a:pathLst>
          </a:custGeom>
          <a:solidFill>
            <a:srgbClr val="F35E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6969925" y="4828533"/>
            <a:ext cx="659356" cy="401773"/>
          </a:xfrm>
          <a:custGeom>
            <a:avLst/>
            <a:gdLst/>
            <a:ahLst/>
            <a:cxnLst/>
            <a:rect l="l" t="t" r="r" b="b"/>
            <a:pathLst>
              <a:path w="20813" h="12777" extrusionOk="0">
                <a:moveTo>
                  <a:pt x="11115" y="1"/>
                </a:moveTo>
                <a:cubicBezTo>
                  <a:pt x="8523" y="1"/>
                  <a:pt x="5856" y="1024"/>
                  <a:pt x="3775" y="3049"/>
                </a:cubicBezTo>
                <a:cubicBezTo>
                  <a:pt x="1012" y="5728"/>
                  <a:pt x="0" y="9479"/>
                  <a:pt x="786" y="12777"/>
                </a:cubicBezTo>
                <a:lnTo>
                  <a:pt x="19443" y="12777"/>
                </a:lnTo>
                <a:cubicBezTo>
                  <a:pt x="20812" y="9312"/>
                  <a:pt x="20253" y="5371"/>
                  <a:pt x="17645" y="2692"/>
                </a:cubicBezTo>
                <a:cubicBezTo>
                  <a:pt x="15892" y="893"/>
                  <a:pt x="13536" y="1"/>
                  <a:pt x="11115" y="1"/>
                </a:cubicBezTo>
                <a:close/>
              </a:path>
            </a:pathLst>
          </a:custGeom>
          <a:solidFill>
            <a:srgbClr val="F35E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52842" y="2903847"/>
            <a:ext cx="690276" cy="574123"/>
          </a:xfrm>
          <a:custGeom>
            <a:avLst/>
            <a:gdLst/>
            <a:ahLst/>
            <a:cxnLst/>
            <a:rect l="l" t="t" r="r" b="b"/>
            <a:pathLst>
              <a:path w="21789" h="18258" extrusionOk="0">
                <a:moveTo>
                  <a:pt x="10407" y="0"/>
                </a:moveTo>
                <a:cubicBezTo>
                  <a:pt x="6594" y="0"/>
                  <a:pt x="3099" y="2150"/>
                  <a:pt x="1762" y="5690"/>
                </a:cubicBezTo>
                <a:cubicBezTo>
                  <a:pt x="0" y="10358"/>
                  <a:pt x="2667" y="15692"/>
                  <a:pt x="7715" y="17585"/>
                </a:cubicBezTo>
                <a:cubicBezTo>
                  <a:pt x="8932" y="18041"/>
                  <a:pt x="10176" y="18257"/>
                  <a:pt x="11388" y="18257"/>
                </a:cubicBezTo>
                <a:cubicBezTo>
                  <a:pt x="15204" y="18257"/>
                  <a:pt x="18701" y="16114"/>
                  <a:pt x="20038" y="12572"/>
                </a:cubicBezTo>
                <a:cubicBezTo>
                  <a:pt x="21788" y="7905"/>
                  <a:pt x="19121" y="2571"/>
                  <a:pt x="14085" y="678"/>
                </a:cubicBezTo>
                <a:cubicBezTo>
                  <a:pt x="12866" y="218"/>
                  <a:pt x="11621" y="0"/>
                  <a:pt x="104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7934676" y="660875"/>
            <a:ext cx="581898" cy="708582"/>
            <a:chOff x="7934676" y="660875"/>
            <a:chExt cx="581898" cy="708582"/>
          </a:xfrm>
        </p:grpSpPr>
        <p:sp>
          <p:nvSpPr>
            <p:cNvPr id="17" name="Google Shape;17;p2"/>
            <p:cNvSpPr/>
            <p:nvPr/>
          </p:nvSpPr>
          <p:spPr>
            <a:xfrm>
              <a:off x="7954222" y="712571"/>
              <a:ext cx="525444" cy="519723"/>
            </a:xfrm>
            <a:custGeom>
              <a:avLst/>
              <a:gdLst/>
              <a:ahLst/>
              <a:cxnLst/>
              <a:rect l="l" t="t" r="r" b="b"/>
              <a:pathLst>
                <a:path w="16586" h="16528" extrusionOk="0">
                  <a:moveTo>
                    <a:pt x="713" y="0"/>
                  </a:moveTo>
                  <a:cubicBezTo>
                    <a:pt x="326" y="0"/>
                    <a:pt x="1" y="567"/>
                    <a:pt x="363" y="939"/>
                  </a:cubicBezTo>
                  <a:cubicBezTo>
                    <a:pt x="3899" y="4534"/>
                    <a:pt x="7447" y="8142"/>
                    <a:pt x="10995" y="11750"/>
                  </a:cubicBezTo>
                  <a:cubicBezTo>
                    <a:pt x="12507" y="13286"/>
                    <a:pt x="14019" y="14833"/>
                    <a:pt x="15543" y="16381"/>
                  </a:cubicBezTo>
                  <a:cubicBezTo>
                    <a:pt x="15644" y="16484"/>
                    <a:pt x="15754" y="16528"/>
                    <a:pt x="15861" y="16528"/>
                  </a:cubicBezTo>
                  <a:cubicBezTo>
                    <a:pt x="16248" y="16528"/>
                    <a:pt x="16586" y="15959"/>
                    <a:pt x="16222" y="15595"/>
                  </a:cubicBezTo>
                  <a:cubicBezTo>
                    <a:pt x="12674" y="11988"/>
                    <a:pt x="9126" y="8380"/>
                    <a:pt x="5590" y="4773"/>
                  </a:cubicBezTo>
                  <a:cubicBezTo>
                    <a:pt x="4066" y="3237"/>
                    <a:pt x="2553" y="1689"/>
                    <a:pt x="1041" y="153"/>
                  </a:cubicBezTo>
                  <a:cubicBezTo>
                    <a:pt x="937" y="46"/>
                    <a:pt x="823" y="0"/>
                    <a:pt x="713" y="0"/>
                  </a:cubicBezTo>
                  <a:close/>
                </a:path>
              </a:pathLst>
            </a:custGeom>
            <a:solidFill>
              <a:srgbClr val="837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934676" y="827439"/>
              <a:ext cx="581898" cy="328883"/>
            </a:xfrm>
            <a:custGeom>
              <a:avLst/>
              <a:gdLst/>
              <a:ahLst/>
              <a:cxnLst/>
              <a:rect l="l" t="t" r="r" b="b"/>
              <a:pathLst>
                <a:path w="18368" h="10459" extrusionOk="0">
                  <a:moveTo>
                    <a:pt x="17554" y="0"/>
                  </a:moveTo>
                  <a:cubicBezTo>
                    <a:pt x="17469" y="0"/>
                    <a:pt x="17380" y="22"/>
                    <a:pt x="17291" y="72"/>
                  </a:cubicBezTo>
                  <a:cubicBezTo>
                    <a:pt x="12779" y="2608"/>
                    <a:pt x="8278" y="5144"/>
                    <a:pt x="3766" y="7680"/>
                  </a:cubicBezTo>
                  <a:cubicBezTo>
                    <a:pt x="2682" y="8299"/>
                    <a:pt x="1587" y="8918"/>
                    <a:pt x="492" y="9525"/>
                  </a:cubicBezTo>
                  <a:cubicBezTo>
                    <a:pt x="0" y="9806"/>
                    <a:pt x="345" y="10458"/>
                    <a:pt x="807" y="10458"/>
                  </a:cubicBezTo>
                  <a:cubicBezTo>
                    <a:pt x="894" y="10458"/>
                    <a:pt x="985" y="10435"/>
                    <a:pt x="1075" y="10383"/>
                  </a:cubicBezTo>
                  <a:cubicBezTo>
                    <a:pt x="5587" y="7847"/>
                    <a:pt x="10088" y="5311"/>
                    <a:pt x="14600" y="2775"/>
                  </a:cubicBezTo>
                  <a:cubicBezTo>
                    <a:pt x="15684" y="2155"/>
                    <a:pt x="16779" y="1548"/>
                    <a:pt x="17875" y="929"/>
                  </a:cubicBezTo>
                  <a:cubicBezTo>
                    <a:pt x="18368" y="647"/>
                    <a:pt x="18019" y="0"/>
                    <a:pt x="17554" y="0"/>
                  </a:cubicBezTo>
                  <a:close/>
                </a:path>
              </a:pathLst>
            </a:custGeom>
            <a:solidFill>
              <a:srgbClr val="837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184568" y="660875"/>
              <a:ext cx="75842" cy="708582"/>
            </a:xfrm>
            <a:custGeom>
              <a:avLst/>
              <a:gdLst/>
              <a:ahLst/>
              <a:cxnLst/>
              <a:rect l="l" t="t" r="r" b="b"/>
              <a:pathLst>
                <a:path w="2394" h="22534" extrusionOk="0">
                  <a:moveTo>
                    <a:pt x="1788" y="0"/>
                  </a:moveTo>
                  <a:cubicBezTo>
                    <a:pt x="1570" y="0"/>
                    <a:pt x="1370" y="128"/>
                    <a:pt x="1355" y="416"/>
                  </a:cubicBezTo>
                  <a:cubicBezTo>
                    <a:pt x="1033" y="5476"/>
                    <a:pt x="724" y="10536"/>
                    <a:pt x="414" y="15608"/>
                  </a:cubicBezTo>
                  <a:cubicBezTo>
                    <a:pt x="283" y="17716"/>
                    <a:pt x="152" y="19823"/>
                    <a:pt x="21" y="21930"/>
                  </a:cubicBezTo>
                  <a:cubicBezTo>
                    <a:pt x="1" y="22309"/>
                    <a:pt x="322" y="22534"/>
                    <a:pt x="610" y="22534"/>
                  </a:cubicBezTo>
                  <a:cubicBezTo>
                    <a:pt x="829" y="22534"/>
                    <a:pt x="1030" y="22403"/>
                    <a:pt x="1045" y="22109"/>
                  </a:cubicBezTo>
                  <a:cubicBezTo>
                    <a:pt x="1355" y="17049"/>
                    <a:pt x="1676" y="11989"/>
                    <a:pt x="1986" y="6917"/>
                  </a:cubicBezTo>
                  <a:cubicBezTo>
                    <a:pt x="2117" y="4809"/>
                    <a:pt x="2248" y="2702"/>
                    <a:pt x="2367" y="594"/>
                  </a:cubicBezTo>
                  <a:cubicBezTo>
                    <a:pt x="2394" y="222"/>
                    <a:pt x="2075" y="0"/>
                    <a:pt x="1788" y="0"/>
                  </a:cubicBezTo>
                  <a:close/>
                </a:path>
              </a:pathLst>
            </a:custGeom>
            <a:solidFill>
              <a:srgbClr val="837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935341" y="938818"/>
              <a:ext cx="575245" cy="109743"/>
            </a:xfrm>
            <a:custGeom>
              <a:avLst/>
              <a:gdLst/>
              <a:ahLst/>
              <a:cxnLst/>
              <a:rect l="l" t="t" r="r" b="b"/>
              <a:pathLst>
                <a:path w="18158" h="3490" extrusionOk="0">
                  <a:moveTo>
                    <a:pt x="731" y="0"/>
                  </a:moveTo>
                  <a:cubicBezTo>
                    <a:pt x="146" y="0"/>
                    <a:pt x="0" y="939"/>
                    <a:pt x="637" y="1030"/>
                  </a:cubicBezTo>
                  <a:cubicBezTo>
                    <a:pt x="5709" y="1769"/>
                    <a:pt x="10781" y="2519"/>
                    <a:pt x="15853" y="3269"/>
                  </a:cubicBezTo>
                  <a:cubicBezTo>
                    <a:pt x="16354" y="3340"/>
                    <a:pt x="16854" y="3412"/>
                    <a:pt x="17342" y="3483"/>
                  </a:cubicBezTo>
                  <a:cubicBezTo>
                    <a:pt x="17371" y="3487"/>
                    <a:pt x="17400" y="3489"/>
                    <a:pt x="17428" y="3489"/>
                  </a:cubicBezTo>
                  <a:cubicBezTo>
                    <a:pt x="18023" y="3489"/>
                    <a:pt x="18158" y="2550"/>
                    <a:pt x="17520" y="2459"/>
                  </a:cubicBezTo>
                  <a:cubicBezTo>
                    <a:pt x="12448" y="1721"/>
                    <a:pt x="7376" y="971"/>
                    <a:pt x="2304" y="221"/>
                  </a:cubicBezTo>
                  <a:cubicBezTo>
                    <a:pt x="1804" y="149"/>
                    <a:pt x="1316" y="78"/>
                    <a:pt x="816" y="6"/>
                  </a:cubicBezTo>
                  <a:cubicBezTo>
                    <a:pt x="787" y="2"/>
                    <a:pt x="759" y="0"/>
                    <a:pt x="731" y="0"/>
                  </a:cubicBezTo>
                  <a:close/>
                </a:path>
              </a:pathLst>
            </a:custGeom>
            <a:solidFill>
              <a:srgbClr val="837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p:nvPr/>
        </p:nvSpPr>
        <p:spPr>
          <a:xfrm>
            <a:off x="380516" y="3005918"/>
            <a:ext cx="613768" cy="76946"/>
          </a:xfrm>
          <a:custGeom>
            <a:avLst/>
            <a:gdLst/>
            <a:ahLst/>
            <a:cxnLst/>
            <a:rect l="l" t="t" r="r" b="b"/>
            <a:pathLst>
              <a:path w="19374" h="2447" extrusionOk="0">
                <a:moveTo>
                  <a:pt x="18744" y="1"/>
                </a:moveTo>
                <a:cubicBezTo>
                  <a:pt x="18726" y="1"/>
                  <a:pt x="18708" y="2"/>
                  <a:pt x="18690" y="4"/>
                </a:cubicBezTo>
                <a:cubicBezTo>
                  <a:pt x="14451" y="373"/>
                  <a:pt x="10225" y="742"/>
                  <a:pt x="5986" y="1111"/>
                </a:cubicBezTo>
                <a:cubicBezTo>
                  <a:pt x="4176" y="1266"/>
                  <a:pt x="2366" y="1421"/>
                  <a:pt x="557" y="1575"/>
                </a:cubicBezTo>
                <a:cubicBezTo>
                  <a:pt x="0" y="1622"/>
                  <a:pt x="132" y="2446"/>
                  <a:pt x="656" y="2446"/>
                </a:cubicBezTo>
                <a:cubicBezTo>
                  <a:pt x="670" y="2446"/>
                  <a:pt x="685" y="2446"/>
                  <a:pt x="700" y="2444"/>
                </a:cubicBezTo>
                <a:cubicBezTo>
                  <a:pt x="4926" y="2075"/>
                  <a:pt x="9165" y="1706"/>
                  <a:pt x="13403" y="1337"/>
                </a:cubicBezTo>
                <a:cubicBezTo>
                  <a:pt x="15213" y="1171"/>
                  <a:pt x="17023" y="1016"/>
                  <a:pt x="18833" y="861"/>
                </a:cubicBezTo>
                <a:cubicBezTo>
                  <a:pt x="19374" y="815"/>
                  <a:pt x="19258" y="1"/>
                  <a:pt x="18744" y="1"/>
                </a:cubicBezTo>
                <a:close/>
              </a:path>
            </a:pathLst>
          </a:custGeom>
          <a:solidFill>
            <a:srgbClr val="817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44347" y="2785048"/>
            <a:ext cx="121303" cy="527836"/>
          </a:xfrm>
          <a:custGeom>
            <a:avLst/>
            <a:gdLst/>
            <a:ahLst/>
            <a:cxnLst/>
            <a:rect l="l" t="t" r="r" b="b"/>
            <a:pathLst>
              <a:path w="3829" h="16786" extrusionOk="0">
                <a:moveTo>
                  <a:pt x="3365" y="1"/>
                </a:moveTo>
                <a:cubicBezTo>
                  <a:pt x="3162" y="1"/>
                  <a:pt x="2953" y="119"/>
                  <a:pt x="2909" y="372"/>
                </a:cubicBezTo>
                <a:cubicBezTo>
                  <a:pt x="2147" y="4658"/>
                  <a:pt x="1373" y="8933"/>
                  <a:pt x="611" y="13219"/>
                </a:cubicBezTo>
                <a:cubicBezTo>
                  <a:pt x="420" y="14255"/>
                  <a:pt x="242" y="15291"/>
                  <a:pt x="51" y="16326"/>
                </a:cubicBezTo>
                <a:cubicBezTo>
                  <a:pt x="0" y="16626"/>
                  <a:pt x="225" y="16785"/>
                  <a:pt x="460" y="16785"/>
                </a:cubicBezTo>
                <a:cubicBezTo>
                  <a:pt x="664" y="16785"/>
                  <a:pt x="876" y="16665"/>
                  <a:pt x="920" y="16410"/>
                </a:cubicBezTo>
                <a:cubicBezTo>
                  <a:pt x="1694" y="12124"/>
                  <a:pt x="2456" y="7849"/>
                  <a:pt x="3218" y="3575"/>
                </a:cubicBezTo>
                <a:cubicBezTo>
                  <a:pt x="3409" y="2527"/>
                  <a:pt x="3587" y="1491"/>
                  <a:pt x="3778" y="455"/>
                </a:cubicBezTo>
                <a:cubicBezTo>
                  <a:pt x="3829" y="161"/>
                  <a:pt x="3601" y="1"/>
                  <a:pt x="3365" y="1"/>
                </a:cubicBezTo>
                <a:close/>
              </a:path>
            </a:pathLst>
          </a:custGeom>
          <a:solidFill>
            <a:srgbClr val="817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88292" y="2855988"/>
            <a:ext cx="460564" cy="414634"/>
          </a:xfrm>
          <a:custGeom>
            <a:avLst/>
            <a:gdLst/>
            <a:ahLst/>
            <a:cxnLst/>
            <a:rect l="l" t="t" r="r" b="b"/>
            <a:pathLst>
              <a:path w="14538" h="13186" extrusionOk="0">
                <a:moveTo>
                  <a:pt x="664" y="1"/>
                </a:moveTo>
                <a:cubicBezTo>
                  <a:pt x="317" y="1"/>
                  <a:pt x="0" y="397"/>
                  <a:pt x="310" y="688"/>
                </a:cubicBezTo>
                <a:cubicBezTo>
                  <a:pt x="3429" y="3605"/>
                  <a:pt x="6549" y="6510"/>
                  <a:pt x="9668" y="9427"/>
                </a:cubicBezTo>
                <a:cubicBezTo>
                  <a:pt x="10966" y="10641"/>
                  <a:pt x="12264" y="11856"/>
                  <a:pt x="13561" y="13058"/>
                </a:cubicBezTo>
                <a:cubicBezTo>
                  <a:pt x="13657" y="13148"/>
                  <a:pt x="13767" y="13186"/>
                  <a:pt x="13874" y="13186"/>
                </a:cubicBezTo>
                <a:cubicBezTo>
                  <a:pt x="14221" y="13186"/>
                  <a:pt x="14538" y="12790"/>
                  <a:pt x="14228" y="12499"/>
                </a:cubicBezTo>
                <a:cubicBezTo>
                  <a:pt x="11109" y="9582"/>
                  <a:pt x="7989" y="6677"/>
                  <a:pt x="4870" y="3760"/>
                </a:cubicBezTo>
                <a:cubicBezTo>
                  <a:pt x="3572" y="2545"/>
                  <a:pt x="2274" y="1343"/>
                  <a:pt x="977" y="128"/>
                </a:cubicBezTo>
                <a:cubicBezTo>
                  <a:pt x="881" y="39"/>
                  <a:pt x="771" y="1"/>
                  <a:pt x="664" y="1"/>
                </a:cubicBezTo>
                <a:close/>
              </a:path>
            </a:pathLst>
          </a:custGeom>
          <a:solidFill>
            <a:srgbClr val="817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518514" y="2887873"/>
            <a:ext cx="372493" cy="327500"/>
          </a:xfrm>
          <a:custGeom>
            <a:avLst/>
            <a:gdLst/>
            <a:ahLst/>
            <a:cxnLst/>
            <a:rect l="l" t="t" r="r" b="b"/>
            <a:pathLst>
              <a:path w="11758" h="10415" extrusionOk="0">
                <a:moveTo>
                  <a:pt x="11140" y="1"/>
                </a:moveTo>
                <a:cubicBezTo>
                  <a:pt x="11050" y="1"/>
                  <a:pt x="10957" y="34"/>
                  <a:pt x="10869" y="114"/>
                </a:cubicBezTo>
                <a:cubicBezTo>
                  <a:pt x="7666" y="3008"/>
                  <a:pt x="4464" y="5901"/>
                  <a:pt x="1273" y="8794"/>
                </a:cubicBezTo>
                <a:cubicBezTo>
                  <a:pt x="951" y="9068"/>
                  <a:pt x="642" y="9354"/>
                  <a:pt x="332" y="9639"/>
                </a:cubicBezTo>
                <a:cubicBezTo>
                  <a:pt x="1" y="9933"/>
                  <a:pt x="286" y="10414"/>
                  <a:pt x="633" y="10414"/>
                </a:cubicBezTo>
                <a:cubicBezTo>
                  <a:pt x="722" y="10414"/>
                  <a:pt x="816" y="10382"/>
                  <a:pt x="904" y="10306"/>
                </a:cubicBezTo>
                <a:cubicBezTo>
                  <a:pt x="4094" y="7413"/>
                  <a:pt x="7297" y="4520"/>
                  <a:pt x="10500" y="1626"/>
                </a:cubicBezTo>
                <a:cubicBezTo>
                  <a:pt x="10810" y="1341"/>
                  <a:pt x="11119" y="1067"/>
                  <a:pt x="11429" y="781"/>
                </a:cubicBezTo>
                <a:cubicBezTo>
                  <a:pt x="11758" y="480"/>
                  <a:pt x="11478" y="1"/>
                  <a:pt x="11140" y="1"/>
                </a:cubicBezTo>
                <a:close/>
              </a:path>
            </a:pathLst>
          </a:custGeom>
          <a:solidFill>
            <a:srgbClr val="837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92062" y="2123917"/>
            <a:ext cx="307423" cy="290646"/>
          </a:xfrm>
          <a:custGeom>
            <a:avLst/>
            <a:gdLst/>
            <a:ahLst/>
            <a:cxnLst/>
            <a:rect l="l" t="t" r="r" b="b"/>
            <a:pathLst>
              <a:path w="9704" h="9243" extrusionOk="0">
                <a:moveTo>
                  <a:pt x="4660" y="0"/>
                </a:moveTo>
                <a:cubicBezTo>
                  <a:pt x="4279" y="0"/>
                  <a:pt x="3893" y="55"/>
                  <a:pt x="3513" y="168"/>
                </a:cubicBezTo>
                <a:cubicBezTo>
                  <a:pt x="1239" y="859"/>
                  <a:pt x="0" y="3407"/>
                  <a:pt x="738" y="5860"/>
                </a:cubicBezTo>
                <a:cubicBezTo>
                  <a:pt x="1353" y="7902"/>
                  <a:pt x="3148" y="9242"/>
                  <a:pt x="5044" y="9242"/>
                </a:cubicBezTo>
                <a:cubicBezTo>
                  <a:pt x="5425" y="9242"/>
                  <a:pt x="5811" y="9188"/>
                  <a:pt x="6192" y="9074"/>
                </a:cubicBezTo>
                <a:cubicBezTo>
                  <a:pt x="8466" y="8384"/>
                  <a:pt x="9704" y="5836"/>
                  <a:pt x="8966" y="3383"/>
                </a:cubicBezTo>
                <a:cubicBezTo>
                  <a:pt x="8351" y="1341"/>
                  <a:pt x="6556" y="0"/>
                  <a:pt x="4660" y="0"/>
                </a:cubicBezTo>
                <a:close/>
              </a:path>
            </a:pathLst>
          </a:custGeom>
          <a:solidFill>
            <a:srgbClr val="F35E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txBox="1">
            <a:spLocks noGrp="1"/>
          </p:cNvSpPr>
          <p:nvPr>
            <p:ph type="title"/>
          </p:nvPr>
        </p:nvSpPr>
        <p:spPr>
          <a:xfrm>
            <a:off x="1036500" y="1654650"/>
            <a:ext cx="7071000" cy="868500"/>
          </a:xfrm>
          <a:prstGeom prst="rect">
            <a:avLst/>
          </a:prstGeom>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None/>
              <a:defRPr sz="6700" b="1">
                <a:latin typeface="Lora"/>
                <a:ea typeface="Lora"/>
                <a:cs typeface="Lora"/>
                <a:sym typeface="Lora"/>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endParaRPr/>
          </a:p>
        </p:txBody>
      </p:sp>
      <p:sp>
        <p:nvSpPr>
          <p:cNvPr id="27" name="Google Shape;27;p2"/>
          <p:cNvSpPr txBox="1">
            <a:spLocks noGrp="1"/>
          </p:cNvSpPr>
          <p:nvPr>
            <p:ph type="subTitle" idx="1"/>
          </p:nvPr>
        </p:nvSpPr>
        <p:spPr>
          <a:xfrm>
            <a:off x="1920900" y="2431200"/>
            <a:ext cx="5302200" cy="55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000"/>
            </a:lvl1pPr>
            <a:lvl2pPr lvl="1" algn="ctr" rtl="0">
              <a:spcBef>
                <a:spcPts val="0"/>
              </a:spcBef>
              <a:spcAft>
                <a:spcPts val="0"/>
              </a:spcAft>
              <a:buSzPts val="1400"/>
              <a:buNone/>
              <a:defRPr i="1"/>
            </a:lvl2pPr>
            <a:lvl3pPr lvl="2" algn="ctr" rtl="0">
              <a:spcBef>
                <a:spcPts val="0"/>
              </a:spcBef>
              <a:spcAft>
                <a:spcPts val="0"/>
              </a:spcAft>
              <a:buSzPts val="1400"/>
              <a:buNone/>
              <a:defRPr i="1"/>
            </a:lvl3pPr>
            <a:lvl4pPr lvl="3" algn="ctr" rtl="0">
              <a:spcBef>
                <a:spcPts val="0"/>
              </a:spcBef>
              <a:spcAft>
                <a:spcPts val="0"/>
              </a:spcAft>
              <a:buSzPts val="1400"/>
              <a:buNone/>
              <a:defRPr i="1"/>
            </a:lvl4pPr>
            <a:lvl5pPr lvl="4" algn="ctr" rtl="0">
              <a:spcBef>
                <a:spcPts val="0"/>
              </a:spcBef>
              <a:spcAft>
                <a:spcPts val="0"/>
              </a:spcAft>
              <a:buSzPts val="1400"/>
              <a:buNone/>
              <a:defRPr i="1"/>
            </a:lvl5pPr>
            <a:lvl6pPr lvl="5" algn="ctr" rtl="0">
              <a:spcBef>
                <a:spcPts val="0"/>
              </a:spcBef>
              <a:spcAft>
                <a:spcPts val="0"/>
              </a:spcAft>
              <a:buSzPts val="1400"/>
              <a:buNone/>
              <a:defRPr i="1"/>
            </a:lvl6pPr>
            <a:lvl7pPr lvl="6" algn="ctr" rtl="0">
              <a:spcBef>
                <a:spcPts val="0"/>
              </a:spcBef>
              <a:spcAft>
                <a:spcPts val="0"/>
              </a:spcAft>
              <a:buSzPts val="1400"/>
              <a:buNone/>
              <a:defRPr i="1"/>
            </a:lvl7pPr>
            <a:lvl8pPr lvl="7" algn="ctr" rtl="0">
              <a:spcBef>
                <a:spcPts val="0"/>
              </a:spcBef>
              <a:spcAft>
                <a:spcPts val="0"/>
              </a:spcAft>
              <a:buSzPts val="1400"/>
              <a:buNone/>
              <a:defRPr i="1"/>
            </a:lvl8pPr>
            <a:lvl9pPr lvl="8" algn="ctr" rtl="0">
              <a:spcBef>
                <a:spcPts val="0"/>
              </a:spcBef>
              <a:spcAft>
                <a:spcPts val="0"/>
              </a:spcAft>
              <a:buSzPts val="1400"/>
              <a:buNone/>
              <a:defRPr i="1"/>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112"/>
        <p:cNvGrpSpPr/>
        <p:nvPr/>
      </p:nvGrpSpPr>
      <p:grpSpPr>
        <a:xfrm>
          <a:off x="0" y="0"/>
          <a:ext cx="0" cy="0"/>
          <a:chOff x="0" y="0"/>
          <a:chExt cx="0" cy="0"/>
        </a:xfrm>
      </p:grpSpPr>
      <p:sp>
        <p:nvSpPr>
          <p:cNvPr id="113" name="Google Shape;113;p11"/>
          <p:cNvSpPr txBox="1">
            <a:spLocks noGrp="1"/>
          </p:cNvSpPr>
          <p:nvPr>
            <p:ph type="title" hasCustomPrompt="1"/>
          </p:nvPr>
        </p:nvSpPr>
        <p:spPr>
          <a:xfrm>
            <a:off x="1678350" y="1365275"/>
            <a:ext cx="5787300" cy="1457400"/>
          </a:xfrm>
          <a:prstGeom prst="rect">
            <a:avLst/>
          </a:prstGeom>
        </p:spPr>
        <p:txBody>
          <a:bodyPr spcFirstLastPara="1" wrap="square" lIns="91425" tIns="91425" rIns="91425" bIns="91425" anchor="b" anchorCtr="0">
            <a:noAutofit/>
          </a:bodyPr>
          <a:lstStyle>
            <a:lvl1pPr lvl="0" rtl="0">
              <a:spcBef>
                <a:spcPts val="0"/>
              </a:spcBef>
              <a:spcAft>
                <a:spcPts val="0"/>
              </a:spcAft>
              <a:buSzPts val="6500"/>
              <a:buNone/>
              <a:defRPr sz="8000"/>
            </a:lvl1pPr>
            <a:lvl2pPr lvl="1" algn="ctr" rtl="0">
              <a:spcBef>
                <a:spcPts val="0"/>
              </a:spcBef>
              <a:spcAft>
                <a:spcPts val="0"/>
              </a:spcAft>
              <a:buSzPts val="9000"/>
              <a:buNone/>
              <a:defRPr sz="9000"/>
            </a:lvl2pPr>
            <a:lvl3pPr lvl="2" algn="ctr" rtl="0">
              <a:spcBef>
                <a:spcPts val="0"/>
              </a:spcBef>
              <a:spcAft>
                <a:spcPts val="0"/>
              </a:spcAft>
              <a:buSzPts val="9000"/>
              <a:buNone/>
              <a:defRPr sz="9000"/>
            </a:lvl3pPr>
            <a:lvl4pPr lvl="3" algn="ctr" rtl="0">
              <a:spcBef>
                <a:spcPts val="0"/>
              </a:spcBef>
              <a:spcAft>
                <a:spcPts val="0"/>
              </a:spcAft>
              <a:buSzPts val="9000"/>
              <a:buNone/>
              <a:defRPr sz="9000"/>
            </a:lvl4pPr>
            <a:lvl5pPr lvl="4" algn="ctr" rtl="0">
              <a:spcBef>
                <a:spcPts val="0"/>
              </a:spcBef>
              <a:spcAft>
                <a:spcPts val="0"/>
              </a:spcAft>
              <a:buSzPts val="9000"/>
              <a:buNone/>
              <a:defRPr sz="9000"/>
            </a:lvl5pPr>
            <a:lvl6pPr lvl="5" algn="ctr" rtl="0">
              <a:spcBef>
                <a:spcPts val="0"/>
              </a:spcBef>
              <a:spcAft>
                <a:spcPts val="0"/>
              </a:spcAft>
              <a:buSzPts val="9000"/>
              <a:buNone/>
              <a:defRPr sz="9000"/>
            </a:lvl6pPr>
            <a:lvl7pPr lvl="6" algn="ctr" rtl="0">
              <a:spcBef>
                <a:spcPts val="0"/>
              </a:spcBef>
              <a:spcAft>
                <a:spcPts val="0"/>
              </a:spcAft>
              <a:buSzPts val="9000"/>
              <a:buNone/>
              <a:defRPr sz="9000"/>
            </a:lvl7pPr>
            <a:lvl8pPr lvl="7" algn="ctr" rtl="0">
              <a:spcBef>
                <a:spcPts val="0"/>
              </a:spcBef>
              <a:spcAft>
                <a:spcPts val="0"/>
              </a:spcAft>
              <a:buSzPts val="9000"/>
              <a:buNone/>
              <a:defRPr sz="9000"/>
            </a:lvl8pPr>
            <a:lvl9pPr lvl="8" algn="ctr" rtl="0">
              <a:spcBef>
                <a:spcPts val="0"/>
              </a:spcBef>
              <a:spcAft>
                <a:spcPts val="0"/>
              </a:spcAft>
              <a:buSzPts val="9000"/>
              <a:buNone/>
              <a:defRPr sz="9000"/>
            </a:lvl9pPr>
          </a:lstStyle>
          <a:p>
            <a:r>
              <a:t>xx%</a:t>
            </a:r>
          </a:p>
        </p:txBody>
      </p:sp>
      <p:sp>
        <p:nvSpPr>
          <p:cNvPr id="114" name="Google Shape;114;p11"/>
          <p:cNvSpPr txBox="1">
            <a:spLocks noGrp="1"/>
          </p:cNvSpPr>
          <p:nvPr>
            <p:ph type="subTitle" idx="1"/>
          </p:nvPr>
        </p:nvSpPr>
        <p:spPr>
          <a:xfrm>
            <a:off x="1747800" y="2681425"/>
            <a:ext cx="5648400" cy="868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15" name="Google Shape;115;p11"/>
          <p:cNvSpPr/>
          <p:nvPr/>
        </p:nvSpPr>
        <p:spPr>
          <a:xfrm rot="10800000">
            <a:off x="-45" y="3211686"/>
            <a:ext cx="168103" cy="351972"/>
          </a:xfrm>
          <a:custGeom>
            <a:avLst/>
            <a:gdLst/>
            <a:ahLst/>
            <a:cxnLst/>
            <a:rect l="l" t="t" r="r" b="b"/>
            <a:pathLst>
              <a:path w="6704" h="14062" extrusionOk="0">
                <a:moveTo>
                  <a:pt x="1" y="1"/>
                </a:moveTo>
                <a:lnTo>
                  <a:pt x="6704" y="14062"/>
                </a:lnTo>
                <a:lnTo>
                  <a:pt x="6704" y="3192"/>
                </a:lnTo>
                <a:lnTo>
                  <a:pt x="1" y="1"/>
                </a:lnTo>
                <a:close/>
              </a:path>
            </a:pathLst>
          </a:custGeom>
          <a:solidFill>
            <a:srgbClr val="CDE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rot="10800000">
            <a:off x="-45" y="1691674"/>
            <a:ext cx="168103" cy="351972"/>
          </a:xfrm>
          <a:custGeom>
            <a:avLst/>
            <a:gdLst/>
            <a:ahLst/>
            <a:cxnLst/>
            <a:rect l="l" t="t" r="r" b="b"/>
            <a:pathLst>
              <a:path w="6704" h="14062" extrusionOk="0">
                <a:moveTo>
                  <a:pt x="6704" y="0"/>
                </a:moveTo>
                <a:lnTo>
                  <a:pt x="1" y="14061"/>
                </a:lnTo>
                <a:lnTo>
                  <a:pt x="1" y="14061"/>
                </a:lnTo>
                <a:lnTo>
                  <a:pt x="6704" y="10870"/>
                </a:lnTo>
                <a:lnTo>
                  <a:pt x="6704" y="0"/>
                </a:lnTo>
                <a:close/>
              </a:path>
            </a:pathLst>
          </a:custGeom>
          <a:solidFill>
            <a:srgbClr val="CDE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rot="10800000">
            <a:off x="-90" y="2026525"/>
            <a:ext cx="540090" cy="1202191"/>
          </a:xfrm>
          <a:custGeom>
            <a:avLst/>
            <a:gdLst/>
            <a:ahLst/>
            <a:cxnLst/>
            <a:rect l="l" t="t" r="r" b="b"/>
            <a:pathLst>
              <a:path w="21539" h="48030" extrusionOk="0">
                <a:moveTo>
                  <a:pt x="5108" y="0"/>
                </a:moveTo>
                <a:lnTo>
                  <a:pt x="17026" y="12573"/>
                </a:lnTo>
                <a:lnTo>
                  <a:pt x="1" y="15740"/>
                </a:lnTo>
                <a:lnTo>
                  <a:pt x="15217" y="24015"/>
                </a:lnTo>
                <a:lnTo>
                  <a:pt x="1" y="32290"/>
                </a:lnTo>
                <a:lnTo>
                  <a:pt x="17026" y="35457"/>
                </a:lnTo>
                <a:lnTo>
                  <a:pt x="5108" y="48030"/>
                </a:lnTo>
                <a:lnTo>
                  <a:pt x="21539" y="45875"/>
                </a:lnTo>
                <a:lnTo>
                  <a:pt x="21539" y="2155"/>
                </a:lnTo>
                <a:lnTo>
                  <a:pt x="5108" y="0"/>
                </a:lnTo>
                <a:close/>
              </a:path>
            </a:pathLst>
          </a:custGeom>
          <a:solidFill>
            <a:srgbClr val="CDE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10800000">
            <a:off x="78421" y="4563847"/>
            <a:ext cx="383072" cy="419170"/>
          </a:xfrm>
          <a:custGeom>
            <a:avLst/>
            <a:gdLst/>
            <a:ahLst/>
            <a:cxnLst/>
            <a:rect l="l" t="t" r="r" b="b"/>
            <a:pathLst>
              <a:path w="15973" h="17511" extrusionOk="0">
                <a:moveTo>
                  <a:pt x="6885" y="1"/>
                </a:moveTo>
                <a:cubicBezTo>
                  <a:pt x="6651" y="1"/>
                  <a:pt x="6393" y="191"/>
                  <a:pt x="6442" y="493"/>
                </a:cubicBezTo>
                <a:cubicBezTo>
                  <a:pt x="6835" y="3136"/>
                  <a:pt x="7240" y="5791"/>
                  <a:pt x="7645" y="8446"/>
                </a:cubicBezTo>
                <a:cubicBezTo>
                  <a:pt x="6538" y="7363"/>
                  <a:pt x="5430" y="6279"/>
                  <a:pt x="4323" y="5208"/>
                </a:cubicBezTo>
                <a:cubicBezTo>
                  <a:pt x="4037" y="4934"/>
                  <a:pt x="3763" y="4660"/>
                  <a:pt x="3478" y="4386"/>
                </a:cubicBezTo>
                <a:cubicBezTo>
                  <a:pt x="3394" y="4305"/>
                  <a:pt x="3300" y="4271"/>
                  <a:pt x="3208" y="4271"/>
                </a:cubicBezTo>
                <a:cubicBezTo>
                  <a:pt x="2894" y="4271"/>
                  <a:pt x="2609" y="4669"/>
                  <a:pt x="2894" y="4946"/>
                </a:cubicBezTo>
                <a:cubicBezTo>
                  <a:pt x="4192" y="6208"/>
                  <a:pt x="5478" y="7470"/>
                  <a:pt x="6776" y="8732"/>
                </a:cubicBezTo>
                <a:cubicBezTo>
                  <a:pt x="5656" y="8601"/>
                  <a:pt x="4549" y="8470"/>
                  <a:pt x="3442" y="8351"/>
                </a:cubicBezTo>
                <a:cubicBezTo>
                  <a:pt x="2466" y="8232"/>
                  <a:pt x="1501" y="8125"/>
                  <a:pt x="525" y="8006"/>
                </a:cubicBezTo>
                <a:cubicBezTo>
                  <a:pt x="506" y="8003"/>
                  <a:pt x="488" y="8002"/>
                  <a:pt x="471" y="8002"/>
                </a:cubicBezTo>
                <a:cubicBezTo>
                  <a:pt x="1" y="8002"/>
                  <a:pt x="7" y="8758"/>
                  <a:pt x="501" y="8815"/>
                </a:cubicBezTo>
                <a:cubicBezTo>
                  <a:pt x="2716" y="9077"/>
                  <a:pt x="4942" y="9327"/>
                  <a:pt x="7157" y="9589"/>
                </a:cubicBezTo>
                <a:cubicBezTo>
                  <a:pt x="6478" y="10423"/>
                  <a:pt x="5787" y="11244"/>
                  <a:pt x="5109" y="12077"/>
                </a:cubicBezTo>
                <a:cubicBezTo>
                  <a:pt x="4049" y="13351"/>
                  <a:pt x="3001" y="14625"/>
                  <a:pt x="1954" y="15899"/>
                </a:cubicBezTo>
                <a:cubicBezTo>
                  <a:pt x="1709" y="16208"/>
                  <a:pt x="1975" y="16620"/>
                  <a:pt x="2263" y="16620"/>
                </a:cubicBezTo>
                <a:cubicBezTo>
                  <a:pt x="2353" y="16620"/>
                  <a:pt x="2446" y="16579"/>
                  <a:pt x="2525" y="16483"/>
                </a:cubicBezTo>
                <a:cubicBezTo>
                  <a:pt x="4299" y="14316"/>
                  <a:pt x="6085" y="12149"/>
                  <a:pt x="7871" y="9982"/>
                </a:cubicBezTo>
                <a:cubicBezTo>
                  <a:pt x="7978" y="10720"/>
                  <a:pt x="8097" y="11458"/>
                  <a:pt x="8204" y="12197"/>
                </a:cubicBezTo>
                <a:cubicBezTo>
                  <a:pt x="8454" y="13863"/>
                  <a:pt x="8704" y="15542"/>
                  <a:pt x="8966" y="17209"/>
                </a:cubicBezTo>
                <a:cubicBezTo>
                  <a:pt x="8996" y="17419"/>
                  <a:pt x="9145" y="17511"/>
                  <a:pt x="9306" y="17511"/>
                </a:cubicBezTo>
                <a:cubicBezTo>
                  <a:pt x="9538" y="17511"/>
                  <a:pt x="9794" y="17321"/>
                  <a:pt x="9752" y="17019"/>
                </a:cubicBezTo>
                <a:cubicBezTo>
                  <a:pt x="9431" y="14923"/>
                  <a:pt x="9109" y="12816"/>
                  <a:pt x="8800" y="10708"/>
                </a:cubicBezTo>
                <a:lnTo>
                  <a:pt x="8800" y="10708"/>
                </a:lnTo>
                <a:cubicBezTo>
                  <a:pt x="9693" y="11589"/>
                  <a:pt x="10598" y="12458"/>
                  <a:pt x="11502" y="13340"/>
                </a:cubicBezTo>
                <a:cubicBezTo>
                  <a:pt x="11776" y="13613"/>
                  <a:pt x="12062" y="13887"/>
                  <a:pt x="12336" y="14161"/>
                </a:cubicBezTo>
                <a:cubicBezTo>
                  <a:pt x="12419" y="14242"/>
                  <a:pt x="12514" y="14276"/>
                  <a:pt x="12605" y="14276"/>
                </a:cubicBezTo>
                <a:cubicBezTo>
                  <a:pt x="12920" y="14276"/>
                  <a:pt x="13205" y="13878"/>
                  <a:pt x="12919" y="13601"/>
                </a:cubicBezTo>
                <a:cubicBezTo>
                  <a:pt x="11622" y="12328"/>
                  <a:pt x="10324" y="11065"/>
                  <a:pt x="9026" y="9803"/>
                </a:cubicBezTo>
                <a:lnTo>
                  <a:pt x="9026" y="9803"/>
                </a:lnTo>
                <a:cubicBezTo>
                  <a:pt x="10193" y="9934"/>
                  <a:pt x="11371" y="10065"/>
                  <a:pt x="12538" y="10208"/>
                </a:cubicBezTo>
                <a:cubicBezTo>
                  <a:pt x="13503" y="10315"/>
                  <a:pt x="14479" y="10423"/>
                  <a:pt x="15455" y="10542"/>
                </a:cubicBezTo>
                <a:cubicBezTo>
                  <a:pt x="15473" y="10544"/>
                  <a:pt x="15491" y="10545"/>
                  <a:pt x="15508" y="10545"/>
                </a:cubicBezTo>
                <a:cubicBezTo>
                  <a:pt x="15968" y="10545"/>
                  <a:pt x="15973" y="9789"/>
                  <a:pt x="15479" y="9732"/>
                </a:cubicBezTo>
                <a:cubicBezTo>
                  <a:pt x="13229" y="9470"/>
                  <a:pt x="10979" y="9208"/>
                  <a:pt x="8728" y="8958"/>
                </a:cubicBezTo>
                <a:cubicBezTo>
                  <a:pt x="9169" y="8410"/>
                  <a:pt x="9621" y="7863"/>
                  <a:pt x="10074" y="7315"/>
                </a:cubicBezTo>
                <a:cubicBezTo>
                  <a:pt x="11121" y="6041"/>
                  <a:pt x="12169" y="4767"/>
                  <a:pt x="13217" y="3493"/>
                </a:cubicBezTo>
                <a:cubicBezTo>
                  <a:pt x="13471" y="3185"/>
                  <a:pt x="13207" y="2773"/>
                  <a:pt x="12919" y="2773"/>
                </a:cubicBezTo>
                <a:cubicBezTo>
                  <a:pt x="12829" y="2773"/>
                  <a:pt x="12737" y="2813"/>
                  <a:pt x="12657" y="2910"/>
                </a:cubicBezTo>
                <a:cubicBezTo>
                  <a:pt x="11241" y="4624"/>
                  <a:pt x="9824" y="6351"/>
                  <a:pt x="8407" y="8077"/>
                </a:cubicBezTo>
                <a:cubicBezTo>
                  <a:pt x="8264" y="7160"/>
                  <a:pt x="8121" y="6232"/>
                  <a:pt x="7990" y="5315"/>
                </a:cubicBezTo>
                <a:cubicBezTo>
                  <a:pt x="7728" y="3648"/>
                  <a:pt x="7478" y="1969"/>
                  <a:pt x="7228" y="302"/>
                </a:cubicBezTo>
                <a:cubicBezTo>
                  <a:pt x="7199" y="92"/>
                  <a:pt x="7047" y="1"/>
                  <a:pt x="6885" y="1"/>
                </a:cubicBezTo>
                <a:close/>
              </a:path>
            </a:pathLst>
          </a:custGeom>
          <a:solidFill>
            <a:srgbClr val="B5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rot="10800000">
            <a:off x="5521584" y="-115"/>
            <a:ext cx="1034168" cy="723915"/>
          </a:xfrm>
          <a:custGeom>
            <a:avLst/>
            <a:gdLst/>
            <a:ahLst/>
            <a:cxnLst/>
            <a:rect l="l" t="t" r="r" b="b"/>
            <a:pathLst>
              <a:path w="27206" h="19078" extrusionOk="0">
                <a:moveTo>
                  <a:pt x="13503" y="1"/>
                </a:moveTo>
                <a:cubicBezTo>
                  <a:pt x="6167" y="1"/>
                  <a:pt x="177" y="5449"/>
                  <a:pt x="48" y="12279"/>
                </a:cubicBezTo>
                <a:cubicBezTo>
                  <a:pt x="0" y="14767"/>
                  <a:pt x="750" y="17101"/>
                  <a:pt x="2072" y="19077"/>
                </a:cubicBezTo>
                <a:lnTo>
                  <a:pt x="25099" y="19077"/>
                </a:lnTo>
                <a:cubicBezTo>
                  <a:pt x="26325" y="17232"/>
                  <a:pt x="27039" y="15077"/>
                  <a:pt x="27087" y="12755"/>
                </a:cubicBezTo>
                <a:cubicBezTo>
                  <a:pt x="27206" y="5850"/>
                  <a:pt x="21253" y="135"/>
                  <a:pt x="13788" y="4"/>
                </a:cubicBezTo>
                <a:cubicBezTo>
                  <a:pt x="13693" y="2"/>
                  <a:pt x="13598" y="1"/>
                  <a:pt x="13503" y="1"/>
                </a:cubicBezTo>
                <a:close/>
              </a:path>
            </a:pathLst>
          </a:custGeom>
          <a:solidFill>
            <a:srgbClr val="F9D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10800000">
            <a:off x="7421482" y="3645326"/>
            <a:ext cx="1718485" cy="1521039"/>
          </a:xfrm>
          <a:custGeom>
            <a:avLst/>
            <a:gdLst/>
            <a:ahLst/>
            <a:cxnLst/>
            <a:rect l="l" t="t" r="r" b="b"/>
            <a:pathLst>
              <a:path w="36708" h="32553" extrusionOk="0">
                <a:moveTo>
                  <a:pt x="0" y="1"/>
                </a:moveTo>
                <a:lnTo>
                  <a:pt x="0" y="32552"/>
                </a:lnTo>
                <a:cubicBezTo>
                  <a:pt x="703" y="32552"/>
                  <a:pt x="1393" y="32529"/>
                  <a:pt x="2084" y="32493"/>
                </a:cubicBezTo>
                <a:lnTo>
                  <a:pt x="2155" y="19051"/>
                </a:lnTo>
                <a:lnTo>
                  <a:pt x="4679" y="32255"/>
                </a:lnTo>
                <a:cubicBezTo>
                  <a:pt x="6203" y="32064"/>
                  <a:pt x="7703" y="31779"/>
                  <a:pt x="9168" y="31409"/>
                </a:cubicBezTo>
                <a:lnTo>
                  <a:pt x="6513" y="17467"/>
                </a:lnTo>
                <a:lnTo>
                  <a:pt x="6513" y="17467"/>
                </a:lnTo>
                <a:lnTo>
                  <a:pt x="11894" y="30600"/>
                </a:lnTo>
                <a:cubicBezTo>
                  <a:pt x="13347" y="30112"/>
                  <a:pt x="14752" y="29528"/>
                  <a:pt x="16121" y="28873"/>
                </a:cubicBezTo>
                <a:lnTo>
                  <a:pt x="10561" y="15288"/>
                </a:lnTo>
                <a:lnTo>
                  <a:pt x="18764" y="27457"/>
                </a:lnTo>
                <a:cubicBezTo>
                  <a:pt x="20086" y="26683"/>
                  <a:pt x="21348" y="25825"/>
                  <a:pt x="22551" y="24897"/>
                </a:cubicBezTo>
                <a:lnTo>
                  <a:pt x="14800" y="13383"/>
                </a:lnTo>
                <a:lnTo>
                  <a:pt x="24658" y="23147"/>
                </a:lnTo>
                <a:cubicBezTo>
                  <a:pt x="25801" y="22135"/>
                  <a:pt x="26872" y="21051"/>
                  <a:pt x="27885" y="19908"/>
                </a:cubicBezTo>
                <a:lnTo>
                  <a:pt x="18741" y="10847"/>
                </a:lnTo>
                <a:lnTo>
                  <a:pt x="29420" y="18027"/>
                </a:lnTo>
                <a:cubicBezTo>
                  <a:pt x="30349" y="16812"/>
                  <a:pt x="31206" y="15550"/>
                  <a:pt x="31980" y="14229"/>
                </a:cubicBezTo>
                <a:lnTo>
                  <a:pt x="20741" y="6680"/>
                </a:lnTo>
                <a:lnTo>
                  <a:pt x="33219" y="11919"/>
                </a:lnTo>
                <a:cubicBezTo>
                  <a:pt x="33897" y="10550"/>
                  <a:pt x="34492" y="9145"/>
                  <a:pt x="34993" y="7692"/>
                </a:cubicBezTo>
                <a:lnTo>
                  <a:pt x="22050" y="2263"/>
                </a:lnTo>
                <a:lnTo>
                  <a:pt x="22050" y="2263"/>
                </a:lnTo>
                <a:lnTo>
                  <a:pt x="35814" y="5037"/>
                </a:lnTo>
                <a:cubicBezTo>
                  <a:pt x="36195" y="3573"/>
                  <a:pt x="36505" y="2073"/>
                  <a:pt x="36707" y="549"/>
                </a:cubicBezTo>
                <a:lnTo>
                  <a:pt x="33981" y="1"/>
                </a:lnTo>
                <a:close/>
              </a:path>
            </a:pathLst>
          </a:custGeom>
          <a:solidFill>
            <a:srgbClr val="837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a:off x="1530285" y="4309514"/>
            <a:ext cx="3382851" cy="833990"/>
          </a:xfrm>
          <a:custGeom>
            <a:avLst/>
            <a:gdLst/>
            <a:ahLst/>
            <a:cxnLst/>
            <a:rect l="l" t="t" r="r" b="b"/>
            <a:pathLst>
              <a:path w="54091" h="13384" fill="none" extrusionOk="0">
                <a:moveTo>
                  <a:pt x="54091" y="13383"/>
                </a:moveTo>
                <a:cubicBezTo>
                  <a:pt x="37624" y="132"/>
                  <a:pt x="14586" y="1"/>
                  <a:pt x="0" y="13383"/>
                </a:cubicBezTo>
              </a:path>
            </a:pathLst>
          </a:custGeom>
          <a:noFill/>
          <a:ln w="28575" cap="flat" cmpd="sng">
            <a:solidFill>
              <a:srgbClr val="F9D3E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2051629" y="-4979116"/>
            <a:ext cx="6344400" cy="6344400"/>
          </a:xfrm>
          <a:prstGeom prst="arc">
            <a:avLst>
              <a:gd name="adj1" fmla="val 18069283"/>
              <a:gd name="adj2" fmla="val 1386383"/>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124"/>
        <p:cNvGrpSpPr/>
        <p:nvPr/>
      </p:nvGrpSpPr>
      <p:grpSpPr>
        <a:xfrm>
          <a:off x="0" y="0"/>
          <a:ext cx="0" cy="0"/>
          <a:chOff x="0" y="0"/>
          <a:chExt cx="0" cy="0"/>
        </a:xfrm>
      </p:grpSpPr>
      <p:sp>
        <p:nvSpPr>
          <p:cNvPr id="125" name="Google Shape;125;p13"/>
          <p:cNvSpPr txBox="1">
            <a:spLocks noGrp="1"/>
          </p:cNvSpPr>
          <p:nvPr>
            <p:ph type="subTitle" idx="1"/>
          </p:nvPr>
        </p:nvSpPr>
        <p:spPr>
          <a:xfrm>
            <a:off x="853325" y="2137275"/>
            <a:ext cx="2358000" cy="41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b="1" i="1"/>
            </a:lvl1pPr>
            <a:lvl2pPr lvl="1" algn="ctr" rtl="0">
              <a:lnSpc>
                <a:spcPct val="100000"/>
              </a:lnSpc>
              <a:spcBef>
                <a:spcPts val="0"/>
              </a:spcBef>
              <a:spcAft>
                <a:spcPts val="0"/>
              </a:spcAft>
              <a:buSzPts val="1600"/>
              <a:buNone/>
              <a:defRPr sz="1600" i="1"/>
            </a:lvl2pPr>
            <a:lvl3pPr lvl="2" algn="ctr" rtl="0">
              <a:lnSpc>
                <a:spcPct val="100000"/>
              </a:lnSpc>
              <a:spcBef>
                <a:spcPts val="0"/>
              </a:spcBef>
              <a:spcAft>
                <a:spcPts val="0"/>
              </a:spcAft>
              <a:buSzPts val="1600"/>
              <a:buNone/>
              <a:defRPr sz="1600" i="1"/>
            </a:lvl3pPr>
            <a:lvl4pPr lvl="3" algn="ctr" rtl="0">
              <a:lnSpc>
                <a:spcPct val="100000"/>
              </a:lnSpc>
              <a:spcBef>
                <a:spcPts val="0"/>
              </a:spcBef>
              <a:spcAft>
                <a:spcPts val="0"/>
              </a:spcAft>
              <a:buSzPts val="1600"/>
              <a:buNone/>
              <a:defRPr sz="1600" i="1"/>
            </a:lvl4pPr>
            <a:lvl5pPr lvl="4" algn="ctr" rtl="0">
              <a:lnSpc>
                <a:spcPct val="100000"/>
              </a:lnSpc>
              <a:spcBef>
                <a:spcPts val="0"/>
              </a:spcBef>
              <a:spcAft>
                <a:spcPts val="0"/>
              </a:spcAft>
              <a:buSzPts val="1600"/>
              <a:buNone/>
              <a:defRPr sz="1600" i="1"/>
            </a:lvl5pPr>
            <a:lvl6pPr lvl="5" algn="ctr" rtl="0">
              <a:lnSpc>
                <a:spcPct val="100000"/>
              </a:lnSpc>
              <a:spcBef>
                <a:spcPts val="0"/>
              </a:spcBef>
              <a:spcAft>
                <a:spcPts val="0"/>
              </a:spcAft>
              <a:buSzPts val="1600"/>
              <a:buNone/>
              <a:defRPr sz="1600" i="1"/>
            </a:lvl6pPr>
            <a:lvl7pPr lvl="6" algn="ctr" rtl="0">
              <a:lnSpc>
                <a:spcPct val="100000"/>
              </a:lnSpc>
              <a:spcBef>
                <a:spcPts val="0"/>
              </a:spcBef>
              <a:spcAft>
                <a:spcPts val="0"/>
              </a:spcAft>
              <a:buSzPts val="1600"/>
              <a:buNone/>
              <a:defRPr sz="1600" i="1"/>
            </a:lvl7pPr>
            <a:lvl8pPr lvl="7" algn="ctr" rtl="0">
              <a:lnSpc>
                <a:spcPct val="100000"/>
              </a:lnSpc>
              <a:spcBef>
                <a:spcPts val="0"/>
              </a:spcBef>
              <a:spcAft>
                <a:spcPts val="0"/>
              </a:spcAft>
              <a:buSzPts val="1600"/>
              <a:buNone/>
              <a:defRPr sz="1600" i="1"/>
            </a:lvl8pPr>
            <a:lvl9pPr lvl="8" algn="ctr" rtl="0">
              <a:lnSpc>
                <a:spcPct val="100000"/>
              </a:lnSpc>
              <a:spcBef>
                <a:spcPts val="0"/>
              </a:spcBef>
              <a:spcAft>
                <a:spcPts val="0"/>
              </a:spcAft>
              <a:buSzPts val="1600"/>
              <a:buNone/>
              <a:defRPr sz="1600" i="1"/>
            </a:lvl9pPr>
          </a:lstStyle>
          <a:p>
            <a:endParaRPr/>
          </a:p>
        </p:txBody>
      </p:sp>
      <p:sp>
        <p:nvSpPr>
          <p:cNvPr id="126" name="Google Shape;126;p13"/>
          <p:cNvSpPr txBox="1">
            <a:spLocks noGrp="1"/>
          </p:cNvSpPr>
          <p:nvPr>
            <p:ph type="subTitle" idx="2"/>
          </p:nvPr>
        </p:nvSpPr>
        <p:spPr>
          <a:xfrm>
            <a:off x="853325" y="2429700"/>
            <a:ext cx="2358000" cy="6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400">
                <a:latin typeface="Lora Medium"/>
                <a:ea typeface="Lora Medium"/>
                <a:cs typeface="Lora Medium"/>
                <a:sym typeface="Lora Medium"/>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27" name="Google Shape;127;p13"/>
          <p:cNvSpPr txBox="1">
            <a:spLocks noGrp="1"/>
          </p:cNvSpPr>
          <p:nvPr>
            <p:ph type="title" hasCustomPrompt="1"/>
          </p:nvPr>
        </p:nvSpPr>
        <p:spPr>
          <a:xfrm>
            <a:off x="1680125" y="1579550"/>
            <a:ext cx="692700" cy="34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700"/>
              <a:buNone/>
              <a:defRPr sz="2500"/>
            </a:lvl1pPr>
            <a:lvl2pPr lvl="1" rtl="0">
              <a:lnSpc>
                <a:spcPct val="100000"/>
              </a:lnSpc>
              <a:spcBef>
                <a:spcPts val="0"/>
              </a:spcBef>
              <a:spcAft>
                <a:spcPts val="0"/>
              </a:spcAft>
              <a:buSzPts val="8700"/>
              <a:buNone/>
              <a:defRPr sz="8700"/>
            </a:lvl2pPr>
            <a:lvl3pPr lvl="2" rtl="0">
              <a:lnSpc>
                <a:spcPct val="100000"/>
              </a:lnSpc>
              <a:spcBef>
                <a:spcPts val="0"/>
              </a:spcBef>
              <a:spcAft>
                <a:spcPts val="0"/>
              </a:spcAft>
              <a:buSzPts val="8700"/>
              <a:buNone/>
              <a:defRPr sz="8700"/>
            </a:lvl3pPr>
            <a:lvl4pPr lvl="3" rtl="0">
              <a:lnSpc>
                <a:spcPct val="100000"/>
              </a:lnSpc>
              <a:spcBef>
                <a:spcPts val="0"/>
              </a:spcBef>
              <a:spcAft>
                <a:spcPts val="0"/>
              </a:spcAft>
              <a:buSzPts val="8700"/>
              <a:buNone/>
              <a:defRPr sz="8700"/>
            </a:lvl4pPr>
            <a:lvl5pPr lvl="4" rtl="0">
              <a:lnSpc>
                <a:spcPct val="100000"/>
              </a:lnSpc>
              <a:spcBef>
                <a:spcPts val="0"/>
              </a:spcBef>
              <a:spcAft>
                <a:spcPts val="0"/>
              </a:spcAft>
              <a:buSzPts val="8700"/>
              <a:buNone/>
              <a:defRPr sz="8700"/>
            </a:lvl5pPr>
            <a:lvl6pPr lvl="5" rtl="0">
              <a:lnSpc>
                <a:spcPct val="100000"/>
              </a:lnSpc>
              <a:spcBef>
                <a:spcPts val="0"/>
              </a:spcBef>
              <a:spcAft>
                <a:spcPts val="0"/>
              </a:spcAft>
              <a:buSzPts val="8700"/>
              <a:buNone/>
              <a:defRPr sz="8700"/>
            </a:lvl6pPr>
            <a:lvl7pPr lvl="6" rtl="0">
              <a:lnSpc>
                <a:spcPct val="100000"/>
              </a:lnSpc>
              <a:spcBef>
                <a:spcPts val="0"/>
              </a:spcBef>
              <a:spcAft>
                <a:spcPts val="0"/>
              </a:spcAft>
              <a:buSzPts val="8700"/>
              <a:buNone/>
              <a:defRPr sz="8700"/>
            </a:lvl7pPr>
            <a:lvl8pPr lvl="7" rtl="0">
              <a:lnSpc>
                <a:spcPct val="100000"/>
              </a:lnSpc>
              <a:spcBef>
                <a:spcPts val="0"/>
              </a:spcBef>
              <a:spcAft>
                <a:spcPts val="0"/>
              </a:spcAft>
              <a:buSzPts val="8700"/>
              <a:buNone/>
              <a:defRPr sz="8700"/>
            </a:lvl8pPr>
            <a:lvl9pPr lvl="8" rtl="0">
              <a:lnSpc>
                <a:spcPct val="100000"/>
              </a:lnSpc>
              <a:spcBef>
                <a:spcPts val="0"/>
              </a:spcBef>
              <a:spcAft>
                <a:spcPts val="0"/>
              </a:spcAft>
              <a:buSzPts val="8700"/>
              <a:buNone/>
              <a:defRPr sz="8700"/>
            </a:lvl9pPr>
          </a:lstStyle>
          <a:p>
            <a:r>
              <a:t>xx%</a:t>
            </a:r>
          </a:p>
        </p:txBody>
      </p:sp>
      <p:sp>
        <p:nvSpPr>
          <p:cNvPr id="128" name="Google Shape;128;p13"/>
          <p:cNvSpPr txBox="1">
            <a:spLocks noGrp="1"/>
          </p:cNvSpPr>
          <p:nvPr>
            <p:ph type="subTitle" idx="3"/>
          </p:nvPr>
        </p:nvSpPr>
        <p:spPr>
          <a:xfrm>
            <a:off x="847025" y="3795250"/>
            <a:ext cx="2358900" cy="41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b="1" i="1"/>
            </a:lvl1pPr>
            <a:lvl2pPr lvl="1" algn="ctr" rtl="0">
              <a:lnSpc>
                <a:spcPct val="100000"/>
              </a:lnSpc>
              <a:spcBef>
                <a:spcPts val="0"/>
              </a:spcBef>
              <a:spcAft>
                <a:spcPts val="0"/>
              </a:spcAft>
              <a:buSzPts val="1600"/>
              <a:buNone/>
              <a:defRPr sz="1600" i="1"/>
            </a:lvl2pPr>
            <a:lvl3pPr lvl="2" algn="ctr" rtl="0">
              <a:lnSpc>
                <a:spcPct val="100000"/>
              </a:lnSpc>
              <a:spcBef>
                <a:spcPts val="0"/>
              </a:spcBef>
              <a:spcAft>
                <a:spcPts val="0"/>
              </a:spcAft>
              <a:buSzPts val="1600"/>
              <a:buNone/>
              <a:defRPr sz="1600" i="1"/>
            </a:lvl3pPr>
            <a:lvl4pPr lvl="3" algn="ctr" rtl="0">
              <a:lnSpc>
                <a:spcPct val="100000"/>
              </a:lnSpc>
              <a:spcBef>
                <a:spcPts val="0"/>
              </a:spcBef>
              <a:spcAft>
                <a:spcPts val="0"/>
              </a:spcAft>
              <a:buSzPts val="1600"/>
              <a:buNone/>
              <a:defRPr sz="1600" i="1"/>
            </a:lvl4pPr>
            <a:lvl5pPr lvl="4" algn="ctr" rtl="0">
              <a:lnSpc>
                <a:spcPct val="100000"/>
              </a:lnSpc>
              <a:spcBef>
                <a:spcPts val="0"/>
              </a:spcBef>
              <a:spcAft>
                <a:spcPts val="0"/>
              </a:spcAft>
              <a:buSzPts val="1600"/>
              <a:buNone/>
              <a:defRPr sz="1600" i="1"/>
            </a:lvl5pPr>
            <a:lvl6pPr lvl="5" algn="ctr" rtl="0">
              <a:lnSpc>
                <a:spcPct val="100000"/>
              </a:lnSpc>
              <a:spcBef>
                <a:spcPts val="0"/>
              </a:spcBef>
              <a:spcAft>
                <a:spcPts val="0"/>
              </a:spcAft>
              <a:buSzPts val="1600"/>
              <a:buNone/>
              <a:defRPr sz="1600" i="1"/>
            </a:lvl6pPr>
            <a:lvl7pPr lvl="6" algn="ctr" rtl="0">
              <a:lnSpc>
                <a:spcPct val="100000"/>
              </a:lnSpc>
              <a:spcBef>
                <a:spcPts val="0"/>
              </a:spcBef>
              <a:spcAft>
                <a:spcPts val="0"/>
              </a:spcAft>
              <a:buSzPts val="1600"/>
              <a:buNone/>
              <a:defRPr sz="1600" i="1"/>
            </a:lvl7pPr>
            <a:lvl8pPr lvl="7" algn="ctr" rtl="0">
              <a:lnSpc>
                <a:spcPct val="100000"/>
              </a:lnSpc>
              <a:spcBef>
                <a:spcPts val="0"/>
              </a:spcBef>
              <a:spcAft>
                <a:spcPts val="0"/>
              </a:spcAft>
              <a:buSzPts val="1600"/>
              <a:buNone/>
              <a:defRPr sz="1600" i="1"/>
            </a:lvl8pPr>
            <a:lvl9pPr lvl="8" algn="ctr" rtl="0">
              <a:lnSpc>
                <a:spcPct val="100000"/>
              </a:lnSpc>
              <a:spcBef>
                <a:spcPts val="0"/>
              </a:spcBef>
              <a:spcAft>
                <a:spcPts val="0"/>
              </a:spcAft>
              <a:buSzPts val="1600"/>
              <a:buNone/>
              <a:defRPr sz="1600" i="1"/>
            </a:lvl9pPr>
          </a:lstStyle>
          <a:p>
            <a:endParaRPr/>
          </a:p>
        </p:txBody>
      </p:sp>
      <p:sp>
        <p:nvSpPr>
          <p:cNvPr id="129" name="Google Shape;129;p13"/>
          <p:cNvSpPr txBox="1">
            <a:spLocks noGrp="1"/>
          </p:cNvSpPr>
          <p:nvPr>
            <p:ph type="subTitle" idx="4"/>
          </p:nvPr>
        </p:nvSpPr>
        <p:spPr>
          <a:xfrm>
            <a:off x="847025" y="4086873"/>
            <a:ext cx="2358900" cy="6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400">
                <a:latin typeface="Lora Medium"/>
                <a:ea typeface="Lora Medium"/>
                <a:cs typeface="Lora Medium"/>
                <a:sym typeface="Lora Medium"/>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0" name="Google Shape;130;p13"/>
          <p:cNvSpPr txBox="1">
            <a:spLocks noGrp="1"/>
          </p:cNvSpPr>
          <p:nvPr>
            <p:ph type="title" idx="5" hasCustomPrompt="1"/>
          </p:nvPr>
        </p:nvSpPr>
        <p:spPr>
          <a:xfrm>
            <a:off x="1722575" y="3241850"/>
            <a:ext cx="607800" cy="35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700"/>
              <a:buNone/>
              <a:defRPr sz="2500"/>
            </a:lvl1pPr>
            <a:lvl2pPr lvl="1" rtl="0">
              <a:lnSpc>
                <a:spcPct val="100000"/>
              </a:lnSpc>
              <a:spcBef>
                <a:spcPts val="0"/>
              </a:spcBef>
              <a:spcAft>
                <a:spcPts val="0"/>
              </a:spcAft>
              <a:buSzPts val="8700"/>
              <a:buNone/>
              <a:defRPr sz="8700"/>
            </a:lvl2pPr>
            <a:lvl3pPr lvl="2" rtl="0">
              <a:lnSpc>
                <a:spcPct val="100000"/>
              </a:lnSpc>
              <a:spcBef>
                <a:spcPts val="0"/>
              </a:spcBef>
              <a:spcAft>
                <a:spcPts val="0"/>
              </a:spcAft>
              <a:buSzPts val="8700"/>
              <a:buNone/>
              <a:defRPr sz="8700"/>
            </a:lvl3pPr>
            <a:lvl4pPr lvl="3" rtl="0">
              <a:lnSpc>
                <a:spcPct val="100000"/>
              </a:lnSpc>
              <a:spcBef>
                <a:spcPts val="0"/>
              </a:spcBef>
              <a:spcAft>
                <a:spcPts val="0"/>
              </a:spcAft>
              <a:buSzPts val="8700"/>
              <a:buNone/>
              <a:defRPr sz="8700"/>
            </a:lvl4pPr>
            <a:lvl5pPr lvl="4" rtl="0">
              <a:lnSpc>
                <a:spcPct val="100000"/>
              </a:lnSpc>
              <a:spcBef>
                <a:spcPts val="0"/>
              </a:spcBef>
              <a:spcAft>
                <a:spcPts val="0"/>
              </a:spcAft>
              <a:buSzPts val="8700"/>
              <a:buNone/>
              <a:defRPr sz="8700"/>
            </a:lvl5pPr>
            <a:lvl6pPr lvl="5" rtl="0">
              <a:lnSpc>
                <a:spcPct val="100000"/>
              </a:lnSpc>
              <a:spcBef>
                <a:spcPts val="0"/>
              </a:spcBef>
              <a:spcAft>
                <a:spcPts val="0"/>
              </a:spcAft>
              <a:buSzPts val="8700"/>
              <a:buNone/>
              <a:defRPr sz="8700"/>
            </a:lvl6pPr>
            <a:lvl7pPr lvl="6" rtl="0">
              <a:lnSpc>
                <a:spcPct val="100000"/>
              </a:lnSpc>
              <a:spcBef>
                <a:spcPts val="0"/>
              </a:spcBef>
              <a:spcAft>
                <a:spcPts val="0"/>
              </a:spcAft>
              <a:buSzPts val="8700"/>
              <a:buNone/>
              <a:defRPr sz="8700"/>
            </a:lvl7pPr>
            <a:lvl8pPr lvl="7" rtl="0">
              <a:lnSpc>
                <a:spcPct val="100000"/>
              </a:lnSpc>
              <a:spcBef>
                <a:spcPts val="0"/>
              </a:spcBef>
              <a:spcAft>
                <a:spcPts val="0"/>
              </a:spcAft>
              <a:buSzPts val="8700"/>
              <a:buNone/>
              <a:defRPr sz="8700"/>
            </a:lvl8pPr>
            <a:lvl9pPr lvl="8" rtl="0">
              <a:lnSpc>
                <a:spcPct val="100000"/>
              </a:lnSpc>
              <a:spcBef>
                <a:spcPts val="0"/>
              </a:spcBef>
              <a:spcAft>
                <a:spcPts val="0"/>
              </a:spcAft>
              <a:buSzPts val="8700"/>
              <a:buNone/>
              <a:defRPr sz="8700"/>
            </a:lvl9pPr>
          </a:lstStyle>
          <a:p>
            <a:r>
              <a:t>xx%</a:t>
            </a:r>
          </a:p>
        </p:txBody>
      </p:sp>
      <p:sp>
        <p:nvSpPr>
          <p:cNvPr id="131" name="Google Shape;131;p13"/>
          <p:cNvSpPr txBox="1">
            <a:spLocks noGrp="1"/>
          </p:cNvSpPr>
          <p:nvPr>
            <p:ph type="subTitle" idx="6"/>
          </p:nvPr>
        </p:nvSpPr>
        <p:spPr>
          <a:xfrm>
            <a:off x="5950675" y="2137275"/>
            <a:ext cx="2358000" cy="41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b="1" i="1"/>
            </a:lvl1pPr>
            <a:lvl2pPr lvl="1" algn="ctr" rtl="0">
              <a:lnSpc>
                <a:spcPct val="100000"/>
              </a:lnSpc>
              <a:spcBef>
                <a:spcPts val="0"/>
              </a:spcBef>
              <a:spcAft>
                <a:spcPts val="0"/>
              </a:spcAft>
              <a:buSzPts val="1600"/>
              <a:buNone/>
              <a:defRPr sz="1600" i="1"/>
            </a:lvl2pPr>
            <a:lvl3pPr lvl="2" algn="ctr" rtl="0">
              <a:lnSpc>
                <a:spcPct val="100000"/>
              </a:lnSpc>
              <a:spcBef>
                <a:spcPts val="0"/>
              </a:spcBef>
              <a:spcAft>
                <a:spcPts val="0"/>
              </a:spcAft>
              <a:buSzPts val="1600"/>
              <a:buNone/>
              <a:defRPr sz="1600" i="1"/>
            </a:lvl3pPr>
            <a:lvl4pPr lvl="3" algn="ctr" rtl="0">
              <a:lnSpc>
                <a:spcPct val="100000"/>
              </a:lnSpc>
              <a:spcBef>
                <a:spcPts val="0"/>
              </a:spcBef>
              <a:spcAft>
                <a:spcPts val="0"/>
              </a:spcAft>
              <a:buSzPts val="1600"/>
              <a:buNone/>
              <a:defRPr sz="1600" i="1"/>
            </a:lvl4pPr>
            <a:lvl5pPr lvl="4" algn="ctr" rtl="0">
              <a:lnSpc>
                <a:spcPct val="100000"/>
              </a:lnSpc>
              <a:spcBef>
                <a:spcPts val="0"/>
              </a:spcBef>
              <a:spcAft>
                <a:spcPts val="0"/>
              </a:spcAft>
              <a:buSzPts val="1600"/>
              <a:buNone/>
              <a:defRPr sz="1600" i="1"/>
            </a:lvl5pPr>
            <a:lvl6pPr lvl="5" algn="ctr" rtl="0">
              <a:lnSpc>
                <a:spcPct val="100000"/>
              </a:lnSpc>
              <a:spcBef>
                <a:spcPts val="0"/>
              </a:spcBef>
              <a:spcAft>
                <a:spcPts val="0"/>
              </a:spcAft>
              <a:buSzPts val="1600"/>
              <a:buNone/>
              <a:defRPr sz="1600" i="1"/>
            </a:lvl6pPr>
            <a:lvl7pPr lvl="6" algn="ctr" rtl="0">
              <a:lnSpc>
                <a:spcPct val="100000"/>
              </a:lnSpc>
              <a:spcBef>
                <a:spcPts val="0"/>
              </a:spcBef>
              <a:spcAft>
                <a:spcPts val="0"/>
              </a:spcAft>
              <a:buSzPts val="1600"/>
              <a:buNone/>
              <a:defRPr sz="1600" i="1"/>
            </a:lvl7pPr>
            <a:lvl8pPr lvl="7" algn="ctr" rtl="0">
              <a:lnSpc>
                <a:spcPct val="100000"/>
              </a:lnSpc>
              <a:spcBef>
                <a:spcPts val="0"/>
              </a:spcBef>
              <a:spcAft>
                <a:spcPts val="0"/>
              </a:spcAft>
              <a:buSzPts val="1600"/>
              <a:buNone/>
              <a:defRPr sz="1600" i="1"/>
            </a:lvl8pPr>
            <a:lvl9pPr lvl="8" algn="ctr" rtl="0">
              <a:lnSpc>
                <a:spcPct val="100000"/>
              </a:lnSpc>
              <a:spcBef>
                <a:spcPts val="0"/>
              </a:spcBef>
              <a:spcAft>
                <a:spcPts val="0"/>
              </a:spcAft>
              <a:buSzPts val="1600"/>
              <a:buNone/>
              <a:defRPr sz="1600" i="1"/>
            </a:lvl9pPr>
          </a:lstStyle>
          <a:p>
            <a:endParaRPr/>
          </a:p>
        </p:txBody>
      </p:sp>
      <p:sp>
        <p:nvSpPr>
          <p:cNvPr id="132" name="Google Shape;132;p13"/>
          <p:cNvSpPr txBox="1">
            <a:spLocks noGrp="1"/>
          </p:cNvSpPr>
          <p:nvPr>
            <p:ph type="subTitle" idx="7"/>
          </p:nvPr>
        </p:nvSpPr>
        <p:spPr>
          <a:xfrm>
            <a:off x="5950675" y="2429700"/>
            <a:ext cx="2358000" cy="6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400">
                <a:latin typeface="Lora Medium"/>
                <a:ea typeface="Lora Medium"/>
                <a:cs typeface="Lora Medium"/>
                <a:sym typeface="Lora Medium"/>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3" name="Google Shape;133;p13"/>
          <p:cNvSpPr txBox="1">
            <a:spLocks noGrp="1"/>
          </p:cNvSpPr>
          <p:nvPr>
            <p:ph type="title" idx="8" hasCustomPrompt="1"/>
          </p:nvPr>
        </p:nvSpPr>
        <p:spPr>
          <a:xfrm>
            <a:off x="6777475" y="1579550"/>
            <a:ext cx="692700" cy="35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700"/>
              <a:buNone/>
              <a:defRPr sz="2500"/>
            </a:lvl1pPr>
            <a:lvl2pPr lvl="1" rtl="0">
              <a:lnSpc>
                <a:spcPct val="100000"/>
              </a:lnSpc>
              <a:spcBef>
                <a:spcPts val="0"/>
              </a:spcBef>
              <a:spcAft>
                <a:spcPts val="0"/>
              </a:spcAft>
              <a:buSzPts val="8700"/>
              <a:buNone/>
              <a:defRPr sz="8700"/>
            </a:lvl2pPr>
            <a:lvl3pPr lvl="2" rtl="0">
              <a:lnSpc>
                <a:spcPct val="100000"/>
              </a:lnSpc>
              <a:spcBef>
                <a:spcPts val="0"/>
              </a:spcBef>
              <a:spcAft>
                <a:spcPts val="0"/>
              </a:spcAft>
              <a:buSzPts val="8700"/>
              <a:buNone/>
              <a:defRPr sz="8700"/>
            </a:lvl3pPr>
            <a:lvl4pPr lvl="3" rtl="0">
              <a:lnSpc>
                <a:spcPct val="100000"/>
              </a:lnSpc>
              <a:spcBef>
                <a:spcPts val="0"/>
              </a:spcBef>
              <a:spcAft>
                <a:spcPts val="0"/>
              </a:spcAft>
              <a:buSzPts val="8700"/>
              <a:buNone/>
              <a:defRPr sz="8700"/>
            </a:lvl4pPr>
            <a:lvl5pPr lvl="4" rtl="0">
              <a:lnSpc>
                <a:spcPct val="100000"/>
              </a:lnSpc>
              <a:spcBef>
                <a:spcPts val="0"/>
              </a:spcBef>
              <a:spcAft>
                <a:spcPts val="0"/>
              </a:spcAft>
              <a:buSzPts val="8700"/>
              <a:buNone/>
              <a:defRPr sz="8700"/>
            </a:lvl5pPr>
            <a:lvl6pPr lvl="5" rtl="0">
              <a:lnSpc>
                <a:spcPct val="100000"/>
              </a:lnSpc>
              <a:spcBef>
                <a:spcPts val="0"/>
              </a:spcBef>
              <a:spcAft>
                <a:spcPts val="0"/>
              </a:spcAft>
              <a:buSzPts val="8700"/>
              <a:buNone/>
              <a:defRPr sz="8700"/>
            </a:lvl6pPr>
            <a:lvl7pPr lvl="6" rtl="0">
              <a:lnSpc>
                <a:spcPct val="100000"/>
              </a:lnSpc>
              <a:spcBef>
                <a:spcPts val="0"/>
              </a:spcBef>
              <a:spcAft>
                <a:spcPts val="0"/>
              </a:spcAft>
              <a:buSzPts val="8700"/>
              <a:buNone/>
              <a:defRPr sz="8700"/>
            </a:lvl7pPr>
            <a:lvl8pPr lvl="7" rtl="0">
              <a:lnSpc>
                <a:spcPct val="100000"/>
              </a:lnSpc>
              <a:spcBef>
                <a:spcPts val="0"/>
              </a:spcBef>
              <a:spcAft>
                <a:spcPts val="0"/>
              </a:spcAft>
              <a:buSzPts val="8700"/>
              <a:buNone/>
              <a:defRPr sz="8700"/>
            </a:lvl8pPr>
            <a:lvl9pPr lvl="8" rtl="0">
              <a:lnSpc>
                <a:spcPct val="100000"/>
              </a:lnSpc>
              <a:spcBef>
                <a:spcPts val="0"/>
              </a:spcBef>
              <a:spcAft>
                <a:spcPts val="0"/>
              </a:spcAft>
              <a:buSzPts val="8700"/>
              <a:buNone/>
              <a:defRPr sz="8700"/>
            </a:lvl9pPr>
          </a:lstStyle>
          <a:p>
            <a:r>
              <a:t>xx%</a:t>
            </a:r>
          </a:p>
        </p:txBody>
      </p:sp>
      <p:sp>
        <p:nvSpPr>
          <p:cNvPr id="134" name="Google Shape;134;p13"/>
          <p:cNvSpPr txBox="1">
            <a:spLocks noGrp="1"/>
          </p:cNvSpPr>
          <p:nvPr>
            <p:ph type="subTitle" idx="9"/>
          </p:nvPr>
        </p:nvSpPr>
        <p:spPr>
          <a:xfrm>
            <a:off x="5938075" y="3795243"/>
            <a:ext cx="2358900" cy="41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b="1" i="1"/>
            </a:lvl1pPr>
            <a:lvl2pPr lvl="1" algn="ctr" rtl="0">
              <a:lnSpc>
                <a:spcPct val="100000"/>
              </a:lnSpc>
              <a:spcBef>
                <a:spcPts val="0"/>
              </a:spcBef>
              <a:spcAft>
                <a:spcPts val="0"/>
              </a:spcAft>
              <a:buSzPts val="1600"/>
              <a:buNone/>
              <a:defRPr sz="1600" i="1"/>
            </a:lvl2pPr>
            <a:lvl3pPr lvl="2" algn="ctr" rtl="0">
              <a:lnSpc>
                <a:spcPct val="100000"/>
              </a:lnSpc>
              <a:spcBef>
                <a:spcPts val="0"/>
              </a:spcBef>
              <a:spcAft>
                <a:spcPts val="0"/>
              </a:spcAft>
              <a:buSzPts val="1600"/>
              <a:buNone/>
              <a:defRPr sz="1600" i="1"/>
            </a:lvl3pPr>
            <a:lvl4pPr lvl="3" algn="ctr" rtl="0">
              <a:lnSpc>
                <a:spcPct val="100000"/>
              </a:lnSpc>
              <a:spcBef>
                <a:spcPts val="0"/>
              </a:spcBef>
              <a:spcAft>
                <a:spcPts val="0"/>
              </a:spcAft>
              <a:buSzPts val="1600"/>
              <a:buNone/>
              <a:defRPr sz="1600" i="1"/>
            </a:lvl4pPr>
            <a:lvl5pPr lvl="4" algn="ctr" rtl="0">
              <a:lnSpc>
                <a:spcPct val="100000"/>
              </a:lnSpc>
              <a:spcBef>
                <a:spcPts val="0"/>
              </a:spcBef>
              <a:spcAft>
                <a:spcPts val="0"/>
              </a:spcAft>
              <a:buSzPts val="1600"/>
              <a:buNone/>
              <a:defRPr sz="1600" i="1"/>
            </a:lvl5pPr>
            <a:lvl6pPr lvl="5" algn="ctr" rtl="0">
              <a:lnSpc>
                <a:spcPct val="100000"/>
              </a:lnSpc>
              <a:spcBef>
                <a:spcPts val="0"/>
              </a:spcBef>
              <a:spcAft>
                <a:spcPts val="0"/>
              </a:spcAft>
              <a:buSzPts val="1600"/>
              <a:buNone/>
              <a:defRPr sz="1600" i="1"/>
            </a:lvl6pPr>
            <a:lvl7pPr lvl="6" algn="ctr" rtl="0">
              <a:lnSpc>
                <a:spcPct val="100000"/>
              </a:lnSpc>
              <a:spcBef>
                <a:spcPts val="0"/>
              </a:spcBef>
              <a:spcAft>
                <a:spcPts val="0"/>
              </a:spcAft>
              <a:buSzPts val="1600"/>
              <a:buNone/>
              <a:defRPr sz="1600" i="1"/>
            </a:lvl7pPr>
            <a:lvl8pPr lvl="7" algn="ctr" rtl="0">
              <a:lnSpc>
                <a:spcPct val="100000"/>
              </a:lnSpc>
              <a:spcBef>
                <a:spcPts val="0"/>
              </a:spcBef>
              <a:spcAft>
                <a:spcPts val="0"/>
              </a:spcAft>
              <a:buSzPts val="1600"/>
              <a:buNone/>
              <a:defRPr sz="1600" i="1"/>
            </a:lvl8pPr>
            <a:lvl9pPr lvl="8" algn="ctr" rtl="0">
              <a:lnSpc>
                <a:spcPct val="100000"/>
              </a:lnSpc>
              <a:spcBef>
                <a:spcPts val="0"/>
              </a:spcBef>
              <a:spcAft>
                <a:spcPts val="0"/>
              </a:spcAft>
              <a:buSzPts val="1600"/>
              <a:buNone/>
              <a:defRPr sz="1600" i="1"/>
            </a:lvl9pPr>
          </a:lstStyle>
          <a:p>
            <a:endParaRPr/>
          </a:p>
        </p:txBody>
      </p:sp>
      <p:sp>
        <p:nvSpPr>
          <p:cNvPr id="135" name="Google Shape;135;p13"/>
          <p:cNvSpPr txBox="1">
            <a:spLocks noGrp="1"/>
          </p:cNvSpPr>
          <p:nvPr>
            <p:ph type="subTitle" idx="13"/>
          </p:nvPr>
        </p:nvSpPr>
        <p:spPr>
          <a:xfrm>
            <a:off x="5938075" y="4086873"/>
            <a:ext cx="2358900" cy="6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400">
                <a:latin typeface="Lora Medium"/>
                <a:ea typeface="Lora Medium"/>
                <a:cs typeface="Lora Medium"/>
                <a:sym typeface="Lora Medium"/>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6" name="Google Shape;136;p13"/>
          <p:cNvSpPr txBox="1">
            <a:spLocks noGrp="1"/>
          </p:cNvSpPr>
          <p:nvPr>
            <p:ph type="title" idx="14" hasCustomPrompt="1"/>
          </p:nvPr>
        </p:nvSpPr>
        <p:spPr>
          <a:xfrm>
            <a:off x="6795475" y="3241850"/>
            <a:ext cx="644100" cy="35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700"/>
              <a:buNone/>
              <a:defRPr sz="2500"/>
            </a:lvl1pPr>
            <a:lvl2pPr lvl="1" rtl="0">
              <a:lnSpc>
                <a:spcPct val="100000"/>
              </a:lnSpc>
              <a:spcBef>
                <a:spcPts val="0"/>
              </a:spcBef>
              <a:spcAft>
                <a:spcPts val="0"/>
              </a:spcAft>
              <a:buSzPts val="8700"/>
              <a:buNone/>
              <a:defRPr sz="8700"/>
            </a:lvl2pPr>
            <a:lvl3pPr lvl="2" rtl="0">
              <a:lnSpc>
                <a:spcPct val="100000"/>
              </a:lnSpc>
              <a:spcBef>
                <a:spcPts val="0"/>
              </a:spcBef>
              <a:spcAft>
                <a:spcPts val="0"/>
              </a:spcAft>
              <a:buSzPts val="8700"/>
              <a:buNone/>
              <a:defRPr sz="8700"/>
            </a:lvl3pPr>
            <a:lvl4pPr lvl="3" rtl="0">
              <a:lnSpc>
                <a:spcPct val="100000"/>
              </a:lnSpc>
              <a:spcBef>
                <a:spcPts val="0"/>
              </a:spcBef>
              <a:spcAft>
                <a:spcPts val="0"/>
              </a:spcAft>
              <a:buSzPts val="8700"/>
              <a:buNone/>
              <a:defRPr sz="8700"/>
            </a:lvl4pPr>
            <a:lvl5pPr lvl="4" rtl="0">
              <a:lnSpc>
                <a:spcPct val="100000"/>
              </a:lnSpc>
              <a:spcBef>
                <a:spcPts val="0"/>
              </a:spcBef>
              <a:spcAft>
                <a:spcPts val="0"/>
              </a:spcAft>
              <a:buSzPts val="8700"/>
              <a:buNone/>
              <a:defRPr sz="8700"/>
            </a:lvl5pPr>
            <a:lvl6pPr lvl="5" rtl="0">
              <a:lnSpc>
                <a:spcPct val="100000"/>
              </a:lnSpc>
              <a:spcBef>
                <a:spcPts val="0"/>
              </a:spcBef>
              <a:spcAft>
                <a:spcPts val="0"/>
              </a:spcAft>
              <a:buSzPts val="8700"/>
              <a:buNone/>
              <a:defRPr sz="8700"/>
            </a:lvl6pPr>
            <a:lvl7pPr lvl="6" rtl="0">
              <a:lnSpc>
                <a:spcPct val="100000"/>
              </a:lnSpc>
              <a:spcBef>
                <a:spcPts val="0"/>
              </a:spcBef>
              <a:spcAft>
                <a:spcPts val="0"/>
              </a:spcAft>
              <a:buSzPts val="8700"/>
              <a:buNone/>
              <a:defRPr sz="8700"/>
            </a:lvl7pPr>
            <a:lvl8pPr lvl="7" rtl="0">
              <a:lnSpc>
                <a:spcPct val="100000"/>
              </a:lnSpc>
              <a:spcBef>
                <a:spcPts val="0"/>
              </a:spcBef>
              <a:spcAft>
                <a:spcPts val="0"/>
              </a:spcAft>
              <a:buSzPts val="8700"/>
              <a:buNone/>
              <a:defRPr sz="8700"/>
            </a:lvl8pPr>
            <a:lvl9pPr lvl="8" rtl="0">
              <a:lnSpc>
                <a:spcPct val="100000"/>
              </a:lnSpc>
              <a:spcBef>
                <a:spcPts val="0"/>
              </a:spcBef>
              <a:spcAft>
                <a:spcPts val="0"/>
              </a:spcAft>
              <a:buSzPts val="8700"/>
              <a:buNone/>
              <a:defRPr sz="8700"/>
            </a:lvl9pPr>
          </a:lstStyle>
          <a:p>
            <a:r>
              <a:t>xx%</a:t>
            </a:r>
          </a:p>
        </p:txBody>
      </p:sp>
      <p:sp>
        <p:nvSpPr>
          <p:cNvPr id="137" name="Google Shape;137;p13"/>
          <p:cNvSpPr txBox="1">
            <a:spLocks noGrp="1"/>
          </p:cNvSpPr>
          <p:nvPr>
            <p:ph type="subTitle" idx="15"/>
          </p:nvPr>
        </p:nvSpPr>
        <p:spPr>
          <a:xfrm>
            <a:off x="3398850" y="2137275"/>
            <a:ext cx="2358000" cy="41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b="1" i="1"/>
            </a:lvl1pPr>
            <a:lvl2pPr lvl="1" algn="ctr" rtl="0">
              <a:lnSpc>
                <a:spcPct val="100000"/>
              </a:lnSpc>
              <a:spcBef>
                <a:spcPts val="0"/>
              </a:spcBef>
              <a:spcAft>
                <a:spcPts val="0"/>
              </a:spcAft>
              <a:buSzPts val="1600"/>
              <a:buNone/>
              <a:defRPr sz="1600" i="1"/>
            </a:lvl2pPr>
            <a:lvl3pPr lvl="2" algn="ctr" rtl="0">
              <a:lnSpc>
                <a:spcPct val="100000"/>
              </a:lnSpc>
              <a:spcBef>
                <a:spcPts val="0"/>
              </a:spcBef>
              <a:spcAft>
                <a:spcPts val="0"/>
              </a:spcAft>
              <a:buSzPts val="1600"/>
              <a:buNone/>
              <a:defRPr sz="1600" i="1"/>
            </a:lvl3pPr>
            <a:lvl4pPr lvl="3" algn="ctr" rtl="0">
              <a:lnSpc>
                <a:spcPct val="100000"/>
              </a:lnSpc>
              <a:spcBef>
                <a:spcPts val="0"/>
              </a:spcBef>
              <a:spcAft>
                <a:spcPts val="0"/>
              </a:spcAft>
              <a:buSzPts val="1600"/>
              <a:buNone/>
              <a:defRPr sz="1600" i="1"/>
            </a:lvl4pPr>
            <a:lvl5pPr lvl="4" algn="ctr" rtl="0">
              <a:lnSpc>
                <a:spcPct val="100000"/>
              </a:lnSpc>
              <a:spcBef>
                <a:spcPts val="0"/>
              </a:spcBef>
              <a:spcAft>
                <a:spcPts val="0"/>
              </a:spcAft>
              <a:buSzPts val="1600"/>
              <a:buNone/>
              <a:defRPr sz="1600" i="1"/>
            </a:lvl5pPr>
            <a:lvl6pPr lvl="5" algn="ctr" rtl="0">
              <a:lnSpc>
                <a:spcPct val="100000"/>
              </a:lnSpc>
              <a:spcBef>
                <a:spcPts val="0"/>
              </a:spcBef>
              <a:spcAft>
                <a:spcPts val="0"/>
              </a:spcAft>
              <a:buSzPts val="1600"/>
              <a:buNone/>
              <a:defRPr sz="1600" i="1"/>
            </a:lvl6pPr>
            <a:lvl7pPr lvl="6" algn="ctr" rtl="0">
              <a:lnSpc>
                <a:spcPct val="100000"/>
              </a:lnSpc>
              <a:spcBef>
                <a:spcPts val="0"/>
              </a:spcBef>
              <a:spcAft>
                <a:spcPts val="0"/>
              </a:spcAft>
              <a:buSzPts val="1600"/>
              <a:buNone/>
              <a:defRPr sz="1600" i="1"/>
            </a:lvl7pPr>
            <a:lvl8pPr lvl="7" algn="ctr" rtl="0">
              <a:lnSpc>
                <a:spcPct val="100000"/>
              </a:lnSpc>
              <a:spcBef>
                <a:spcPts val="0"/>
              </a:spcBef>
              <a:spcAft>
                <a:spcPts val="0"/>
              </a:spcAft>
              <a:buSzPts val="1600"/>
              <a:buNone/>
              <a:defRPr sz="1600" i="1"/>
            </a:lvl8pPr>
            <a:lvl9pPr lvl="8" algn="ctr" rtl="0">
              <a:lnSpc>
                <a:spcPct val="100000"/>
              </a:lnSpc>
              <a:spcBef>
                <a:spcPts val="0"/>
              </a:spcBef>
              <a:spcAft>
                <a:spcPts val="0"/>
              </a:spcAft>
              <a:buSzPts val="1600"/>
              <a:buNone/>
              <a:defRPr sz="1600" i="1"/>
            </a:lvl9pPr>
          </a:lstStyle>
          <a:p>
            <a:endParaRPr/>
          </a:p>
        </p:txBody>
      </p:sp>
      <p:sp>
        <p:nvSpPr>
          <p:cNvPr id="138" name="Google Shape;138;p13"/>
          <p:cNvSpPr txBox="1">
            <a:spLocks noGrp="1"/>
          </p:cNvSpPr>
          <p:nvPr>
            <p:ph type="subTitle" idx="16"/>
          </p:nvPr>
        </p:nvSpPr>
        <p:spPr>
          <a:xfrm>
            <a:off x="3398850" y="2429700"/>
            <a:ext cx="2358000" cy="6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400">
                <a:latin typeface="Lora Medium"/>
                <a:ea typeface="Lora Medium"/>
                <a:cs typeface="Lora Medium"/>
                <a:sym typeface="Lora Medium"/>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39" name="Google Shape;139;p13"/>
          <p:cNvSpPr txBox="1">
            <a:spLocks noGrp="1"/>
          </p:cNvSpPr>
          <p:nvPr>
            <p:ph type="title" idx="17" hasCustomPrompt="1"/>
          </p:nvPr>
        </p:nvSpPr>
        <p:spPr>
          <a:xfrm>
            <a:off x="4268100" y="1579550"/>
            <a:ext cx="607800" cy="34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700"/>
              <a:buNone/>
              <a:defRPr sz="2500"/>
            </a:lvl1pPr>
            <a:lvl2pPr lvl="1" rtl="0">
              <a:lnSpc>
                <a:spcPct val="100000"/>
              </a:lnSpc>
              <a:spcBef>
                <a:spcPts val="0"/>
              </a:spcBef>
              <a:spcAft>
                <a:spcPts val="0"/>
              </a:spcAft>
              <a:buSzPts val="8700"/>
              <a:buNone/>
              <a:defRPr sz="8700"/>
            </a:lvl2pPr>
            <a:lvl3pPr lvl="2" rtl="0">
              <a:lnSpc>
                <a:spcPct val="100000"/>
              </a:lnSpc>
              <a:spcBef>
                <a:spcPts val="0"/>
              </a:spcBef>
              <a:spcAft>
                <a:spcPts val="0"/>
              </a:spcAft>
              <a:buSzPts val="8700"/>
              <a:buNone/>
              <a:defRPr sz="8700"/>
            </a:lvl3pPr>
            <a:lvl4pPr lvl="3" rtl="0">
              <a:lnSpc>
                <a:spcPct val="100000"/>
              </a:lnSpc>
              <a:spcBef>
                <a:spcPts val="0"/>
              </a:spcBef>
              <a:spcAft>
                <a:spcPts val="0"/>
              </a:spcAft>
              <a:buSzPts val="8700"/>
              <a:buNone/>
              <a:defRPr sz="8700"/>
            </a:lvl4pPr>
            <a:lvl5pPr lvl="4" rtl="0">
              <a:lnSpc>
                <a:spcPct val="100000"/>
              </a:lnSpc>
              <a:spcBef>
                <a:spcPts val="0"/>
              </a:spcBef>
              <a:spcAft>
                <a:spcPts val="0"/>
              </a:spcAft>
              <a:buSzPts val="8700"/>
              <a:buNone/>
              <a:defRPr sz="8700"/>
            </a:lvl5pPr>
            <a:lvl6pPr lvl="5" rtl="0">
              <a:lnSpc>
                <a:spcPct val="100000"/>
              </a:lnSpc>
              <a:spcBef>
                <a:spcPts val="0"/>
              </a:spcBef>
              <a:spcAft>
                <a:spcPts val="0"/>
              </a:spcAft>
              <a:buSzPts val="8700"/>
              <a:buNone/>
              <a:defRPr sz="8700"/>
            </a:lvl6pPr>
            <a:lvl7pPr lvl="6" rtl="0">
              <a:lnSpc>
                <a:spcPct val="100000"/>
              </a:lnSpc>
              <a:spcBef>
                <a:spcPts val="0"/>
              </a:spcBef>
              <a:spcAft>
                <a:spcPts val="0"/>
              </a:spcAft>
              <a:buSzPts val="8700"/>
              <a:buNone/>
              <a:defRPr sz="8700"/>
            </a:lvl7pPr>
            <a:lvl8pPr lvl="7" rtl="0">
              <a:lnSpc>
                <a:spcPct val="100000"/>
              </a:lnSpc>
              <a:spcBef>
                <a:spcPts val="0"/>
              </a:spcBef>
              <a:spcAft>
                <a:spcPts val="0"/>
              </a:spcAft>
              <a:buSzPts val="8700"/>
              <a:buNone/>
              <a:defRPr sz="8700"/>
            </a:lvl8pPr>
            <a:lvl9pPr lvl="8" rtl="0">
              <a:lnSpc>
                <a:spcPct val="100000"/>
              </a:lnSpc>
              <a:spcBef>
                <a:spcPts val="0"/>
              </a:spcBef>
              <a:spcAft>
                <a:spcPts val="0"/>
              </a:spcAft>
              <a:buSzPts val="8700"/>
              <a:buNone/>
              <a:defRPr sz="8700"/>
            </a:lvl9pPr>
          </a:lstStyle>
          <a:p>
            <a:r>
              <a:t>xx%</a:t>
            </a:r>
          </a:p>
        </p:txBody>
      </p:sp>
      <p:sp>
        <p:nvSpPr>
          <p:cNvPr id="140" name="Google Shape;140;p13"/>
          <p:cNvSpPr txBox="1">
            <a:spLocks noGrp="1"/>
          </p:cNvSpPr>
          <p:nvPr>
            <p:ph type="subTitle" idx="18"/>
          </p:nvPr>
        </p:nvSpPr>
        <p:spPr>
          <a:xfrm>
            <a:off x="3392550" y="3795243"/>
            <a:ext cx="2358900" cy="41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b="1" i="1"/>
            </a:lvl1pPr>
            <a:lvl2pPr lvl="1" algn="ctr" rtl="0">
              <a:lnSpc>
                <a:spcPct val="100000"/>
              </a:lnSpc>
              <a:spcBef>
                <a:spcPts val="0"/>
              </a:spcBef>
              <a:spcAft>
                <a:spcPts val="0"/>
              </a:spcAft>
              <a:buSzPts val="1600"/>
              <a:buNone/>
              <a:defRPr sz="1600" i="1"/>
            </a:lvl2pPr>
            <a:lvl3pPr lvl="2" algn="ctr" rtl="0">
              <a:lnSpc>
                <a:spcPct val="100000"/>
              </a:lnSpc>
              <a:spcBef>
                <a:spcPts val="0"/>
              </a:spcBef>
              <a:spcAft>
                <a:spcPts val="0"/>
              </a:spcAft>
              <a:buSzPts val="1600"/>
              <a:buNone/>
              <a:defRPr sz="1600" i="1"/>
            </a:lvl3pPr>
            <a:lvl4pPr lvl="3" algn="ctr" rtl="0">
              <a:lnSpc>
                <a:spcPct val="100000"/>
              </a:lnSpc>
              <a:spcBef>
                <a:spcPts val="0"/>
              </a:spcBef>
              <a:spcAft>
                <a:spcPts val="0"/>
              </a:spcAft>
              <a:buSzPts val="1600"/>
              <a:buNone/>
              <a:defRPr sz="1600" i="1"/>
            </a:lvl4pPr>
            <a:lvl5pPr lvl="4" algn="ctr" rtl="0">
              <a:lnSpc>
                <a:spcPct val="100000"/>
              </a:lnSpc>
              <a:spcBef>
                <a:spcPts val="0"/>
              </a:spcBef>
              <a:spcAft>
                <a:spcPts val="0"/>
              </a:spcAft>
              <a:buSzPts val="1600"/>
              <a:buNone/>
              <a:defRPr sz="1600" i="1"/>
            </a:lvl5pPr>
            <a:lvl6pPr lvl="5" algn="ctr" rtl="0">
              <a:lnSpc>
                <a:spcPct val="100000"/>
              </a:lnSpc>
              <a:spcBef>
                <a:spcPts val="0"/>
              </a:spcBef>
              <a:spcAft>
                <a:spcPts val="0"/>
              </a:spcAft>
              <a:buSzPts val="1600"/>
              <a:buNone/>
              <a:defRPr sz="1600" i="1"/>
            </a:lvl6pPr>
            <a:lvl7pPr lvl="6" algn="ctr" rtl="0">
              <a:lnSpc>
                <a:spcPct val="100000"/>
              </a:lnSpc>
              <a:spcBef>
                <a:spcPts val="0"/>
              </a:spcBef>
              <a:spcAft>
                <a:spcPts val="0"/>
              </a:spcAft>
              <a:buSzPts val="1600"/>
              <a:buNone/>
              <a:defRPr sz="1600" i="1"/>
            </a:lvl7pPr>
            <a:lvl8pPr lvl="7" algn="ctr" rtl="0">
              <a:lnSpc>
                <a:spcPct val="100000"/>
              </a:lnSpc>
              <a:spcBef>
                <a:spcPts val="0"/>
              </a:spcBef>
              <a:spcAft>
                <a:spcPts val="0"/>
              </a:spcAft>
              <a:buSzPts val="1600"/>
              <a:buNone/>
              <a:defRPr sz="1600" i="1"/>
            </a:lvl8pPr>
            <a:lvl9pPr lvl="8" algn="ctr" rtl="0">
              <a:lnSpc>
                <a:spcPct val="100000"/>
              </a:lnSpc>
              <a:spcBef>
                <a:spcPts val="0"/>
              </a:spcBef>
              <a:spcAft>
                <a:spcPts val="0"/>
              </a:spcAft>
              <a:buSzPts val="1600"/>
              <a:buNone/>
              <a:defRPr sz="1600" i="1"/>
            </a:lvl9pPr>
          </a:lstStyle>
          <a:p>
            <a:endParaRPr/>
          </a:p>
        </p:txBody>
      </p:sp>
      <p:sp>
        <p:nvSpPr>
          <p:cNvPr id="141" name="Google Shape;141;p13"/>
          <p:cNvSpPr txBox="1">
            <a:spLocks noGrp="1"/>
          </p:cNvSpPr>
          <p:nvPr>
            <p:ph type="subTitle" idx="19"/>
          </p:nvPr>
        </p:nvSpPr>
        <p:spPr>
          <a:xfrm>
            <a:off x="3392550" y="4086873"/>
            <a:ext cx="2358900" cy="64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400">
                <a:latin typeface="Lora Medium"/>
                <a:ea typeface="Lora Medium"/>
                <a:cs typeface="Lora Medium"/>
                <a:sym typeface="Lora Medium"/>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42" name="Google Shape;142;p13"/>
          <p:cNvSpPr txBox="1">
            <a:spLocks noGrp="1"/>
          </p:cNvSpPr>
          <p:nvPr>
            <p:ph type="title" idx="20" hasCustomPrompt="1"/>
          </p:nvPr>
        </p:nvSpPr>
        <p:spPr>
          <a:xfrm>
            <a:off x="4268100" y="3241850"/>
            <a:ext cx="607800" cy="359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700"/>
              <a:buNone/>
              <a:defRPr sz="2500"/>
            </a:lvl1pPr>
            <a:lvl2pPr lvl="1" rtl="0">
              <a:lnSpc>
                <a:spcPct val="100000"/>
              </a:lnSpc>
              <a:spcBef>
                <a:spcPts val="0"/>
              </a:spcBef>
              <a:spcAft>
                <a:spcPts val="0"/>
              </a:spcAft>
              <a:buSzPts val="8700"/>
              <a:buNone/>
              <a:defRPr sz="8700"/>
            </a:lvl2pPr>
            <a:lvl3pPr lvl="2" rtl="0">
              <a:lnSpc>
                <a:spcPct val="100000"/>
              </a:lnSpc>
              <a:spcBef>
                <a:spcPts val="0"/>
              </a:spcBef>
              <a:spcAft>
                <a:spcPts val="0"/>
              </a:spcAft>
              <a:buSzPts val="8700"/>
              <a:buNone/>
              <a:defRPr sz="8700"/>
            </a:lvl3pPr>
            <a:lvl4pPr lvl="3" rtl="0">
              <a:lnSpc>
                <a:spcPct val="100000"/>
              </a:lnSpc>
              <a:spcBef>
                <a:spcPts val="0"/>
              </a:spcBef>
              <a:spcAft>
                <a:spcPts val="0"/>
              </a:spcAft>
              <a:buSzPts val="8700"/>
              <a:buNone/>
              <a:defRPr sz="8700"/>
            </a:lvl4pPr>
            <a:lvl5pPr lvl="4" rtl="0">
              <a:lnSpc>
                <a:spcPct val="100000"/>
              </a:lnSpc>
              <a:spcBef>
                <a:spcPts val="0"/>
              </a:spcBef>
              <a:spcAft>
                <a:spcPts val="0"/>
              </a:spcAft>
              <a:buSzPts val="8700"/>
              <a:buNone/>
              <a:defRPr sz="8700"/>
            </a:lvl5pPr>
            <a:lvl6pPr lvl="5" rtl="0">
              <a:lnSpc>
                <a:spcPct val="100000"/>
              </a:lnSpc>
              <a:spcBef>
                <a:spcPts val="0"/>
              </a:spcBef>
              <a:spcAft>
                <a:spcPts val="0"/>
              </a:spcAft>
              <a:buSzPts val="8700"/>
              <a:buNone/>
              <a:defRPr sz="8700"/>
            </a:lvl6pPr>
            <a:lvl7pPr lvl="6" rtl="0">
              <a:lnSpc>
                <a:spcPct val="100000"/>
              </a:lnSpc>
              <a:spcBef>
                <a:spcPts val="0"/>
              </a:spcBef>
              <a:spcAft>
                <a:spcPts val="0"/>
              </a:spcAft>
              <a:buSzPts val="8700"/>
              <a:buNone/>
              <a:defRPr sz="8700"/>
            </a:lvl7pPr>
            <a:lvl8pPr lvl="7" rtl="0">
              <a:lnSpc>
                <a:spcPct val="100000"/>
              </a:lnSpc>
              <a:spcBef>
                <a:spcPts val="0"/>
              </a:spcBef>
              <a:spcAft>
                <a:spcPts val="0"/>
              </a:spcAft>
              <a:buSzPts val="8700"/>
              <a:buNone/>
              <a:defRPr sz="8700"/>
            </a:lvl8pPr>
            <a:lvl9pPr lvl="8" rtl="0">
              <a:lnSpc>
                <a:spcPct val="100000"/>
              </a:lnSpc>
              <a:spcBef>
                <a:spcPts val="0"/>
              </a:spcBef>
              <a:spcAft>
                <a:spcPts val="0"/>
              </a:spcAft>
              <a:buSzPts val="8700"/>
              <a:buNone/>
              <a:defRPr sz="8700"/>
            </a:lvl9pPr>
          </a:lstStyle>
          <a:p>
            <a:r>
              <a:t>xx%</a:t>
            </a:r>
          </a:p>
        </p:txBody>
      </p:sp>
      <p:sp>
        <p:nvSpPr>
          <p:cNvPr id="143" name="Google Shape;143;p13"/>
          <p:cNvSpPr/>
          <p:nvPr/>
        </p:nvSpPr>
        <p:spPr>
          <a:xfrm rot="-9900015">
            <a:off x="8570448" y="-806455"/>
            <a:ext cx="5767828" cy="5767828"/>
          </a:xfrm>
          <a:prstGeom prst="arc">
            <a:avLst>
              <a:gd name="adj1" fmla="val 18069283"/>
              <a:gd name="adj2" fmla="val 138638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rot="10800000">
            <a:off x="1405014" y="-110"/>
            <a:ext cx="2233688" cy="552659"/>
          </a:xfrm>
          <a:custGeom>
            <a:avLst/>
            <a:gdLst/>
            <a:ahLst/>
            <a:cxnLst/>
            <a:rect l="l" t="t" r="r" b="b"/>
            <a:pathLst>
              <a:path w="54091" h="13384" fill="none" extrusionOk="0">
                <a:moveTo>
                  <a:pt x="54091" y="13383"/>
                </a:moveTo>
                <a:cubicBezTo>
                  <a:pt x="37624" y="132"/>
                  <a:pt x="14586" y="1"/>
                  <a:pt x="0" y="13383"/>
                </a:cubicBezTo>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 name="Google Shape;145;p13"/>
          <p:cNvGrpSpPr/>
          <p:nvPr/>
        </p:nvGrpSpPr>
        <p:grpSpPr>
          <a:xfrm rot="5400000">
            <a:off x="2334552" y="4424050"/>
            <a:ext cx="322399" cy="1116051"/>
            <a:chOff x="6247011" y="1405190"/>
            <a:chExt cx="364911" cy="1267088"/>
          </a:xfrm>
        </p:grpSpPr>
        <p:sp>
          <p:nvSpPr>
            <p:cNvPr id="146" name="Google Shape;146;p13"/>
            <p:cNvSpPr/>
            <p:nvPr/>
          </p:nvSpPr>
          <p:spPr>
            <a:xfrm>
              <a:off x="6498381" y="1405190"/>
              <a:ext cx="113540" cy="238205"/>
            </a:xfrm>
            <a:custGeom>
              <a:avLst/>
              <a:gdLst/>
              <a:ahLst/>
              <a:cxnLst/>
              <a:rect l="l" t="t" r="r" b="b"/>
              <a:pathLst>
                <a:path w="1491" h="3128" extrusionOk="0">
                  <a:moveTo>
                    <a:pt x="1" y="1"/>
                  </a:moveTo>
                  <a:lnTo>
                    <a:pt x="1491" y="3127"/>
                  </a:lnTo>
                  <a:lnTo>
                    <a:pt x="1491" y="710"/>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a:off x="6498381" y="2434074"/>
              <a:ext cx="113540" cy="238205"/>
            </a:xfrm>
            <a:custGeom>
              <a:avLst/>
              <a:gdLst/>
              <a:ahLst/>
              <a:cxnLst/>
              <a:rect l="l" t="t" r="r" b="b"/>
              <a:pathLst>
                <a:path w="1491" h="3128" extrusionOk="0">
                  <a:moveTo>
                    <a:pt x="1491" y="1"/>
                  </a:moveTo>
                  <a:lnTo>
                    <a:pt x="1" y="3127"/>
                  </a:lnTo>
                  <a:lnTo>
                    <a:pt x="1" y="3127"/>
                  </a:lnTo>
                  <a:lnTo>
                    <a:pt x="1491" y="2418"/>
                  </a:lnTo>
                  <a:lnTo>
                    <a:pt x="14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a:off x="6247011" y="1631970"/>
              <a:ext cx="364911" cy="813537"/>
            </a:xfrm>
            <a:custGeom>
              <a:avLst/>
              <a:gdLst/>
              <a:ahLst/>
              <a:cxnLst/>
              <a:rect l="l" t="t" r="r" b="b"/>
              <a:pathLst>
                <a:path w="4792" h="10683" extrusionOk="0">
                  <a:moveTo>
                    <a:pt x="1139" y="0"/>
                  </a:moveTo>
                  <a:lnTo>
                    <a:pt x="3789" y="2797"/>
                  </a:lnTo>
                  <a:lnTo>
                    <a:pt x="1" y="3500"/>
                  </a:lnTo>
                  <a:lnTo>
                    <a:pt x="3385" y="5342"/>
                  </a:lnTo>
                  <a:lnTo>
                    <a:pt x="1" y="7183"/>
                  </a:lnTo>
                  <a:lnTo>
                    <a:pt x="3789" y="7886"/>
                  </a:lnTo>
                  <a:lnTo>
                    <a:pt x="1139" y="10683"/>
                  </a:lnTo>
                  <a:lnTo>
                    <a:pt x="4792" y="10204"/>
                  </a:lnTo>
                  <a:lnTo>
                    <a:pt x="4792" y="479"/>
                  </a:lnTo>
                  <a:lnTo>
                    <a:pt x="11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13"/>
          <p:cNvGrpSpPr/>
          <p:nvPr/>
        </p:nvGrpSpPr>
        <p:grpSpPr>
          <a:xfrm rot="-5400000">
            <a:off x="-566950" y="1807441"/>
            <a:ext cx="1673957" cy="540034"/>
            <a:chOff x="17865325" y="12254325"/>
            <a:chExt cx="2358350" cy="760825"/>
          </a:xfrm>
        </p:grpSpPr>
        <p:sp>
          <p:nvSpPr>
            <p:cNvPr id="150" name="Google Shape;150;p13"/>
            <p:cNvSpPr/>
            <p:nvPr/>
          </p:nvSpPr>
          <p:spPr>
            <a:xfrm>
              <a:off x="17997775" y="12254325"/>
              <a:ext cx="2121125" cy="760825"/>
            </a:xfrm>
            <a:custGeom>
              <a:avLst/>
              <a:gdLst/>
              <a:ahLst/>
              <a:cxnLst/>
              <a:rect l="l" t="t" r="r" b="b"/>
              <a:pathLst>
                <a:path w="84845" h="30433" extrusionOk="0">
                  <a:moveTo>
                    <a:pt x="11288" y="0"/>
                  </a:moveTo>
                  <a:lnTo>
                    <a:pt x="0" y="9632"/>
                  </a:lnTo>
                  <a:cubicBezTo>
                    <a:pt x="1298" y="11347"/>
                    <a:pt x="2691" y="12978"/>
                    <a:pt x="4180" y="14526"/>
                  </a:cubicBezTo>
                  <a:lnTo>
                    <a:pt x="18146" y="2608"/>
                  </a:lnTo>
                  <a:lnTo>
                    <a:pt x="18146" y="2608"/>
                  </a:lnTo>
                  <a:lnTo>
                    <a:pt x="6692" y="16955"/>
                  </a:lnTo>
                  <a:cubicBezTo>
                    <a:pt x="8275" y="18395"/>
                    <a:pt x="9954" y="19741"/>
                    <a:pt x="11704" y="20979"/>
                  </a:cubicBezTo>
                  <a:lnTo>
                    <a:pt x="24039" y="5536"/>
                  </a:lnTo>
                  <a:lnTo>
                    <a:pt x="15002" y="23110"/>
                  </a:lnTo>
                  <a:cubicBezTo>
                    <a:pt x="16836" y="24205"/>
                    <a:pt x="18741" y="25182"/>
                    <a:pt x="20717" y="26051"/>
                  </a:cubicBezTo>
                  <a:lnTo>
                    <a:pt x="30242" y="7537"/>
                  </a:lnTo>
                  <a:lnTo>
                    <a:pt x="30242" y="7537"/>
                  </a:lnTo>
                  <a:lnTo>
                    <a:pt x="24694" y="27611"/>
                  </a:lnTo>
                  <a:cubicBezTo>
                    <a:pt x="26706" y="28301"/>
                    <a:pt x="28778" y="28873"/>
                    <a:pt x="30897" y="29313"/>
                  </a:cubicBezTo>
                  <a:lnTo>
                    <a:pt x="36231" y="10001"/>
                  </a:lnTo>
                  <a:lnTo>
                    <a:pt x="34850" y="29980"/>
                  </a:lnTo>
                  <a:cubicBezTo>
                    <a:pt x="35910" y="30123"/>
                    <a:pt x="36981" y="30230"/>
                    <a:pt x="38053" y="30301"/>
                  </a:cubicBezTo>
                  <a:cubicBezTo>
                    <a:pt x="39136" y="30385"/>
                    <a:pt x="40208" y="30420"/>
                    <a:pt x="41268" y="30432"/>
                  </a:cubicBezTo>
                  <a:lnTo>
                    <a:pt x="42577" y="11561"/>
                  </a:lnTo>
                  <a:lnTo>
                    <a:pt x="44935" y="30325"/>
                  </a:lnTo>
                  <a:cubicBezTo>
                    <a:pt x="47090" y="30194"/>
                    <a:pt x="49221" y="29932"/>
                    <a:pt x="51316" y="29539"/>
                  </a:cubicBezTo>
                  <a:lnTo>
                    <a:pt x="48828" y="9739"/>
                  </a:lnTo>
                  <a:lnTo>
                    <a:pt x="55198" y="28646"/>
                  </a:lnTo>
                  <a:cubicBezTo>
                    <a:pt x="57281" y="28087"/>
                    <a:pt x="59317" y="27408"/>
                    <a:pt x="61294" y="26599"/>
                  </a:cubicBezTo>
                  <a:lnTo>
                    <a:pt x="54710" y="7037"/>
                  </a:lnTo>
                  <a:lnTo>
                    <a:pt x="65128" y="24848"/>
                  </a:lnTo>
                  <a:cubicBezTo>
                    <a:pt x="67045" y="23884"/>
                    <a:pt x="68890" y="22789"/>
                    <a:pt x="70676" y="21598"/>
                  </a:cubicBezTo>
                  <a:lnTo>
                    <a:pt x="60818" y="4751"/>
                  </a:lnTo>
                  <a:lnTo>
                    <a:pt x="73783" y="19336"/>
                  </a:lnTo>
                  <a:cubicBezTo>
                    <a:pt x="75474" y="18014"/>
                    <a:pt x="77082" y="16585"/>
                    <a:pt x="78594" y="15061"/>
                  </a:cubicBezTo>
                  <a:lnTo>
                    <a:pt x="66568" y="1536"/>
                  </a:lnTo>
                  <a:lnTo>
                    <a:pt x="66568" y="1536"/>
                  </a:lnTo>
                  <a:lnTo>
                    <a:pt x="80927" y="12561"/>
                  </a:lnTo>
                  <a:cubicBezTo>
                    <a:pt x="82332" y="10954"/>
                    <a:pt x="83642" y="9251"/>
                    <a:pt x="84844" y="7465"/>
                  </a:cubicBezTo>
                  <a:lnTo>
                    <a:pt x="7514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19949800" y="12254600"/>
              <a:ext cx="273875" cy="108075"/>
            </a:xfrm>
            <a:custGeom>
              <a:avLst/>
              <a:gdLst/>
              <a:ahLst/>
              <a:cxnLst/>
              <a:rect l="l" t="t" r="r" b="b"/>
              <a:pathLst>
                <a:path w="10955" h="4323" extrusionOk="0">
                  <a:moveTo>
                    <a:pt x="1" y="1"/>
                  </a:moveTo>
                  <a:lnTo>
                    <a:pt x="8728" y="4323"/>
                  </a:lnTo>
                  <a:cubicBezTo>
                    <a:pt x="9538" y="2918"/>
                    <a:pt x="10276" y="1477"/>
                    <a:pt x="109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17865325" y="12254600"/>
              <a:ext cx="370600" cy="163150"/>
            </a:xfrm>
            <a:custGeom>
              <a:avLst/>
              <a:gdLst/>
              <a:ahLst/>
              <a:cxnLst/>
              <a:rect l="l" t="t" r="r" b="b"/>
              <a:pathLst>
                <a:path w="14824" h="6526" extrusionOk="0">
                  <a:moveTo>
                    <a:pt x="1655" y="1"/>
                  </a:moveTo>
                  <a:lnTo>
                    <a:pt x="0" y="918"/>
                  </a:lnTo>
                  <a:cubicBezTo>
                    <a:pt x="941" y="2858"/>
                    <a:pt x="1989" y="4728"/>
                    <a:pt x="3143" y="6526"/>
                  </a:cubicBezTo>
                  <a:lnTo>
                    <a:pt x="1482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 name="Google Shape;153;p13"/>
          <p:cNvSpPr/>
          <p:nvPr/>
        </p:nvSpPr>
        <p:spPr>
          <a:xfrm>
            <a:off x="8449289" y="4432801"/>
            <a:ext cx="485078" cy="531760"/>
          </a:xfrm>
          <a:custGeom>
            <a:avLst/>
            <a:gdLst/>
            <a:ahLst/>
            <a:cxnLst/>
            <a:rect l="l" t="t" r="r" b="b"/>
            <a:pathLst>
              <a:path w="15313" h="16788" extrusionOk="0">
                <a:moveTo>
                  <a:pt x="6390" y="1"/>
                </a:moveTo>
                <a:cubicBezTo>
                  <a:pt x="6167" y="1"/>
                  <a:pt x="5924" y="181"/>
                  <a:pt x="5966" y="468"/>
                </a:cubicBezTo>
                <a:cubicBezTo>
                  <a:pt x="6276" y="2492"/>
                  <a:pt x="6573" y="4504"/>
                  <a:pt x="6883" y="6528"/>
                </a:cubicBezTo>
                <a:cubicBezTo>
                  <a:pt x="6014" y="5683"/>
                  <a:pt x="5157" y="4838"/>
                  <a:pt x="4287" y="4004"/>
                </a:cubicBezTo>
                <a:cubicBezTo>
                  <a:pt x="4026" y="3742"/>
                  <a:pt x="3764" y="3480"/>
                  <a:pt x="3490" y="3218"/>
                </a:cubicBezTo>
                <a:cubicBezTo>
                  <a:pt x="3408" y="3136"/>
                  <a:pt x="3315" y="3102"/>
                  <a:pt x="3225" y="3102"/>
                </a:cubicBezTo>
                <a:cubicBezTo>
                  <a:pt x="2924" y="3102"/>
                  <a:pt x="2655" y="3488"/>
                  <a:pt x="2930" y="3754"/>
                </a:cubicBezTo>
                <a:cubicBezTo>
                  <a:pt x="4180" y="4969"/>
                  <a:pt x="5419" y="6183"/>
                  <a:pt x="6657" y="7397"/>
                </a:cubicBezTo>
                <a:cubicBezTo>
                  <a:pt x="5538" y="7266"/>
                  <a:pt x="4418" y="7135"/>
                  <a:pt x="3299" y="7005"/>
                </a:cubicBezTo>
                <a:cubicBezTo>
                  <a:pt x="2371" y="6897"/>
                  <a:pt x="1442" y="6790"/>
                  <a:pt x="501" y="6683"/>
                </a:cubicBezTo>
                <a:cubicBezTo>
                  <a:pt x="483" y="6681"/>
                  <a:pt x="465" y="6680"/>
                  <a:pt x="449" y="6680"/>
                </a:cubicBezTo>
                <a:cubicBezTo>
                  <a:pt x="1" y="6680"/>
                  <a:pt x="7" y="7411"/>
                  <a:pt x="477" y="7457"/>
                </a:cubicBezTo>
                <a:cubicBezTo>
                  <a:pt x="2632" y="7707"/>
                  <a:pt x="4799" y="7957"/>
                  <a:pt x="6954" y="8207"/>
                </a:cubicBezTo>
                <a:cubicBezTo>
                  <a:pt x="6526" y="8731"/>
                  <a:pt x="6085" y="9255"/>
                  <a:pt x="5657" y="9779"/>
                </a:cubicBezTo>
                <a:cubicBezTo>
                  <a:pt x="4657" y="10993"/>
                  <a:pt x="3645" y="12219"/>
                  <a:pt x="2644" y="13434"/>
                </a:cubicBezTo>
                <a:cubicBezTo>
                  <a:pt x="2400" y="13732"/>
                  <a:pt x="2651" y="14127"/>
                  <a:pt x="2926" y="14127"/>
                </a:cubicBezTo>
                <a:cubicBezTo>
                  <a:pt x="3013" y="14127"/>
                  <a:pt x="3103" y="14088"/>
                  <a:pt x="3180" y="13993"/>
                </a:cubicBezTo>
                <a:cubicBezTo>
                  <a:pt x="4537" y="12350"/>
                  <a:pt x="5907" y="10695"/>
                  <a:pt x="7264" y="9040"/>
                </a:cubicBezTo>
                <a:cubicBezTo>
                  <a:pt x="7395" y="9922"/>
                  <a:pt x="7526" y="10815"/>
                  <a:pt x="7657" y="11696"/>
                </a:cubicBezTo>
                <a:cubicBezTo>
                  <a:pt x="7895" y="13291"/>
                  <a:pt x="8145" y="14886"/>
                  <a:pt x="8383" y="16494"/>
                </a:cubicBezTo>
                <a:cubicBezTo>
                  <a:pt x="8412" y="16699"/>
                  <a:pt x="8558" y="16788"/>
                  <a:pt x="8713" y="16788"/>
                </a:cubicBezTo>
                <a:cubicBezTo>
                  <a:pt x="8937" y="16788"/>
                  <a:pt x="9182" y="16603"/>
                  <a:pt x="9133" y="16315"/>
                </a:cubicBezTo>
                <a:cubicBezTo>
                  <a:pt x="8752" y="13779"/>
                  <a:pt x="8371" y="11231"/>
                  <a:pt x="7990" y="8695"/>
                </a:cubicBezTo>
                <a:lnTo>
                  <a:pt x="7990" y="8695"/>
                </a:lnTo>
                <a:cubicBezTo>
                  <a:pt x="9050" y="9731"/>
                  <a:pt x="10110" y="10755"/>
                  <a:pt x="11169" y="11791"/>
                </a:cubicBezTo>
                <a:cubicBezTo>
                  <a:pt x="11443" y="12053"/>
                  <a:pt x="11705" y="12315"/>
                  <a:pt x="11979" y="12577"/>
                </a:cubicBezTo>
                <a:cubicBezTo>
                  <a:pt x="12060" y="12655"/>
                  <a:pt x="12152" y="12688"/>
                  <a:pt x="12241" y="12688"/>
                </a:cubicBezTo>
                <a:cubicBezTo>
                  <a:pt x="12543" y="12688"/>
                  <a:pt x="12814" y="12308"/>
                  <a:pt x="12538" y="12041"/>
                </a:cubicBezTo>
                <a:cubicBezTo>
                  <a:pt x="11300" y="10838"/>
                  <a:pt x="10062" y="9624"/>
                  <a:pt x="8824" y="8421"/>
                </a:cubicBezTo>
                <a:lnTo>
                  <a:pt x="8824" y="8421"/>
                </a:lnTo>
                <a:cubicBezTo>
                  <a:pt x="9883" y="8540"/>
                  <a:pt x="10955" y="8659"/>
                  <a:pt x="12015" y="8790"/>
                </a:cubicBezTo>
                <a:cubicBezTo>
                  <a:pt x="12943" y="8898"/>
                  <a:pt x="13872" y="9005"/>
                  <a:pt x="14813" y="9112"/>
                </a:cubicBezTo>
                <a:cubicBezTo>
                  <a:pt x="14827" y="9113"/>
                  <a:pt x="14842" y="9114"/>
                  <a:pt x="14856" y="9114"/>
                </a:cubicBezTo>
                <a:cubicBezTo>
                  <a:pt x="15313" y="9114"/>
                  <a:pt x="15310" y="8384"/>
                  <a:pt x="14836" y="8326"/>
                </a:cubicBezTo>
                <a:cubicBezTo>
                  <a:pt x="12705" y="8088"/>
                  <a:pt x="10574" y="7838"/>
                  <a:pt x="8455" y="7600"/>
                </a:cubicBezTo>
                <a:cubicBezTo>
                  <a:pt x="9109" y="6802"/>
                  <a:pt x="9764" y="6004"/>
                  <a:pt x="10419" y="5207"/>
                </a:cubicBezTo>
                <a:cubicBezTo>
                  <a:pt x="11431" y="3980"/>
                  <a:pt x="12431" y="2766"/>
                  <a:pt x="13431" y="1540"/>
                </a:cubicBezTo>
                <a:cubicBezTo>
                  <a:pt x="13677" y="1248"/>
                  <a:pt x="13422" y="853"/>
                  <a:pt x="13144" y="853"/>
                </a:cubicBezTo>
                <a:cubicBezTo>
                  <a:pt x="13059" y="853"/>
                  <a:pt x="12971" y="890"/>
                  <a:pt x="12896" y="980"/>
                </a:cubicBezTo>
                <a:cubicBezTo>
                  <a:pt x="11181" y="3064"/>
                  <a:pt x="9479" y="5135"/>
                  <a:pt x="7764" y="7219"/>
                </a:cubicBezTo>
                <a:cubicBezTo>
                  <a:pt x="7657" y="6504"/>
                  <a:pt x="7550" y="5802"/>
                  <a:pt x="7443" y="5100"/>
                </a:cubicBezTo>
                <a:cubicBezTo>
                  <a:pt x="7204" y="3492"/>
                  <a:pt x="6966" y="1897"/>
                  <a:pt x="6728" y="289"/>
                </a:cubicBezTo>
                <a:cubicBezTo>
                  <a:pt x="6694" y="89"/>
                  <a:pt x="6547" y="1"/>
                  <a:pt x="6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txBox="1">
            <a:spLocks noGrp="1"/>
          </p:cNvSpPr>
          <p:nvPr>
            <p:ph type="title" idx="21"/>
          </p:nvPr>
        </p:nvSpPr>
        <p:spPr>
          <a:xfrm>
            <a:off x="1311750" y="708230"/>
            <a:ext cx="6520500" cy="3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_2">
    <p:bg>
      <p:bgPr>
        <a:solidFill>
          <a:schemeClr val="dk2"/>
        </a:solidFill>
        <a:effectLst/>
      </p:bgPr>
    </p:bg>
    <p:spTree>
      <p:nvGrpSpPr>
        <p:cNvPr id="1" name="Shape 155"/>
        <p:cNvGrpSpPr/>
        <p:nvPr/>
      </p:nvGrpSpPr>
      <p:grpSpPr>
        <a:xfrm>
          <a:off x="0" y="0"/>
          <a:ext cx="0" cy="0"/>
          <a:chOff x="0" y="0"/>
          <a:chExt cx="0" cy="0"/>
        </a:xfrm>
      </p:grpSpPr>
      <p:sp>
        <p:nvSpPr>
          <p:cNvPr id="156" name="Google Shape;156;p14"/>
          <p:cNvSpPr/>
          <p:nvPr/>
        </p:nvSpPr>
        <p:spPr>
          <a:xfrm rot="5400000">
            <a:off x="1928675" y="-4704075"/>
            <a:ext cx="6012300" cy="6012300"/>
          </a:xfrm>
          <a:prstGeom prst="arc">
            <a:avLst>
              <a:gd name="adj1" fmla="val 18069283"/>
              <a:gd name="adj2" fmla="val 3676315"/>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rot="10800000">
            <a:off x="6719961" y="3048032"/>
            <a:ext cx="2528814" cy="2238344"/>
          </a:xfrm>
          <a:custGeom>
            <a:avLst/>
            <a:gdLst/>
            <a:ahLst/>
            <a:cxnLst/>
            <a:rect l="l" t="t" r="r" b="b"/>
            <a:pathLst>
              <a:path w="36708" h="32553" extrusionOk="0">
                <a:moveTo>
                  <a:pt x="0" y="1"/>
                </a:moveTo>
                <a:lnTo>
                  <a:pt x="0" y="32552"/>
                </a:lnTo>
                <a:cubicBezTo>
                  <a:pt x="703" y="32552"/>
                  <a:pt x="1393" y="32529"/>
                  <a:pt x="2084" y="32493"/>
                </a:cubicBezTo>
                <a:lnTo>
                  <a:pt x="2155" y="19051"/>
                </a:lnTo>
                <a:lnTo>
                  <a:pt x="4679" y="32255"/>
                </a:lnTo>
                <a:cubicBezTo>
                  <a:pt x="6203" y="32064"/>
                  <a:pt x="7703" y="31779"/>
                  <a:pt x="9168" y="31409"/>
                </a:cubicBezTo>
                <a:lnTo>
                  <a:pt x="6513" y="17467"/>
                </a:lnTo>
                <a:lnTo>
                  <a:pt x="6513" y="17467"/>
                </a:lnTo>
                <a:lnTo>
                  <a:pt x="11894" y="30600"/>
                </a:lnTo>
                <a:cubicBezTo>
                  <a:pt x="13347" y="30112"/>
                  <a:pt x="14752" y="29528"/>
                  <a:pt x="16121" y="28873"/>
                </a:cubicBezTo>
                <a:lnTo>
                  <a:pt x="10561" y="15288"/>
                </a:lnTo>
                <a:lnTo>
                  <a:pt x="18764" y="27457"/>
                </a:lnTo>
                <a:cubicBezTo>
                  <a:pt x="20086" y="26683"/>
                  <a:pt x="21348" y="25825"/>
                  <a:pt x="22551" y="24897"/>
                </a:cubicBezTo>
                <a:lnTo>
                  <a:pt x="14800" y="13383"/>
                </a:lnTo>
                <a:lnTo>
                  <a:pt x="24658" y="23147"/>
                </a:lnTo>
                <a:cubicBezTo>
                  <a:pt x="25801" y="22135"/>
                  <a:pt x="26872" y="21051"/>
                  <a:pt x="27885" y="19908"/>
                </a:cubicBezTo>
                <a:lnTo>
                  <a:pt x="18741" y="10847"/>
                </a:lnTo>
                <a:lnTo>
                  <a:pt x="29420" y="18027"/>
                </a:lnTo>
                <a:cubicBezTo>
                  <a:pt x="30349" y="16812"/>
                  <a:pt x="31206" y="15550"/>
                  <a:pt x="31980" y="14229"/>
                </a:cubicBezTo>
                <a:lnTo>
                  <a:pt x="20741" y="6680"/>
                </a:lnTo>
                <a:lnTo>
                  <a:pt x="33219" y="11919"/>
                </a:lnTo>
                <a:cubicBezTo>
                  <a:pt x="33897" y="10550"/>
                  <a:pt x="34492" y="9145"/>
                  <a:pt x="34993" y="7692"/>
                </a:cubicBezTo>
                <a:lnTo>
                  <a:pt x="22050" y="2263"/>
                </a:lnTo>
                <a:lnTo>
                  <a:pt x="22050" y="2263"/>
                </a:lnTo>
                <a:lnTo>
                  <a:pt x="35814" y="5037"/>
                </a:lnTo>
                <a:cubicBezTo>
                  <a:pt x="36195" y="3573"/>
                  <a:pt x="36505" y="2073"/>
                  <a:pt x="36707" y="549"/>
                </a:cubicBezTo>
                <a:lnTo>
                  <a:pt x="33981" y="1"/>
                </a:ln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rot="262196">
            <a:off x="-1338251" y="-1127924"/>
            <a:ext cx="3228954" cy="3228954"/>
          </a:xfrm>
          <a:custGeom>
            <a:avLst/>
            <a:gdLst/>
            <a:ahLst/>
            <a:cxnLst/>
            <a:rect l="l" t="t" r="r" b="b"/>
            <a:pathLst>
              <a:path w="50650" h="50650" extrusionOk="0">
                <a:moveTo>
                  <a:pt x="21312" y="1"/>
                </a:moveTo>
                <a:lnTo>
                  <a:pt x="19777" y="8264"/>
                </a:lnTo>
                <a:lnTo>
                  <a:pt x="13681" y="2489"/>
                </a:lnTo>
                <a:lnTo>
                  <a:pt x="14776" y="10812"/>
                </a:lnTo>
                <a:lnTo>
                  <a:pt x="7192" y="7204"/>
                </a:lnTo>
                <a:lnTo>
                  <a:pt x="10811" y="14776"/>
                </a:lnTo>
                <a:lnTo>
                  <a:pt x="2489" y="13693"/>
                </a:lnTo>
                <a:lnTo>
                  <a:pt x="8263" y="19777"/>
                </a:lnTo>
                <a:lnTo>
                  <a:pt x="0" y="21313"/>
                </a:lnTo>
                <a:lnTo>
                  <a:pt x="7382" y="25325"/>
                </a:lnTo>
                <a:lnTo>
                  <a:pt x="0" y="29338"/>
                </a:lnTo>
                <a:lnTo>
                  <a:pt x="8263" y="30874"/>
                </a:lnTo>
                <a:lnTo>
                  <a:pt x="2489" y="36970"/>
                </a:lnTo>
                <a:lnTo>
                  <a:pt x="2489" y="36970"/>
                </a:lnTo>
                <a:lnTo>
                  <a:pt x="10811" y="35874"/>
                </a:lnTo>
                <a:lnTo>
                  <a:pt x="7192" y="43459"/>
                </a:lnTo>
                <a:lnTo>
                  <a:pt x="14776" y="39851"/>
                </a:lnTo>
                <a:lnTo>
                  <a:pt x="13681" y="48173"/>
                </a:lnTo>
                <a:lnTo>
                  <a:pt x="19777" y="42399"/>
                </a:lnTo>
                <a:lnTo>
                  <a:pt x="21312" y="50650"/>
                </a:lnTo>
                <a:lnTo>
                  <a:pt x="25325" y="43280"/>
                </a:lnTo>
                <a:lnTo>
                  <a:pt x="29337" y="50650"/>
                </a:lnTo>
                <a:lnTo>
                  <a:pt x="30873" y="42399"/>
                </a:lnTo>
                <a:lnTo>
                  <a:pt x="36969" y="48173"/>
                </a:lnTo>
                <a:lnTo>
                  <a:pt x="35874" y="39851"/>
                </a:lnTo>
                <a:lnTo>
                  <a:pt x="43458" y="43459"/>
                </a:lnTo>
                <a:lnTo>
                  <a:pt x="39839" y="35874"/>
                </a:lnTo>
                <a:lnTo>
                  <a:pt x="39839" y="35874"/>
                </a:lnTo>
                <a:lnTo>
                  <a:pt x="48173" y="36970"/>
                </a:lnTo>
                <a:lnTo>
                  <a:pt x="42398" y="30874"/>
                </a:lnTo>
                <a:lnTo>
                  <a:pt x="50649" y="29338"/>
                </a:lnTo>
                <a:lnTo>
                  <a:pt x="43268" y="25325"/>
                </a:lnTo>
                <a:lnTo>
                  <a:pt x="50649" y="21313"/>
                </a:lnTo>
                <a:lnTo>
                  <a:pt x="42398" y="19777"/>
                </a:lnTo>
                <a:lnTo>
                  <a:pt x="48173" y="13693"/>
                </a:lnTo>
                <a:lnTo>
                  <a:pt x="39839" y="14776"/>
                </a:lnTo>
                <a:lnTo>
                  <a:pt x="43458" y="7204"/>
                </a:lnTo>
                <a:lnTo>
                  <a:pt x="35874" y="10812"/>
                </a:lnTo>
                <a:lnTo>
                  <a:pt x="36969" y="2489"/>
                </a:lnTo>
                <a:lnTo>
                  <a:pt x="30873" y="8264"/>
                </a:lnTo>
                <a:lnTo>
                  <a:pt x="29337" y="1"/>
                </a:lnTo>
                <a:lnTo>
                  <a:pt x="25325" y="7383"/>
                </a:lnTo>
                <a:lnTo>
                  <a:pt x="21312" y="1"/>
                </a:lnTo>
                <a:close/>
              </a:path>
            </a:pathLst>
          </a:cu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txBox="1">
            <a:spLocks noGrp="1"/>
          </p:cNvSpPr>
          <p:nvPr>
            <p:ph type="title"/>
          </p:nvPr>
        </p:nvSpPr>
        <p:spPr>
          <a:xfrm>
            <a:off x="1585050" y="2948988"/>
            <a:ext cx="5973900" cy="647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160" name="Google Shape;160;p14"/>
          <p:cNvSpPr/>
          <p:nvPr/>
        </p:nvSpPr>
        <p:spPr>
          <a:xfrm>
            <a:off x="133300" y="4044801"/>
            <a:ext cx="599826" cy="656356"/>
          </a:xfrm>
          <a:custGeom>
            <a:avLst/>
            <a:gdLst/>
            <a:ahLst/>
            <a:cxnLst/>
            <a:rect l="l" t="t" r="r" b="b"/>
            <a:pathLst>
              <a:path w="15973" h="17511" extrusionOk="0">
                <a:moveTo>
                  <a:pt x="6885" y="1"/>
                </a:moveTo>
                <a:cubicBezTo>
                  <a:pt x="6651" y="1"/>
                  <a:pt x="6393" y="191"/>
                  <a:pt x="6442" y="493"/>
                </a:cubicBezTo>
                <a:cubicBezTo>
                  <a:pt x="6835" y="3136"/>
                  <a:pt x="7240" y="5791"/>
                  <a:pt x="7645" y="8446"/>
                </a:cubicBezTo>
                <a:cubicBezTo>
                  <a:pt x="6538" y="7363"/>
                  <a:pt x="5430" y="6279"/>
                  <a:pt x="4323" y="5208"/>
                </a:cubicBezTo>
                <a:cubicBezTo>
                  <a:pt x="4037" y="4934"/>
                  <a:pt x="3763" y="4660"/>
                  <a:pt x="3478" y="4386"/>
                </a:cubicBezTo>
                <a:cubicBezTo>
                  <a:pt x="3394" y="4305"/>
                  <a:pt x="3300" y="4271"/>
                  <a:pt x="3208" y="4271"/>
                </a:cubicBezTo>
                <a:cubicBezTo>
                  <a:pt x="2894" y="4271"/>
                  <a:pt x="2609" y="4669"/>
                  <a:pt x="2894" y="4946"/>
                </a:cubicBezTo>
                <a:cubicBezTo>
                  <a:pt x="4192" y="6208"/>
                  <a:pt x="5478" y="7470"/>
                  <a:pt x="6776" y="8732"/>
                </a:cubicBezTo>
                <a:cubicBezTo>
                  <a:pt x="5656" y="8601"/>
                  <a:pt x="4549" y="8470"/>
                  <a:pt x="3442" y="8351"/>
                </a:cubicBezTo>
                <a:cubicBezTo>
                  <a:pt x="2466" y="8232"/>
                  <a:pt x="1501" y="8125"/>
                  <a:pt x="525" y="8006"/>
                </a:cubicBezTo>
                <a:cubicBezTo>
                  <a:pt x="506" y="8003"/>
                  <a:pt x="488" y="8002"/>
                  <a:pt x="471" y="8002"/>
                </a:cubicBezTo>
                <a:cubicBezTo>
                  <a:pt x="1" y="8002"/>
                  <a:pt x="7" y="8758"/>
                  <a:pt x="501" y="8815"/>
                </a:cubicBezTo>
                <a:cubicBezTo>
                  <a:pt x="2716" y="9077"/>
                  <a:pt x="4942" y="9327"/>
                  <a:pt x="7157" y="9589"/>
                </a:cubicBezTo>
                <a:cubicBezTo>
                  <a:pt x="6478" y="10423"/>
                  <a:pt x="5787" y="11244"/>
                  <a:pt x="5109" y="12077"/>
                </a:cubicBezTo>
                <a:cubicBezTo>
                  <a:pt x="4049" y="13351"/>
                  <a:pt x="3001" y="14625"/>
                  <a:pt x="1954" y="15899"/>
                </a:cubicBezTo>
                <a:cubicBezTo>
                  <a:pt x="1709" y="16208"/>
                  <a:pt x="1975" y="16620"/>
                  <a:pt x="2263" y="16620"/>
                </a:cubicBezTo>
                <a:cubicBezTo>
                  <a:pt x="2353" y="16620"/>
                  <a:pt x="2446" y="16579"/>
                  <a:pt x="2525" y="16483"/>
                </a:cubicBezTo>
                <a:cubicBezTo>
                  <a:pt x="4299" y="14316"/>
                  <a:pt x="6085" y="12149"/>
                  <a:pt x="7871" y="9982"/>
                </a:cubicBezTo>
                <a:cubicBezTo>
                  <a:pt x="7978" y="10720"/>
                  <a:pt x="8097" y="11458"/>
                  <a:pt x="8204" y="12197"/>
                </a:cubicBezTo>
                <a:cubicBezTo>
                  <a:pt x="8454" y="13863"/>
                  <a:pt x="8704" y="15542"/>
                  <a:pt x="8966" y="17209"/>
                </a:cubicBezTo>
                <a:cubicBezTo>
                  <a:pt x="8996" y="17419"/>
                  <a:pt x="9145" y="17511"/>
                  <a:pt x="9306" y="17511"/>
                </a:cubicBezTo>
                <a:cubicBezTo>
                  <a:pt x="9538" y="17511"/>
                  <a:pt x="9794" y="17321"/>
                  <a:pt x="9752" y="17019"/>
                </a:cubicBezTo>
                <a:cubicBezTo>
                  <a:pt x="9431" y="14923"/>
                  <a:pt x="9109" y="12816"/>
                  <a:pt x="8800" y="10708"/>
                </a:cubicBezTo>
                <a:lnTo>
                  <a:pt x="8800" y="10708"/>
                </a:lnTo>
                <a:cubicBezTo>
                  <a:pt x="9693" y="11589"/>
                  <a:pt x="10598" y="12458"/>
                  <a:pt x="11502" y="13340"/>
                </a:cubicBezTo>
                <a:cubicBezTo>
                  <a:pt x="11776" y="13613"/>
                  <a:pt x="12062" y="13887"/>
                  <a:pt x="12336" y="14161"/>
                </a:cubicBezTo>
                <a:cubicBezTo>
                  <a:pt x="12419" y="14242"/>
                  <a:pt x="12514" y="14276"/>
                  <a:pt x="12605" y="14276"/>
                </a:cubicBezTo>
                <a:cubicBezTo>
                  <a:pt x="12920" y="14276"/>
                  <a:pt x="13205" y="13878"/>
                  <a:pt x="12919" y="13601"/>
                </a:cubicBezTo>
                <a:cubicBezTo>
                  <a:pt x="11622" y="12328"/>
                  <a:pt x="10324" y="11065"/>
                  <a:pt x="9026" y="9803"/>
                </a:cubicBezTo>
                <a:lnTo>
                  <a:pt x="9026" y="9803"/>
                </a:lnTo>
                <a:cubicBezTo>
                  <a:pt x="10193" y="9934"/>
                  <a:pt x="11371" y="10065"/>
                  <a:pt x="12538" y="10208"/>
                </a:cubicBezTo>
                <a:cubicBezTo>
                  <a:pt x="13503" y="10315"/>
                  <a:pt x="14479" y="10423"/>
                  <a:pt x="15455" y="10542"/>
                </a:cubicBezTo>
                <a:cubicBezTo>
                  <a:pt x="15473" y="10544"/>
                  <a:pt x="15491" y="10545"/>
                  <a:pt x="15508" y="10545"/>
                </a:cubicBezTo>
                <a:cubicBezTo>
                  <a:pt x="15968" y="10545"/>
                  <a:pt x="15973" y="9789"/>
                  <a:pt x="15479" y="9732"/>
                </a:cubicBezTo>
                <a:cubicBezTo>
                  <a:pt x="13229" y="9470"/>
                  <a:pt x="10979" y="9208"/>
                  <a:pt x="8728" y="8958"/>
                </a:cubicBezTo>
                <a:cubicBezTo>
                  <a:pt x="9169" y="8410"/>
                  <a:pt x="9621" y="7863"/>
                  <a:pt x="10074" y="7315"/>
                </a:cubicBezTo>
                <a:cubicBezTo>
                  <a:pt x="11121" y="6041"/>
                  <a:pt x="12169" y="4767"/>
                  <a:pt x="13217" y="3493"/>
                </a:cubicBezTo>
                <a:cubicBezTo>
                  <a:pt x="13471" y="3185"/>
                  <a:pt x="13207" y="2773"/>
                  <a:pt x="12919" y="2773"/>
                </a:cubicBezTo>
                <a:cubicBezTo>
                  <a:pt x="12829" y="2773"/>
                  <a:pt x="12737" y="2813"/>
                  <a:pt x="12657" y="2910"/>
                </a:cubicBezTo>
                <a:cubicBezTo>
                  <a:pt x="11241" y="4624"/>
                  <a:pt x="9824" y="6351"/>
                  <a:pt x="8407" y="8077"/>
                </a:cubicBezTo>
                <a:cubicBezTo>
                  <a:pt x="8264" y="7160"/>
                  <a:pt x="8121" y="6232"/>
                  <a:pt x="7990" y="5315"/>
                </a:cubicBezTo>
                <a:cubicBezTo>
                  <a:pt x="7728" y="3648"/>
                  <a:pt x="7478" y="1969"/>
                  <a:pt x="7228" y="302"/>
                </a:cubicBezTo>
                <a:cubicBezTo>
                  <a:pt x="7199" y="92"/>
                  <a:pt x="7047" y="1"/>
                  <a:pt x="6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a:off x="8486482" y="4525771"/>
            <a:ext cx="383051" cy="393617"/>
          </a:xfrm>
          <a:custGeom>
            <a:avLst/>
            <a:gdLst/>
            <a:ahLst/>
            <a:cxnLst/>
            <a:rect l="l" t="t" r="r" b="b"/>
            <a:pathLst>
              <a:path w="11896" h="12246" extrusionOk="0">
                <a:moveTo>
                  <a:pt x="5129" y="1"/>
                </a:moveTo>
                <a:cubicBezTo>
                  <a:pt x="4956" y="1"/>
                  <a:pt x="4764" y="132"/>
                  <a:pt x="4799" y="343"/>
                </a:cubicBezTo>
                <a:cubicBezTo>
                  <a:pt x="5097" y="2200"/>
                  <a:pt x="5394" y="4057"/>
                  <a:pt x="5692" y="5903"/>
                </a:cubicBezTo>
                <a:cubicBezTo>
                  <a:pt x="4870" y="5153"/>
                  <a:pt x="4049" y="4391"/>
                  <a:pt x="3215" y="3641"/>
                </a:cubicBezTo>
                <a:cubicBezTo>
                  <a:pt x="3013" y="3450"/>
                  <a:pt x="2799" y="3260"/>
                  <a:pt x="2596" y="3069"/>
                </a:cubicBezTo>
                <a:cubicBezTo>
                  <a:pt x="2535" y="3013"/>
                  <a:pt x="2464" y="2989"/>
                  <a:pt x="2396" y="2989"/>
                </a:cubicBezTo>
                <a:cubicBezTo>
                  <a:pt x="2160" y="2989"/>
                  <a:pt x="1944" y="3268"/>
                  <a:pt x="2156" y="3462"/>
                </a:cubicBezTo>
                <a:cubicBezTo>
                  <a:pt x="3120" y="4343"/>
                  <a:pt x="4085" y="5224"/>
                  <a:pt x="5049" y="6105"/>
                </a:cubicBezTo>
                <a:cubicBezTo>
                  <a:pt x="4216" y="6010"/>
                  <a:pt x="3394" y="5927"/>
                  <a:pt x="2561" y="5831"/>
                </a:cubicBezTo>
                <a:cubicBezTo>
                  <a:pt x="1846" y="5760"/>
                  <a:pt x="1120" y="5677"/>
                  <a:pt x="394" y="5605"/>
                </a:cubicBezTo>
                <a:cubicBezTo>
                  <a:pt x="378" y="5603"/>
                  <a:pt x="363" y="5602"/>
                  <a:pt x="348" y="5602"/>
                </a:cubicBezTo>
                <a:cubicBezTo>
                  <a:pt x="0" y="5602"/>
                  <a:pt x="4" y="6131"/>
                  <a:pt x="370" y="6165"/>
                </a:cubicBezTo>
                <a:lnTo>
                  <a:pt x="5335" y="6701"/>
                </a:lnTo>
                <a:cubicBezTo>
                  <a:pt x="4823" y="7284"/>
                  <a:pt x="4311" y="7867"/>
                  <a:pt x="3799" y="8451"/>
                </a:cubicBezTo>
                <a:cubicBezTo>
                  <a:pt x="3025" y="9344"/>
                  <a:pt x="2239" y="10225"/>
                  <a:pt x="1465" y="11118"/>
                </a:cubicBezTo>
                <a:cubicBezTo>
                  <a:pt x="1275" y="11335"/>
                  <a:pt x="1470" y="11620"/>
                  <a:pt x="1684" y="11620"/>
                </a:cubicBezTo>
                <a:cubicBezTo>
                  <a:pt x="1752" y="11620"/>
                  <a:pt x="1822" y="11591"/>
                  <a:pt x="1882" y="11523"/>
                </a:cubicBezTo>
                <a:cubicBezTo>
                  <a:pt x="3204" y="10011"/>
                  <a:pt x="4537" y="8498"/>
                  <a:pt x="5871" y="6986"/>
                </a:cubicBezTo>
                <a:cubicBezTo>
                  <a:pt x="5954" y="7498"/>
                  <a:pt x="6025" y="8010"/>
                  <a:pt x="6109" y="8534"/>
                </a:cubicBezTo>
                <a:cubicBezTo>
                  <a:pt x="6299" y="9701"/>
                  <a:pt x="6490" y="10868"/>
                  <a:pt x="6680" y="12035"/>
                </a:cubicBezTo>
                <a:cubicBezTo>
                  <a:pt x="6705" y="12181"/>
                  <a:pt x="6818" y="12246"/>
                  <a:pt x="6938" y="12246"/>
                </a:cubicBezTo>
                <a:cubicBezTo>
                  <a:pt x="7111" y="12246"/>
                  <a:pt x="7299" y="12114"/>
                  <a:pt x="7264" y="11904"/>
                </a:cubicBezTo>
                <a:cubicBezTo>
                  <a:pt x="7025" y="10427"/>
                  <a:pt x="6787" y="8963"/>
                  <a:pt x="6549" y="7486"/>
                </a:cubicBezTo>
                <a:lnTo>
                  <a:pt x="6549" y="7486"/>
                </a:lnTo>
                <a:cubicBezTo>
                  <a:pt x="7228" y="8106"/>
                  <a:pt x="7895" y="8713"/>
                  <a:pt x="8561" y="9332"/>
                </a:cubicBezTo>
                <a:cubicBezTo>
                  <a:pt x="8776" y="9522"/>
                  <a:pt x="8978" y="9713"/>
                  <a:pt x="9192" y="9903"/>
                </a:cubicBezTo>
                <a:cubicBezTo>
                  <a:pt x="9254" y="9960"/>
                  <a:pt x="9324" y="9983"/>
                  <a:pt x="9393" y="9983"/>
                </a:cubicBezTo>
                <a:cubicBezTo>
                  <a:pt x="9628" y="9983"/>
                  <a:pt x="9842" y="9704"/>
                  <a:pt x="9621" y="9510"/>
                </a:cubicBezTo>
                <a:cubicBezTo>
                  <a:pt x="8657" y="8618"/>
                  <a:pt x="7692" y="7736"/>
                  <a:pt x="6728" y="6855"/>
                </a:cubicBezTo>
                <a:lnTo>
                  <a:pt x="6728" y="6855"/>
                </a:lnTo>
                <a:cubicBezTo>
                  <a:pt x="7597" y="6951"/>
                  <a:pt x="8466" y="7046"/>
                  <a:pt x="9335" y="7129"/>
                </a:cubicBezTo>
                <a:cubicBezTo>
                  <a:pt x="10062" y="7213"/>
                  <a:pt x="10788" y="7296"/>
                  <a:pt x="11514" y="7367"/>
                </a:cubicBezTo>
                <a:cubicBezTo>
                  <a:pt x="11529" y="7369"/>
                  <a:pt x="11544" y="7370"/>
                  <a:pt x="11558" y="7370"/>
                </a:cubicBezTo>
                <a:cubicBezTo>
                  <a:pt x="11895" y="7370"/>
                  <a:pt x="11892" y="6842"/>
                  <a:pt x="11526" y="6808"/>
                </a:cubicBezTo>
                <a:cubicBezTo>
                  <a:pt x="9847" y="6617"/>
                  <a:pt x="8180" y="6439"/>
                  <a:pt x="6502" y="6260"/>
                </a:cubicBezTo>
                <a:cubicBezTo>
                  <a:pt x="6835" y="5879"/>
                  <a:pt x="7168" y="5498"/>
                  <a:pt x="7502" y="5117"/>
                </a:cubicBezTo>
                <a:cubicBezTo>
                  <a:pt x="8288" y="4224"/>
                  <a:pt x="9073" y="3331"/>
                  <a:pt x="9847" y="2438"/>
                </a:cubicBezTo>
                <a:cubicBezTo>
                  <a:pt x="10038" y="2229"/>
                  <a:pt x="9841" y="1937"/>
                  <a:pt x="9626" y="1937"/>
                </a:cubicBezTo>
                <a:cubicBezTo>
                  <a:pt x="9559" y="1937"/>
                  <a:pt x="9490" y="1966"/>
                  <a:pt x="9431" y="2033"/>
                </a:cubicBezTo>
                <a:cubicBezTo>
                  <a:pt x="8371" y="3236"/>
                  <a:pt x="7311" y="4438"/>
                  <a:pt x="6263" y="5653"/>
                </a:cubicBezTo>
                <a:cubicBezTo>
                  <a:pt x="6156" y="5010"/>
                  <a:pt x="6049" y="4367"/>
                  <a:pt x="5954" y="3712"/>
                </a:cubicBezTo>
                <a:cubicBezTo>
                  <a:pt x="5763" y="2545"/>
                  <a:pt x="5573" y="1379"/>
                  <a:pt x="5382" y="212"/>
                </a:cubicBezTo>
                <a:cubicBezTo>
                  <a:pt x="5363" y="65"/>
                  <a:pt x="5251" y="1"/>
                  <a:pt x="5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a:off x="8486468" y="244369"/>
            <a:ext cx="472728" cy="396124"/>
          </a:xfrm>
          <a:custGeom>
            <a:avLst/>
            <a:gdLst/>
            <a:ahLst/>
            <a:cxnLst/>
            <a:rect l="l" t="t" r="r" b="b"/>
            <a:pathLst>
              <a:path w="14681" h="12324" extrusionOk="0">
                <a:moveTo>
                  <a:pt x="6938" y="0"/>
                </a:moveTo>
                <a:cubicBezTo>
                  <a:pt x="4702" y="0"/>
                  <a:pt x="2601" y="1120"/>
                  <a:pt x="1548" y="3114"/>
                </a:cubicBezTo>
                <a:cubicBezTo>
                  <a:pt x="0" y="6067"/>
                  <a:pt x="1322" y="9829"/>
                  <a:pt x="4512" y="11520"/>
                </a:cubicBezTo>
                <a:cubicBezTo>
                  <a:pt x="5552" y="12065"/>
                  <a:pt x="6660" y="12324"/>
                  <a:pt x="7735" y="12324"/>
                </a:cubicBezTo>
                <a:cubicBezTo>
                  <a:pt x="9972" y="12324"/>
                  <a:pt x="12067" y="11204"/>
                  <a:pt x="13121" y="9210"/>
                </a:cubicBezTo>
                <a:cubicBezTo>
                  <a:pt x="14680" y="6257"/>
                  <a:pt x="13347" y="2495"/>
                  <a:pt x="10156" y="804"/>
                </a:cubicBezTo>
                <a:cubicBezTo>
                  <a:pt x="9120" y="259"/>
                  <a:pt x="8014" y="0"/>
                  <a:pt x="69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rot="10800000">
            <a:off x="2346802" y="4781565"/>
            <a:ext cx="1753908" cy="419874"/>
          </a:xfrm>
          <a:custGeom>
            <a:avLst/>
            <a:gdLst/>
            <a:ahLst/>
            <a:cxnLst/>
            <a:rect l="l" t="t" r="r" b="b"/>
            <a:pathLst>
              <a:path w="27755" h="6657" extrusionOk="0">
                <a:moveTo>
                  <a:pt x="1" y="1"/>
                </a:moveTo>
                <a:cubicBezTo>
                  <a:pt x="1501" y="1775"/>
                  <a:pt x="3382" y="3311"/>
                  <a:pt x="5585" y="4478"/>
                </a:cubicBezTo>
                <a:cubicBezTo>
                  <a:pt x="8392" y="5955"/>
                  <a:pt x="11388" y="6657"/>
                  <a:pt x="14297" y="6657"/>
                </a:cubicBezTo>
                <a:cubicBezTo>
                  <a:pt x="19641" y="6657"/>
                  <a:pt x="24693" y="4287"/>
                  <a:pt x="277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txBox="1">
            <a:spLocks noGrp="1"/>
          </p:cNvSpPr>
          <p:nvPr>
            <p:ph type="subTitle" idx="1"/>
          </p:nvPr>
        </p:nvSpPr>
        <p:spPr>
          <a:xfrm>
            <a:off x="1288200" y="1521850"/>
            <a:ext cx="6567600" cy="14271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5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grpSp>
        <p:nvGrpSpPr>
          <p:cNvPr id="165" name="Google Shape;165;p14"/>
          <p:cNvGrpSpPr/>
          <p:nvPr/>
        </p:nvGrpSpPr>
        <p:grpSpPr>
          <a:xfrm rot="-5400000">
            <a:off x="4699648" y="-300457"/>
            <a:ext cx="244353" cy="845852"/>
            <a:chOff x="6113250" y="940742"/>
            <a:chExt cx="498679" cy="1731529"/>
          </a:xfrm>
        </p:grpSpPr>
        <p:sp>
          <p:nvSpPr>
            <p:cNvPr id="166" name="Google Shape;166;p14"/>
            <p:cNvSpPr/>
            <p:nvPr/>
          </p:nvSpPr>
          <p:spPr>
            <a:xfrm>
              <a:off x="6456765" y="940742"/>
              <a:ext cx="155161" cy="325515"/>
            </a:xfrm>
            <a:custGeom>
              <a:avLst/>
              <a:gdLst/>
              <a:ahLst/>
              <a:cxnLst/>
              <a:rect l="l" t="t" r="r" b="b"/>
              <a:pathLst>
                <a:path w="1491" h="3128" extrusionOk="0">
                  <a:moveTo>
                    <a:pt x="1" y="1"/>
                  </a:moveTo>
                  <a:lnTo>
                    <a:pt x="1491" y="3127"/>
                  </a:lnTo>
                  <a:lnTo>
                    <a:pt x="1491" y="710"/>
                  </a:lnTo>
                  <a:lnTo>
                    <a:pt x="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4"/>
            <p:cNvSpPr/>
            <p:nvPr/>
          </p:nvSpPr>
          <p:spPr>
            <a:xfrm>
              <a:off x="6456765" y="2346755"/>
              <a:ext cx="155161" cy="325515"/>
            </a:xfrm>
            <a:custGeom>
              <a:avLst/>
              <a:gdLst/>
              <a:ahLst/>
              <a:cxnLst/>
              <a:rect l="l" t="t" r="r" b="b"/>
              <a:pathLst>
                <a:path w="1491" h="3128" extrusionOk="0">
                  <a:moveTo>
                    <a:pt x="1491" y="1"/>
                  </a:moveTo>
                  <a:lnTo>
                    <a:pt x="1" y="3127"/>
                  </a:lnTo>
                  <a:lnTo>
                    <a:pt x="1" y="3127"/>
                  </a:lnTo>
                  <a:lnTo>
                    <a:pt x="1491" y="2418"/>
                  </a:lnTo>
                  <a:lnTo>
                    <a:pt x="149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4"/>
            <p:cNvSpPr/>
            <p:nvPr/>
          </p:nvSpPr>
          <p:spPr>
            <a:xfrm>
              <a:off x="6113250" y="1250645"/>
              <a:ext cx="498679" cy="1111726"/>
            </a:xfrm>
            <a:custGeom>
              <a:avLst/>
              <a:gdLst/>
              <a:ahLst/>
              <a:cxnLst/>
              <a:rect l="l" t="t" r="r" b="b"/>
              <a:pathLst>
                <a:path w="4792" h="10683" extrusionOk="0">
                  <a:moveTo>
                    <a:pt x="1139" y="0"/>
                  </a:moveTo>
                  <a:lnTo>
                    <a:pt x="3789" y="2797"/>
                  </a:lnTo>
                  <a:lnTo>
                    <a:pt x="1" y="3500"/>
                  </a:lnTo>
                  <a:lnTo>
                    <a:pt x="3385" y="5342"/>
                  </a:lnTo>
                  <a:lnTo>
                    <a:pt x="1" y="7183"/>
                  </a:lnTo>
                  <a:lnTo>
                    <a:pt x="3789" y="7886"/>
                  </a:lnTo>
                  <a:lnTo>
                    <a:pt x="1139" y="10683"/>
                  </a:lnTo>
                  <a:lnTo>
                    <a:pt x="4792" y="10204"/>
                  </a:lnTo>
                  <a:lnTo>
                    <a:pt x="4792" y="479"/>
                  </a:lnTo>
                  <a:lnTo>
                    <a:pt x="113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2_1">
    <p:bg>
      <p:bgPr>
        <a:solidFill>
          <a:schemeClr val="lt1"/>
        </a:solidFill>
        <a:effectLst/>
      </p:bgPr>
    </p:bg>
    <p:spTree>
      <p:nvGrpSpPr>
        <p:cNvPr id="1" name="Shape 169"/>
        <p:cNvGrpSpPr/>
        <p:nvPr/>
      </p:nvGrpSpPr>
      <p:grpSpPr>
        <a:xfrm>
          <a:off x="0" y="0"/>
          <a:ext cx="0" cy="0"/>
          <a:chOff x="0" y="0"/>
          <a:chExt cx="0" cy="0"/>
        </a:xfrm>
      </p:grpSpPr>
      <p:sp>
        <p:nvSpPr>
          <p:cNvPr id="170" name="Google Shape;170;p15"/>
          <p:cNvSpPr/>
          <p:nvPr/>
        </p:nvSpPr>
        <p:spPr>
          <a:xfrm rot="10800000">
            <a:off x="5735899" y="5015156"/>
            <a:ext cx="527610" cy="315793"/>
          </a:xfrm>
          <a:custGeom>
            <a:avLst/>
            <a:gdLst/>
            <a:ahLst/>
            <a:cxnLst/>
            <a:rect l="l" t="t" r="r" b="b"/>
            <a:pathLst>
              <a:path w="4912" h="2940" extrusionOk="0">
                <a:moveTo>
                  <a:pt x="288" y="1"/>
                </a:moveTo>
                <a:cubicBezTo>
                  <a:pt x="0" y="989"/>
                  <a:pt x="490" y="2113"/>
                  <a:pt x="1508" y="2650"/>
                </a:cubicBezTo>
                <a:cubicBezTo>
                  <a:pt x="1882" y="2846"/>
                  <a:pt x="2281" y="2939"/>
                  <a:pt x="2669" y="2939"/>
                </a:cubicBezTo>
                <a:cubicBezTo>
                  <a:pt x="3474" y="2939"/>
                  <a:pt x="4230" y="2537"/>
                  <a:pt x="4608" y="1818"/>
                </a:cubicBezTo>
                <a:cubicBezTo>
                  <a:pt x="4911" y="1243"/>
                  <a:pt x="4911" y="581"/>
                  <a:pt x="4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rot="10800000">
            <a:off x="7185422" y="-108527"/>
            <a:ext cx="1889733" cy="724832"/>
          </a:xfrm>
          <a:custGeom>
            <a:avLst/>
            <a:gdLst/>
            <a:ahLst/>
            <a:cxnLst/>
            <a:rect l="l" t="t" r="r" b="b"/>
            <a:pathLst>
              <a:path w="7751" h="2973" extrusionOk="0">
                <a:moveTo>
                  <a:pt x="3684" y="1"/>
                </a:moveTo>
                <a:cubicBezTo>
                  <a:pt x="2302" y="1"/>
                  <a:pt x="1004" y="694"/>
                  <a:pt x="353" y="1927"/>
                </a:cubicBezTo>
                <a:cubicBezTo>
                  <a:pt x="177" y="2263"/>
                  <a:pt x="60" y="2614"/>
                  <a:pt x="1" y="2973"/>
                </a:cubicBezTo>
                <a:lnTo>
                  <a:pt x="7751" y="2973"/>
                </a:lnTo>
                <a:cubicBezTo>
                  <a:pt x="7445" y="1964"/>
                  <a:pt x="6724" y="1053"/>
                  <a:pt x="5678" y="500"/>
                </a:cubicBezTo>
                <a:cubicBezTo>
                  <a:pt x="5036" y="162"/>
                  <a:pt x="4350" y="1"/>
                  <a:pt x="3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rot="-9896183">
            <a:off x="8877071" y="710039"/>
            <a:ext cx="3802357" cy="3802357"/>
          </a:xfrm>
          <a:prstGeom prst="arc">
            <a:avLst>
              <a:gd name="adj1" fmla="val 18069283"/>
              <a:gd name="adj2" fmla="val 1386383"/>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15"/>
          <p:cNvGrpSpPr/>
          <p:nvPr/>
        </p:nvGrpSpPr>
        <p:grpSpPr>
          <a:xfrm rot="10800000">
            <a:off x="1" y="191591"/>
            <a:ext cx="425423" cy="1472492"/>
            <a:chOff x="6113250" y="940742"/>
            <a:chExt cx="498679" cy="1731529"/>
          </a:xfrm>
        </p:grpSpPr>
        <p:sp>
          <p:nvSpPr>
            <p:cNvPr id="174" name="Google Shape;174;p15"/>
            <p:cNvSpPr/>
            <p:nvPr/>
          </p:nvSpPr>
          <p:spPr>
            <a:xfrm>
              <a:off x="6456765" y="940742"/>
              <a:ext cx="155161" cy="325515"/>
            </a:xfrm>
            <a:custGeom>
              <a:avLst/>
              <a:gdLst/>
              <a:ahLst/>
              <a:cxnLst/>
              <a:rect l="l" t="t" r="r" b="b"/>
              <a:pathLst>
                <a:path w="1491" h="3128" extrusionOk="0">
                  <a:moveTo>
                    <a:pt x="1" y="1"/>
                  </a:moveTo>
                  <a:lnTo>
                    <a:pt x="1491" y="3127"/>
                  </a:lnTo>
                  <a:lnTo>
                    <a:pt x="1491" y="710"/>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6456765" y="2346755"/>
              <a:ext cx="155161" cy="325515"/>
            </a:xfrm>
            <a:custGeom>
              <a:avLst/>
              <a:gdLst/>
              <a:ahLst/>
              <a:cxnLst/>
              <a:rect l="l" t="t" r="r" b="b"/>
              <a:pathLst>
                <a:path w="1491" h="3128" extrusionOk="0">
                  <a:moveTo>
                    <a:pt x="1491" y="1"/>
                  </a:moveTo>
                  <a:lnTo>
                    <a:pt x="1" y="3127"/>
                  </a:lnTo>
                  <a:lnTo>
                    <a:pt x="1" y="3127"/>
                  </a:lnTo>
                  <a:lnTo>
                    <a:pt x="1491" y="2418"/>
                  </a:lnTo>
                  <a:lnTo>
                    <a:pt x="14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6113250" y="1250645"/>
              <a:ext cx="498679" cy="1111726"/>
            </a:xfrm>
            <a:custGeom>
              <a:avLst/>
              <a:gdLst/>
              <a:ahLst/>
              <a:cxnLst/>
              <a:rect l="l" t="t" r="r" b="b"/>
              <a:pathLst>
                <a:path w="4792" h="10683" extrusionOk="0">
                  <a:moveTo>
                    <a:pt x="1139" y="0"/>
                  </a:moveTo>
                  <a:lnTo>
                    <a:pt x="3789" y="2797"/>
                  </a:lnTo>
                  <a:lnTo>
                    <a:pt x="1" y="3500"/>
                  </a:lnTo>
                  <a:lnTo>
                    <a:pt x="3385" y="5342"/>
                  </a:lnTo>
                  <a:lnTo>
                    <a:pt x="1" y="7183"/>
                  </a:lnTo>
                  <a:lnTo>
                    <a:pt x="3789" y="7886"/>
                  </a:lnTo>
                  <a:lnTo>
                    <a:pt x="1139" y="10683"/>
                  </a:lnTo>
                  <a:lnTo>
                    <a:pt x="4792" y="10204"/>
                  </a:lnTo>
                  <a:lnTo>
                    <a:pt x="4792" y="479"/>
                  </a:lnTo>
                  <a:lnTo>
                    <a:pt x="11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15"/>
          <p:cNvSpPr/>
          <p:nvPr/>
        </p:nvSpPr>
        <p:spPr>
          <a:xfrm rot="-2700000">
            <a:off x="-1880159" y="3975754"/>
            <a:ext cx="2727169" cy="2727169"/>
          </a:xfrm>
          <a:prstGeom prst="arc">
            <a:avLst>
              <a:gd name="adj1" fmla="val 18069283"/>
              <a:gd name="adj2" fmla="val 4169343"/>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txBox="1">
            <a:spLocks noGrp="1"/>
          </p:cNvSpPr>
          <p:nvPr>
            <p:ph type="title"/>
          </p:nvPr>
        </p:nvSpPr>
        <p:spPr>
          <a:xfrm>
            <a:off x="1311750" y="708230"/>
            <a:ext cx="6520500" cy="3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3">
    <p:spTree>
      <p:nvGrpSpPr>
        <p:cNvPr id="1" name="Shape 179"/>
        <p:cNvGrpSpPr/>
        <p:nvPr/>
      </p:nvGrpSpPr>
      <p:grpSpPr>
        <a:xfrm>
          <a:off x="0" y="0"/>
          <a:ext cx="0" cy="0"/>
          <a:chOff x="0" y="0"/>
          <a:chExt cx="0" cy="0"/>
        </a:xfrm>
      </p:grpSpPr>
      <p:sp>
        <p:nvSpPr>
          <p:cNvPr id="180" name="Google Shape;180;p16"/>
          <p:cNvSpPr/>
          <p:nvPr/>
        </p:nvSpPr>
        <p:spPr>
          <a:xfrm>
            <a:off x="6024600" y="-64650"/>
            <a:ext cx="1287593" cy="406795"/>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190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a:off x="3884109" y="4894319"/>
            <a:ext cx="1698259" cy="313829"/>
          </a:xfrm>
          <a:custGeom>
            <a:avLst/>
            <a:gdLst/>
            <a:ahLst/>
            <a:cxnLst/>
            <a:rect l="l" t="t" r="r" b="b"/>
            <a:pathLst>
              <a:path w="12035" h="2224" extrusionOk="0">
                <a:moveTo>
                  <a:pt x="5843" y="0"/>
                </a:moveTo>
                <a:cubicBezTo>
                  <a:pt x="3704" y="0"/>
                  <a:pt x="1619" y="738"/>
                  <a:pt x="1" y="2224"/>
                </a:cubicBezTo>
                <a:lnTo>
                  <a:pt x="12034" y="2224"/>
                </a:lnTo>
                <a:cubicBezTo>
                  <a:pt x="10197" y="745"/>
                  <a:pt x="7993" y="0"/>
                  <a:pt x="5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a:off x="2112279" y="-64652"/>
            <a:ext cx="1502543" cy="350467"/>
          </a:xfrm>
          <a:custGeom>
            <a:avLst/>
            <a:gdLst/>
            <a:ahLst/>
            <a:cxnLst/>
            <a:rect l="l" t="t" r="r" b="b"/>
            <a:pathLst>
              <a:path w="5106" h="1191" extrusionOk="0">
                <a:moveTo>
                  <a:pt x="0" y="0"/>
                </a:moveTo>
                <a:cubicBezTo>
                  <a:pt x="98" y="107"/>
                  <a:pt x="203" y="209"/>
                  <a:pt x="314" y="306"/>
                </a:cubicBezTo>
                <a:cubicBezTo>
                  <a:pt x="999" y="897"/>
                  <a:pt x="1834" y="1190"/>
                  <a:pt x="2644" y="1190"/>
                </a:cubicBezTo>
                <a:cubicBezTo>
                  <a:pt x="3530" y="1190"/>
                  <a:pt x="4387" y="841"/>
                  <a:pt x="4986" y="149"/>
                </a:cubicBezTo>
                <a:cubicBezTo>
                  <a:pt x="5028" y="99"/>
                  <a:pt x="5067" y="50"/>
                  <a:pt x="5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 name="Google Shape;183;p16"/>
          <p:cNvGrpSpPr/>
          <p:nvPr/>
        </p:nvGrpSpPr>
        <p:grpSpPr>
          <a:xfrm>
            <a:off x="88287" y="174237"/>
            <a:ext cx="9035329" cy="4836239"/>
            <a:chOff x="16032407" y="7787393"/>
            <a:chExt cx="7079314" cy="3789265"/>
          </a:xfrm>
        </p:grpSpPr>
        <p:sp>
          <p:nvSpPr>
            <p:cNvPr id="184" name="Google Shape;184;p16"/>
            <p:cNvSpPr/>
            <p:nvPr/>
          </p:nvSpPr>
          <p:spPr>
            <a:xfrm rot="10800000">
              <a:off x="16032407" y="11257938"/>
              <a:ext cx="290717" cy="318720"/>
            </a:xfrm>
            <a:custGeom>
              <a:avLst/>
              <a:gdLst/>
              <a:ahLst/>
              <a:cxnLst/>
              <a:rect l="l" t="t" r="r" b="b"/>
              <a:pathLst>
                <a:path w="15313" h="16788" extrusionOk="0">
                  <a:moveTo>
                    <a:pt x="6390" y="1"/>
                  </a:moveTo>
                  <a:cubicBezTo>
                    <a:pt x="6167" y="1"/>
                    <a:pt x="5924" y="181"/>
                    <a:pt x="5966" y="468"/>
                  </a:cubicBezTo>
                  <a:cubicBezTo>
                    <a:pt x="6276" y="2492"/>
                    <a:pt x="6573" y="4504"/>
                    <a:pt x="6883" y="6528"/>
                  </a:cubicBezTo>
                  <a:cubicBezTo>
                    <a:pt x="6014" y="5683"/>
                    <a:pt x="5157" y="4838"/>
                    <a:pt x="4287" y="4004"/>
                  </a:cubicBezTo>
                  <a:cubicBezTo>
                    <a:pt x="4026" y="3742"/>
                    <a:pt x="3764" y="3480"/>
                    <a:pt x="3490" y="3218"/>
                  </a:cubicBezTo>
                  <a:cubicBezTo>
                    <a:pt x="3408" y="3136"/>
                    <a:pt x="3315" y="3102"/>
                    <a:pt x="3225" y="3102"/>
                  </a:cubicBezTo>
                  <a:cubicBezTo>
                    <a:pt x="2924" y="3102"/>
                    <a:pt x="2655" y="3488"/>
                    <a:pt x="2930" y="3754"/>
                  </a:cubicBezTo>
                  <a:cubicBezTo>
                    <a:pt x="4180" y="4969"/>
                    <a:pt x="5419" y="6183"/>
                    <a:pt x="6657" y="7397"/>
                  </a:cubicBezTo>
                  <a:cubicBezTo>
                    <a:pt x="5538" y="7266"/>
                    <a:pt x="4418" y="7135"/>
                    <a:pt x="3299" y="7005"/>
                  </a:cubicBezTo>
                  <a:cubicBezTo>
                    <a:pt x="2371" y="6897"/>
                    <a:pt x="1442" y="6790"/>
                    <a:pt x="501" y="6683"/>
                  </a:cubicBezTo>
                  <a:cubicBezTo>
                    <a:pt x="483" y="6681"/>
                    <a:pt x="465" y="6680"/>
                    <a:pt x="449" y="6680"/>
                  </a:cubicBezTo>
                  <a:cubicBezTo>
                    <a:pt x="1" y="6680"/>
                    <a:pt x="7" y="7411"/>
                    <a:pt x="477" y="7457"/>
                  </a:cubicBezTo>
                  <a:cubicBezTo>
                    <a:pt x="2632" y="7707"/>
                    <a:pt x="4799" y="7957"/>
                    <a:pt x="6954" y="8207"/>
                  </a:cubicBezTo>
                  <a:cubicBezTo>
                    <a:pt x="6526" y="8731"/>
                    <a:pt x="6085" y="9255"/>
                    <a:pt x="5657" y="9779"/>
                  </a:cubicBezTo>
                  <a:cubicBezTo>
                    <a:pt x="4657" y="10993"/>
                    <a:pt x="3645" y="12219"/>
                    <a:pt x="2644" y="13434"/>
                  </a:cubicBezTo>
                  <a:cubicBezTo>
                    <a:pt x="2400" y="13732"/>
                    <a:pt x="2651" y="14127"/>
                    <a:pt x="2926" y="14127"/>
                  </a:cubicBezTo>
                  <a:cubicBezTo>
                    <a:pt x="3013" y="14127"/>
                    <a:pt x="3103" y="14088"/>
                    <a:pt x="3180" y="13993"/>
                  </a:cubicBezTo>
                  <a:cubicBezTo>
                    <a:pt x="4537" y="12350"/>
                    <a:pt x="5907" y="10695"/>
                    <a:pt x="7264" y="9040"/>
                  </a:cubicBezTo>
                  <a:cubicBezTo>
                    <a:pt x="7395" y="9922"/>
                    <a:pt x="7526" y="10815"/>
                    <a:pt x="7657" y="11696"/>
                  </a:cubicBezTo>
                  <a:cubicBezTo>
                    <a:pt x="7895" y="13291"/>
                    <a:pt x="8145" y="14886"/>
                    <a:pt x="8383" y="16494"/>
                  </a:cubicBezTo>
                  <a:cubicBezTo>
                    <a:pt x="8412" y="16699"/>
                    <a:pt x="8558" y="16788"/>
                    <a:pt x="8713" y="16788"/>
                  </a:cubicBezTo>
                  <a:cubicBezTo>
                    <a:pt x="8937" y="16788"/>
                    <a:pt x="9182" y="16603"/>
                    <a:pt x="9133" y="16315"/>
                  </a:cubicBezTo>
                  <a:cubicBezTo>
                    <a:pt x="8752" y="13779"/>
                    <a:pt x="8371" y="11231"/>
                    <a:pt x="7990" y="8695"/>
                  </a:cubicBezTo>
                  <a:lnTo>
                    <a:pt x="7990" y="8695"/>
                  </a:lnTo>
                  <a:cubicBezTo>
                    <a:pt x="9050" y="9731"/>
                    <a:pt x="10110" y="10755"/>
                    <a:pt x="11169" y="11791"/>
                  </a:cubicBezTo>
                  <a:cubicBezTo>
                    <a:pt x="11443" y="12053"/>
                    <a:pt x="11705" y="12315"/>
                    <a:pt x="11979" y="12577"/>
                  </a:cubicBezTo>
                  <a:cubicBezTo>
                    <a:pt x="12060" y="12655"/>
                    <a:pt x="12152" y="12688"/>
                    <a:pt x="12241" y="12688"/>
                  </a:cubicBezTo>
                  <a:cubicBezTo>
                    <a:pt x="12543" y="12688"/>
                    <a:pt x="12814" y="12308"/>
                    <a:pt x="12538" y="12041"/>
                  </a:cubicBezTo>
                  <a:cubicBezTo>
                    <a:pt x="11300" y="10838"/>
                    <a:pt x="10062" y="9624"/>
                    <a:pt x="8824" y="8421"/>
                  </a:cubicBezTo>
                  <a:lnTo>
                    <a:pt x="8824" y="8421"/>
                  </a:lnTo>
                  <a:cubicBezTo>
                    <a:pt x="9883" y="8540"/>
                    <a:pt x="10955" y="8659"/>
                    <a:pt x="12015" y="8790"/>
                  </a:cubicBezTo>
                  <a:cubicBezTo>
                    <a:pt x="12943" y="8898"/>
                    <a:pt x="13872" y="9005"/>
                    <a:pt x="14813" y="9112"/>
                  </a:cubicBezTo>
                  <a:cubicBezTo>
                    <a:pt x="14827" y="9113"/>
                    <a:pt x="14842" y="9114"/>
                    <a:pt x="14856" y="9114"/>
                  </a:cubicBezTo>
                  <a:cubicBezTo>
                    <a:pt x="15313" y="9114"/>
                    <a:pt x="15310" y="8384"/>
                    <a:pt x="14836" y="8326"/>
                  </a:cubicBezTo>
                  <a:cubicBezTo>
                    <a:pt x="12705" y="8088"/>
                    <a:pt x="10574" y="7838"/>
                    <a:pt x="8455" y="7600"/>
                  </a:cubicBezTo>
                  <a:cubicBezTo>
                    <a:pt x="9109" y="6802"/>
                    <a:pt x="9764" y="6004"/>
                    <a:pt x="10419" y="5207"/>
                  </a:cubicBezTo>
                  <a:cubicBezTo>
                    <a:pt x="11431" y="3980"/>
                    <a:pt x="12431" y="2766"/>
                    <a:pt x="13431" y="1540"/>
                  </a:cubicBezTo>
                  <a:cubicBezTo>
                    <a:pt x="13677" y="1248"/>
                    <a:pt x="13422" y="853"/>
                    <a:pt x="13144" y="853"/>
                  </a:cubicBezTo>
                  <a:cubicBezTo>
                    <a:pt x="13059" y="853"/>
                    <a:pt x="12971" y="890"/>
                    <a:pt x="12896" y="980"/>
                  </a:cubicBezTo>
                  <a:cubicBezTo>
                    <a:pt x="11181" y="3064"/>
                    <a:pt x="9479" y="5135"/>
                    <a:pt x="7764" y="7219"/>
                  </a:cubicBezTo>
                  <a:cubicBezTo>
                    <a:pt x="7657" y="6504"/>
                    <a:pt x="7550" y="5802"/>
                    <a:pt x="7443" y="5100"/>
                  </a:cubicBezTo>
                  <a:cubicBezTo>
                    <a:pt x="7204" y="3492"/>
                    <a:pt x="6966" y="1897"/>
                    <a:pt x="6728" y="289"/>
                  </a:cubicBezTo>
                  <a:cubicBezTo>
                    <a:pt x="6694" y="89"/>
                    <a:pt x="6547" y="1"/>
                    <a:pt x="6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a:off x="22820987" y="7787393"/>
              <a:ext cx="290734" cy="243862"/>
            </a:xfrm>
            <a:custGeom>
              <a:avLst/>
              <a:gdLst/>
              <a:ahLst/>
              <a:cxnLst/>
              <a:rect l="l" t="t" r="r" b="b"/>
              <a:pathLst>
                <a:path w="14074" h="11805" extrusionOk="0">
                  <a:moveTo>
                    <a:pt x="6652" y="1"/>
                  </a:moveTo>
                  <a:cubicBezTo>
                    <a:pt x="4508" y="1"/>
                    <a:pt x="2494" y="1073"/>
                    <a:pt x="1489" y="2986"/>
                  </a:cubicBezTo>
                  <a:cubicBezTo>
                    <a:pt x="1" y="5819"/>
                    <a:pt x="1275" y="9427"/>
                    <a:pt x="4334" y="11034"/>
                  </a:cubicBezTo>
                  <a:cubicBezTo>
                    <a:pt x="5329" y="11556"/>
                    <a:pt x="6389" y="11805"/>
                    <a:pt x="7419" y="11805"/>
                  </a:cubicBezTo>
                  <a:cubicBezTo>
                    <a:pt x="9560" y="11805"/>
                    <a:pt x="11569" y="10733"/>
                    <a:pt x="12574" y="8820"/>
                  </a:cubicBezTo>
                  <a:cubicBezTo>
                    <a:pt x="14074" y="5986"/>
                    <a:pt x="12800" y="2390"/>
                    <a:pt x="9740" y="771"/>
                  </a:cubicBezTo>
                  <a:cubicBezTo>
                    <a:pt x="8746" y="249"/>
                    <a:pt x="7684" y="1"/>
                    <a:pt x="6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16"/>
          <p:cNvSpPr/>
          <p:nvPr/>
        </p:nvSpPr>
        <p:spPr>
          <a:xfrm rot="1026580">
            <a:off x="-4454255" y="-595141"/>
            <a:ext cx="4918057" cy="4918057"/>
          </a:xfrm>
          <a:prstGeom prst="arc">
            <a:avLst>
              <a:gd name="adj1" fmla="val 18069283"/>
              <a:gd name="adj2" fmla="val 1386383"/>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txBox="1">
            <a:spLocks noGrp="1"/>
          </p:cNvSpPr>
          <p:nvPr>
            <p:ph type="title"/>
          </p:nvPr>
        </p:nvSpPr>
        <p:spPr>
          <a:xfrm>
            <a:off x="1311750" y="708230"/>
            <a:ext cx="6520500" cy="3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CUSTOM_26">
    <p:spTree>
      <p:nvGrpSpPr>
        <p:cNvPr id="1" name="Shape 188"/>
        <p:cNvGrpSpPr/>
        <p:nvPr/>
      </p:nvGrpSpPr>
      <p:grpSpPr>
        <a:xfrm>
          <a:off x="0" y="0"/>
          <a:ext cx="0" cy="0"/>
          <a:chOff x="0" y="0"/>
          <a:chExt cx="0" cy="0"/>
        </a:xfrm>
      </p:grpSpPr>
      <p:sp>
        <p:nvSpPr>
          <p:cNvPr id="189" name="Google Shape;189;p17"/>
          <p:cNvSpPr/>
          <p:nvPr/>
        </p:nvSpPr>
        <p:spPr>
          <a:xfrm rot="5400000">
            <a:off x="2197275" y="-275684"/>
            <a:ext cx="199523" cy="713218"/>
          </a:xfrm>
          <a:custGeom>
            <a:avLst/>
            <a:gdLst/>
            <a:ahLst/>
            <a:cxnLst/>
            <a:rect l="l" t="t" r="r" b="b"/>
            <a:pathLst>
              <a:path w="6239" h="22302" fill="none" extrusionOk="0">
                <a:moveTo>
                  <a:pt x="0" y="22301"/>
                </a:moveTo>
                <a:cubicBezTo>
                  <a:pt x="3786" y="19991"/>
                  <a:pt x="6239" y="15503"/>
                  <a:pt x="5977" y="10478"/>
                </a:cubicBezTo>
                <a:cubicBezTo>
                  <a:pt x="5739" y="5966"/>
                  <a:pt x="3370" y="2108"/>
                  <a:pt x="0" y="1"/>
                </a:cubicBezTo>
              </a:path>
            </a:pathLst>
          </a:custGeom>
          <a:noFill/>
          <a:ln w="1130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7"/>
          <p:cNvSpPr/>
          <p:nvPr/>
        </p:nvSpPr>
        <p:spPr>
          <a:xfrm rot="5400000">
            <a:off x="7710243" y="4519979"/>
            <a:ext cx="368759" cy="1086307"/>
          </a:xfrm>
          <a:custGeom>
            <a:avLst/>
            <a:gdLst/>
            <a:ahLst/>
            <a:cxnLst/>
            <a:rect l="l" t="t" r="r" b="b"/>
            <a:pathLst>
              <a:path w="8181" h="24100" fill="none" extrusionOk="0">
                <a:moveTo>
                  <a:pt x="8180" y="1"/>
                </a:moveTo>
                <a:cubicBezTo>
                  <a:pt x="7085" y="691"/>
                  <a:pt x="6073" y="1537"/>
                  <a:pt x="5192" y="2561"/>
                </a:cubicBezTo>
                <a:cubicBezTo>
                  <a:pt x="0" y="8561"/>
                  <a:pt x="1048" y="17956"/>
                  <a:pt x="7525" y="23563"/>
                </a:cubicBezTo>
                <a:cubicBezTo>
                  <a:pt x="7740" y="23754"/>
                  <a:pt x="7954" y="23921"/>
                  <a:pt x="8180" y="24099"/>
                </a:cubicBezTo>
              </a:path>
            </a:pathLst>
          </a:custGeom>
          <a:noFill/>
          <a:ln w="1130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 name="Google Shape;191;p17"/>
          <p:cNvGrpSpPr/>
          <p:nvPr/>
        </p:nvGrpSpPr>
        <p:grpSpPr>
          <a:xfrm rot="5400000">
            <a:off x="-754649" y="2411994"/>
            <a:ext cx="1828808" cy="319512"/>
            <a:chOff x="1015900" y="-3504475"/>
            <a:chExt cx="1429650" cy="249775"/>
          </a:xfrm>
        </p:grpSpPr>
        <p:sp>
          <p:nvSpPr>
            <p:cNvPr id="192" name="Google Shape;192;p17"/>
            <p:cNvSpPr/>
            <p:nvPr/>
          </p:nvSpPr>
          <p:spPr>
            <a:xfrm>
              <a:off x="1658525" y="-3504475"/>
              <a:ext cx="144975" cy="249775"/>
            </a:xfrm>
            <a:custGeom>
              <a:avLst/>
              <a:gdLst/>
              <a:ahLst/>
              <a:cxnLst/>
              <a:rect l="l" t="t" r="r" b="b"/>
              <a:pathLst>
                <a:path w="5799" h="9991" fill="none" extrusionOk="0">
                  <a:moveTo>
                    <a:pt x="5799" y="9990"/>
                  </a:moveTo>
                  <a:lnTo>
                    <a:pt x="5751" y="72"/>
                  </a:lnTo>
                  <a:cubicBezTo>
                    <a:pt x="4799" y="25"/>
                    <a:pt x="3834" y="1"/>
                    <a:pt x="2870" y="1"/>
                  </a:cubicBezTo>
                  <a:cubicBezTo>
                    <a:pt x="1906" y="13"/>
                    <a:pt x="941" y="48"/>
                    <a:pt x="1" y="108"/>
                  </a:cubicBezTo>
                  <a:lnTo>
                    <a:pt x="48" y="999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7"/>
            <p:cNvSpPr/>
            <p:nvPr/>
          </p:nvSpPr>
          <p:spPr>
            <a:xfrm>
              <a:off x="1205800" y="-3434225"/>
              <a:ext cx="210175" cy="179525"/>
            </a:xfrm>
            <a:custGeom>
              <a:avLst/>
              <a:gdLst/>
              <a:ahLst/>
              <a:cxnLst/>
              <a:rect l="l" t="t" r="r" b="b"/>
              <a:pathLst>
                <a:path w="8407" h="7181" fill="none" extrusionOk="0">
                  <a:moveTo>
                    <a:pt x="8406" y="7180"/>
                  </a:moveTo>
                  <a:lnTo>
                    <a:pt x="5263" y="1"/>
                  </a:lnTo>
                  <a:cubicBezTo>
                    <a:pt x="3453" y="667"/>
                    <a:pt x="1691" y="1441"/>
                    <a:pt x="0" y="2310"/>
                  </a:cubicBezTo>
                  <a:lnTo>
                    <a:pt x="2120" y="7180"/>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2033275" y="-3443150"/>
              <a:ext cx="210175" cy="188450"/>
            </a:xfrm>
            <a:custGeom>
              <a:avLst/>
              <a:gdLst/>
              <a:ahLst/>
              <a:cxnLst/>
              <a:rect l="l" t="t" r="r" b="b"/>
              <a:pathLst>
                <a:path w="8407" h="7538" fill="none" extrusionOk="0">
                  <a:moveTo>
                    <a:pt x="6216" y="7537"/>
                  </a:moveTo>
                  <a:lnTo>
                    <a:pt x="8406" y="2179"/>
                  </a:lnTo>
                  <a:cubicBezTo>
                    <a:pt x="6692" y="1346"/>
                    <a:pt x="4906" y="620"/>
                    <a:pt x="3084" y="0"/>
                  </a:cubicBezTo>
                  <a:lnTo>
                    <a:pt x="1" y="7537"/>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a:off x="1428450" y="-3492275"/>
              <a:ext cx="190525" cy="237575"/>
            </a:xfrm>
            <a:custGeom>
              <a:avLst/>
              <a:gdLst/>
              <a:ahLst/>
              <a:cxnLst/>
              <a:rect l="l" t="t" r="r" b="b"/>
              <a:pathLst>
                <a:path w="7621" h="9503" fill="none" extrusionOk="0">
                  <a:moveTo>
                    <a:pt x="7620" y="9502"/>
                  </a:moveTo>
                  <a:lnTo>
                    <a:pt x="5632" y="1"/>
                  </a:lnTo>
                  <a:cubicBezTo>
                    <a:pt x="3715" y="275"/>
                    <a:pt x="1834" y="668"/>
                    <a:pt x="0" y="1168"/>
                  </a:cubicBezTo>
                  <a:lnTo>
                    <a:pt x="1738" y="9502"/>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2266050" y="-3344325"/>
              <a:ext cx="179500" cy="89625"/>
            </a:xfrm>
            <a:custGeom>
              <a:avLst/>
              <a:gdLst/>
              <a:ahLst/>
              <a:cxnLst/>
              <a:rect l="l" t="t" r="r" b="b"/>
              <a:pathLst>
                <a:path w="7180" h="3585" fill="none" extrusionOk="0">
                  <a:moveTo>
                    <a:pt x="6930" y="3584"/>
                  </a:moveTo>
                  <a:lnTo>
                    <a:pt x="7180" y="3227"/>
                  </a:lnTo>
                  <a:cubicBezTo>
                    <a:pt x="5668" y="2060"/>
                    <a:pt x="4072" y="977"/>
                    <a:pt x="2417" y="0"/>
                  </a:cubicBezTo>
                  <a:lnTo>
                    <a:pt x="0" y="3584"/>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7"/>
            <p:cNvSpPr/>
            <p:nvPr/>
          </p:nvSpPr>
          <p:spPr>
            <a:xfrm>
              <a:off x="2439275" y="-3254725"/>
              <a:ext cx="25" cy="25"/>
            </a:xfrm>
            <a:custGeom>
              <a:avLst/>
              <a:gdLst/>
              <a:ahLst/>
              <a:cxnLst/>
              <a:rect l="l" t="t" r="r" b="b"/>
              <a:pathLst>
                <a:path w="1" h="1" fill="none" extrusionOk="0">
                  <a:moveTo>
                    <a:pt x="1" y="0"/>
                  </a:move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7"/>
            <p:cNvSpPr/>
            <p:nvPr/>
          </p:nvSpPr>
          <p:spPr>
            <a:xfrm>
              <a:off x="2266050" y="-3254725"/>
              <a:ext cx="25" cy="25"/>
            </a:xfrm>
            <a:custGeom>
              <a:avLst/>
              <a:gdLst/>
              <a:ahLst/>
              <a:cxnLst/>
              <a:rect l="l" t="t" r="r" b="b"/>
              <a:pathLst>
                <a:path w="1" h="1" fill="none" extrusionOk="0">
                  <a:moveTo>
                    <a:pt x="0" y="0"/>
                  </a:moveTo>
                  <a:close/>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a:off x="1015900" y="-3333625"/>
              <a:ext cx="168475" cy="78925"/>
            </a:xfrm>
            <a:custGeom>
              <a:avLst/>
              <a:gdLst/>
              <a:ahLst/>
              <a:cxnLst/>
              <a:rect l="l" t="t" r="r" b="b"/>
              <a:pathLst>
                <a:path w="6739" h="3157" fill="none" extrusionOk="0">
                  <a:moveTo>
                    <a:pt x="6739" y="3156"/>
                  </a:moveTo>
                  <a:lnTo>
                    <a:pt x="4536" y="1"/>
                  </a:lnTo>
                  <a:cubicBezTo>
                    <a:pt x="2953" y="965"/>
                    <a:pt x="1441" y="2025"/>
                    <a:pt x="0" y="3156"/>
                  </a:cubicBez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1837725" y="-3495250"/>
              <a:ext cx="187250" cy="240550"/>
            </a:xfrm>
            <a:custGeom>
              <a:avLst/>
              <a:gdLst/>
              <a:ahLst/>
              <a:cxnLst/>
              <a:rect l="l" t="t" r="r" b="b"/>
              <a:pathLst>
                <a:path w="7490" h="9622" fill="none" extrusionOk="0">
                  <a:moveTo>
                    <a:pt x="5858" y="9621"/>
                  </a:moveTo>
                  <a:lnTo>
                    <a:pt x="7489" y="1072"/>
                  </a:lnTo>
                  <a:cubicBezTo>
                    <a:pt x="5644" y="608"/>
                    <a:pt x="3763" y="239"/>
                    <a:pt x="1834" y="1"/>
                  </a:cubicBezTo>
                  <a:lnTo>
                    <a:pt x="0" y="9621"/>
                  </a:lnTo>
                </a:path>
              </a:pathLst>
            </a:custGeom>
            <a:noFill/>
            <a:ln w="1130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 name="Google Shape;201;p17"/>
          <p:cNvSpPr/>
          <p:nvPr/>
        </p:nvSpPr>
        <p:spPr>
          <a:xfrm rot="-5400000">
            <a:off x="2256975" y="4506050"/>
            <a:ext cx="373875" cy="1007000"/>
          </a:xfrm>
          <a:custGeom>
            <a:avLst/>
            <a:gdLst/>
            <a:ahLst/>
            <a:cxnLst/>
            <a:rect l="l" t="t" r="r" b="b"/>
            <a:pathLst>
              <a:path w="14955" h="40280" extrusionOk="0">
                <a:moveTo>
                  <a:pt x="6965" y="1"/>
                </a:moveTo>
                <a:lnTo>
                  <a:pt x="0" y="3322"/>
                </a:lnTo>
                <a:lnTo>
                  <a:pt x="0" y="36958"/>
                </a:lnTo>
                <a:lnTo>
                  <a:pt x="6965" y="40279"/>
                </a:lnTo>
                <a:lnTo>
                  <a:pt x="6965" y="40279"/>
                </a:lnTo>
                <a:lnTo>
                  <a:pt x="2953" y="31862"/>
                </a:lnTo>
                <a:lnTo>
                  <a:pt x="2953" y="31862"/>
                </a:lnTo>
                <a:lnTo>
                  <a:pt x="12204" y="33064"/>
                </a:lnTo>
                <a:lnTo>
                  <a:pt x="5786" y="26301"/>
                </a:lnTo>
                <a:lnTo>
                  <a:pt x="14954" y="24599"/>
                </a:lnTo>
                <a:lnTo>
                  <a:pt x="6763" y="20134"/>
                </a:lnTo>
                <a:lnTo>
                  <a:pt x="14954" y="15681"/>
                </a:lnTo>
                <a:lnTo>
                  <a:pt x="5786" y="13979"/>
                </a:lnTo>
                <a:lnTo>
                  <a:pt x="12204" y="7216"/>
                </a:lnTo>
                <a:lnTo>
                  <a:pt x="2953" y="8418"/>
                </a:lnTo>
                <a:lnTo>
                  <a:pt x="2953" y="8418"/>
                </a:lnTo>
                <a:lnTo>
                  <a:pt x="696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2" name="Google Shape;202;p17"/>
          <p:cNvGrpSpPr/>
          <p:nvPr/>
        </p:nvGrpSpPr>
        <p:grpSpPr>
          <a:xfrm rot="10800000">
            <a:off x="7278988" y="-53325"/>
            <a:ext cx="1499625" cy="382800"/>
            <a:chOff x="19213813" y="18148050"/>
            <a:chExt cx="1499625" cy="382800"/>
          </a:xfrm>
        </p:grpSpPr>
        <p:sp>
          <p:nvSpPr>
            <p:cNvPr id="203" name="Google Shape;203;p17"/>
            <p:cNvSpPr/>
            <p:nvPr/>
          </p:nvSpPr>
          <p:spPr>
            <a:xfrm>
              <a:off x="19266813" y="18383200"/>
              <a:ext cx="229500" cy="147350"/>
            </a:xfrm>
            <a:custGeom>
              <a:avLst/>
              <a:gdLst/>
              <a:ahLst/>
              <a:cxnLst/>
              <a:rect l="l" t="t" r="r" b="b"/>
              <a:pathLst>
                <a:path w="9180" h="5894" extrusionOk="0">
                  <a:moveTo>
                    <a:pt x="3227" y="0"/>
                  </a:moveTo>
                  <a:cubicBezTo>
                    <a:pt x="2084" y="1012"/>
                    <a:pt x="1000" y="2096"/>
                    <a:pt x="0" y="3251"/>
                  </a:cubicBezTo>
                  <a:lnTo>
                    <a:pt x="2679" y="5894"/>
                  </a:lnTo>
                  <a:lnTo>
                    <a:pt x="9180" y="5894"/>
                  </a:lnTo>
                  <a:lnTo>
                    <a:pt x="32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a:off x="20138638" y="18204000"/>
              <a:ext cx="247375" cy="326550"/>
            </a:xfrm>
            <a:custGeom>
              <a:avLst/>
              <a:gdLst/>
              <a:ahLst/>
              <a:cxnLst/>
              <a:rect l="l" t="t" r="r" b="b"/>
              <a:pathLst>
                <a:path w="9895" h="13062" extrusionOk="0">
                  <a:moveTo>
                    <a:pt x="5704" y="1"/>
                  </a:moveTo>
                  <a:lnTo>
                    <a:pt x="1" y="13062"/>
                  </a:lnTo>
                  <a:lnTo>
                    <a:pt x="4989" y="13062"/>
                  </a:lnTo>
                  <a:lnTo>
                    <a:pt x="9895" y="1834"/>
                  </a:lnTo>
                  <a:cubicBezTo>
                    <a:pt x="8549" y="1144"/>
                    <a:pt x="7144" y="525"/>
                    <a:pt x="57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p:cNvSpPr/>
            <p:nvPr/>
          </p:nvSpPr>
          <p:spPr>
            <a:xfrm>
              <a:off x="19560888" y="18148050"/>
              <a:ext cx="648025" cy="382500"/>
            </a:xfrm>
            <a:custGeom>
              <a:avLst/>
              <a:gdLst/>
              <a:ahLst/>
              <a:cxnLst/>
              <a:rect l="l" t="t" r="r" b="b"/>
              <a:pathLst>
                <a:path w="25921" h="15300" extrusionOk="0">
                  <a:moveTo>
                    <a:pt x="16324" y="1"/>
                  </a:moveTo>
                  <a:cubicBezTo>
                    <a:pt x="15550" y="1"/>
                    <a:pt x="14788" y="24"/>
                    <a:pt x="14026" y="60"/>
                  </a:cubicBezTo>
                  <a:lnTo>
                    <a:pt x="13955" y="13502"/>
                  </a:lnTo>
                  <a:lnTo>
                    <a:pt x="11442" y="298"/>
                  </a:lnTo>
                  <a:cubicBezTo>
                    <a:pt x="9907" y="489"/>
                    <a:pt x="8406" y="774"/>
                    <a:pt x="6942" y="1144"/>
                  </a:cubicBezTo>
                  <a:lnTo>
                    <a:pt x="9609" y="15086"/>
                  </a:lnTo>
                  <a:lnTo>
                    <a:pt x="4227" y="1953"/>
                  </a:lnTo>
                  <a:cubicBezTo>
                    <a:pt x="2775" y="2441"/>
                    <a:pt x="1358" y="3025"/>
                    <a:pt x="1" y="3691"/>
                  </a:cubicBezTo>
                  <a:lnTo>
                    <a:pt x="4751" y="15300"/>
                  </a:lnTo>
                  <a:lnTo>
                    <a:pt x="23003" y="15300"/>
                  </a:lnTo>
                  <a:lnTo>
                    <a:pt x="25920" y="1322"/>
                  </a:lnTo>
                  <a:cubicBezTo>
                    <a:pt x="24468" y="917"/>
                    <a:pt x="22968" y="608"/>
                    <a:pt x="21444" y="382"/>
                  </a:cubicBezTo>
                  <a:lnTo>
                    <a:pt x="18527" y="14336"/>
                  </a:lnTo>
                  <a:lnTo>
                    <a:pt x="18610" y="84"/>
                  </a:lnTo>
                  <a:cubicBezTo>
                    <a:pt x="17848" y="36"/>
                    <a:pt x="17086" y="12"/>
                    <a:pt x="163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7"/>
            <p:cNvSpPr/>
            <p:nvPr/>
          </p:nvSpPr>
          <p:spPr>
            <a:xfrm>
              <a:off x="20442538" y="18390050"/>
              <a:ext cx="224750" cy="140800"/>
            </a:xfrm>
            <a:custGeom>
              <a:avLst/>
              <a:gdLst/>
              <a:ahLst/>
              <a:cxnLst/>
              <a:rect l="l" t="t" r="r" b="b"/>
              <a:pathLst>
                <a:path w="8990" h="5632" extrusionOk="0">
                  <a:moveTo>
                    <a:pt x="5811" y="0"/>
                  </a:moveTo>
                  <a:lnTo>
                    <a:pt x="1" y="5632"/>
                  </a:lnTo>
                  <a:lnTo>
                    <a:pt x="6573" y="5632"/>
                  </a:lnTo>
                  <a:lnTo>
                    <a:pt x="8990" y="3274"/>
                  </a:lnTo>
                  <a:cubicBezTo>
                    <a:pt x="8002" y="2120"/>
                    <a:pt x="6930" y="1024"/>
                    <a:pt x="5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7"/>
            <p:cNvSpPr/>
            <p:nvPr/>
          </p:nvSpPr>
          <p:spPr>
            <a:xfrm>
              <a:off x="20274363" y="18284075"/>
              <a:ext cx="266125" cy="246475"/>
            </a:xfrm>
            <a:custGeom>
              <a:avLst/>
              <a:gdLst/>
              <a:ahLst/>
              <a:cxnLst/>
              <a:rect l="l" t="t" r="r" b="b"/>
              <a:pathLst>
                <a:path w="10645" h="9859" extrusionOk="0">
                  <a:moveTo>
                    <a:pt x="6895" y="1"/>
                  </a:moveTo>
                  <a:lnTo>
                    <a:pt x="1" y="9859"/>
                  </a:lnTo>
                  <a:lnTo>
                    <a:pt x="5585" y="9859"/>
                  </a:lnTo>
                  <a:lnTo>
                    <a:pt x="10645" y="2620"/>
                  </a:lnTo>
                  <a:cubicBezTo>
                    <a:pt x="9454" y="1668"/>
                    <a:pt x="8204" y="798"/>
                    <a:pt x="68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7"/>
            <p:cNvSpPr/>
            <p:nvPr/>
          </p:nvSpPr>
          <p:spPr>
            <a:xfrm>
              <a:off x="19399863" y="18275450"/>
              <a:ext cx="266725" cy="255100"/>
            </a:xfrm>
            <a:custGeom>
              <a:avLst/>
              <a:gdLst/>
              <a:ahLst/>
              <a:cxnLst/>
              <a:rect l="l" t="t" r="r" b="b"/>
              <a:pathLst>
                <a:path w="10669" h="10204" extrusionOk="0">
                  <a:moveTo>
                    <a:pt x="3798" y="0"/>
                  </a:moveTo>
                  <a:cubicBezTo>
                    <a:pt x="2477" y="786"/>
                    <a:pt x="1215" y="1632"/>
                    <a:pt x="0" y="2560"/>
                  </a:cubicBezTo>
                  <a:lnTo>
                    <a:pt x="5156" y="10204"/>
                  </a:lnTo>
                  <a:lnTo>
                    <a:pt x="10668" y="10204"/>
                  </a:lnTo>
                  <a:lnTo>
                    <a:pt x="379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7"/>
            <p:cNvSpPr/>
            <p:nvPr/>
          </p:nvSpPr>
          <p:spPr>
            <a:xfrm>
              <a:off x="20699413" y="18524575"/>
              <a:ext cx="14025" cy="6275"/>
            </a:xfrm>
            <a:custGeom>
              <a:avLst/>
              <a:gdLst/>
              <a:ahLst/>
              <a:cxnLst/>
              <a:rect l="l" t="t" r="r" b="b"/>
              <a:pathLst>
                <a:path w="561" h="251" extrusionOk="0">
                  <a:moveTo>
                    <a:pt x="382" y="1"/>
                  </a:moveTo>
                  <a:lnTo>
                    <a:pt x="1" y="251"/>
                  </a:lnTo>
                  <a:lnTo>
                    <a:pt x="561" y="251"/>
                  </a:lnTo>
                  <a:cubicBezTo>
                    <a:pt x="501" y="168"/>
                    <a:pt x="453" y="72"/>
                    <a:pt x="3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7"/>
            <p:cNvSpPr/>
            <p:nvPr/>
          </p:nvSpPr>
          <p:spPr>
            <a:xfrm>
              <a:off x="19213813" y="18511500"/>
              <a:ext cx="43200" cy="19050"/>
            </a:xfrm>
            <a:custGeom>
              <a:avLst/>
              <a:gdLst/>
              <a:ahLst/>
              <a:cxnLst/>
              <a:rect l="l" t="t" r="r" b="b"/>
              <a:pathLst>
                <a:path w="1728" h="762" extrusionOk="0">
                  <a:moveTo>
                    <a:pt x="584" y="0"/>
                  </a:moveTo>
                  <a:cubicBezTo>
                    <a:pt x="382" y="250"/>
                    <a:pt x="191" y="512"/>
                    <a:pt x="1" y="762"/>
                  </a:cubicBezTo>
                  <a:lnTo>
                    <a:pt x="1727" y="762"/>
                  </a:lnTo>
                  <a:lnTo>
                    <a:pt x="58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17"/>
          <p:cNvSpPr txBox="1">
            <a:spLocks noGrp="1"/>
          </p:cNvSpPr>
          <p:nvPr>
            <p:ph type="title"/>
          </p:nvPr>
        </p:nvSpPr>
        <p:spPr>
          <a:xfrm>
            <a:off x="1311750" y="708230"/>
            <a:ext cx="6520500" cy="3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4">
  <p:cSld name="CUSTOM_27">
    <p:bg>
      <p:bgPr>
        <a:solidFill>
          <a:schemeClr val="dk2"/>
        </a:solidFill>
        <a:effectLst/>
      </p:bgPr>
    </p:bg>
    <p:spTree>
      <p:nvGrpSpPr>
        <p:cNvPr id="1" name="Shape 212"/>
        <p:cNvGrpSpPr/>
        <p:nvPr/>
      </p:nvGrpSpPr>
      <p:grpSpPr>
        <a:xfrm>
          <a:off x="0" y="0"/>
          <a:ext cx="0" cy="0"/>
          <a:chOff x="0" y="0"/>
          <a:chExt cx="0" cy="0"/>
        </a:xfrm>
      </p:grpSpPr>
      <p:sp>
        <p:nvSpPr>
          <p:cNvPr id="213" name="Google Shape;213;p18"/>
          <p:cNvSpPr/>
          <p:nvPr/>
        </p:nvSpPr>
        <p:spPr>
          <a:xfrm rot="10800000">
            <a:off x="5936776" y="4794462"/>
            <a:ext cx="157278" cy="346503"/>
          </a:xfrm>
          <a:custGeom>
            <a:avLst/>
            <a:gdLst/>
            <a:ahLst/>
            <a:cxnLst/>
            <a:rect l="l" t="t" r="r" b="b"/>
            <a:pathLst>
              <a:path w="4918" h="10835" fill="none" extrusionOk="0">
                <a:moveTo>
                  <a:pt x="0" y="0"/>
                </a:moveTo>
                <a:lnTo>
                  <a:pt x="60" y="10763"/>
                </a:lnTo>
                <a:cubicBezTo>
                  <a:pt x="857" y="10811"/>
                  <a:pt x="1679" y="10835"/>
                  <a:pt x="2489" y="10835"/>
                </a:cubicBezTo>
                <a:cubicBezTo>
                  <a:pt x="3310" y="10823"/>
                  <a:pt x="4120" y="10799"/>
                  <a:pt x="4917" y="10740"/>
                </a:cubicBezTo>
                <a:lnTo>
                  <a:pt x="4858" y="0"/>
                </a:lnTo>
              </a:path>
            </a:pathLst>
          </a:custGeom>
          <a:noFill/>
          <a:ln w="113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a:off x="3952736" y="0"/>
            <a:ext cx="36969" cy="17909"/>
          </a:xfrm>
          <a:custGeom>
            <a:avLst/>
            <a:gdLst/>
            <a:ahLst/>
            <a:cxnLst/>
            <a:rect l="l" t="t" r="r" b="b"/>
            <a:pathLst>
              <a:path w="1156" h="560" fill="none" extrusionOk="0">
                <a:moveTo>
                  <a:pt x="1156" y="0"/>
                </a:moveTo>
                <a:lnTo>
                  <a:pt x="1" y="0"/>
                </a:lnTo>
                <a:lnTo>
                  <a:pt x="572" y="560"/>
                </a:lnTo>
                <a:cubicBezTo>
                  <a:pt x="763" y="369"/>
                  <a:pt x="965" y="191"/>
                  <a:pt x="1156" y="0"/>
                </a:cubicBezTo>
                <a:close/>
              </a:path>
            </a:pathLst>
          </a:custGeom>
          <a:noFill/>
          <a:ln w="113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8"/>
          <p:cNvSpPr/>
          <p:nvPr/>
        </p:nvSpPr>
        <p:spPr>
          <a:xfrm rot="10800000">
            <a:off x="5447123" y="4870606"/>
            <a:ext cx="260477" cy="270359"/>
          </a:xfrm>
          <a:custGeom>
            <a:avLst/>
            <a:gdLst/>
            <a:ahLst/>
            <a:cxnLst/>
            <a:rect l="l" t="t" r="r" b="b"/>
            <a:pathLst>
              <a:path w="8145" h="8454" fill="none" extrusionOk="0">
                <a:moveTo>
                  <a:pt x="1" y="0"/>
                </a:moveTo>
                <a:lnTo>
                  <a:pt x="3680" y="8454"/>
                </a:lnTo>
                <a:cubicBezTo>
                  <a:pt x="5216" y="7894"/>
                  <a:pt x="6704" y="7251"/>
                  <a:pt x="8145" y="6513"/>
                </a:cubicBezTo>
                <a:lnTo>
                  <a:pt x="5299" y="0"/>
                </a:lnTo>
              </a:path>
            </a:pathLst>
          </a:custGeom>
          <a:noFill/>
          <a:ln w="113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18"/>
          <p:cNvSpPr/>
          <p:nvPr/>
        </p:nvSpPr>
        <p:spPr>
          <a:xfrm rot="10800000">
            <a:off x="6310695" y="4860692"/>
            <a:ext cx="258558" cy="280273"/>
          </a:xfrm>
          <a:custGeom>
            <a:avLst/>
            <a:gdLst/>
            <a:ahLst/>
            <a:cxnLst/>
            <a:rect l="l" t="t" r="r" b="b"/>
            <a:pathLst>
              <a:path w="8085" h="8764" fill="none" extrusionOk="0">
                <a:moveTo>
                  <a:pt x="2834" y="0"/>
                </a:moveTo>
                <a:lnTo>
                  <a:pt x="0" y="6918"/>
                </a:lnTo>
                <a:cubicBezTo>
                  <a:pt x="1453" y="7620"/>
                  <a:pt x="2953" y="8239"/>
                  <a:pt x="4501" y="8763"/>
                </a:cubicBezTo>
                <a:lnTo>
                  <a:pt x="8084" y="0"/>
                </a:lnTo>
              </a:path>
            </a:pathLst>
          </a:custGeom>
          <a:noFill/>
          <a:ln w="113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8"/>
          <p:cNvSpPr/>
          <p:nvPr/>
        </p:nvSpPr>
        <p:spPr>
          <a:xfrm rot="10800000">
            <a:off x="5688128" y="4807413"/>
            <a:ext cx="221653" cy="333551"/>
          </a:xfrm>
          <a:custGeom>
            <a:avLst/>
            <a:gdLst/>
            <a:ahLst/>
            <a:cxnLst/>
            <a:rect l="l" t="t" r="r" b="b"/>
            <a:pathLst>
              <a:path w="6931" h="10430" fill="none" extrusionOk="0">
                <a:moveTo>
                  <a:pt x="1" y="0"/>
                </a:moveTo>
                <a:lnTo>
                  <a:pt x="2180" y="10430"/>
                </a:lnTo>
                <a:cubicBezTo>
                  <a:pt x="3799" y="10192"/>
                  <a:pt x="5382" y="9858"/>
                  <a:pt x="6930" y="9430"/>
                </a:cubicBezTo>
                <a:lnTo>
                  <a:pt x="4966" y="0"/>
                </a:lnTo>
              </a:path>
            </a:pathLst>
          </a:custGeom>
          <a:noFill/>
          <a:ln w="113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8"/>
          <p:cNvSpPr/>
          <p:nvPr/>
        </p:nvSpPr>
        <p:spPr>
          <a:xfrm rot="10800000">
            <a:off x="6542202" y="4967697"/>
            <a:ext cx="245638" cy="173268"/>
          </a:xfrm>
          <a:custGeom>
            <a:avLst/>
            <a:gdLst/>
            <a:ahLst/>
            <a:cxnLst/>
            <a:rect l="l" t="t" r="r" b="b"/>
            <a:pathLst>
              <a:path w="7681" h="5418" fill="none" extrusionOk="0">
                <a:moveTo>
                  <a:pt x="1823" y="0"/>
                </a:moveTo>
                <a:lnTo>
                  <a:pt x="1" y="2703"/>
                </a:lnTo>
                <a:cubicBezTo>
                  <a:pt x="1287" y="3679"/>
                  <a:pt x="2632" y="4596"/>
                  <a:pt x="4037" y="5417"/>
                </a:cubicBezTo>
                <a:lnTo>
                  <a:pt x="7680" y="0"/>
                </a:lnTo>
              </a:path>
            </a:pathLst>
          </a:custGeom>
          <a:noFill/>
          <a:ln w="113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8"/>
          <p:cNvSpPr/>
          <p:nvPr/>
        </p:nvSpPr>
        <p:spPr>
          <a:xfrm rot="10800000">
            <a:off x="5237298" y="4979114"/>
            <a:ext cx="240298" cy="161851"/>
          </a:xfrm>
          <a:custGeom>
            <a:avLst/>
            <a:gdLst/>
            <a:ahLst/>
            <a:cxnLst/>
            <a:rect l="l" t="t" r="r" b="b"/>
            <a:pathLst>
              <a:path w="7514" h="5061" fill="none" extrusionOk="0">
                <a:moveTo>
                  <a:pt x="0" y="0"/>
                </a:moveTo>
                <a:lnTo>
                  <a:pt x="3537" y="5060"/>
                </a:lnTo>
                <a:cubicBezTo>
                  <a:pt x="4918" y="4215"/>
                  <a:pt x="6251" y="3274"/>
                  <a:pt x="7513" y="2274"/>
                </a:cubicBezTo>
                <a:lnTo>
                  <a:pt x="5930" y="0"/>
                </a:lnTo>
              </a:path>
            </a:pathLst>
          </a:custGeom>
          <a:noFill/>
          <a:ln w="113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8"/>
          <p:cNvSpPr/>
          <p:nvPr/>
        </p:nvSpPr>
        <p:spPr>
          <a:xfrm rot="10800000">
            <a:off x="6116124" y="4804343"/>
            <a:ext cx="216696" cy="336621"/>
          </a:xfrm>
          <a:custGeom>
            <a:avLst/>
            <a:gdLst/>
            <a:ahLst/>
            <a:cxnLst/>
            <a:rect l="l" t="t" r="r" b="b"/>
            <a:pathLst>
              <a:path w="6776" h="10526" fill="none" extrusionOk="0">
                <a:moveTo>
                  <a:pt x="1823" y="0"/>
                </a:moveTo>
                <a:lnTo>
                  <a:pt x="1" y="9620"/>
                </a:lnTo>
                <a:cubicBezTo>
                  <a:pt x="1549" y="10013"/>
                  <a:pt x="3144" y="10311"/>
                  <a:pt x="4775" y="10525"/>
                </a:cubicBezTo>
                <a:lnTo>
                  <a:pt x="6776" y="0"/>
                </a:lnTo>
              </a:path>
            </a:pathLst>
          </a:custGeom>
          <a:noFill/>
          <a:ln w="113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8"/>
          <p:cNvSpPr/>
          <p:nvPr/>
        </p:nvSpPr>
        <p:spPr>
          <a:xfrm rot="10800000">
            <a:off x="7180380" y="584"/>
            <a:ext cx="1963630" cy="1667956"/>
          </a:xfrm>
          <a:custGeom>
            <a:avLst/>
            <a:gdLst/>
            <a:ahLst/>
            <a:cxnLst/>
            <a:rect l="l" t="t" r="r" b="b"/>
            <a:pathLst>
              <a:path w="34076" h="28945" fill="none" extrusionOk="0">
                <a:moveTo>
                  <a:pt x="34076" y="28944"/>
                </a:moveTo>
                <a:cubicBezTo>
                  <a:pt x="31635" y="19312"/>
                  <a:pt x="25789" y="10775"/>
                  <a:pt x="16966" y="5394"/>
                </a:cubicBezTo>
                <a:cubicBezTo>
                  <a:pt x="11680" y="2167"/>
                  <a:pt x="5870" y="417"/>
                  <a:pt x="0" y="0"/>
                </a:cubicBezTo>
              </a:path>
            </a:pathLst>
          </a:custGeom>
          <a:noFill/>
          <a:ln w="113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8"/>
          <p:cNvSpPr/>
          <p:nvPr/>
        </p:nvSpPr>
        <p:spPr>
          <a:xfrm rot="-5400000">
            <a:off x="-837846" y="2177964"/>
            <a:ext cx="2449607" cy="773915"/>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113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rot="10800000">
            <a:off x="8528771" y="4432791"/>
            <a:ext cx="370872" cy="460768"/>
          </a:xfrm>
          <a:custGeom>
            <a:avLst/>
            <a:gdLst/>
            <a:ahLst/>
            <a:cxnLst/>
            <a:rect l="l" t="t" r="r" b="b"/>
            <a:pathLst>
              <a:path w="11597" h="14408" fill="none" extrusionOk="0">
                <a:moveTo>
                  <a:pt x="572" y="5692"/>
                </a:moveTo>
                <a:cubicBezTo>
                  <a:pt x="167" y="5633"/>
                  <a:pt x="48" y="6264"/>
                  <a:pt x="464" y="6335"/>
                </a:cubicBezTo>
                <a:cubicBezTo>
                  <a:pt x="1893" y="6537"/>
                  <a:pt x="3322" y="6752"/>
                  <a:pt x="4751" y="6966"/>
                </a:cubicBezTo>
                <a:cubicBezTo>
                  <a:pt x="3965" y="7395"/>
                  <a:pt x="3191" y="7835"/>
                  <a:pt x="2405" y="8276"/>
                </a:cubicBezTo>
                <a:cubicBezTo>
                  <a:pt x="1726" y="8669"/>
                  <a:pt x="1048" y="9050"/>
                  <a:pt x="357" y="9431"/>
                </a:cubicBezTo>
                <a:cubicBezTo>
                  <a:pt x="0" y="9633"/>
                  <a:pt x="369" y="10169"/>
                  <a:pt x="726" y="9966"/>
                </a:cubicBezTo>
                <a:cubicBezTo>
                  <a:pt x="2286" y="9085"/>
                  <a:pt x="3846" y="8216"/>
                  <a:pt x="5405" y="7335"/>
                </a:cubicBezTo>
                <a:cubicBezTo>
                  <a:pt x="5358" y="8192"/>
                  <a:pt x="5298" y="9062"/>
                  <a:pt x="5251" y="9919"/>
                </a:cubicBezTo>
                <a:cubicBezTo>
                  <a:pt x="5167" y="11240"/>
                  <a:pt x="5084" y="12562"/>
                  <a:pt x="5001" y="13884"/>
                </a:cubicBezTo>
                <a:cubicBezTo>
                  <a:pt x="4977" y="14288"/>
                  <a:pt x="5620" y="14407"/>
                  <a:pt x="5644" y="13991"/>
                </a:cubicBezTo>
                <a:cubicBezTo>
                  <a:pt x="5786" y="11752"/>
                  <a:pt x="5917" y="9502"/>
                  <a:pt x="6060" y="7252"/>
                </a:cubicBezTo>
                <a:cubicBezTo>
                  <a:pt x="6477" y="7680"/>
                  <a:pt x="6894" y="8109"/>
                  <a:pt x="7310" y="8538"/>
                </a:cubicBezTo>
                <a:cubicBezTo>
                  <a:pt x="8263" y="9502"/>
                  <a:pt x="9215" y="10467"/>
                  <a:pt x="10156" y="11431"/>
                </a:cubicBezTo>
                <a:cubicBezTo>
                  <a:pt x="10454" y="11729"/>
                  <a:pt x="10882" y="11240"/>
                  <a:pt x="10585" y="10943"/>
                </a:cubicBezTo>
                <a:cubicBezTo>
                  <a:pt x="9394" y="9728"/>
                  <a:pt x="8192" y="8502"/>
                  <a:pt x="7001" y="7288"/>
                </a:cubicBezTo>
                <a:cubicBezTo>
                  <a:pt x="7989" y="7442"/>
                  <a:pt x="8989" y="7585"/>
                  <a:pt x="9989" y="7728"/>
                </a:cubicBezTo>
                <a:cubicBezTo>
                  <a:pt x="10299" y="7776"/>
                  <a:pt x="10608" y="7823"/>
                  <a:pt x="10918" y="7871"/>
                </a:cubicBezTo>
                <a:cubicBezTo>
                  <a:pt x="11335" y="7930"/>
                  <a:pt x="11442" y="7288"/>
                  <a:pt x="11025" y="7228"/>
                </a:cubicBezTo>
                <a:cubicBezTo>
                  <a:pt x="9596" y="7014"/>
                  <a:pt x="8156" y="6799"/>
                  <a:pt x="6715" y="6597"/>
                </a:cubicBezTo>
                <a:cubicBezTo>
                  <a:pt x="7537" y="6133"/>
                  <a:pt x="8358" y="5668"/>
                  <a:pt x="9180" y="5204"/>
                </a:cubicBezTo>
                <a:cubicBezTo>
                  <a:pt x="9870" y="4823"/>
                  <a:pt x="10549" y="4430"/>
                  <a:pt x="11240" y="4049"/>
                </a:cubicBezTo>
                <a:cubicBezTo>
                  <a:pt x="11597" y="3847"/>
                  <a:pt x="11228" y="3311"/>
                  <a:pt x="10870" y="3513"/>
                </a:cubicBezTo>
                <a:cubicBezTo>
                  <a:pt x="9287" y="4406"/>
                  <a:pt x="7703" y="5299"/>
                  <a:pt x="6120" y="6192"/>
                </a:cubicBezTo>
                <a:cubicBezTo>
                  <a:pt x="6156" y="5621"/>
                  <a:pt x="6191" y="5049"/>
                  <a:pt x="6227" y="4490"/>
                </a:cubicBezTo>
                <a:cubicBezTo>
                  <a:pt x="6310" y="3168"/>
                  <a:pt x="6394" y="1846"/>
                  <a:pt x="6477" y="525"/>
                </a:cubicBezTo>
                <a:cubicBezTo>
                  <a:pt x="6501" y="120"/>
                  <a:pt x="5858" y="1"/>
                  <a:pt x="5834" y="418"/>
                </a:cubicBezTo>
                <a:cubicBezTo>
                  <a:pt x="5727" y="2204"/>
                  <a:pt x="5608" y="3990"/>
                  <a:pt x="5501" y="5775"/>
                </a:cubicBezTo>
                <a:cubicBezTo>
                  <a:pt x="4977" y="5240"/>
                  <a:pt x="4453" y="4704"/>
                  <a:pt x="3929" y="4168"/>
                </a:cubicBezTo>
                <a:cubicBezTo>
                  <a:pt x="2988" y="3204"/>
                  <a:pt x="2036" y="2239"/>
                  <a:pt x="1083" y="1275"/>
                </a:cubicBezTo>
                <a:cubicBezTo>
                  <a:pt x="786" y="977"/>
                  <a:pt x="369" y="1477"/>
                  <a:pt x="667" y="1763"/>
                </a:cubicBezTo>
                <a:cubicBezTo>
                  <a:pt x="2167" y="3299"/>
                  <a:pt x="3679" y="4835"/>
                  <a:pt x="5179" y="6371"/>
                </a:cubicBezTo>
                <a:cubicBezTo>
                  <a:pt x="3953" y="6192"/>
                  <a:pt x="2727" y="6014"/>
                  <a:pt x="1500" y="5823"/>
                </a:cubicBezTo>
                <a:cubicBezTo>
                  <a:pt x="1191" y="5787"/>
                  <a:pt x="881" y="5740"/>
                  <a:pt x="572" y="5692"/>
                </a:cubicBezTo>
                <a:close/>
              </a:path>
            </a:pathLst>
          </a:custGeom>
          <a:noFill/>
          <a:ln w="11300"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8"/>
          <p:cNvSpPr txBox="1">
            <a:spLocks noGrp="1"/>
          </p:cNvSpPr>
          <p:nvPr>
            <p:ph type="subTitle" idx="1"/>
          </p:nvPr>
        </p:nvSpPr>
        <p:spPr>
          <a:xfrm>
            <a:off x="995325" y="1299725"/>
            <a:ext cx="3420000" cy="271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None/>
              <a:defRPr sz="2500" b="1">
                <a:solidFill>
                  <a:schemeClr val="dk1"/>
                </a:solidFill>
              </a:defRPr>
            </a:lvl1pPr>
            <a:lvl2pPr lvl="1" algn="ctr" rtl="0">
              <a:spcBef>
                <a:spcPts val="0"/>
              </a:spcBef>
              <a:spcAft>
                <a:spcPts val="0"/>
              </a:spcAft>
              <a:buClr>
                <a:schemeClr val="dk1"/>
              </a:buClr>
              <a:buSzPts val="3000"/>
              <a:buNone/>
              <a:defRPr sz="3000" b="1">
                <a:solidFill>
                  <a:schemeClr val="dk1"/>
                </a:solidFill>
              </a:defRPr>
            </a:lvl2pPr>
            <a:lvl3pPr lvl="2" algn="ctr" rtl="0">
              <a:spcBef>
                <a:spcPts val="0"/>
              </a:spcBef>
              <a:spcAft>
                <a:spcPts val="0"/>
              </a:spcAft>
              <a:buClr>
                <a:schemeClr val="dk1"/>
              </a:buClr>
              <a:buSzPts val="3000"/>
              <a:buNone/>
              <a:defRPr sz="3000" b="1">
                <a:solidFill>
                  <a:schemeClr val="dk1"/>
                </a:solidFill>
              </a:defRPr>
            </a:lvl3pPr>
            <a:lvl4pPr lvl="3" algn="ctr" rtl="0">
              <a:spcBef>
                <a:spcPts val="0"/>
              </a:spcBef>
              <a:spcAft>
                <a:spcPts val="0"/>
              </a:spcAft>
              <a:buClr>
                <a:schemeClr val="dk1"/>
              </a:buClr>
              <a:buSzPts val="3000"/>
              <a:buNone/>
              <a:defRPr sz="3000" b="1">
                <a:solidFill>
                  <a:schemeClr val="dk1"/>
                </a:solidFill>
              </a:defRPr>
            </a:lvl4pPr>
            <a:lvl5pPr lvl="4" algn="ctr" rtl="0">
              <a:spcBef>
                <a:spcPts val="0"/>
              </a:spcBef>
              <a:spcAft>
                <a:spcPts val="0"/>
              </a:spcAft>
              <a:buClr>
                <a:schemeClr val="dk1"/>
              </a:buClr>
              <a:buSzPts val="3000"/>
              <a:buNone/>
              <a:defRPr sz="3000" b="1">
                <a:solidFill>
                  <a:schemeClr val="dk1"/>
                </a:solidFill>
              </a:defRPr>
            </a:lvl5pPr>
            <a:lvl6pPr lvl="5" algn="ctr" rtl="0">
              <a:spcBef>
                <a:spcPts val="0"/>
              </a:spcBef>
              <a:spcAft>
                <a:spcPts val="0"/>
              </a:spcAft>
              <a:buClr>
                <a:schemeClr val="dk1"/>
              </a:buClr>
              <a:buSzPts val="3000"/>
              <a:buNone/>
              <a:defRPr sz="3000" b="1">
                <a:solidFill>
                  <a:schemeClr val="dk1"/>
                </a:solidFill>
              </a:defRPr>
            </a:lvl6pPr>
            <a:lvl7pPr lvl="6" algn="ctr" rtl="0">
              <a:spcBef>
                <a:spcPts val="0"/>
              </a:spcBef>
              <a:spcAft>
                <a:spcPts val="0"/>
              </a:spcAft>
              <a:buClr>
                <a:schemeClr val="dk1"/>
              </a:buClr>
              <a:buSzPts val="3000"/>
              <a:buNone/>
              <a:defRPr sz="3000" b="1">
                <a:solidFill>
                  <a:schemeClr val="dk1"/>
                </a:solidFill>
              </a:defRPr>
            </a:lvl7pPr>
            <a:lvl8pPr lvl="7" algn="ctr" rtl="0">
              <a:spcBef>
                <a:spcPts val="0"/>
              </a:spcBef>
              <a:spcAft>
                <a:spcPts val="0"/>
              </a:spcAft>
              <a:buClr>
                <a:schemeClr val="dk1"/>
              </a:buClr>
              <a:buSzPts val="3000"/>
              <a:buNone/>
              <a:defRPr sz="3000" b="1">
                <a:solidFill>
                  <a:schemeClr val="dk1"/>
                </a:solidFill>
              </a:defRPr>
            </a:lvl8pPr>
            <a:lvl9pPr lvl="8" algn="ctr" rtl="0">
              <a:spcBef>
                <a:spcPts val="0"/>
              </a:spcBef>
              <a:spcAft>
                <a:spcPts val="0"/>
              </a:spcAft>
              <a:buClr>
                <a:schemeClr val="dk1"/>
              </a:buClr>
              <a:buSzPts val="3000"/>
              <a:buNone/>
              <a:defRPr sz="3000" b="1">
                <a:solidFill>
                  <a:schemeClr val="dk1"/>
                </a:solidFill>
              </a:defRPr>
            </a:lvl9pPr>
          </a:lstStyle>
          <a:p>
            <a:endParaRPr/>
          </a:p>
        </p:txBody>
      </p:sp>
      <p:sp>
        <p:nvSpPr>
          <p:cNvPr id="225" name="Google Shape;225;p18"/>
          <p:cNvSpPr/>
          <p:nvPr/>
        </p:nvSpPr>
        <p:spPr>
          <a:xfrm rot="5400000">
            <a:off x="8722275" y="3012073"/>
            <a:ext cx="527610" cy="315793"/>
          </a:xfrm>
          <a:custGeom>
            <a:avLst/>
            <a:gdLst/>
            <a:ahLst/>
            <a:cxnLst/>
            <a:rect l="l" t="t" r="r" b="b"/>
            <a:pathLst>
              <a:path w="4912" h="2940" extrusionOk="0">
                <a:moveTo>
                  <a:pt x="288" y="1"/>
                </a:moveTo>
                <a:cubicBezTo>
                  <a:pt x="0" y="989"/>
                  <a:pt x="490" y="2113"/>
                  <a:pt x="1508" y="2650"/>
                </a:cubicBezTo>
                <a:cubicBezTo>
                  <a:pt x="1882" y="2846"/>
                  <a:pt x="2281" y="2939"/>
                  <a:pt x="2669" y="2939"/>
                </a:cubicBezTo>
                <a:cubicBezTo>
                  <a:pt x="3474" y="2939"/>
                  <a:pt x="4230" y="2537"/>
                  <a:pt x="4608" y="1818"/>
                </a:cubicBezTo>
                <a:cubicBezTo>
                  <a:pt x="4911" y="1243"/>
                  <a:pt x="4911" y="581"/>
                  <a:pt x="4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8"/>
          <p:cNvSpPr/>
          <p:nvPr/>
        </p:nvSpPr>
        <p:spPr>
          <a:xfrm rot="10800000">
            <a:off x="3068375" y="4825173"/>
            <a:ext cx="527610" cy="315793"/>
          </a:xfrm>
          <a:custGeom>
            <a:avLst/>
            <a:gdLst/>
            <a:ahLst/>
            <a:cxnLst/>
            <a:rect l="l" t="t" r="r" b="b"/>
            <a:pathLst>
              <a:path w="4912" h="2940" extrusionOk="0">
                <a:moveTo>
                  <a:pt x="288" y="1"/>
                </a:moveTo>
                <a:cubicBezTo>
                  <a:pt x="0" y="989"/>
                  <a:pt x="490" y="2113"/>
                  <a:pt x="1508" y="2650"/>
                </a:cubicBezTo>
                <a:cubicBezTo>
                  <a:pt x="1882" y="2846"/>
                  <a:pt x="2281" y="2939"/>
                  <a:pt x="2669" y="2939"/>
                </a:cubicBezTo>
                <a:cubicBezTo>
                  <a:pt x="3474" y="2939"/>
                  <a:pt x="4230" y="2537"/>
                  <a:pt x="4608" y="1818"/>
                </a:cubicBezTo>
                <a:cubicBezTo>
                  <a:pt x="4911" y="1243"/>
                  <a:pt x="4911" y="581"/>
                  <a:pt x="4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8"/>
          <p:cNvSpPr/>
          <p:nvPr/>
        </p:nvSpPr>
        <p:spPr>
          <a:xfrm rot="10800000">
            <a:off x="2915323" y="-11134"/>
            <a:ext cx="1889733" cy="724832"/>
          </a:xfrm>
          <a:custGeom>
            <a:avLst/>
            <a:gdLst/>
            <a:ahLst/>
            <a:cxnLst/>
            <a:rect l="l" t="t" r="r" b="b"/>
            <a:pathLst>
              <a:path w="7751" h="2973" extrusionOk="0">
                <a:moveTo>
                  <a:pt x="3684" y="1"/>
                </a:moveTo>
                <a:cubicBezTo>
                  <a:pt x="2302" y="1"/>
                  <a:pt x="1004" y="694"/>
                  <a:pt x="353" y="1927"/>
                </a:cubicBezTo>
                <a:cubicBezTo>
                  <a:pt x="177" y="2263"/>
                  <a:pt x="60" y="2614"/>
                  <a:pt x="1" y="2973"/>
                </a:cubicBezTo>
                <a:lnTo>
                  <a:pt x="7751" y="2973"/>
                </a:lnTo>
                <a:cubicBezTo>
                  <a:pt x="7445" y="1964"/>
                  <a:pt x="6724" y="1053"/>
                  <a:pt x="5678" y="500"/>
                </a:cubicBezTo>
                <a:cubicBezTo>
                  <a:pt x="5036" y="162"/>
                  <a:pt x="4350" y="1"/>
                  <a:pt x="3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8"/>
          <p:cNvSpPr/>
          <p:nvPr/>
        </p:nvSpPr>
        <p:spPr>
          <a:xfrm rot="-3600116">
            <a:off x="216561" y="244680"/>
            <a:ext cx="370864" cy="310783"/>
          </a:xfrm>
          <a:custGeom>
            <a:avLst/>
            <a:gdLst/>
            <a:ahLst/>
            <a:cxnLst/>
            <a:rect l="l" t="t" r="r" b="b"/>
            <a:pathLst>
              <a:path w="14681" h="12324" extrusionOk="0">
                <a:moveTo>
                  <a:pt x="6938" y="0"/>
                </a:moveTo>
                <a:cubicBezTo>
                  <a:pt x="4702" y="0"/>
                  <a:pt x="2601" y="1120"/>
                  <a:pt x="1548" y="3114"/>
                </a:cubicBezTo>
                <a:cubicBezTo>
                  <a:pt x="0" y="6067"/>
                  <a:pt x="1322" y="9829"/>
                  <a:pt x="4512" y="11520"/>
                </a:cubicBezTo>
                <a:cubicBezTo>
                  <a:pt x="5552" y="12065"/>
                  <a:pt x="6660" y="12324"/>
                  <a:pt x="7735" y="12324"/>
                </a:cubicBezTo>
                <a:cubicBezTo>
                  <a:pt x="9972" y="12324"/>
                  <a:pt x="12067" y="11204"/>
                  <a:pt x="13121" y="9210"/>
                </a:cubicBezTo>
                <a:cubicBezTo>
                  <a:pt x="14680" y="6257"/>
                  <a:pt x="13347" y="2495"/>
                  <a:pt x="10156" y="804"/>
                </a:cubicBezTo>
                <a:cubicBezTo>
                  <a:pt x="9120" y="259"/>
                  <a:pt x="8014" y="0"/>
                  <a:pt x="69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8"/>
          <p:cNvSpPr/>
          <p:nvPr/>
        </p:nvSpPr>
        <p:spPr>
          <a:xfrm>
            <a:off x="1272110" y="4796275"/>
            <a:ext cx="1092833" cy="355824"/>
          </a:xfrm>
          <a:custGeom>
            <a:avLst/>
            <a:gdLst/>
            <a:ahLst/>
            <a:cxnLst/>
            <a:rect l="l" t="t" r="r" b="b"/>
            <a:pathLst>
              <a:path w="7751" h="2973" extrusionOk="0">
                <a:moveTo>
                  <a:pt x="3684" y="1"/>
                </a:moveTo>
                <a:cubicBezTo>
                  <a:pt x="2302" y="1"/>
                  <a:pt x="1004" y="694"/>
                  <a:pt x="353" y="1927"/>
                </a:cubicBezTo>
                <a:cubicBezTo>
                  <a:pt x="177" y="2263"/>
                  <a:pt x="60" y="2614"/>
                  <a:pt x="1" y="2973"/>
                </a:cubicBezTo>
                <a:lnTo>
                  <a:pt x="7751" y="2973"/>
                </a:lnTo>
                <a:cubicBezTo>
                  <a:pt x="7445" y="1964"/>
                  <a:pt x="6724" y="1053"/>
                  <a:pt x="5678" y="500"/>
                </a:cubicBezTo>
                <a:cubicBezTo>
                  <a:pt x="5036" y="162"/>
                  <a:pt x="4350" y="1"/>
                  <a:pt x="36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
  <p:cSld name="CUSTOM_4">
    <p:spTree>
      <p:nvGrpSpPr>
        <p:cNvPr id="1" name="Shape 230"/>
        <p:cNvGrpSpPr/>
        <p:nvPr/>
      </p:nvGrpSpPr>
      <p:grpSpPr>
        <a:xfrm>
          <a:off x="0" y="0"/>
          <a:ext cx="0" cy="0"/>
          <a:chOff x="0" y="0"/>
          <a:chExt cx="0" cy="0"/>
        </a:xfrm>
      </p:grpSpPr>
      <p:sp>
        <p:nvSpPr>
          <p:cNvPr id="231" name="Google Shape;231;p19"/>
          <p:cNvSpPr txBox="1">
            <a:spLocks noGrp="1"/>
          </p:cNvSpPr>
          <p:nvPr>
            <p:ph type="title"/>
          </p:nvPr>
        </p:nvSpPr>
        <p:spPr>
          <a:xfrm>
            <a:off x="1443538" y="1557289"/>
            <a:ext cx="3089700" cy="9690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2" name="Google Shape;232;p19"/>
          <p:cNvSpPr txBox="1">
            <a:spLocks noGrp="1"/>
          </p:cNvSpPr>
          <p:nvPr>
            <p:ph type="subTitle" idx="1"/>
          </p:nvPr>
        </p:nvSpPr>
        <p:spPr>
          <a:xfrm>
            <a:off x="1443538" y="2526306"/>
            <a:ext cx="3089700" cy="105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grpSp>
        <p:nvGrpSpPr>
          <p:cNvPr id="233" name="Google Shape;233;p19"/>
          <p:cNvGrpSpPr/>
          <p:nvPr/>
        </p:nvGrpSpPr>
        <p:grpSpPr>
          <a:xfrm rot="5400000">
            <a:off x="3976614" y="4374614"/>
            <a:ext cx="383091" cy="1330995"/>
            <a:chOff x="30509750" y="8586900"/>
            <a:chExt cx="538200" cy="1869900"/>
          </a:xfrm>
        </p:grpSpPr>
        <p:sp>
          <p:nvSpPr>
            <p:cNvPr id="234" name="Google Shape;234;p19"/>
            <p:cNvSpPr/>
            <p:nvPr/>
          </p:nvSpPr>
          <p:spPr>
            <a:xfrm>
              <a:off x="30880625" y="8586900"/>
              <a:ext cx="167325" cy="351550"/>
            </a:xfrm>
            <a:custGeom>
              <a:avLst/>
              <a:gdLst/>
              <a:ahLst/>
              <a:cxnLst/>
              <a:rect l="l" t="t" r="r" b="b"/>
              <a:pathLst>
                <a:path w="6693" h="14062" extrusionOk="0">
                  <a:moveTo>
                    <a:pt x="1" y="0"/>
                  </a:moveTo>
                  <a:lnTo>
                    <a:pt x="6692" y="14062"/>
                  </a:lnTo>
                  <a:lnTo>
                    <a:pt x="6692" y="3179"/>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9"/>
            <p:cNvSpPr/>
            <p:nvPr/>
          </p:nvSpPr>
          <p:spPr>
            <a:xfrm>
              <a:off x="30880625" y="10105250"/>
              <a:ext cx="167325" cy="351550"/>
            </a:xfrm>
            <a:custGeom>
              <a:avLst/>
              <a:gdLst/>
              <a:ahLst/>
              <a:cxnLst/>
              <a:rect l="l" t="t" r="r" b="b"/>
              <a:pathLst>
                <a:path w="6693" h="14062" extrusionOk="0">
                  <a:moveTo>
                    <a:pt x="6692" y="0"/>
                  </a:moveTo>
                  <a:lnTo>
                    <a:pt x="1" y="14061"/>
                  </a:lnTo>
                  <a:lnTo>
                    <a:pt x="6692" y="10871"/>
                  </a:lnTo>
                  <a:lnTo>
                    <a:pt x="669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a:off x="30509750" y="8921475"/>
              <a:ext cx="538200" cy="1200450"/>
            </a:xfrm>
            <a:custGeom>
              <a:avLst/>
              <a:gdLst/>
              <a:ahLst/>
              <a:cxnLst/>
              <a:rect l="l" t="t" r="r" b="b"/>
              <a:pathLst>
                <a:path w="21528" h="48018" extrusionOk="0">
                  <a:moveTo>
                    <a:pt x="5108" y="0"/>
                  </a:moveTo>
                  <a:lnTo>
                    <a:pt x="17027" y="12573"/>
                  </a:lnTo>
                  <a:lnTo>
                    <a:pt x="1" y="15740"/>
                  </a:lnTo>
                  <a:lnTo>
                    <a:pt x="15205" y="24015"/>
                  </a:lnTo>
                  <a:lnTo>
                    <a:pt x="1" y="32290"/>
                  </a:lnTo>
                  <a:lnTo>
                    <a:pt x="17027" y="35457"/>
                  </a:lnTo>
                  <a:lnTo>
                    <a:pt x="5108" y="48018"/>
                  </a:lnTo>
                  <a:lnTo>
                    <a:pt x="21527" y="45875"/>
                  </a:lnTo>
                  <a:lnTo>
                    <a:pt x="21527" y="2155"/>
                  </a:lnTo>
                  <a:lnTo>
                    <a:pt x="51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19"/>
          <p:cNvSpPr/>
          <p:nvPr/>
        </p:nvSpPr>
        <p:spPr>
          <a:xfrm rot="5400000">
            <a:off x="348465" y="318877"/>
            <a:ext cx="383072" cy="419170"/>
          </a:xfrm>
          <a:custGeom>
            <a:avLst/>
            <a:gdLst/>
            <a:ahLst/>
            <a:cxnLst/>
            <a:rect l="l" t="t" r="r" b="b"/>
            <a:pathLst>
              <a:path w="15973" h="17511" extrusionOk="0">
                <a:moveTo>
                  <a:pt x="6885" y="1"/>
                </a:moveTo>
                <a:cubicBezTo>
                  <a:pt x="6651" y="1"/>
                  <a:pt x="6393" y="191"/>
                  <a:pt x="6442" y="493"/>
                </a:cubicBezTo>
                <a:cubicBezTo>
                  <a:pt x="6835" y="3136"/>
                  <a:pt x="7240" y="5791"/>
                  <a:pt x="7645" y="8446"/>
                </a:cubicBezTo>
                <a:cubicBezTo>
                  <a:pt x="6538" y="7363"/>
                  <a:pt x="5430" y="6279"/>
                  <a:pt x="4323" y="5208"/>
                </a:cubicBezTo>
                <a:cubicBezTo>
                  <a:pt x="4037" y="4934"/>
                  <a:pt x="3763" y="4660"/>
                  <a:pt x="3478" y="4386"/>
                </a:cubicBezTo>
                <a:cubicBezTo>
                  <a:pt x="3394" y="4305"/>
                  <a:pt x="3300" y="4271"/>
                  <a:pt x="3208" y="4271"/>
                </a:cubicBezTo>
                <a:cubicBezTo>
                  <a:pt x="2894" y="4271"/>
                  <a:pt x="2609" y="4669"/>
                  <a:pt x="2894" y="4946"/>
                </a:cubicBezTo>
                <a:cubicBezTo>
                  <a:pt x="4192" y="6208"/>
                  <a:pt x="5478" y="7470"/>
                  <a:pt x="6776" y="8732"/>
                </a:cubicBezTo>
                <a:cubicBezTo>
                  <a:pt x="5656" y="8601"/>
                  <a:pt x="4549" y="8470"/>
                  <a:pt x="3442" y="8351"/>
                </a:cubicBezTo>
                <a:cubicBezTo>
                  <a:pt x="2466" y="8232"/>
                  <a:pt x="1501" y="8125"/>
                  <a:pt x="525" y="8006"/>
                </a:cubicBezTo>
                <a:cubicBezTo>
                  <a:pt x="506" y="8003"/>
                  <a:pt x="488" y="8002"/>
                  <a:pt x="471" y="8002"/>
                </a:cubicBezTo>
                <a:cubicBezTo>
                  <a:pt x="1" y="8002"/>
                  <a:pt x="7" y="8758"/>
                  <a:pt x="501" y="8815"/>
                </a:cubicBezTo>
                <a:cubicBezTo>
                  <a:pt x="2716" y="9077"/>
                  <a:pt x="4942" y="9327"/>
                  <a:pt x="7157" y="9589"/>
                </a:cubicBezTo>
                <a:cubicBezTo>
                  <a:pt x="6478" y="10423"/>
                  <a:pt x="5787" y="11244"/>
                  <a:pt x="5109" y="12077"/>
                </a:cubicBezTo>
                <a:cubicBezTo>
                  <a:pt x="4049" y="13351"/>
                  <a:pt x="3001" y="14625"/>
                  <a:pt x="1954" y="15899"/>
                </a:cubicBezTo>
                <a:cubicBezTo>
                  <a:pt x="1709" y="16208"/>
                  <a:pt x="1975" y="16620"/>
                  <a:pt x="2263" y="16620"/>
                </a:cubicBezTo>
                <a:cubicBezTo>
                  <a:pt x="2353" y="16620"/>
                  <a:pt x="2446" y="16579"/>
                  <a:pt x="2525" y="16483"/>
                </a:cubicBezTo>
                <a:cubicBezTo>
                  <a:pt x="4299" y="14316"/>
                  <a:pt x="6085" y="12149"/>
                  <a:pt x="7871" y="9982"/>
                </a:cubicBezTo>
                <a:cubicBezTo>
                  <a:pt x="7978" y="10720"/>
                  <a:pt x="8097" y="11458"/>
                  <a:pt x="8204" y="12197"/>
                </a:cubicBezTo>
                <a:cubicBezTo>
                  <a:pt x="8454" y="13863"/>
                  <a:pt x="8704" y="15542"/>
                  <a:pt x="8966" y="17209"/>
                </a:cubicBezTo>
                <a:cubicBezTo>
                  <a:pt x="8996" y="17419"/>
                  <a:pt x="9145" y="17511"/>
                  <a:pt x="9306" y="17511"/>
                </a:cubicBezTo>
                <a:cubicBezTo>
                  <a:pt x="9538" y="17511"/>
                  <a:pt x="9794" y="17321"/>
                  <a:pt x="9752" y="17019"/>
                </a:cubicBezTo>
                <a:cubicBezTo>
                  <a:pt x="9431" y="14923"/>
                  <a:pt x="9109" y="12816"/>
                  <a:pt x="8800" y="10708"/>
                </a:cubicBezTo>
                <a:lnTo>
                  <a:pt x="8800" y="10708"/>
                </a:lnTo>
                <a:cubicBezTo>
                  <a:pt x="9693" y="11589"/>
                  <a:pt x="10598" y="12458"/>
                  <a:pt x="11502" y="13340"/>
                </a:cubicBezTo>
                <a:cubicBezTo>
                  <a:pt x="11776" y="13613"/>
                  <a:pt x="12062" y="13887"/>
                  <a:pt x="12336" y="14161"/>
                </a:cubicBezTo>
                <a:cubicBezTo>
                  <a:pt x="12419" y="14242"/>
                  <a:pt x="12514" y="14276"/>
                  <a:pt x="12605" y="14276"/>
                </a:cubicBezTo>
                <a:cubicBezTo>
                  <a:pt x="12920" y="14276"/>
                  <a:pt x="13205" y="13878"/>
                  <a:pt x="12919" y="13601"/>
                </a:cubicBezTo>
                <a:cubicBezTo>
                  <a:pt x="11622" y="12328"/>
                  <a:pt x="10324" y="11065"/>
                  <a:pt x="9026" y="9803"/>
                </a:cubicBezTo>
                <a:lnTo>
                  <a:pt x="9026" y="9803"/>
                </a:lnTo>
                <a:cubicBezTo>
                  <a:pt x="10193" y="9934"/>
                  <a:pt x="11371" y="10065"/>
                  <a:pt x="12538" y="10208"/>
                </a:cubicBezTo>
                <a:cubicBezTo>
                  <a:pt x="13503" y="10315"/>
                  <a:pt x="14479" y="10423"/>
                  <a:pt x="15455" y="10542"/>
                </a:cubicBezTo>
                <a:cubicBezTo>
                  <a:pt x="15473" y="10544"/>
                  <a:pt x="15491" y="10545"/>
                  <a:pt x="15508" y="10545"/>
                </a:cubicBezTo>
                <a:cubicBezTo>
                  <a:pt x="15968" y="10545"/>
                  <a:pt x="15973" y="9789"/>
                  <a:pt x="15479" y="9732"/>
                </a:cubicBezTo>
                <a:cubicBezTo>
                  <a:pt x="13229" y="9470"/>
                  <a:pt x="10979" y="9208"/>
                  <a:pt x="8728" y="8958"/>
                </a:cubicBezTo>
                <a:cubicBezTo>
                  <a:pt x="9169" y="8410"/>
                  <a:pt x="9621" y="7863"/>
                  <a:pt x="10074" y="7315"/>
                </a:cubicBezTo>
                <a:cubicBezTo>
                  <a:pt x="11121" y="6041"/>
                  <a:pt x="12169" y="4767"/>
                  <a:pt x="13217" y="3493"/>
                </a:cubicBezTo>
                <a:cubicBezTo>
                  <a:pt x="13471" y="3185"/>
                  <a:pt x="13207" y="2773"/>
                  <a:pt x="12919" y="2773"/>
                </a:cubicBezTo>
                <a:cubicBezTo>
                  <a:pt x="12829" y="2773"/>
                  <a:pt x="12737" y="2813"/>
                  <a:pt x="12657" y="2910"/>
                </a:cubicBezTo>
                <a:cubicBezTo>
                  <a:pt x="11241" y="4624"/>
                  <a:pt x="9824" y="6351"/>
                  <a:pt x="8407" y="8077"/>
                </a:cubicBezTo>
                <a:cubicBezTo>
                  <a:pt x="8264" y="7160"/>
                  <a:pt x="8121" y="6232"/>
                  <a:pt x="7990" y="5315"/>
                </a:cubicBezTo>
                <a:cubicBezTo>
                  <a:pt x="7728" y="3648"/>
                  <a:pt x="7478" y="1969"/>
                  <a:pt x="7228" y="302"/>
                </a:cubicBezTo>
                <a:cubicBezTo>
                  <a:pt x="7199" y="92"/>
                  <a:pt x="7047" y="1"/>
                  <a:pt x="6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9"/>
          <p:cNvSpPr/>
          <p:nvPr/>
        </p:nvSpPr>
        <p:spPr>
          <a:xfrm rot="10800000">
            <a:off x="8172444" y="4279009"/>
            <a:ext cx="1162359" cy="1028838"/>
          </a:xfrm>
          <a:custGeom>
            <a:avLst/>
            <a:gdLst/>
            <a:ahLst/>
            <a:cxnLst/>
            <a:rect l="l" t="t" r="r" b="b"/>
            <a:pathLst>
              <a:path w="36708" h="32553" extrusionOk="0">
                <a:moveTo>
                  <a:pt x="0" y="1"/>
                </a:moveTo>
                <a:lnTo>
                  <a:pt x="0" y="32552"/>
                </a:lnTo>
                <a:cubicBezTo>
                  <a:pt x="703" y="32552"/>
                  <a:pt x="1393" y="32529"/>
                  <a:pt x="2084" y="32493"/>
                </a:cubicBezTo>
                <a:lnTo>
                  <a:pt x="2155" y="19051"/>
                </a:lnTo>
                <a:lnTo>
                  <a:pt x="4679" y="32255"/>
                </a:lnTo>
                <a:cubicBezTo>
                  <a:pt x="6203" y="32064"/>
                  <a:pt x="7703" y="31779"/>
                  <a:pt x="9168" y="31409"/>
                </a:cubicBezTo>
                <a:lnTo>
                  <a:pt x="6513" y="17467"/>
                </a:lnTo>
                <a:lnTo>
                  <a:pt x="6513" y="17467"/>
                </a:lnTo>
                <a:lnTo>
                  <a:pt x="11894" y="30600"/>
                </a:lnTo>
                <a:cubicBezTo>
                  <a:pt x="13347" y="30112"/>
                  <a:pt x="14752" y="29528"/>
                  <a:pt x="16121" y="28873"/>
                </a:cubicBezTo>
                <a:lnTo>
                  <a:pt x="10561" y="15288"/>
                </a:lnTo>
                <a:lnTo>
                  <a:pt x="18764" y="27457"/>
                </a:lnTo>
                <a:cubicBezTo>
                  <a:pt x="20086" y="26683"/>
                  <a:pt x="21348" y="25825"/>
                  <a:pt x="22551" y="24897"/>
                </a:cubicBezTo>
                <a:lnTo>
                  <a:pt x="14800" y="13383"/>
                </a:lnTo>
                <a:lnTo>
                  <a:pt x="24658" y="23147"/>
                </a:lnTo>
                <a:cubicBezTo>
                  <a:pt x="25801" y="22135"/>
                  <a:pt x="26872" y="21051"/>
                  <a:pt x="27885" y="19908"/>
                </a:cubicBezTo>
                <a:lnTo>
                  <a:pt x="18741" y="10847"/>
                </a:lnTo>
                <a:lnTo>
                  <a:pt x="29420" y="18027"/>
                </a:lnTo>
                <a:cubicBezTo>
                  <a:pt x="30349" y="16812"/>
                  <a:pt x="31206" y="15550"/>
                  <a:pt x="31980" y="14229"/>
                </a:cubicBezTo>
                <a:lnTo>
                  <a:pt x="20741" y="6680"/>
                </a:lnTo>
                <a:lnTo>
                  <a:pt x="33219" y="11919"/>
                </a:lnTo>
                <a:cubicBezTo>
                  <a:pt x="33897" y="10550"/>
                  <a:pt x="34492" y="9145"/>
                  <a:pt x="34993" y="7692"/>
                </a:cubicBezTo>
                <a:lnTo>
                  <a:pt x="22050" y="2263"/>
                </a:lnTo>
                <a:lnTo>
                  <a:pt x="22050" y="2263"/>
                </a:lnTo>
                <a:lnTo>
                  <a:pt x="35814" y="5037"/>
                </a:lnTo>
                <a:cubicBezTo>
                  <a:pt x="36195" y="3573"/>
                  <a:pt x="36505" y="2073"/>
                  <a:pt x="36707" y="549"/>
                </a:cubicBezTo>
                <a:lnTo>
                  <a:pt x="33981"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9"/>
          <p:cNvSpPr/>
          <p:nvPr/>
        </p:nvSpPr>
        <p:spPr>
          <a:xfrm>
            <a:off x="-4198199" y="2088225"/>
            <a:ext cx="4918200" cy="4918200"/>
          </a:xfrm>
          <a:prstGeom prst="arc">
            <a:avLst>
              <a:gd name="adj1" fmla="val 18069283"/>
              <a:gd name="adj2" fmla="val 1386383"/>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9"/>
          <p:cNvSpPr/>
          <p:nvPr/>
        </p:nvSpPr>
        <p:spPr>
          <a:xfrm rot="6300005">
            <a:off x="4222030" y="-4541162"/>
            <a:ext cx="4918081" cy="4918081"/>
          </a:xfrm>
          <a:prstGeom prst="arc">
            <a:avLst>
              <a:gd name="adj1" fmla="val 18069283"/>
              <a:gd name="adj2" fmla="val 138638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CUSTOM_5">
    <p:spTree>
      <p:nvGrpSpPr>
        <p:cNvPr id="1" name="Shape 241"/>
        <p:cNvGrpSpPr/>
        <p:nvPr/>
      </p:nvGrpSpPr>
      <p:grpSpPr>
        <a:xfrm>
          <a:off x="0" y="0"/>
          <a:ext cx="0" cy="0"/>
          <a:chOff x="0" y="0"/>
          <a:chExt cx="0" cy="0"/>
        </a:xfrm>
      </p:grpSpPr>
      <p:sp>
        <p:nvSpPr>
          <p:cNvPr id="242" name="Google Shape;242;p20"/>
          <p:cNvSpPr txBox="1">
            <a:spLocks noGrp="1"/>
          </p:cNvSpPr>
          <p:nvPr>
            <p:ph type="title"/>
          </p:nvPr>
        </p:nvSpPr>
        <p:spPr>
          <a:xfrm>
            <a:off x="5251025" y="1789150"/>
            <a:ext cx="2731800" cy="527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
              <a:buNone/>
              <a:defRPr sz="2800"/>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43" name="Google Shape;243;p20"/>
          <p:cNvSpPr txBox="1">
            <a:spLocks noGrp="1"/>
          </p:cNvSpPr>
          <p:nvPr>
            <p:ph type="subTitle" idx="1"/>
          </p:nvPr>
        </p:nvSpPr>
        <p:spPr>
          <a:xfrm>
            <a:off x="4893250" y="2386225"/>
            <a:ext cx="3089700" cy="973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atin typeface="Lora Medium"/>
                <a:ea typeface="Lora Medium"/>
                <a:cs typeface="Lora Medium"/>
                <a:sym typeface="Lora Medium"/>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244" name="Google Shape;244;p20"/>
          <p:cNvSpPr/>
          <p:nvPr/>
        </p:nvSpPr>
        <p:spPr>
          <a:xfrm rot="10800000" flipH="1">
            <a:off x="1" y="-3"/>
            <a:ext cx="802927" cy="812180"/>
          </a:xfrm>
          <a:custGeom>
            <a:avLst/>
            <a:gdLst/>
            <a:ahLst/>
            <a:cxnLst/>
            <a:rect l="l" t="t" r="r" b="b"/>
            <a:pathLst>
              <a:path w="7897" h="7988" extrusionOk="0">
                <a:moveTo>
                  <a:pt x="1" y="1"/>
                </a:moveTo>
                <a:lnTo>
                  <a:pt x="1" y="7988"/>
                </a:lnTo>
                <a:lnTo>
                  <a:pt x="7894" y="7988"/>
                </a:lnTo>
                <a:cubicBezTo>
                  <a:pt x="7894" y="7972"/>
                  <a:pt x="7896" y="7956"/>
                  <a:pt x="7896" y="7940"/>
                </a:cubicBezTo>
                <a:cubicBezTo>
                  <a:pt x="7896" y="7777"/>
                  <a:pt x="7892" y="7614"/>
                  <a:pt x="7883" y="7453"/>
                </a:cubicBezTo>
                <a:lnTo>
                  <a:pt x="5223" y="7438"/>
                </a:lnTo>
                <a:lnTo>
                  <a:pt x="7841" y="6959"/>
                </a:lnTo>
                <a:cubicBezTo>
                  <a:pt x="7803" y="6633"/>
                  <a:pt x="7744" y="6313"/>
                  <a:pt x="7666" y="5999"/>
                </a:cubicBezTo>
                <a:lnTo>
                  <a:pt x="4857" y="6514"/>
                </a:lnTo>
                <a:lnTo>
                  <a:pt x="7515" y="5471"/>
                </a:lnTo>
                <a:cubicBezTo>
                  <a:pt x="7416" y="5159"/>
                  <a:pt x="7297" y="4855"/>
                  <a:pt x="7160" y="4563"/>
                </a:cubicBezTo>
                <a:lnTo>
                  <a:pt x="4349" y="5666"/>
                </a:lnTo>
                <a:lnTo>
                  <a:pt x="6883" y="4027"/>
                </a:lnTo>
                <a:cubicBezTo>
                  <a:pt x="6725" y="3743"/>
                  <a:pt x="6548" y="3469"/>
                  <a:pt x="6355" y="3209"/>
                </a:cubicBezTo>
                <a:lnTo>
                  <a:pt x="3904" y="4792"/>
                </a:lnTo>
                <a:lnTo>
                  <a:pt x="3904" y="4792"/>
                </a:lnTo>
                <a:lnTo>
                  <a:pt x="5999" y="2762"/>
                </a:lnTo>
                <a:cubicBezTo>
                  <a:pt x="5787" y="2515"/>
                  <a:pt x="5560" y="2281"/>
                  <a:pt x="5320" y="2062"/>
                </a:cubicBezTo>
                <a:lnTo>
                  <a:pt x="3322" y="3999"/>
                </a:lnTo>
                <a:lnTo>
                  <a:pt x="3322" y="3999"/>
                </a:lnTo>
                <a:lnTo>
                  <a:pt x="4917" y="1719"/>
                </a:lnTo>
                <a:cubicBezTo>
                  <a:pt x="4663" y="1516"/>
                  <a:pt x="4396" y="1329"/>
                  <a:pt x="4118" y="1159"/>
                </a:cubicBezTo>
                <a:lnTo>
                  <a:pt x="2402" y="3612"/>
                </a:lnTo>
                <a:lnTo>
                  <a:pt x="3600" y="869"/>
                </a:lnTo>
                <a:cubicBezTo>
                  <a:pt x="3312" y="720"/>
                  <a:pt x="3014" y="589"/>
                  <a:pt x="2706" y="477"/>
                </a:cubicBezTo>
                <a:lnTo>
                  <a:pt x="1445" y="3369"/>
                </a:lnTo>
                <a:lnTo>
                  <a:pt x="2090" y="281"/>
                </a:lnTo>
                <a:cubicBezTo>
                  <a:pt x="1778" y="195"/>
                  <a:pt x="1461" y="130"/>
                  <a:pt x="1135" y="82"/>
                </a:cubicBezTo>
                <a:lnTo>
                  <a:pt x="515" y="3056"/>
                </a:lnTo>
                <a:lnTo>
                  <a:pt x="531" y="18"/>
                </a:lnTo>
                <a:cubicBezTo>
                  <a:pt x="370" y="9"/>
                  <a:pt x="207" y="1"/>
                  <a:pt x="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0"/>
          <p:cNvSpPr/>
          <p:nvPr/>
        </p:nvSpPr>
        <p:spPr>
          <a:xfrm rot="5400000">
            <a:off x="8468728" y="4468217"/>
            <a:ext cx="684915" cy="665631"/>
          </a:xfrm>
          <a:custGeom>
            <a:avLst/>
            <a:gdLst/>
            <a:ahLst/>
            <a:cxnLst/>
            <a:rect l="l" t="t" r="r" b="b"/>
            <a:pathLst>
              <a:path w="29195" h="28373" fill="none" extrusionOk="0">
                <a:moveTo>
                  <a:pt x="1" y="0"/>
                </a:moveTo>
                <a:cubicBezTo>
                  <a:pt x="191" y="1346"/>
                  <a:pt x="453" y="2667"/>
                  <a:pt x="799" y="3953"/>
                </a:cubicBezTo>
                <a:lnTo>
                  <a:pt x="13145" y="1477"/>
                </a:lnTo>
                <a:lnTo>
                  <a:pt x="1525" y="6334"/>
                </a:lnTo>
                <a:cubicBezTo>
                  <a:pt x="1977" y="7644"/>
                  <a:pt x="2513" y="8906"/>
                  <a:pt x="3120" y="10121"/>
                </a:cubicBezTo>
                <a:lnTo>
                  <a:pt x="14312" y="5430"/>
                </a:lnTo>
                <a:lnTo>
                  <a:pt x="4240" y="12192"/>
                </a:lnTo>
                <a:cubicBezTo>
                  <a:pt x="4930" y="13383"/>
                  <a:pt x="5692" y="14514"/>
                  <a:pt x="6526" y="15597"/>
                </a:cubicBezTo>
                <a:lnTo>
                  <a:pt x="16110" y="9168"/>
                </a:lnTo>
                <a:lnTo>
                  <a:pt x="7907" y="17288"/>
                </a:lnTo>
                <a:cubicBezTo>
                  <a:pt x="8812" y="18324"/>
                  <a:pt x="9776" y="19288"/>
                  <a:pt x="10800" y="20205"/>
                </a:cubicBezTo>
                <a:lnTo>
                  <a:pt x="19634" y="11442"/>
                </a:lnTo>
                <a:lnTo>
                  <a:pt x="12693" y="21765"/>
                </a:lnTo>
                <a:cubicBezTo>
                  <a:pt x="13776" y="22598"/>
                  <a:pt x="14908" y="23372"/>
                  <a:pt x="16086" y="24063"/>
                </a:cubicBezTo>
                <a:lnTo>
                  <a:pt x="23444" y="13145"/>
                </a:lnTo>
                <a:lnTo>
                  <a:pt x="18456" y="25325"/>
                </a:lnTo>
                <a:cubicBezTo>
                  <a:pt x="19682" y="25920"/>
                  <a:pt x="20956" y="26444"/>
                  <a:pt x="22254" y="26885"/>
                </a:cubicBezTo>
                <a:lnTo>
                  <a:pt x="27076" y="15097"/>
                </a:lnTo>
                <a:lnTo>
                  <a:pt x="24694" y="27611"/>
                </a:lnTo>
                <a:cubicBezTo>
                  <a:pt x="26004" y="27944"/>
                  <a:pt x="27350" y="28194"/>
                  <a:pt x="28719" y="28373"/>
                </a:cubicBezTo>
                <a:lnTo>
                  <a:pt x="29195" y="25896"/>
                </a:lnTo>
              </a:path>
            </a:pathLst>
          </a:custGeom>
          <a:noFill/>
          <a:ln w="1905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0"/>
          <p:cNvSpPr/>
          <p:nvPr/>
        </p:nvSpPr>
        <p:spPr>
          <a:xfrm rot="10800000">
            <a:off x="5791306" y="-8679"/>
            <a:ext cx="3352695" cy="829540"/>
          </a:xfrm>
          <a:custGeom>
            <a:avLst/>
            <a:gdLst/>
            <a:ahLst/>
            <a:cxnLst/>
            <a:rect l="l" t="t" r="r" b="b"/>
            <a:pathLst>
              <a:path w="54091" h="13384" fill="none" extrusionOk="0">
                <a:moveTo>
                  <a:pt x="54091" y="13383"/>
                </a:moveTo>
                <a:cubicBezTo>
                  <a:pt x="37624" y="132"/>
                  <a:pt x="14586" y="1"/>
                  <a:pt x="0" y="13383"/>
                </a:cubicBezTo>
              </a:path>
            </a:pathLst>
          </a:custGeom>
          <a:noFill/>
          <a:ln w="28575"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0"/>
          <p:cNvSpPr/>
          <p:nvPr/>
        </p:nvSpPr>
        <p:spPr>
          <a:xfrm rot="-5400000">
            <a:off x="-394000" y="3813175"/>
            <a:ext cx="1036649" cy="248656"/>
          </a:xfrm>
          <a:custGeom>
            <a:avLst/>
            <a:gdLst/>
            <a:ahLst/>
            <a:cxnLst/>
            <a:rect l="l" t="t" r="r" b="b"/>
            <a:pathLst>
              <a:path w="27755" h="6657" extrusionOk="0">
                <a:moveTo>
                  <a:pt x="1" y="1"/>
                </a:moveTo>
                <a:cubicBezTo>
                  <a:pt x="1501" y="1775"/>
                  <a:pt x="3382" y="3311"/>
                  <a:pt x="5597" y="4478"/>
                </a:cubicBezTo>
                <a:cubicBezTo>
                  <a:pt x="8404" y="5955"/>
                  <a:pt x="11400" y="6657"/>
                  <a:pt x="14308" y="6657"/>
                </a:cubicBezTo>
                <a:cubicBezTo>
                  <a:pt x="19651" y="6657"/>
                  <a:pt x="24701" y="4288"/>
                  <a:pt x="27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0"/>
          <p:cNvSpPr/>
          <p:nvPr/>
        </p:nvSpPr>
        <p:spPr>
          <a:xfrm>
            <a:off x="1734340" y="4603503"/>
            <a:ext cx="2132808" cy="527698"/>
          </a:xfrm>
          <a:custGeom>
            <a:avLst/>
            <a:gdLst/>
            <a:ahLst/>
            <a:cxnLst/>
            <a:rect l="l" t="t" r="r" b="b"/>
            <a:pathLst>
              <a:path w="54091" h="13384" fill="none" extrusionOk="0">
                <a:moveTo>
                  <a:pt x="54091" y="13383"/>
                </a:moveTo>
                <a:cubicBezTo>
                  <a:pt x="37624" y="132"/>
                  <a:pt x="14586" y="1"/>
                  <a:pt x="0" y="13383"/>
                </a:cubicBezTo>
              </a:path>
            </a:pathLst>
          </a:custGeom>
          <a:noFill/>
          <a:ln w="28575"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2032425" y="2740000"/>
            <a:ext cx="5085600" cy="744300"/>
          </a:xfrm>
          <a:prstGeom prst="rect">
            <a:avLst/>
          </a:prstGeom>
          <a:noFill/>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None/>
              <a:defRPr sz="2800" b="1">
                <a:latin typeface="Lora"/>
                <a:ea typeface="Lora"/>
                <a:cs typeface="Lora"/>
                <a:sym typeface="Lora"/>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0" name="Google Shape;30;p3"/>
          <p:cNvSpPr txBox="1">
            <a:spLocks noGrp="1"/>
          </p:cNvSpPr>
          <p:nvPr>
            <p:ph type="subTitle" idx="1"/>
          </p:nvPr>
        </p:nvSpPr>
        <p:spPr>
          <a:xfrm>
            <a:off x="2032425" y="3331000"/>
            <a:ext cx="5085600" cy="45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Font typeface="Lora"/>
              <a:buNone/>
              <a:defRPr sz="16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1" name="Google Shape;31;p3"/>
          <p:cNvSpPr txBox="1">
            <a:spLocks noGrp="1"/>
          </p:cNvSpPr>
          <p:nvPr>
            <p:ph type="title" idx="2" hasCustomPrompt="1"/>
          </p:nvPr>
        </p:nvSpPr>
        <p:spPr>
          <a:xfrm>
            <a:off x="3570400" y="1351400"/>
            <a:ext cx="2003100" cy="977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 name="Google Shape;32;p3"/>
          <p:cNvSpPr/>
          <p:nvPr/>
        </p:nvSpPr>
        <p:spPr>
          <a:xfrm rot="6782180">
            <a:off x="1783891" y="-5992933"/>
            <a:ext cx="7984619" cy="7984619"/>
          </a:xfrm>
          <a:prstGeom prst="arc">
            <a:avLst>
              <a:gd name="adj1" fmla="val 16631326"/>
              <a:gd name="adj2" fmla="val 2292190"/>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59253" y="526460"/>
            <a:ext cx="212327" cy="193544"/>
          </a:xfrm>
          <a:custGeom>
            <a:avLst/>
            <a:gdLst/>
            <a:ahLst/>
            <a:cxnLst/>
            <a:rect l="l" t="t" r="r" b="b"/>
            <a:pathLst>
              <a:path w="1562" h="1486" extrusionOk="0">
                <a:moveTo>
                  <a:pt x="751" y="0"/>
                </a:moveTo>
                <a:cubicBezTo>
                  <a:pt x="689" y="0"/>
                  <a:pt x="627" y="9"/>
                  <a:pt x="565" y="27"/>
                </a:cubicBezTo>
                <a:cubicBezTo>
                  <a:pt x="201" y="138"/>
                  <a:pt x="1" y="546"/>
                  <a:pt x="118" y="943"/>
                </a:cubicBezTo>
                <a:cubicBezTo>
                  <a:pt x="216" y="1270"/>
                  <a:pt x="505" y="1485"/>
                  <a:pt x="809" y="1485"/>
                </a:cubicBezTo>
                <a:cubicBezTo>
                  <a:pt x="871" y="1485"/>
                  <a:pt x="934" y="1477"/>
                  <a:pt x="995" y="1458"/>
                </a:cubicBezTo>
                <a:cubicBezTo>
                  <a:pt x="1362" y="1349"/>
                  <a:pt x="1562" y="939"/>
                  <a:pt x="1443" y="544"/>
                </a:cubicBezTo>
                <a:cubicBezTo>
                  <a:pt x="1344" y="215"/>
                  <a:pt x="1056" y="0"/>
                  <a:pt x="7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4143136">
            <a:off x="8487460" y="4508326"/>
            <a:ext cx="399588" cy="469679"/>
          </a:xfrm>
          <a:custGeom>
            <a:avLst/>
            <a:gdLst/>
            <a:ahLst/>
            <a:cxnLst/>
            <a:rect l="l" t="t" r="r" b="b"/>
            <a:pathLst>
              <a:path w="4075" h="4999" extrusionOk="0">
                <a:moveTo>
                  <a:pt x="2146" y="0"/>
                </a:moveTo>
                <a:cubicBezTo>
                  <a:pt x="2098" y="0"/>
                  <a:pt x="2054" y="29"/>
                  <a:pt x="2050" y="92"/>
                </a:cubicBezTo>
                <a:lnTo>
                  <a:pt x="1933" y="1991"/>
                </a:lnTo>
                <a:cubicBezTo>
                  <a:pt x="1747" y="1803"/>
                  <a:pt x="1561" y="1613"/>
                  <a:pt x="1377" y="1425"/>
                </a:cubicBezTo>
                <a:cubicBezTo>
                  <a:pt x="1040" y="1082"/>
                  <a:pt x="703" y="741"/>
                  <a:pt x="366" y="399"/>
                </a:cubicBezTo>
                <a:cubicBezTo>
                  <a:pt x="344" y="375"/>
                  <a:pt x="319" y="365"/>
                  <a:pt x="295" y="365"/>
                </a:cubicBezTo>
                <a:cubicBezTo>
                  <a:pt x="209" y="365"/>
                  <a:pt x="135" y="491"/>
                  <a:pt x="216" y="573"/>
                </a:cubicBezTo>
                <a:cubicBezTo>
                  <a:pt x="751" y="1116"/>
                  <a:pt x="1285" y="1661"/>
                  <a:pt x="1818" y="2203"/>
                </a:cubicBezTo>
                <a:cubicBezTo>
                  <a:pt x="1384" y="2140"/>
                  <a:pt x="949" y="2075"/>
                  <a:pt x="515" y="2011"/>
                </a:cubicBezTo>
                <a:cubicBezTo>
                  <a:pt x="406" y="1995"/>
                  <a:pt x="295" y="1980"/>
                  <a:pt x="186" y="1964"/>
                </a:cubicBezTo>
                <a:cubicBezTo>
                  <a:pt x="179" y="1963"/>
                  <a:pt x="173" y="1962"/>
                  <a:pt x="166" y="1962"/>
                </a:cubicBezTo>
                <a:cubicBezTo>
                  <a:pt x="36" y="1962"/>
                  <a:pt x="5" y="2169"/>
                  <a:pt x="146" y="2190"/>
                </a:cubicBezTo>
                <a:cubicBezTo>
                  <a:pt x="651" y="2265"/>
                  <a:pt x="1159" y="2338"/>
                  <a:pt x="1666" y="2413"/>
                </a:cubicBezTo>
                <a:cubicBezTo>
                  <a:pt x="1388" y="2568"/>
                  <a:pt x="1113" y="2724"/>
                  <a:pt x="836" y="2881"/>
                </a:cubicBezTo>
                <a:cubicBezTo>
                  <a:pt x="594" y="3018"/>
                  <a:pt x="352" y="3152"/>
                  <a:pt x="109" y="3289"/>
                </a:cubicBezTo>
                <a:cubicBezTo>
                  <a:pt x="0" y="3351"/>
                  <a:pt x="76" y="3496"/>
                  <a:pt x="180" y="3496"/>
                </a:cubicBezTo>
                <a:cubicBezTo>
                  <a:pt x="199" y="3496"/>
                  <a:pt x="219" y="3491"/>
                  <a:pt x="239" y="3479"/>
                </a:cubicBezTo>
                <a:cubicBezTo>
                  <a:pt x="792" y="3168"/>
                  <a:pt x="1345" y="2857"/>
                  <a:pt x="1898" y="2546"/>
                </a:cubicBezTo>
                <a:lnTo>
                  <a:pt x="1898" y="2546"/>
                </a:lnTo>
                <a:lnTo>
                  <a:pt x="1842" y="3463"/>
                </a:lnTo>
                <a:cubicBezTo>
                  <a:pt x="1812" y="3931"/>
                  <a:pt x="1785" y="4398"/>
                  <a:pt x="1755" y="4866"/>
                </a:cubicBezTo>
                <a:cubicBezTo>
                  <a:pt x="1750" y="4949"/>
                  <a:pt x="1822" y="4999"/>
                  <a:pt x="1886" y="4999"/>
                </a:cubicBezTo>
                <a:cubicBezTo>
                  <a:pt x="1934" y="4999"/>
                  <a:pt x="1978" y="4971"/>
                  <a:pt x="1983" y="4908"/>
                </a:cubicBezTo>
                <a:cubicBezTo>
                  <a:pt x="2030" y="4111"/>
                  <a:pt x="2080" y="3315"/>
                  <a:pt x="2129" y="2518"/>
                </a:cubicBezTo>
                <a:cubicBezTo>
                  <a:pt x="2278" y="2669"/>
                  <a:pt x="2426" y="2822"/>
                  <a:pt x="2575" y="2972"/>
                </a:cubicBezTo>
                <a:cubicBezTo>
                  <a:pt x="2912" y="3315"/>
                  <a:pt x="3247" y="3656"/>
                  <a:pt x="3583" y="3998"/>
                </a:cubicBezTo>
                <a:cubicBezTo>
                  <a:pt x="3606" y="4022"/>
                  <a:pt x="3631" y="4032"/>
                  <a:pt x="3655" y="4032"/>
                </a:cubicBezTo>
                <a:cubicBezTo>
                  <a:pt x="3741" y="4032"/>
                  <a:pt x="3814" y="3906"/>
                  <a:pt x="3734" y="3824"/>
                </a:cubicBezTo>
                <a:cubicBezTo>
                  <a:pt x="3310" y="3394"/>
                  <a:pt x="2886" y="2962"/>
                  <a:pt x="2462" y="2530"/>
                </a:cubicBezTo>
                <a:lnTo>
                  <a:pt x="2462" y="2530"/>
                </a:lnTo>
                <a:cubicBezTo>
                  <a:pt x="2817" y="2582"/>
                  <a:pt x="3169" y="2633"/>
                  <a:pt x="3522" y="2687"/>
                </a:cubicBezTo>
                <a:cubicBezTo>
                  <a:pt x="3633" y="2703"/>
                  <a:pt x="3742" y="2719"/>
                  <a:pt x="3853" y="2734"/>
                </a:cubicBezTo>
                <a:cubicBezTo>
                  <a:pt x="3859" y="2735"/>
                  <a:pt x="3866" y="2736"/>
                  <a:pt x="3872" y="2736"/>
                </a:cubicBezTo>
                <a:cubicBezTo>
                  <a:pt x="4001" y="2736"/>
                  <a:pt x="4032" y="2527"/>
                  <a:pt x="3892" y="2509"/>
                </a:cubicBezTo>
                <a:cubicBezTo>
                  <a:pt x="3383" y="2433"/>
                  <a:pt x="2874" y="2358"/>
                  <a:pt x="2363" y="2283"/>
                </a:cubicBezTo>
                <a:cubicBezTo>
                  <a:pt x="2656" y="2118"/>
                  <a:pt x="2947" y="1956"/>
                  <a:pt x="3239" y="1791"/>
                </a:cubicBezTo>
                <a:cubicBezTo>
                  <a:pt x="3480" y="1655"/>
                  <a:pt x="3722" y="1518"/>
                  <a:pt x="3966" y="1381"/>
                </a:cubicBezTo>
                <a:cubicBezTo>
                  <a:pt x="4075" y="1319"/>
                  <a:pt x="3998" y="1175"/>
                  <a:pt x="3894" y="1175"/>
                </a:cubicBezTo>
                <a:cubicBezTo>
                  <a:pt x="3875" y="1175"/>
                  <a:pt x="3855" y="1180"/>
                  <a:pt x="3835" y="1191"/>
                </a:cubicBezTo>
                <a:cubicBezTo>
                  <a:pt x="3274" y="1508"/>
                  <a:pt x="2714" y="1823"/>
                  <a:pt x="2153" y="2140"/>
                </a:cubicBezTo>
                <a:cubicBezTo>
                  <a:pt x="2165" y="1938"/>
                  <a:pt x="2177" y="1738"/>
                  <a:pt x="2189" y="1536"/>
                </a:cubicBezTo>
                <a:cubicBezTo>
                  <a:pt x="2218" y="1068"/>
                  <a:pt x="2246" y="601"/>
                  <a:pt x="2276" y="133"/>
                </a:cubicBezTo>
                <a:cubicBezTo>
                  <a:pt x="2282" y="50"/>
                  <a:pt x="2210" y="0"/>
                  <a:pt x="21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5400000">
            <a:off x="-836901" y="2223468"/>
            <a:ext cx="2204657" cy="696562"/>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19050" cap="flat" cmpd="sng">
            <a:solidFill>
              <a:srgbClr val="F35E96"/>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2">
  <p:cSld name="CUSTOM_24">
    <p:spTree>
      <p:nvGrpSpPr>
        <p:cNvPr id="1" name="Shape 249"/>
        <p:cNvGrpSpPr/>
        <p:nvPr/>
      </p:nvGrpSpPr>
      <p:grpSpPr>
        <a:xfrm>
          <a:off x="0" y="0"/>
          <a:ext cx="0" cy="0"/>
          <a:chOff x="0" y="0"/>
          <a:chExt cx="0" cy="0"/>
        </a:xfrm>
      </p:grpSpPr>
      <p:sp>
        <p:nvSpPr>
          <p:cNvPr id="250" name="Google Shape;250;p21"/>
          <p:cNvSpPr txBox="1">
            <a:spLocks noGrp="1"/>
          </p:cNvSpPr>
          <p:nvPr>
            <p:ph type="title"/>
          </p:nvPr>
        </p:nvSpPr>
        <p:spPr>
          <a:xfrm>
            <a:off x="4893125" y="1636475"/>
            <a:ext cx="3089700" cy="1032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1200"/>
              <a:buNone/>
              <a:defRPr sz="2800"/>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251" name="Google Shape;251;p21"/>
          <p:cNvSpPr txBox="1">
            <a:spLocks noGrp="1"/>
          </p:cNvSpPr>
          <p:nvPr>
            <p:ph type="subTitle" idx="1"/>
          </p:nvPr>
        </p:nvSpPr>
        <p:spPr>
          <a:xfrm>
            <a:off x="4893250" y="2738650"/>
            <a:ext cx="3089700" cy="9735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a:latin typeface="Lora Medium"/>
                <a:ea typeface="Lora Medium"/>
                <a:cs typeface="Lora Medium"/>
                <a:sym typeface="Lora Medium"/>
              </a:defRPr>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252" name="Google Shape;252;p21"/>
          <p:cNvSpPr/>
          <p:nvPr/>
        </p:nvSpPr>
        <p:spPr>
          <a:xfrm rot="-5400000">
            <a:off x="8042672" y="1615498"/>
            <a:ext cx="1889733" cy="724832"/>
          </a:xfrm>
          <a:custGeom>
            <a:avLst/>
            <a:gdLst/>
            <a:ahLst/>
            <a:cxnLst/>
            <a:rect l="l" t="t" r="r" b="b"/>
            <a:pathLst>
              <a:path w="7751" h="2973" extrusionOk="0">
                <a:moveTo>
                  <a:pt x="3684" y="1"/>
                </a:moveTo>
                <a:cubicBezTo>
                  <a:pt x="2302" y="1"/>
                  <a:pt x="1004" y="694"/>
                  <a:pt x="353" y="1927"/>
                </a:cubicBezTo>
                <a:cubicBezTo>
                  <a:pt x="177" y="2263"/>
                  <a:pt x="60" y="2614"/>
                  <a:pt x="1" y="2973"/>
                </a:cubicBezTo>
                <a:lnTo>
                  <a:pt x="7751" y="2973"/>
                </a:lnTo>
                <a:cubicBezTo>
                  <a:pt x="7445" y="1964"/>
                  <a:pt x="6724" y="1053"/>
                  <a:pt x="5678" y="500"/>
                </a:cubicBezTo>
                <a:cubicBezTo>
                  <a:pt x="5036" y="162"/>
                  <a:pt x="4350" y="1"/>
                  <a:pt x="36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3" name="Google Shape;253;p21"/>
          <p:cNvGrpSpPr/>
          <p:nvPr/>
        </p:nvGrpSpPr>
        <p:grpSpPr>
          <a:xfrm rot="10800000">
            <a:off x="-76181" y="2795950"/>
            <a:ext cx="529897" cy="1834035"/>
            <a:chOff x="6113250" y="940742"/>
            <a:chExt cx="498679" cy="1731529"/>
          </a:xfrm>
        </p:grpSpPr>
        <p:sp>
          <p:nvSpPr>
            <p:cNvPr id="254" name="Google Shape;254;p21"/>
            <p:cNvSpPr/>
            <p:nvPr/>
          </p:nvSpPr>
          <p:spPr>
            <a:xfrm>
              <a:off x="6456765" y="940742"/>
              <a:ext cx="155161" cy="325515"/>
            </a:xfrm>
            <a:custGeom>
              <a:avLst/>
              <a:gdLst/>
              <a:ahLst/>
              <a:cxnLst/>
              <a:rect l="l" t="t" r="r" b="b"/>
              <a:pathLst>
                <a:path w="1491" h="3128" extrusionOk="0">
                  <a:moveTo>
                    <a:pt x="1" y="1"/>
                  </a:moveTo>
                  <a:lnTo>
                    <a:pt x="1491" y="3127"/>
                  </a:lnTo>
                  <a:lnTo>
                    <a:pt x="1491" y="710"/>
                  </a:lnTo>
                  <a:lnTo>
                    <a:pt x="1" y="1"/>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1"/>
            <p:cNvSpPr/>
            <p:nvPr/>
          </p:nvSpPr>
          <p:spPr>
            <a:xfrm>
              <a:off x="6456765" y="2346755"/>
              <a:ext cx="155161" cy="325515"/>
            </a:xfrm>
            <a:custGeom>
              <a:avLst/>
              <a:gdLst/>
              <a:ahLst/>
              <a:cxnLst/>
              <a:rect l="l" t="t" r="r" b="b"/>
              <a:pathLst>
                <a:path w="1491" h="3128" extrusionOk="0">
                  <a:moveTo>
                    <a:pt x="1491" y="1"/>
                  </a:moveTo>
                  <a:lnTo>
                    <a:pt x="1" y="3127"/>
                  </a:lnTo>
                  <a:lnTo>
                    <a:pt x="1" y="3127"/>
                  </a:lnTo>
                  <a:lnTo>
                    <a:pt x="1491" y="2418"/>
                  </a:lnTo>
                  <a:lnTo>
                    <a:pt x="1491" y="1"/>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1"/>
            <p:cNvSpPr/>
            <p:nvPr/>
          </p:nvSpPr>
          <p:spPr>
            <a:xfrm>
              <a:off x="6113250" y="1250645"/>
              <a:ext cx="498679" cy="1111726"/>
            </a:xfrm>
            <a:custGeom>
              <a:avLst/>
              <a:gdLst/>
              <a:ahLst/>
              <a:cxnLst/>
              <a:rect l="l" t="t" r="r" b="b"/>
              <a:pathLst>
                <a:path w="4792" h="10683" extrusionOk="0">
                  <a:moveTo>
                    <a:pt x="1139" y="0"/>
                  </a:moveTo>
                  <a:lnTo>
                    <a:pt x="3789" y="2797"/>
                  </a:lnTo>
                  <a:lnTo>
                    <a:pt x="1" y="3500"/>
                  </a:lnTo>
                  <a:lnTo>
                    <a:pt x="3385" y="5342"/>
                  </a:lnTo>
                  <a:lnTo>
                    <a:pt x="1" y="7183"/>
                  </a:lnTo>
                  <a:lnTo>
                    <a:pt x="3789" y="7886"/>
                  </a:lnTo>
                  <a:lnTo>
                    <a:pt x="1139" y="10683"/>
                  </a:lnTo>
                  <a:lnTo>
                    <a:pt x="4792" y="10204"/>
                  </a:lnTo>
                  <a:lnTo>
                    <a:pt x="4792" y="479"/>
                  </a:lnTo>
                  <a:lnTo>
                    <a:pt x="1139" y="0"/>
                  </a:ln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7" name="Google Shape;257;p21"/>
          <p:cNvSpPr/>
          <p:nvPr/>
        </p:nvSpPr>
        <p:spPr>
          <a:xfrm rot="10800000">
            <a:off x="1285981" y="-8679"/>
            <a:ext cx="3352695" cy="829540"/>
          </a:xfrm>
          <a:custGeom>
            <a:avLst/>
            <a:gdLst/>
            <a:ahLst/>
            <a:cxnLst/>
            <a:rect l="l" t="t" r="r" b="b"/>
            <a:pathLst>
              <a:path w="54091" h="13384" fill="none" extrusionOk="0">
                <a:moveTo>
                  <a:pt x="54091" y="13383"/>
                </a:moveTo>
                <a:cubicBezTo>
                  <a:pt x="37624" y="132"/>
                  <a:pt x="14586" y="1"/>
                  <a:pt x="0" y="13383"/>
                </a:cubicBezTo>
              </a:path>
            </a:pathLst>
          </a:custGeom>
          <a:noFill/>
          <a:ln w="28575"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1"/>
          <p:cNvSpPr/>
          <p:nvPr/>
        </p:nvSpPr>
        <p:spPr>
          <a:xfrm>
            <a:off x="3541131" y="4756901"/>
            <a:ext cx="2337287" cy="527177"/>
          </a:xfrm>
          <a:custGeom>
            <a:avLst/>
            <a:gdLst/>
            <a:ahLst/>
            <a:cxnLst/>
            <a:rect l="l" t="t" r="r" b="b"/>
            <a:pathLst>
              <a:path w="12035" h="2224" extrusionOk="0">
                <a:moveTo>
                  <a:pt x="5843" y="0"/>
                </a:moveTo>
                <a:cubicBezTo>
                  <a:pt x="3704" y="0"/>
                  <a:pt x="1619" y="738"/>
                  <a:pt x="1" y="2224"/>
                </a:cubicBezTo>
                <a:lnTo>
                  <a:pt x="12034" y="2224"/>
                </a:lnTo>
                <a:cubicBezTo>
                  <a:pt x="10197" y="745"/>
                  <a:pt x="7993" y="0"/>
                  <a:pt x="5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1"/>
          <p:cNvSpPr/>
          <p:nvPr/>
        </p:nvSpPr>
        <p:spPr>
          <a:xfrm>
            <a:off x="305429" y="398077"/>
            <a:ext cx="500582" cy="548889"/>
          </a:xfrm>
          <a:custGeom>
            <a:avLst/>
            <a:gdLst/>
            <a:ahLst/>
            <a:cxnLst/>
            <a:rect l="l" t="t" r="r" b="b"/>
            <a:pathLst>
              <a:path w="15979" h="17521" extrusionOk="0">
                <a:moveTo>
                  <a:pt x="6674" y="1"/>
                </a:moveTo>
                <a:cubicBezTo>
                  <a:pt x="6442" y="1"/>
                  <a:pt x="6186" y="191"/>
                  <a:pt x="6228" y="493"/>
                </a:cubicBezTo>
                <a:cubicBezTo>
                  <a:pt x="6549" y="2600"/>
                  <a:pt x="6859" y="4696"/>
                  <a:pt x="7180" y="6803"/>
                </a:cubicBezTo>
                <a:cubicBezTo>
                  <a:pt x="6275" y="5934"/>
                  <a:pt x="5382" y="5053"/>
                  <a:pt x="4477" y="4172"/>
                </a:cubicBezTo>
                <a:cubicBezTo>
                  <a:pt x="4204" y="3898"/>
                  <a:pt x="3918" y="3624"/>
                  <a:pt x="3644" y="3350"/>
                </a:cubicBezTo>
                <a:cubicBezTo>
                  <a:pt x="3561" y="3270"/>
                  <a:pt x="3466" y="3236"/>
                  <a:pt x="3374" y="3236"/>
                </a:cubicBezTo>
                <a:cubicBezTo>
                  <a:pt x="3056" y="3236"/>
                  <a:pt x="2766" y="3636"/>
                  <a:pt x="3061" y="3922"/>
                </a:cubicBezTo>
                <a:cubicBezTo>
                  <a:pt x="4358" y="5184"/>
                  <a:pt x="5656" y="6446"/>
                  <a:pt x="6954" y="7708"/>
                </a:cubicBezTo>
                <a:cubicBezTo>
                  <a:pt x="5787" y="7577"/>
                  <a:pt x="4608" y="7446"/>
                  <a:pt x="3442" y="7315"/>
                </a:cubicBezTo>
                <a:cubicBezTo>
                  <a:pt x="2477" y="7196"/>
                  <a:pt x="1501" y="7089"/>
                  <a:pt x="525" y="6970"/>
                </a:cubicBezTo>
                <a:cubicBezTo>
                  <a:pt x="506" y="6968"/>
                  <a:pt x="489" y="6967"/>
                  <a:pt x="472" y="6967"/>
                </a:cubicBezTo>
                <a:cubicBezTo>
                  <a:pt x="0" y="6967"/>
                  <a:pt x="7" y="7733"/>
                  <a:pt x="501" y="7779"/>
                </a:cubicBezTo>
                <a:cubicBezTo>
                  <a:pt x="2751" y="8041"/>
                  <a:pt x="5001" y="8303"/>
                  <a:pt x="7252" y="8565"/>
                </a:cubicBezTo>
                <a:cubicBezTo>
                  <a:pt x="6811" y="9113"/>
                  <a:pt x="6359" y="9661"/>
                  <a:pt x="5906" y="10208"/>
                </a:cubicBezTo>
                <a:cubicBezTo>
                  <a:pt x="4858" y="11482"/>
                  <a:pt x="3811" y="12756"/>
                  <a:pt x="2763" y="14030"/>
                </a:cubicBezTo>
                <a:cubicBezTo>
                  <a:pt x="2509" y="14329"/>
                  <a:pt x="2773" y="14739"/>
                  <a:pt x="3060" y="14739"/>
                </a:cubicBezTo>
                <a:cubicBezTo>
                  <a:pt x="3150" y="14739"/>
                  <a:pt x="3243" y="14698"/>
                  <a:pt x="3323" y="14602"/>
                </a:cubicBezTo>
                <a:cubicBezTo>
                  <a:pt x="4739" y="12887"/>
                  <a:pt x="6156" y="11161"/>
                  <a:pt x="7573" y="9434"/>
                </a:cubicBezTo>
                <a:cubicBezTo>
                  <a:pt x="7716" y="10363"/>
                  <a:pt x="7859" y="11280"/>
                  <a:pt x="7990" y="12197"/>
                </a:cubicBezTo>
                <a:cubicBezTo>
                  <a:pt x="8240" y="13875"/>
                  <a:pt x="8502" y="15542"/>
                  <a:pt x="8752" y="17209"/>
                </a:cubicBezTo>
                <a:cubicBezTo>
                  <a:pt x="8781" y="17426"/>
                  <a:pt x="8935" y="17520"/>
                  <a:pt x="9100" y="17520"/>
                </a:cubicBezTo>
                <a:cubicBezTo>
                  <a:pt x="9332" y="17520"/>
                  <a:pt x="9586" y="17331"/>
                  <a:pt x="9538" y="17031"/>
                </a:cubicBezTo>
                <a:cubicBezTo>
                  <a:pt x="9133" y="14375"/>
                  <a:pt x="8740" y="11720"/>
                  <a:pt x="8335" y="9065"/>
                </a:cubicBezTo>
                <a:lnTo>
                  <a:pt x="8335" y="9065"/>
                </a:lnTo>
                <a:cubicBezTo>
                  <a:pt x="9442" y="10149"/>
                  <a:pt x="10550" y="11232"/>
                  <a:pt x="11657" y="12304"/>
                </a:cubicBezTo>
                <a:cubicBezTo>
                  <a:pt x="11943" y="12578"/>
                  <a:pt x="12217" y="12851"/>
                  <a:pt x="12502" y="13125"/>
                </a:cubicBezTo>
                <a:cubicBezTo>
                  <a:pt x="12587" y="13211"/>
                  <a:pt x="12684" y="13246"/>
                  <a:pt x="12778" y="13246"/>
                </a:cubicBezTo>
                <a:cubicBezTo>
                  <a:pt x="13090" y="13246"/>
                  <a:pt x="13370" y="12850"/>
                  <a:pt x="13086" y="12566"/>
                </a:cubicBezTo>
                <a:cubicBezTo>
                  <a:pt x="11788" y="11304"/>
                  <a:pt x="10502" y="10042"/>
                  <a:pt x="9204" y="8791"/>
                </a:cubicBezTo>
                <a:lnTo>
                  <a:pt x="9204" y="8791"/>
                </a:lnTo>
                <a:cubicBezTo>
                  <a:pt x="10323" y="8911"/>
                  <a:pt x="11431" y="9041"/>
                  <a:pt x="12538" y="9172"/>
                </a:cubicBezTo>
                <a:cubicBezTo>
                  <a:pt x="13514" y="9280"/>
                  <a:pt x="14479" y="9387"/>
                  <a:pt x="15455" y="9506"/>
                </a:cubicBezTo>
                <a:cubicBezTo>
                  <a:pt x="15474" y="9508"/>
                  <a:pt x="15491" y="9509"/>
                  <a:pt x="15509" y="9509"/>
                </a:cubicBezTo>
                <a:cubicBezTo>
                  <a:pt x="15979" y="9509"/>
                  <a:pt x="15973" y="8754"/>
                  <a:pt x="15479" y="8696"/>
                </a:cubicBezTo>
                <a:cubicBezTo>
                  <a:pt x="13264" y="8434"/>
                  <a:pt x="11038" y="8184"/>
                  <a:pt x="8823" y="7934"/>
                </a:cubicBezTo>
                <a:cubicBezTo>
                  <a:pt x="9502" y="7101"/>
                  <a:pt x="10192" y="6267"/>
                  <a:pt x="10871" y="5434"/>
                </a:cubicBezTo>
                <a:cubicBezTo>
                  <a:pt x="11919" y="4160"/>
                  <a:pt x="12979" y="2886"/>
                  <a:pt x="14026" y="1612"/>
                </a:cubicBezTo>
                <a:cubicBezTo>
                  <a:pt x="14271" y="1304"/>
                  <a:pt x="14005" y="892"/>
                  <a:pt x="13717" y="892"/>
                </a:cubicBezTo>
                <a:cubicBezTo>
                  <a:pt x="13627" y="892"/>
                  <a:pt x="13534" y="932"/>
                  <a:pt x="13455" y="1029"/>
                </a:cubicBezTo>
                <a:cubicBezTo>
                  <a:pt x="11681" y="3196"/>
                  <a:pt x="9895" y="5362"/>
                  <a:pt x="8109" y="7529"/>
                </a:cubicBezTo>
                <a:cubicBezTo>
                  <a:pt x="8002" y="6791"/>
                  <a:pt x="7883" y="6053"/>
                  <a:pt x="7775" y="5315"/>
                </a:cubicBezTo>
                <a:cubicBezTo>
                  <a:pt x="7525" y="3648"/>
                  <a:pt x="7275" y="1981"/>
                  <a:pt x="7013" y="302"/>
                </a:cubicBezTo>
                <a:cubicBezTo>
                  <a:pt x="6984" y="92"/>
                  <a:pt x="6835" y="1"/>
                  <a:pt x="66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3">
  <p:cSld name="CUSTOM_28">
    <p:spTree>
      <p:nvGrpSpPr>
        <p:cNvPr id="1" name="Shape 260"/>
        <p:cNvGrpSpPr/>
        <p:nvPr/>
      </p:nvGrpSpPr>
      <p:grpSpPr>
        <a:xfrm>
          <a:off x="0" y="0"/>
          <a:ext cx="0" cy="0"/>
          <a:chOff x="0" y="0"/>
          <a:chExt cx="0" cy="0"/>
        </a:xfrm>
      </p:grpSpPr>
      <p:sp>
        <p:nvSpPr>
          <p:cNvPr id="261" name="Google Shape;261;p22"/>
          <p:cNvSpPr txBox="1">
            <a:spLocks noGrp="1"/>
          </p:cNvSpPr>
          <p:nvPr>
            <p:ph type="body" idx="1"/>
          </p:nvPr>
        </p:nvSpPr>
        <p:spPr>
          <a:xfrm>
            <a:off x="781050" y="1137675"/>
            <a:ext cx="7581900" cy="344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Font typeface="Lora Medium"/>
              <a:buChar char="●"/>
              <a:defRPr sz="1400">
                <a:latin typeface="Lora Medium"/>
                <a:ea typeface="Lora Medium"/>
                <a:cs typeface="Lora Medium"/>
                <a:sym typeface="Lora Medium"/>
              </a:defRPr>
            </a:lvl1pPr>
            <a:lvl2pPr marL="914400" lvl="1" indent="-317500" rtl="0">
              <a:lnSpc>
                <a:spcPct val="115000"/>
              </a:lnSpc>
              <a:spcBef>
                <a:spcPts val="0"/>
              </a:spcBef>
              <a:spcAft>
                <a:spcPts val="0"/>
              </a:spcAft>
              <a:buSzPts val="1400"/>
              <a:buFont typeface="Lora Medium"/>
              <a:buChar char="○"/>
              <a:defRPr>
                <a:latin typeface="Lora Medium"/>
                <a:ea typeface="Lora Medium"/>
                <a:cs typeface="Lora Medium"/>
                <a:sym typeface="Lora Medium"/>
              </a:defRPr>
            </a:lvl2pPr>
            <a:lvl3pPr marL="1371600" lvl="2" indent="-317500" rtl="0">
              <a:lnSpc>
                <a:spcPct val="115000"/>
              </a:lnSpc>
              <a:spcBef>
                <a:spcPts val="0"/>
              </a:spcBef>
              <a:spcAft>
                <a:spcPts val="0"/>
              </a:spcAft>
              <a:buSzPts val="1400"/>
              <a:buFont typeface="Lora Medium"/>
              <a:buChar char="■"/>
              <a:defRPr>
                <a:latin typeface="Lora Medium"/>
                <a:ea typeface="Lora Medium"/>
                <a:cs typeface="Lora Medium"/>
                <a:sym typeface="Lora Medium"/>
              </a:defRPr>
            </a:lvl3pPr>
            <a:lvl4pPr marL="1828800" lvl="3" indent="-317500" rtl="0">
              <a:lnSpc>
                <a:spcPct val="115000"/>
              </a:lnSpc>
              <a:spcBef>
                <a:spcPts val="0"/>
              </a:spcBef>
              <a:spcAft>
                <a:spcPts val="0"/>
              </a:spcAft>
              <a:buSzPts val="1400"/>
              <a:buFont typeface="Lora Medium"/>
              <a:buChar char="●"/>
              <a:defRPr>
                <a:latin typeface="Lora Medium"/>
                <a:ea typeface="Lora Medium"/>
                <a:cs typeface="Lora Medium"/>
                <a:sym typeface="Lora Medium"/>
              </a:defRPr>
            </a:lvl4pPr>
            <a:lvl5pPr marL="2286000" lvl="4" indent="-317500" rtl="0">
              <a:lnSpc>
                <a:spcPct val="115000"/>
              </a:lnSpc>
              <a:spcBef>
                <a:spcPts val="0"/>
              </a:spcBef>
              <a:spcAft>
                <a:spcPts val="0"/>
              </a:spcAft>
              <a:buSzPts val="1400"/>
              <a:buFont typeface="Lora Medium"/>
              <a:buChar char="○"/>
              <a:defRPr>
                <a:latin typeface="Lora Medium"/>
                <a:ea typeface="Lora Medium"/>
                <a:cs typeface="Lora Medium"/>
                <a:sym typeface="Lora Medium"/>
              </a:defRPr>
            </a:lvl5pPr>
            <a:lvl6pPr marL="2743200" lvl="5" indent="-317500" rtl="0">
              <a:lnSpc>
                <a:spcPct val="115000"/>
              </a:lnSpc>
              <a:spcBef>
                <a:spcPts val="0"/>
              </a:spcBef>
              <a:spcAft>
                <a:spcPts val="0"/>
              </a:spcAft>
              <a:buSzPts val="1400"/>
              <a:buFont typeface="Lora Medium"/>
              <a:buChar char="■"/>
              <a:defRPr>
                <a:latin typeface="Lora Medium"/>
                <a:ea typeface="Lora Medium"/>
                <a:cs typeface="Lora Medium"/>
                <a:sym typeface="Lora Medium"/>
              </a:defRPr>
            </a:lvl6pPr>
            <a:lvl7pPr marL="3200400" lvl="6" indent="-317500" rtl="0">
              <a:lnSpc>
                <a:spcPct val="115000"/>
              </a:lnSpc>
              <a:spcBef>
                <a:spcPts val="0"/>
              </a:spcBef>
              <a:spcAft>
                <a:spcPts val="0"/>
              </a:spcAft>
              <a:buSzPts val="1400"/>
              <a:buFont typeface="Lora Medium"/>
              <a:buChar char="●"/>
              <a:defRPr>
                <a:latin typeface="Lora Medium"/>
                <a:ea typeface="Lora Medium"/>
                <a:cs typeface="Lora Medium"/>
                <a:sym typeface="Lora Medium"/>
              </a:defRPr>
            </a:lvl7pPr>
            <a:lvl8pPr marL="3657600" lvl="7" indent="-317500" rtl="0">
              <a:lnSpc>
                <a:spcPct val="115000"/>
              </a:lnSpc>
              <a:spcBef>
                <a:spcPts val="0"/>
              </a:spcBef>
              <a:spcAft>
                <a:spcPts val="0"/>
              </a:spcAft>
              <a:buSzPts val="1400"/>
              <a:buFont typeface="Lora Medium"/>
              <a:buChar char="○"/>
              <a:defRPr>
                <a:latin typeface="Lora Medium"/>
                <a:ea typeface="Lora Medium"/>
                <a:cs typeface="Lora Medium"/>
                <a:sym typeface="Lora Medium"/>
              </a:defRPr>
            </a:lvl8pPr>
            <a:lvl9pPr marL="4114800" lvl="8" indent="-317500" rtl="0">
              <a:lnSpc>
                <a:spcPct val="115000"/>
              </a:lnSpc>
              <a:spcBef>
                <a:spcPts val="0"/>
              </a:spcBef>
              <a:spcAft>
                <a:spcPts val="0"/>
              </a:spcAft>
              <a:buSzPts val="1400"/>
              <a:buFont typeface="Lora Medium"/>
              <a:buChar char="■"/>
              <a:defRPr>
                <a:latin typeface="Lora Medium"/>
                <a:ea typeface="Lora Medium"/>
                <a:cs typeface="Lora Medium"/>
                <a:sym typeface="Lora Medium"/>
              </a:defRPr>
            </a:lvl9pPr>
          </a:lstStyle>
          <a:p>
            <a:endParaRPr/>
          </a:p>
        </p:txBody>
      </p:sp>
      <p:sp>
        <p:nvSpPr>
          <p:cNvPr id="262" name="Google Shape;262;p22"/>
          <p:cNvSpPr/>
          <p:nvPr/>
        </p:nvSpPr>
        <p:spPr>
          <a:xfrm>
            <a:off x="-47398" y="4221848"/>
            <a:ext cx="963872" cy="986278"/>
          </a:xfrm>
          <a:custGeom>
            <a:avLst/>
            <a:gdLst/>
            <a:ahLst/>
            <a:cxnLst/>
            <a:rect l="l" t="t" r="r" b="b"/>
            <a:pathLst>
              <a:path w="35505" h="36327" fill="none" extrusionOk="0">
                <a:moveTo>
                  <a:pt x="35481" y="36327"/>
                </a:moveTo>
                <a:cubicBezTo>
                  <a:pt x="35493" y="36112"/>
                  <a:pt x="35493" y="35898"/>
                  <a:pt x="35493" y="35696"/>
                </a:cubicBezTo>
                <a:cubicBezTo>
                  <a:pt x="35504" y="34958"/>
                  <a:pt x="35481" y="34231"/>
                  <a:pt x="35445" y="33505"/>
                </a:cubicBezTo>
                <a:lnTo>
                  <a:pt x="23479" y="33434"/>
                </a:lnTo>
                <a:lnTo>
                  <a:pt x="35254" y="31290"/>
                </a:lnTo>
                <a:cubicBezTo>
                  <a:pt x="35076" y="29814"/>
                  <a:pt x="34814" y="28385"/>
                  <a:pt x="34469" y="26968"/>
                </a:cubicBezTo>
                <a:lnTo>
                  <a:pt x="21836" y="29278"/>
                </a:lnTo>
                <a:lnTo>
                  <a:pt x="33790" y="24587"/>
                </a:lnTo>
                <a:cubicBezTo>
                  <a:pt x="33338" y="23194"/>
                  <a:pt x="32802" y="21825"/>
                  <a:pt x="32183" y="20515"/>
                </a:cubicBezTo>
                <a:lnTo>
                  <a:pt x="19550" y="25468"/>
                </a:lnTo>
                <a:lnTo>
                  <a:pt x="30944" y="18098"/>
                </a:lnTo>
                <a:cubicBezTo>
                  <a:pt x="30230" y="16824"/>
                  <a:pt x="29432" y="15598"/>
                  <a:pt x="28563" y="14419"/>
                </a:cubicBezTo>
                <a:lnTo>
                  <a:pt x="17550" y="21539"/>
                </a:lnTo>
                <a:lnTo>
                  <a:pt x="26968" y="12419"/>
                </a:lnTo>
                <a:cubicBezTo>
                  <a:pt x="26015" y="11300"/>
                  <a:pt x="25003" y="10252"/>
                  <a:pt x="23920" y="9264"/>
                </a:cubicBezTo>
                <a:lnTo>
                  <a:pt x="14930" y="17979"/>
                </a:lnTo>
                <a:lnTo>
                  <a:pt x="22110" y="7728"/>
                </a:lnTo>
                <a:cubicBezTo>
                  <a:pt x="20967" y="6811"/>
                  <a:pt x="19764" y="5978"/>
                  <a:pt x="18514" y="5204"/>
                </a:cubicBezTo>
                <a:lnTo>
                  <a:pt x="10799" y="16241"/>
                </a:lnTo>
                <a:lnTo>
                  <a:pt x="16181" y="3894"/>
                </a:lnTo>
                <a:cubicBezTo>
                  <a:pt x="14895" y="3239"/>
                  <a:pt x="13549" y="2644"/>
                  <a:pt x="12168" y="2144"/>
                </a:cubicBezTo>
                <a:lnTo>
                  <a:pt x="6489" y="15146"/>
                </a:lnTo>
                <a:lnTo>
                  <a:pt x="9394" y="1263"/>
                </a:lnTo>
                <a:cubicBezTo>
                  <a:pt x="8001" y="882"/>
                  <a:pt x="6572" y="584"/>
                  <a:pt x="5108" y="370"/>
                </a:cubicBezTo>
                <a:lnTo>
                  <a:pt x="2310" y="13729"/>
                </a:lnTo>
                <a:lnTo>
                  <a:pt x="2381" y="84"/>
                </a:lnTo>
                <a:cubicBezTo>
                  <a:pt x="1667" y="37"/>
                  <a:pt x="929" y="1"/>
                  <a:pt x="191" y="1"/>
                </a:cubicBezTo>
                <a:lnTo>
                  <a:pt x="0" y="191"/>
                </a:lnTo>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2"/>
          <p:cNvSpPr/>
          <p:nvPr/>
        </p:nvSpPr>
        <p:spPr>
          <a:xfrm rot="5400000">
            <a:off x="8107227" y="2086449"/>
            <a:ext cx="1636884" cy="517148"/>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190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2"/>
          <p:cNvSpPr/>
          <p:nvPr/>
        </p:nvSpPr>
        <p:spPr>
          <a:xfrm>
            <a:off x="3760059" y="4894319"/>
            <a:ext cx="1698259" cy="313829"/>
          </a:xfrm>
          <a:custGeom>
            <a:avLst/>
            <a:gdLst/>
            <a:ahLst/>
            <a:cxnLst/>
            <a:rect l="l" t="t" r="r" b="b"/>
            <a:pathLst>
              <a:path w="12035" h="2224" extrusionOk="0">
                <a:moveTo>
                  <a:pt x="5843" y="0"/>
                </a:moveTo>
                <a:cubicBezTo>
                  <a:pt x="3704" y="0"/>
                  <a:pt x="1619" y="738"/>
                  <a:pt x="1" y="2224"/>
                </a:cubicBezTo>
                <a:lnTo>
                  <a:pt x="12034" y="2224"/>
                </a:lnTo>
                <a:cubicBezTo>
                  <a:pt x="10197" y="745"/>
                  <a:pt x="7993" y="0"/>
                  <a:pt x="5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2"/>
          <p:cNvSpPr/>
          <p:nvPr/>
        </p:nvSpPr>
        <p:spPr>
          <a:xfrm>
            <a:off x="1988229" y="-64652"/>
            <a:ext cx="1502543" cy="350467"/>
          </a:xfrm>
          <a:custGeom>
            <a:avLst/>
            <a:gdLst/>
            <a:ahLst/>
            <a:cxnLst/>
            <a:rect l="l" t="t" r="r" b="b"/>
            <a:pathLst>
              <a:path w="5106" h="1191" extrusionOk="0">
                <a:moveTo>
                  <a:pt x="0" y="0"/>
                </a:moveTo>
                <a:cubicBezTo>
                  <a:pt x="98" y="107"/>
                  <a:pt x="203" y="209"/>
                  <a:pt x="314" y="306"/>
                </a:cubicBezTo>
                <a:cubicBezTo>
                  <a:pt x="999" y="897"/>
                  <a:pt x="1834" y="1190"/>
                  <a:pt x="2644" y="1190"/>
                </a:cubicBezTo>
                <a:cubicBezTo>
                  <a:pt x="3530" y="1190"/>
                  <a:pt x="4387" y="841"/>
                  <a:pt x="4986" y="149"/>
                </a:cubicBezTo>
                <a:cubicBezTo>
                  <a:pt x="5028" y="99"/>
                  <a:pt x="5067" y="50"/>
                  <a:pt x="5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2"/>
          <p:cNvSpPr/>
          <p:nvPr/>
        </p:nvSpPr>
        <p:spPr>
          <a:xfrm>
            <a:off x="8628090" y="108671"/>
            <a:ext cx="449066" cy="376668"/>
          </a:xfrm>
          <a:custGeom>
            <a:avLst/>
            <a:gdLst/>
            <a:ahLst/>
            <a:cxnLst/>
            <a:rect l="l" t="t" r="r" b="b"/>
            <a:pathLst>
              <a:path w="14074" h="11805" extrusionOk="0">
                <a:moveTo>
                  <a:pt x="6652" y="1"/>
                </a:moveTo>
                <a:cubicBezTo>
                  <a:pt x="4508" y="1"/>
                  <a:pt x="2494" y="1073"/>
                  <a:pt x="1489" y="2986"/>
                </a:cubicBezTo>
                <a:cubicBezTo>
                  <a:pt x="1" y="5819"/>
                  <a:pt x="1275" y="9427"/>
                  <a:pt x="4334" y="11034"/>
                </a:cubicBezTo>
                <a:cubicBezTo>
                  <a:pt x="5329" y="11556"/>
                  <a:pt x="6389" y="11805"/>
                  <a:pt x="7419" y="11805"/>
                </a:cubicBezTo>
                <a:cubicBezTo>
                  <a:pt x="9560" y="11805"/>
                  <a:pt x="11569" y="10733"/>
                  <a:pt x="12574" y="8820"/>
                </a:cubicBezTo>
                <a:cubicBezTo>
                  <a:pt x="14074" y="5986"/>
                  <a:pt x="12800" y="2390"/>
                  <a:pt x="9740" y="771"/>
                </a:cubicBezTo>
                <a:cubicBezTo>
                  <a:pt x="8746" y="249"/>
                  <a:pt x="7684" y="1"/>
                  <a:pt x="6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2"/>
          <p:cNvSpPr txBox="1">
            <a:spLocks noGrp="1"/>
          </p:cNvSpPr>
          <p:nvPr>
            <p:ph type="title"/>
          </p:nvPr>
        </p:nvSpPr>
        <p:spPr>
          <a:xfrm>
            <a:off x="1311750" y="708230"/>
            <a:ext cx="6520500" cy="3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4">
  <p:cSld name="CUSTOM_20_1">
    <p:bg>
      <p:bgPr>
        <a:solidFill>
          <a:schemeClr val="dk2"/>
        </a:solidFill>
        <a:effectLst/>
      </p:bgPr>
    </p:bg>
    <p:spTree>
      <p:nvGrpSpPr>
        <p:cNvPr id="1" name="Shape 268"/>
        <p:cNvGrpSpPr/>
        <p:nvPr/>
      </p:nvGrpSpPr>
      <p:grpSpPr>
        <a:xfrm>
          <a:off x="0" y="0"/>
          <a:ext cx="0" cy="0"/>
          <a:chOff x="0" y="0"/>
          <a:chExt cx="0" cy="0"/>
        </a:xfrm>
      </p:grpSpPr>
      <p:sp>
        <p:nvSpPr>
          <p:cNvPr id="269" name="Google Shape;269;p23"/>
          <p:cNvSpPr/>
          <p:nvPr/>
        </p:nvSpPr>
        <p:spPr>
          <a:xfrm rot="4110626">
            <a:off x="-1831108" y="-1850895"/>
            <a:ext cx="3633592" cy="3633592"/>
          </a:xfrm>
          <a:prstGeom prst="arc">
            <a:avLst>
              <a:gd name="adj1" fmla="val 16631326"/>
              <a:gd name="adj2" fmla="val 2292190"/>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3"/>
          <p:cNvSpPr txBox="1">
            <a:spLocks noGrp="1"/>
          </p:cNvSpPr>
          <p:nvPr>
            <p:ph type="title"/>
          </p:nvPr>
        </p:nvSpPr>
        <p:spPr>
          <a:xfrm>
            <a:off x="1270425" y="1550306"/>
            <a:ext cx="6603000" cy="1128300"/>
          </a:xfrm>
          <a:prstGeom prst="rect">
            <a:avLst/>
          </a:prstGeom>
          <a:noFill/>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None/>
              <a:defRPr sz="8000" b="1">
                <a:latin typeface="Lora"/>
                <a:ea typeface="Lora"/>
                <a:cs typeface="Lora"/>
                <a:sym typeface="Lora"/>
              </a:defRPr>
            </a:lvl1pPr>
            <a:lvl2pPr lvl="1" algn="ctr" rtl="0">
              <a:spcBef>
                <a:spcPts val="0"/>
              </a:spcBef>
              <a:spcAft>
                <a:spcPts val="0"/>
              </a:spcAft>
              <a:buSzPts val="3500"/>
              <a:buNone/>
              <a:defRPr sz="3500"/>
            </a:lvl2pPr>
            <a:lvl3pPr lvl="2" algn="ctr" rtl="0">
              <a:spcBef>
                <a:spcPts val="0"/>
              </a:spcBef>
              <a:spcAft>
                <a:spcPts val="0"/>
              </a:spcAft>
              <a:buSzPts val="3500"/>
              <a:buNone/>
              <a:defRPr sz="3500"/>
            </a:lvl3pPr>
            <a:lvl4pPr lvl="3" algn="ctr" rtl="0">
              <a:spcBef>
                <a:spcPts val="0"/>
              </a:spcBef>
              <a:spcAft>
                <a:spcPts val="0"/>
              </a:spcAft>
              <a:buSzPts val="3500"/>
              <a:buNone/>
              <a:defRPr sz="3500"/>
            </a:lvl4pPr>
            <a:lvl5pPr lvl="4" algn="ctr" rtl="0">
              <a:spcBef>
                <a:spcPts val="0"/>
              </a:spcBef>
              <a:spcAft>
                <a:spcPts val="0"/>
              </a:spcAft>
              <a:buSzPts val="3500"/>
              <a:buNone/>
              <a:defRPr sz="3500"/>
            </a:lvl5pPr>
            <a:lvl6pPr lvl="5" algn="ctr" rtl="0">
              <a:spcBef>
                <a:spcPts val="0"/>
              </a:spcBef>
              <a:spcAft>
                <a:spcPts val="0"/>
              </a:spcAft>
              <a:buSzPts val="3500"/>
              <a:buNone/>
              <a:defRPr sz="3500"/>
            </a:lvl6pPr>
            <a:lvl7pPr lvl="6" algn="ctr" rtl="0">
              <a:spcBef>
                <a:spcPts val="0"/>
              </a:spcBef>
              <a:spcAft>
                <a:spcPts val="0"/>
              </a:spcAft>
              <a:buSzPts val="3500"/>
              <a:buNone/>
              <a:defRPr sz="3500"/>
            </a:lvl7pPr>
            <a:lvl8pPr lvl="7" algn="ctr" rtl="0">
              <a:spcBef>
                <a:spcPts val="0"/>
              </a:spcBef>
              <a:spcAft>
                <a:spcPts val="0"/>
              </a:spcAft>
              <a:buSzPts val="3500"/>
              <a:buNone/>
              <a:defRPr sz="3500"/>
            </a:lvl8pPr>
            <a:lvl9pPr lvl="8" algn="ctr" rtl="0">
              <a:spcBef>
                <a:spcPts val="0"/>
              </a:spcBef>
              <a:spcAft>
                <a:spcPts val="0"/>
              </a:spcAft>
              <a:buSzPts val="3500"/>
              <a:buNone/>
              <a:defRPr sz="3500"/>
            </a:lvl9pPr>
          </a:lstStyle>
          <a:p>
            <a:endParaRPr/>
          </a:p>
        </p:txBody>
      </p:sp>
      <p:sp>
        <p:nvSpPr>
          <p:cNvPr id="271" name="Google Shape;271;p23"/>
          <p:cNvSpPr/>
          <p:nvPr/>
        </p:nvSpPr>
        <p:spPr>
          <a:xfrm>
            <a:off x="8908422" y="1300398"/>
            <a:ext cx="256646" cy="536726"/>
          </a:xfrm>
          <a:custGeom>
            <a:avLst/>
            <a:gdLst/>
            <a:ahLst/>
            <a:cxnLst/>
            <a:rect l="l" t="t" r="r" b="b"/>
            <a:pathLst>
              <a:path w="1491" h="3128" extrusionOk="0">
                <a:moveTo>
                  <a:pt x="1" y="1"/>
                </a:moveTo>
                <a:lnTo>
                  <a:pt x="1491" y="3127"/>
                </a:lnTo>
                <a:lnTo>
                  <a:pt x="1491" y="710"/>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3"/>
          <p:cNvSpPr/>
          <p:nvPr/>
        </p:nvSpPr>
        <p:spPr>
          <a:xfrm>
            <a:off x="8908422" y="3618698"/>
            <a:ext cx="256646" cy="536726"/>
          </a:xfrm>
          <a:custGeom>
            <a:avLst/>
            <a:gdLst/>
            <a:ahLst/>
            <a:cxnLst/>
            <a:rect l="l" t="t" r="r" b="b"/>
            <a:pathLst>
              <a:path w="1491" h="3128" extrusionOk="0">
                <a:moveTo>
                  <a:pt x="1491" y="1"/>
                </a:moveTo>
                <a:lnTo>
                  <a:pt x="1" y="3127"/>
                </a:lnTo>
                <a:lnTo>
                  <a:pt x="1" y="3127"/>
                </a:lnTo>
                <a:lnTo>
                  <a:pt x="1491" y="2418"/>
                </a:lnTo>
                <a:lnTo>
                  <a:pt x="14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3"/>
          <p:cNvSpPr/>
          <p:nvPr/>
        </p:nvSpPr>
        <p:spPr>
          <a:xfrm>
            <a:off x="8340223" y="1811381"/>
            <a:ext cx="824847" cy="1833069"/>
          </a:xfrm>
          <a:custGeom>
            <a:avLst/>
            <a:gdLst/>
            <a:ahLst/>
            <a:cxnLst/>
            <a:rect l="l" t="t" r="r" b="b"/>
            <a:pathLst>
              <a:path w="4792" h="10683" extrusionOk="0">
                <a:moveTo>
                  <a:pt x="1139" y="0"/>
                </a:moveTo>
                <a:lnTo>
                  <a:pt x="3789" y="2797"/>
                </a:lnTo>
                <a:lnTo>
                  <a:pt x="1" y="3500"/>
                </a:lnTo>
                <a:lnTo>
                  <a:pt x="3385" y="5342"/>
                </a:lnTo>
                <a:lnTo>
                  <a:pt x="1" y="7183"/>
                </a:lnTo>
                <a:lnTo>
                  <a:pt x="3789" y="7886"/>
                </a:lnTo>
                <a:lnTo>
                  <a:pt x="1139" y="10683"/>
                </a:lnTo>
                <a:lnTo>
                  <a:pt x="4792" y="10204"/>
                </a:lnTo>
                <a:lnTo>
                  <a:pt x="4792" y="479"/>
                </a:lnTo>
                <a:lnTo>
                  <a:pt x="11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
          <p:cNvSpPr/>
          <p:nvPr/>
        </p:nvSpPr>
        <p:spPr>
          <a:xfrm>
            <a:off x="203925" y="4334621"/>
            <a:ext cx="471758" cy="515910"/>
          </a:xfrm>
          <a:custGeom>
            <a:avLst/>
            <a:gdLst/>
            <a:ahLst/>
            <a:cxnLst/>
            <a:rect l="l" t="t" r="r" b="b"/>
            <a:pathLst>
              <a:path w="3553" h="3898" extrusionOk="0">
                <a:moveTo>
                  <a:pt x="1530" y="0"/>
                </a:moveTo>
                <a:cubicBezTo>
                  <a:pt x="1478" y="0"/>
                  <a:pt x="1422" y="42"/>
                  <a:pt x="1433" y="109"/>
                </a:cubicBezTo>
                <a:cubicBezTo>
                  <a:pt x="1520" y="699"/>
                  <a:pt x="1610" y="1290"/>
                  <a:pt x="1699" y="1880"/>
                </a:cubicBezTo>
                <a:lnTo>
                  <a:pt x="960" y="1159"/>
                </a:lnTo>
                <a:cubicBezTo>
                  <a:pt x="899" y="1098"/>
                  <a:pt x="835" y="1038"/>
                  <a:pt x="773" y="977"/>
                </a:cubicBezTo>
                <a:cubicBezTo>
                  <a:pt x="754" y="958"/>
                  <a:pt x="733" y="950"/>
                  <a:pt x="712" y="950"/>
                </a:cubicBezTo>
                <a:cubicBezTo>
                  <a:pt x="642" y="950"/>
                  <a:pt x="580" y="1039"/>
                  <a:pt x="644" y="1102"/>
                </a:cubicBezTo>
                <a:cubicBezTo>
                  <a:pt x="930" y="1382"/>
                  <a:pt x="1218" y="1662"/>
                  <a:pt x="1504" y="1942"/>
                </a:cubicBezTo>
                <a:cubicBezTo>
                  <a:pt x="1258" y="1914"/>
                  <a:pt x="1012" y="1886"/>
                  <a:pt x="766" y="1857"/>
                </a:cubicBezTo>
                <a:cubicBezTo>
                  <a:pt x="549" y="1833"/>
                  <a:pt x="332" y="1807"/>
                  <a:pt x="116" y="1783"/>
                </a:cubicBezTo>
                <a:cubicBezTo>
                  <a:pt x="112" y="1783"/>
                  <a:pt x="108" y="1782"/>
                  <a:pt x="104" y="1782"/>
                </a:cubicBezTo>
                <a:cubicBezTo>
                  <a:pt x="1" y="1782"/>
                  <a:pt x="1" y="1950"/>
                  <a:pt x="110" y="1962"/>
                </a:cubicBezTo>
                <a:cubicBezTo>
                  <a:pt x="605" y="2019"/>
                  <a:pt x="1097" y="2077"/>
                  <a:pt x="1592" y="2133"/>
                </a:cubicBezTo>
                <a:cubicBezTo>
                  <a:pt x="1439" y="2317"/>
                  <a:pt x="1288" y="2504"/>
                  <a:pt x="1135" y="2689"/>
                </a:cubicBezTo>
                <a:cubicBezTo>
                  <a:pt x="901" y="2971"/>
                  <a:pt x="668" y="3255"/>
                  <a:pt x="434" y="3539"/>
                </a:cubicBezTo>
                <a:cubicBezTo>
                  <a:pt x="379" y="3606"/>
                  <a:pt x="438" y="3698"/>
                  <a:pt x="502" y="3698"/>
                </a:cubicBezTo>
                <a:cubicBezTo>
                  <a:pt x="521" y="3698"/>
                  <a:pt x="542" y="3689"/>
                  <a:pt x="559" y="3668"/>
                </a:cubicBezTo>
                <a:lnTo>
                  <a:pt x="1751" y="2222"/>
                </a:lnTo>
                <a:cubicBezTo>
                  <a:pt x="1775" y="2387"/>
                  <a:pt x="1800" y="2550"/>
                  <a:pt x="1824" y="2715"/>
                </a:cubicBezTo>
                <a:cubicBezTo>
                  <a:pt x="1880" y="3086"/>
                  <a:pt x="1937" y="3458"/>
                  <a:pt x="1993" y="3829"/>
                </a:cubicBezTo>
                <a:cubicBezTo>
                  <a:pt x="2000" y="3877"/>
                  <a:pt x="2034" y="3897"/>
                  <a:pt x="2071" y="3897"/>
                </a:cubicBezTo>
                <a:cubicBezTo>
                  <a:pt x="2122" y="3897"/>
                  <a:pt x="2178" y="3855"/>
                  <a:pt x="2168" y="3787"/>
                </a:cubicBezTo>
                <a:lnTo>
                  <a:pt x="1957" y="2383"/>
                </a:lnTo>
                <a:lnTo>
                  <a:pt x="1957" y="2383"/>
                </a:lnTo>
                <a:cubicBezTo>
                  <a:pt x="2156" y="2578"/>
                  <a:pt x="2357" y="2772"/>
                  <a:pt x="2557" y="2969"/>
                </a:cubicBezTo>
                <a:cubicBezTo>
                  <a:pt x="2619" y="3029"/>
                  <a:pt x="2680" y="3090"/>
                  <a:pt x="2744" y="3150"/>
                </a:cubicBezTo>
                <a:cubicBezTo>
                  <a:pt x="2763" y="3168"/>
                  <a:pt x="2784" y="3176"/>
                  <a:pt x="2805" y="3176"/>
                </a:cubicBezTo>
                <a:cubicBezTo>
                  <a:pt x="2875" y="3176"/>
                  <a:pt x="2937" y="3087"/>
                  <a:pt x="2873" y="3025"/>
                </a:cubicBezTo>
                <a:cubicBezTo>
                  <a:pt x="2585" y="2745"/>
                  <a:pt x="2297" y="2462"/>
                  <a:pt x="2007" y="2180"/>
                </a:cubicBezTo>
                <a:lnTo>
                  <a:pt x="2007" y="2180"/>
                </a:lnTo>
                <a:cubicBezTo>
                  <a:pt x="2267" y="2210"/>
                  <a:pt x="2527" y="2240"/>
                  <a:pt x="2788" y="2270"/>
                </a:cubicBezTo>
                <a:cubicBezTo>
                  <a:pt x="3004" y="2296"/>
                  <a:pt x="3221" y="2319"/>
                  <a:pt x="3437" y="2345"/>
                </a:cubicBezTo>
                <a:cubicBezTo>
                  <a:pt x="3441" y="2346"/>
                  <a:pt x="3446" y="2346"/>
                  <a:pt x="3449" y="2346"/>
                </a:cubicBezTo>
                <a:cubicBezTo>
                  <a:pt x="3553" y="2346"/>
                  <a:pt x="3552" y="2178"/>
                  <a:pt x="3441" y="2164"/>
                </a:cubicBezTo>
                <a:cubicBezTo>
                  <a:pt x="2941" y="2107"/>
                  <a:pt x="2440" y="2049"/>
                  <a:pt x="1939" y="1992"/>
                </a:cubicBezTo>
                <a:cubicBezTo>
                  <a:pt x="2041" y="1870"/>
                  <a:pt x="2140" y="1749"/>
                  <a:pt x="2239" y="1628"/>
                </a:cubicBezTo>
                <a:lnTo>
                  <a:pt x="2941" y="778"/>
                </a:lnTo>
                <a:cubicBezTo>
                  <a:pt x="2997" y="710"/>
                  <a:pt x="2937" y="617"/>
                  <a:pt x="2873" y="617"/>
                </a:cubicBezTo>
                <a:cubicBezTo>
                  <a:pt x="2853" y="617"/>
                  <a:pt x="2833" y="626"/>
                  <a:pt x="2815" y="647"/>
                </a:cubicBezTo>
                <a:cubicBezTo>
                  <a:pt x="2500" y="1030"/>
                  <a:pt x="2184" y="1414"/>
                  <a:pt x="1868" y="1797"/>
                </a:cubicBezTo>
                <a:cubicBezTo>
                  <a:pt x="1838" y="1592"/>
                  <a:pt x="1806" y="1388"/>
                  <a:pt x="1777" y="1183"/>
                </a:cubicBezTo>
                <a:cubicBezTo>
                  <a:pt x="1719" y="812"/>
                  <a:pt x="1663" y="440"/>
                  <a:pt x="1608" y="69"/>
                </a:cubicBezTo>
                <a:cubicBezTo>
                  <a:pt x="1600" y="21"/>
                  <a:pt x="1566" y="0"/>
                  <a:pt x="15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3"/>
          <p:cNvSpPr/>
          <p:nvPr/>
        </p:nvSpPr>
        <p:spPr>
          <a:xfrm>
            <a:off x="8473569" y="259281"/>
            <a:ext cx="381982" cy="391847"/>
          </a:xfrm>
          <a:custGeom>
            <a:avLst/>
            <a:gdLst/>
            <a:ahLst/>
            <a:cxnLst/>
            <a:rect l="l" t="t" r="r" b="b"/>
            <a:pathLst>
              <a:path w="2647" h="2724" extrusionOk="0">
                <a:moveTo>
                  <a:pt x="1141" y="0"/>
                </a:moveTo>
                <a:cubicBezTo>
                  <a:pt x="1102" y="0"/>
                  <a:pt x="1060" y="30"/>
                  <a:pt x="1067" y="76"/>
                </a:cubicBezTo>
                <a:cubicBezTo>
                  <a:pt x="1135" y="489"/>
                  <a:pt x="1200" y="901"/>
                  <a:pt x="1266" y="1314"/>
                </a:cubicBezTo>
                <a:cubicBezTo>
                  <a:pt x="1083" y="1145"/>
                  <a:pt x="900" y="978"/>
                  <a:pt x="715" y="809"/>
                </a:cubicBezTo>
                <a:cubicBezTo>
                  <a:pt x="670" y="767"/>
                  <a:pt x="624" y="726"/>
                  <a:pt x="578" y="682"/>
                </a:cubicBezTo>
                <a:cubicBezTo>
                  <a:pt x="564" y="669"/>
                  <a:pt x="548" y="664"/>
                  <a:pt x="533" y="664"/>
                </a:cubicBezTo>
                <a:cubicBezTo>
                  <a:pt x="480" y="664"/>
                  <a:pt x="433" y="726"/>
                  <a:pt x="481" y="769"/>
                </a:cubicBezTo>
                <a:cubicBezTo>
                  <a:pt x="696" y="966"/>
                  <a:pt x="908" y="1163"/>
                  <a:pt x="1123" y="1357"/>
                </a:cubicBezTo>
                <a:cubicBezTo>
                  <a:pt x="938" y="1338"/>
                  <a:pt x="755" y="1318"/>
                  <a:pt x="570" y="1298"/>
                </a:cubicBezTo>
                <a:cubicBezTo>
                  <a:pt x="410" y="1280"/>
                  <a:pt x="249" y="1264"/>
                  <a:pt x="88" y="1246"/>
                </a:cubicBezTo>
                <a:cubicBezTo>
                  <a:pt x="84" y="1246"/>
                  <a:pt x="81" y="1246"/>
                  <a:pt x="78" y="1246"/>
                </a:cubicBezTo>
                <a:cubicBezTo>
                  <a:pt x="0" y="1246"/>
                  <a:pt x="2" y="1364"/>
                  <a:pt x="84" y="1371"/>
                </a:cubicBezTo>
                <a:cubicBezTo>
                  <a:pt x="451" y="1411"/>
                  <a:pt x="819" y="1451"/>
                  <a:pt x="1186" y="1490"/>
                </a:cubicBezTo>
                <a:cubicBezTo>
                  <a:pt x="1073" y="1620"/>
                  <a:pt x="960" y="1751"/>
                  <a:pt x="847" y="1880"/>
                </a:cubicBezTo>
                <a:cubicBezTo>
                  <a:pt x="672" y="2076"/>
                  <a:pt x="499" y="2275"/>
                  <a:pt x="324" y="2474"/>
                </a:cubicBezTo>
                <a:cubicBezTo>
                  <a:pt x="283" y="2521"/>
                  <a:pt x="328" y="2585"/>
                  <a:pt x="375" y="2585"/>
                </a:cubicBezTo>
                <a:cubicBezTo>
                  <a:pt x="390" y="2585"/>
                  <a:pt x="405" y="2578"/>
                  <a:pt x="417" y="2563"/>
                </a:cubicBezTo>
                <a:cubicBezTo>
                  <a:pt x="713" y="2227"/>
                  <a:pt x="1009" y="1890"/>
                  <a:pt x="1305" y="1554"/>
                </a:cubicBezTo>
                <a:cubicBezTo>
                  <a:pt x="1323" y="1667"/>
                  <a:pt x="1341" y="1782"/>
                  <a:pt x="1361" y="1898"/>
                </a:cubicBezTo>
                <a:cubicBezTo>
                  <a:pt x="1403" y="2156"/>
                  <a:pt x="1444" y="2416"/>
                  <a:pt x="1486" y="2676"/>
                </a:cubicBezTo>
                <a:cubicBezTo>
                  <a:pt x="1491" y="2709"/>
                  <a:pt x="1516" y="2724"/>
                  <a:pt x="1543" y="2724"/>
                </a:cubicBezTo>
                <a:cubicBezTo>
                  <a:pt x="1582" y="2724"/>
                  <a:pt x="1623" y="2694"/>
                  <a:pt x="1615" y="2647"/>
                </a:cubicBezTo>
                <a:cubicBezTo>
                  <a:pt x="1564" y="2321"/>
                  <a:pt x="1510" y="1993"/>
                  <a:pt x="1458" y="1665"/>
                </a:cubicBezTo>
                <a:lnTo>
                  <a:pt x="1458" y="1665"/>
                </a:lnTo>
                <a:cubicBezTo>
                  <a:pt x="1607" y="1802"/>
                  <a:pt x="1756" y="1937"/>
                  <a:pt x="1905" y="2074"/>
                </a:cubicBezTo>
                <a:cubicBezTo>
                  <a:pt x="1953" y="2118"/>
                  <a:pt x="1999" y="2160"/>
                  <a:pt x="2044" y="2202"/>
                </a:cubicBezTo>
                <a:cubicBezTo>
                  <a:pt x="2059" y="2215"/>
                  <a:pt x="2075" y="2220"/>
                  <a:pt x="2090" y="2220"/>
                </a:cubicBezTo>
                <a:cubicBezTo>
                  <a:pt x="2142" y="2220"/>
                  <a:pt x="2189" y="2159"/>
                  <a:pt x="2142" y="2114"/>
                </a:cubicBezTo>
                <a:lnTo>
                  <a:pt x="1496" y="1524"/>
                </a:lnTo>
                <a:lnTo>
                  <a:pt x="1496" y="1524"/>
                </a:lnTo>
                <a:lnTo>
                  <a:pt x="2078" y="1588"/>
                </a:lnTo>
                <a:cubicBezTo>
                  <a:pt x="2239" y="1604"/>
                  <a:pt x="2400" y="1622"/>
                  <a:pt x="2561" y="1639"/>
                </a:cubicBezTo>
                <a:cubicBezTo>
                  <a:pt x="2564" y="1640"/>
                  <a:pt x="2567" y="1640"/>
                  <a:pt x="2570" y="1640"/>
                </a:cubicBezTo>
                <a:cubicBezTo>
                  <a:pt x="2646" y="1640"/>
                  <a:pt x="2647" y="1522"/>
                  <a:pt x="2565" y="1512"/>
                </a:cubicBezTo>
                <a:cubicBezTo>
                  <a:pt x="2191" y="1473"/>
                  <a:pt x="1820" y="1433"/>
                  <a:pt x="1446" y="1393"/>
                </a:cubicBezTo>
                <a:cubicBezTo>
                  <a:pt x="1520" y="1308"/>
                  <a:pt x="1595" y="1222"/>
                  <a:pt x="1669" y="1137"/>
                </a:cubicBezTo>
                <a:cubicBezTo>
                  <a:pt x="1844" y="940"/>
                  <a:pt x="2017" y="742"/>
                  <a:pt x="2191" y="543"/>
                </a:cubicBezTo>
                <a:cubicBezTo>
                  <a:pt x="2232" y="496"/>
                  <a:pt x="2189" y="432"/>
                  <a:pt x="2142" y="432"/>
                </a:cubicBezTo>
                <a:cubicBezTo>
                  <a:pt x="2127" y="432"/>
                  <a:pt x="2111" y="438"/>
                  <a:pt x="2098" y="454"/>
                </a:cubicBezTo>
                <a:lnTo>
                  <a:pt x="1393" y="1256"/>
                </a:lnTo>
                <a:cubicBezTo>
                  <a:pt x="1369" y="1113"/>
                  <a:pt x="1347" y="970"/>
                  <a:pt x="1323" y="827"/>
                </a:cubicBezTo>
                <a:cubicBezTo>
                  <a:pt x="1282" y="567"/>
                  <a:pt x="1240" y="307"/>
                  <a:pt x="1198" y="48"/>
                </a:cubicBezTo>
                <a:cubicBezTo>
                  <a:pt x="1193" y="15"/>
                  <a:pt x="1168" y="0"/>
                  <a:pt x="1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3"/>
          <p:cNvSpPr/>
          <p:nvPr/>
        </p:nvSpPr>
        <p:spPr>
          <a:xfrm>
            <a:off x="254850" y="2121268"/>
            <a:ext cx="471741" cy="394437"/>
          </a:xfrm>
          <a:custGeom>
            <a:avLst/>
            <a:gdLst/>
            <a:ahLst/>
            <a:cxnLst/>
            <a:rect l="l" t="t" r="r" b="b"/>
            <a:pathLst>
              <a:path w="3269" h="2742" extrusionOk="0">
                <a:moveTo>
                  <a:pt x="1547" y="0"/>
                </a:moveTo>
                <a:cubicBezTo>
                  <a:pt x="1049" y="0"/>
                  <a:pt x="582" y="249"/>
                  <a:pt x="348" y="693"/>
                </a:cubicBezTo>
                <a:cubicBezTo>
                  <a:pt x="1" y="1351"/>
                  <a:pt x="297" y="2187"/>
                  <a:pt x="1008" y="2563"/>
                </a:cubicBezTo>
                <a:cubicBezTo>
                  <a:pt x="1239" y="2684"/>
                  <a:pt x="1486" y="2742"/>
                  <a:pt x="1725" y="2742"/>
                </a:cubicBezTo>
                <a:cubicBezTo>
                  <a:pt x="2222" y="2742"/>
                  <a:pt x="2688" y="2493"/>
                  <a:pt x="2923" y="2048"/>
                </a:cubicBezTo>
                <a:cubicBezTo>
                  <a:pt x="3268" y="1391"/>
                  <a:pt x="2972" y="554"/>
                  <a:pt x="2263" y="179"/>
                </a:cubicBezTo>
                <a:cubicBezTo>
                  <a:pt x="2032" y="58"/>
                  <a:pt x="1786" y="0"/>
                  <a:pt x="15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rot="10800000">
            <a:off x="4771258" y="4676328"/>
            <a:ext cx="2675817" cy="458922"/>
          </a:xfrm>
          <a:custGeom>
            <a:avLst/>
            <a:gdLst/>
            <a:ahLst/>
            <a:cxnLst/>
            <a:rect l="l" t="t" r="r" b="b"/>
            <a:pathLst>
              <a:path w="12153" h="2091" extrusionOk="0">
                <a:moveTo>
                  <a:pt x="0" y="1"/>
                </a:moveTo>
                <a:cubicBezTo>
                  <a:pt x="1605" y="1280"/>
                  <a:pt x="3685" y="2064"/>
                  <a:pt x="5967" y="2090"/>
                </a:cubicBezTo>
                <a:cubicBezTo>
                  <a:pt x="6005" y="2091"/>
                  <a:pt x="6042" y="2091"/>
                  <a:pt x="6080" y="2091"/>
                </a:cubicBezTo>
                <a:cubicBezTo>
                  <a:pt x="8400" y="2091"/>
                  <a:pt x="10523" y="1305"/>
                  <a:pt x="121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6703511" y="25"/>
            <a:ext cx="891387" cy="213042"/>
          </a:xfrm>
          <a:custGeom>
            <a:avLst/>
            <a:gdLst/>
            <a:ahLst/>
            <a:cxnLst/>
            <a:rect l="l" t="t" r="r" b="b"/>
            <a:pathLst>
              <a:path w="6177" h="1481" extrusionOk="0">
                <a:moveTo>
                  <a:pt x="1" y="1"/>
                </a:moveTo>
                <a:cubicBezTo>
                  <a:pt x="334" y="396"/>
                  <a:pt x="754" y="738"/>
                  <a:pt x="1244" y="996"/>
                </a:cubicBezTo>
                <a:cubicBezTo>
                  <a:pt x="1869" y="1324"/>
                  <a:pt x="2535" y="1480"/>
                  <a:pt x="3183" y="1480"/>
                </a:cubicBezTo>
                <a:cubicBezTo>
                  <a:pt x="4372" y="1480"/>
                  <a:pt x="5496" y="954"/>
                  <a:pt x="61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a:off x="7077552" y="5135260"/>
            <a:ext cx="18616" cy="8199"/>
          </a:xfrm>
          <a:custGeom>
            <a:avLst/>
            <a:gdLst/>
            <a:ahLst/>
            <a:cxnLst/>
            <a:rect l="l" t="t" r="r" b="b"/>
            <a:pathLst>
              <a:path w="129" h="57" extrusionOk="0">
                <a:moveTo>
                  <a:pt x="88" y="1"/>
                </a:moveTo>
                <a:lnTo>
                  <a:pt x="1" y="56"/>
                </a:lnTo>
                <a:lnTo>
                  <a:pt x="128" y="56"/>
                </a:lnTo>
                <a:cubicBezTo>
                  <a:pt x="114" y="38"/>
                  <a:pt x="100" y="21"/>
                  <a:pt x="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a:off x="75" y="25"/>
            <a:ext cx="1276292" cy="1128293"/>
          </a:xfrm>
          <a:custGeom>
            <a:avLst/>
            <a:gdLst/>
            <a:ahLst/>
            <a:cxnLst/>
            <a:rect l="l" t="t" r="r" b="b"/>
            <a:pathLst>
              <a:path w="8165" h="7241" extrusionOk="0">
                <a:moveTo>
                  <a:pt x="1" y="1"/>
                </a:moveTo>
                <a:lnTo>
                  <a:pt x="1" y="7241"/>
                </a:lnTo>
                <a:cubicBezTo>
                  <a:pt x="156" y="7241"/>
                  <a:pt x="310" y="7237"/>
                  <a:pt x="463" y="7229"/>
                </a:cubicBezTo>
                <a:lnTo>
                  <a:pt x="481" y="4238"/>
                </a:lnTo>
                <a:lnTo>
                  <a:pt x="1041" y="7177"/>
                </a:lnTo>
                <a:cubicBezTo>
                  <a:pt x="1381" y="7134"/>
                  <a:pt x="1715" y="7070"/>
                  <a:pt x="2041" y="6987"/>
                </a:cubicBezTo>
                <a:lnTo>
                  <a:pt x="1449" y="3886"/>
                </a:lnTo>
                <a:lnTo>
                  <a:pt x="2644" y="6808"/>
                </a:lnTo>
                <a:cubicBezTo>
                  <a:pt x="2968" y="6699"/>
                  <a:pt x="3282" y="6570"/>
                  <a:pt x="3586" y="6423"/>
                </a:cubicBezTo>
                <a:lnTo>
                  <a:pt x="2350" y="3401"/>
                </a:lnTo>
                <a:lnTo>
                  <a:pt x="4174" y="6109"/>
                </a:lnTo>
                <a:cubicBezTo>
                  <a:pt x="4466" y="5936"/>
                  <a:pt x="4748" y="5745"/>
                  <a:pt x="5016" y="5539"/>
                </a:cubicBezTo>
                <a:lnTo>
                  <a:pt x="3292" y="2978"/>
                </a:lnTo>
                <a:lnTo>
                  <a:pt x="5485" y="5151"/>
                </a:lnTo>
                <a:cubicBezTo>
                  <a:pt x="5739" y="4925"/>
                  <a:pt x="5978" y="4685"/>
                  <a:pt x="6202" y="4428"/>
                </a:cubicBezTo>
                <a:lnTo>
                  <a:pt x="4168" y="2414"/>
                </a:lnTo>
                <a:lnTo>
                  <a:pt x="6546" y="4009"/>
                </a:lnTo>
                <a:cubicBezTo>
                  <a:pt x="6750" y="3741"/>
                  <a:pt x="6941" y="3459"/>
                  <a:pt x="7114" y="3165"/>
                </a:cubicBezTo>
                <a:lnTo>
                  <a:pt x="4615" y="1488"/>
                </a:lnTo>
                <a:lnTo>
                  <a:pt x="7390" y="2650"/>
                </a:lnTo>
                <a:cubicBezTo>
                  <a:pt x="7541" y="2349"/>
                  <a:pt x="7672" y="2035"/>
                  <a:pt x="7785" y="1713"/>
                </a:cubicBezTo>
                <a:lnTo>
                  <a:pt x="4905" y="505"/>
                </a:lnTo>
                <a:lnTo>
                  <a:pt x="7966" y="1121"/>
                </a:lnTo>
                <a:cubicBezTo>
                  <a:pt x="8053" y="795"/>
                  <a:pt x="8119" y="463"/>
                  <a:pt x="8165" y="124"/>
                </a:cubicBezTo>
                <a:lnTo>
                  <a:pt x="75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rot="10800000">
            <a:off x="1433926" y="4614591"/>
            <a:ext cx="1674024" cy="528916"/>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19050" cap="flat" cmpd="sng">
            <a:solidFill>
              <a:srgbClr val="F9D3E7"/>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txBox="1">
            <a:spLocks noGrp="1"/>
          </p:cNvSpPr>
          <p:nvPr>
            <p:ph type="body" idx="1"/>
          </p:nvPr>
        </p:nvSpPr>
        <p:spPr>
          <a:xfrm>
            <a:off x="1977950" y="2765375"/>
            <a:ext cx="5403000" cy="859200"/>
          </a:xfrm>
          <a:prstGeom prst="rect">
            <a:avLst/>
          </a:prstGeom>
        </p:spPr>
        <p:txBody>
          <a:bodyPr spcFirstLastPara="1" wrap="square" lIns="91425" tIns="91425" rIns="91425" bIns="91425" anchor="t" anchorCtr="0">
            <a:noAutofit/>
          </a:bodyPr>
          <a:lstStyle>
            <a:lvl1pPr marL="457200" lvl="0" indent="-317500" algn="ctr" rtl="0">
              <a:lnSpc>
                <a:spcPct val="100000"/>
              </a:lnSpc>
              <a:spcBef>
                <a:spcPts val="0"/>
              </a:spcBef>
              <a:spcAft>
                <a:spcPts val="0"/>
              </a:spcAft>
              <a:buSzPts val="1400"/>
              <a:buChar char="●"/>
              <a:defRPr sz="18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5">
  <p:cSld name="ONE_COLUMN_TEXT_1_1">
    <p:spTree>
      <p:nvGrpSpPr>
        <p:cNvPr id="1" name="Shape 283"/>
        <p:cNvGrpSpPr/>
        <p:nvPr/>
      </p:nvGrpSpPr>
      <p:grpSpPr>
        <a:xfrm>
          <a:off x="0" y="0"/>
          <a:ext cx="0" cy="0"/>
          <a:chOff x="0" y="0"/>
          <a:chExt cx="0" cy="0"/>
        </a:xfrm>
      </p:grpSpPr>
      <p:sp>
        <p:nvSpPr>
          <p:cNvPr id="284" name="Google Shape;284;p24"/>
          <p:cNvSpPr txBox="1">
            <a:spLocks noGrp="1"/>
          </p:cNvSpPr>
          <p:nvPr>
            <p:ph type="body" idx="1"/>
          </p:nvPr>
        </p:nvSpPr>
        <p:spPr>
          <a:xfrm>
            <a:off x="1817850" y="1541875"/>
            <a:ext cx="5508300" cy="2544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85" name="Google Shape;285;p24"/>
          <p:cNvSpPr/>
          <p:nvPr/>
        </p:nvSpPr>
        <p:spPr>
          <a:xfrm rot="-5400000">
            <a:off x="-440405" y="3258753"/>
            <a:ext cx="1287593" cy="406795"/>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4"/>
          <p:cNvSpPr/>
          <p:nvPr/>
        </p:nvSpPr>
        <p:spPr>
          <a:xfrm rot="10800000">
            <a:off x="582896" y="-202750"/>
            <a:ext cx="1698259" cy="313829"/>
          </a:xfrm>
          <a:custGeom>
            <a:avLst/>
            <a:gdLst/>
            <a:ahLst/>
            <a:cxnLst/>
            <a:rect l="l" t="t" r="r" b="b"/>
            <a:pathLst>
              <a:path w="12035" h="2224" extrusionOk="0">
                <a:moveTo>
                  <a:pt x="5843" y="0"/>
                </a:moveTo>
                <a:cubicBezTo>
                  <a:pt x="3704" y="0"/>
                  <a:pt x="1619" y="738"/>
                  <a:pt x="1" y="2224"/>
                </a:cubicBezTo>
                <a:lnTo>
                  <a:pt x="12034" y="2224"/>
                </a:lnTo>
                <a:cubicBezTo>
                  <a:pt x="10197" y="745"/>
                  <a:pt x="7993" y="0"/>
                  <a:pt x="5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4"/>
          <p:cNvSpPr/>
          <p:nvPr/>
        </p:nvSpPr>
        <p:spPr>
          <a:xfrm rot="10800000">
            <a:off x="6662267" y="4927584"/>
            <a:ext cx="1502543" cy="350467"/>
          </a:xfrm>
          <a:custGeom>
            <a:avLst/>
            <a:gdLst/>
            <a:ahLst/>
            <a:cxnLst/>
            <a:rect l="l" t="t" r="r" b="b"/>
            <a:pathLst>
              <a:path w="5106" h="1191" extrusionOk="0">
                <a:moveTo>
                  <a:pt x="0" y="0"/>
                </a:moveTo>
                <a:cubicBezTo>
                  <a:pt x="98" y="107"/>
                  <a:pt x="203" y="209"/>
                  <a:pt x="314" y="306"/>
                </a:cubicBezTo>
                <a:cubicBezTo>
                  <a:pt x="999" y="897"/>
                  <a:pt x="1834" y="1190"/>
                  <a:pt x="2644" y="1190"/>
                </a:cubicBezTo>
                <a:cubicBezTo>
                  <a:pt x="3530" y="1190"/>
                  <a:pt x="4387" y="841"/>
                  <a:pt x="4986" y="149"/>
                </a:cubicBezTo>
                <a:cubicBezTo>
                  <a:pt x="5028" y="99"/>
                  <a:pt x="5067" y="50"/>
                  <a:pt x="5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4"/>
          <p:cNvSpPr/>
          <p:nvPr/>
        </p:nvSpPr>
        <p:spPr>
          <a:xfrm>
            <a:off x="8523035" y="313221"/>
            <a:ext cx="371034" cy="406773"/>
          </a:xfrm>
          <a:custGeom>
            <a:avLst/>
            <a:gdLst/>
            <a:ahLst/>
            <a:cxnLst/>
            <a:rect l="l" t="t" r="r" b="b"/>
            <a:pathLst>
              <a:path w="15313" h="16788" extrusionOk="0">
                <a:moveTo>
                  <a:pt x="6390" y="1"/>
                </a:moveTo>
                <a:cubicBezTo>
                  <a:pt x="6167" y="1"/>
                  <a:pt x="5924" y="181"/>
                  <a:pt x="5966" y="468"/>
                </a:cubicBezTo>
                <a:cubicBezTo>
                  <a:pt x="6276" y="2492"/>
                  <a:pt x="6573" y="4504"/>
                  <a:pt x="6883" y="6528"/>
                </a:cubicBezTo>
                <a:cubicBezTo>
                  <a:pt x="6014" y="5683"/>
                  <a:pt x="5157" y="4838"/>
                  <a:pt x="4287" y="4004"/>
                </a:cubicBezTo>
                <a:cubicBezTo>
                  <a:pt x="4026" y="3742"/>
                  <a:pt x="3764" y="3480"/>
                  <a:pt x="3490" y="3218"/>
                </a:cubicBezTo>
                <a:cubicBezTo>
                  <a:pt x="3408" y="3136"/>
                  <a:pt x="3315" y="3102"/>
                  <a:pt x="3225" y="3102"/>
                </a:cubicBezTo>
                <a:cubicBezTo>
                  <a:pt x="2924" y="3102"/>
                  <a:pt x="2655" y="3488"/>
                  <a:pt x="2930" y="3754"/>
                </a:cubicBezTo>
                <a:cubicBezTo>
                  <a:pt x="4180" y="4969"/>
                  <a:pt x="5419" y="6183"/>
                  <a:pt x="6657" y="7397"/>
                </a:cubicBezTo>
                <a:cubicBezTo>
                  <a:pt x="5538" y="7266"/>
                  <a:pt x="4418" y="7135"/>
                  <a:pt x="3299" y="7005"/>
                </a:cubicBezTo>
                <a:cubicBezTo>
                  <a:pt x="2371" y="6897"/>
                  <a:pt x="1442" y="6790"/>
                  <a:pt x="501" y="6683"/>
                </a:cubicBezTo>
                <a:cubicBezTo>
                  <a:pt x="483" y="6681"/>
                  <a:pt x="465" y="6680"/>
                  <a:pt x="449" y="6680"/>
                </a:cubicBezTo>
                <a:cubicBezTo>
                  <a:pt x="1" y="6680"/>
                  <a:pt x="7" y="7411"/>
                  <a:pt x="477" y="7457"/>
                </a:cubicBezTo>
                <a:cubicBezTo>
                  <a:pt x="2632" y="7707"/>
                  <a:pt x="4799" y="7957"/>
                  <a:pt x="6954" y="8207"/>
                </a:cubicBezTo>
                <a:cubicBezTo>
                  <a:pt x="6526" y="8731"/>
                  <a:pt x="6085" y="9255"/>
                  <a:pt x="5657" y="9779"/>
                </a:cubicBezTo>
                <a:cubicBezTo>
                  <a:pt x="4657" y="10993"/>
                  <a:pt x="3645" y="12219"/>
                  <a:pt x="2644" y="13434"/>
                </a:cubicBezTo>
                <a:cubicBezTo>
                  <a:pt x="2400" y="13732"/>
                  <a:pt x="2651" y="14127"/>
                  <a:pt x="2926" y="14127"/>
                </a:cubicBezTo>
                <a:cubicBezTo>
                  <a:pt x="3013" y="14127"/>
                  <a:pt x="3103" y="14088"/>
                  <a:pt x="3180" y="13993"/>
                </a:cubicBezTo>
                <a:cubicBezTo>
                  <a:pt x="4537" y="12350"/>
                  <a:pt x="5907" y="10695"/>
                  <a:pt x="7264" y="9040"/>
                </a:cubicBezTo>
                <a:cubicBezTo>
                  <a:pt x="7395" y="9922"/>
                  <a:pt x="7526" y="10815"/>
                  <a:pt x="7657" y="11696"/>
                </a:cubicBezTo>
                <a:cubicBezTo>
                  <a:pt x="7895" y="13291"/>
                  <a:pt x="8145" y="14886"/>
                  <a:pt x="8383" y="16494"/>
                </a:cubicBezTo>
                <a:cubicBezTo>
                  <a:pt x="8412" y="16699"/>
                  <a:pt x="8558" y="16788"/>
                  <a:pt x="8713" y="16788"/>
                </a:cubicBezTo>
                <a:cubicBezTo>
                  <a:pt x="8937" y="16788"/>
                  <a:pt x="9182" y="16603"/>
                  <a:pt x="9133" y="16315"/>
                </a:cubicBezTo>
                <a:cubicBezTo>
                  <a:pt x="8752" y="13779"/>
                  <a:pt x="8371" y="11231"/>
                  <a:pt x="7990" y="8695"/>
                </a:cubicBezTo>
                <a:lnTo>
                  <a:pt x="7990" y="8695"/>
                </a:lnTo>
                <a:cubicBezTo>
                  <a:pt x="9050" y="9731"/>
                  <a:pt x="10110" y="10755"/>
                  <a:pt x="11169" y="11791"/>
                </a:cubicBezTo>
                <a:cubicBezTo>
                  <a:pt x="11443" y="12053"/>
                  <a:pt x="11705" y="12315"/>
                  <a:pt x="11979" y="12577"/>
                </a:cubicBezTo>
                <a:cubicBezTo>
                  <a:pt x="12060" y="12655"/>
                  <a:pt x="12152" y="12688"/>
                  <a:pt x="12241" y="12688"/>
                </a:cubicBezTo>
                <a:cubicBezTo>
                  <a:pt x="12543" y="12688"/>
                  <a:pt x="12814" y="12308"/>
                  <a:pt x="12538" y="12041"/>
                </a:cubicBezTo>
                <a:cubicBezTo>
                  <a:pt x="11300" y="10838"/>
                  <a:pt x="10062" y="9624"/>
                  <a:pt x="8824" y="8421"/>
                </a:cubicBezTo>
                <a:lnTo>
                  <a:pt x="8824" y="8421"/>
                </a:lnTo>
                <a:cubicBezTo>
                  <a:pt x="9883" y="8540"/>
                  <a:pt x="10955" y="8659"/>
                  <a:pt x="12015" y="8790"/>
                </a:cubicBezTo>
                <a:cubicBezTo>
                  <a:pt x="12943" y="8898"/>
                  <a:pt x="13872" y="9005"/>
                  <a:pt x="14813" y="9112"/>
                </a:cubicBezTo>
                <a:cubicBezTo>
                  <a:pt x="14827" y="9113"/>
                  <a:pt x="14842" y="9114"/>
                  <a:pt x="14856" y="9114"/>
                </a:cubicBezTo>
                <a:cubicBezTo>
                  <a:pt x="15313" y="9114"/>
                  <a:pt x="15310" y="8384"/>
                  <a:pt x="14836" y="8326"/>
                </a:cubicBezTo>
                <a:cubicBezTo>
                  <a:pt x="12705" y="8088"/>
                  <a:pt x="10574" y="7838"/>
                  <a:pt x="8455" y="7600"/>
                </a:cubicBezTo>
                <a:cubicBezTo>
                  <a:pt x="9109" y="6802"/>
                  <a:pt x="9764" y="6004"/>
                  <a:pt x="10419" y="5207"/>
                </a:cubicBezTo>
                <a:cubicBezTo>
                  <a:pt x="11431" y="3980"/>
                  <a:pt x="12431" y="2766"/>
                  <a:pt x="13431" y="1540"/>
                </a:cubicBezTo>
                <a:cubicBezTo>
                  <a:pt x="13677" y="1248"/>
                  <a:pt x="13422" y="853"/>
                  <a:pt x="13144" y="853"/>
                </a:cubicBezTo>
                <a:cubicBezTo>
                  <a:pt x="13059" y="853"/>
                  <a:pt x="12971" y="890"/>
                  <a:pt x="12896" y="980"/>
                </a:cubicBezTo>
                <a:cubicBezTo>
                  <a:pt x="11181" y="3064"/>
                  <a:pt x="9479" y="5135"/>
                  <a:pt x="7764" y="7219"/>
                </a:cubicBezTo>
                <a:cubicBezTo>
                  <a:pt x="7657" y="6504"/>
                  <a:pt x="7550" y="5802"/>
                  <a:pt x="7443" y="5100"/>
                </a:cubicBezTo>
                <a:cubicBezTo>
                  <a:pt x="7204" y="3492"/>
                  <a:pt x="6966" y="1897"/>
                  <a:pt x="6728" y="289"/>
                </a:cubicBezTo>
                <a:cubicBezTo>
                  <a:pt x="6694" y="89"/>
                  <a:pt x="6547" y="1"/>
                  <a:pt x="63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4"/>
          <p:cNvSpPr/>
          <p:nvPr/>
        </p:nvSpPr>
        <p:spPr>
          <a:xfrm rot="10800000">
            <a:off x="211851" y="4762797"/>
            <a:ext cx="371061" cy="311239"/>
          </a:xfrm>
          <a:custGeom>
            <a:avLst/>
            <a:gdLst/>
            <a:ahLst/>
            <a:cxnLst/>
            <a:rect l="l" t="t" r="r" b="b"/>
            <a:pathLst>
              <a:path w="14074" h="11805" extrusionOk="0">
                <a:moveTo>
                  <a:pt x="6652" y="1"/>
                </a:moveTo>
                <a:cubicBezTo>
                  <a:pt x="4508" y="1"/>
                  <a:pt x="2494" y="1073"/>
                  <a:pt x="1489" y="2986"/>
                </a:cubicBezTo>
                <a:cubicBezTo>
                  <a:pt x="1" y="5819"/>
                  <a:pt x="1275" y="9427"/>
                  <a:pt x="4334" y="11034"/>
                </a:cubicBezTo>
                <a:cubicBezTo>
                  <a:pt x="5329" y="11556"/>
                  <a:pt x="6389" y="11805"/>
                  <a:pt x="7419" y="11805"/>
                </a:cubicBezTo>
                <a:cubicBezTo>
                  <a:pt x="9560" y="11805"/>
                  <a:pt x="11569" y="10733"/>
                  <a:pt x="12574" y="8820"/>
                </a:cubicBezTo>
                <a:cubicBezTo>
                  <a:pt x="14074" y="5986"/>
                  <a:pt x="12800" y="2390"/>
                  <a:pt x="9740" y="771"/>
                </a:cubicBezTo>
                <a:cubicBezTo>
                  <a:pt x="8746" y="249"/>
                  <a:pt x="7684" y="1"/>
                  <a:pt x="6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4"/>
          <p:cNvSpPr/>
          <p:nvPr/>
        </p:nvSpPr>
        <p:spPr>
          <a:xfrm rot="-9773420">
            <a:off x="8659812" y="725707"/>
            <a:ext cx="4918057" cy="4918057"/>
          </a:xfrm>
          <a:prstGeom prst="arc">
            <a:avLst>
              <a:gd name="adj1" fmla="val 18069283"/>
              <a:gd name="adj2" fmla="val 1386383"/>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4"/>
          <p:cNvSpPr txBox="1">
            <a:spLocks noGrp="1"/>
          </p:cNvSpPr>
          <p:nvPr>
            <p:ph type="title"/>
          </p:nvPr>
        </p:nvSpPr>
        <p:spPr>
          <a:xfrm>
            <a:off x="1311750" y="708230"/>
            <a:ext cx="6520500" cy="3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6">
  <p:cSld name="SECTION_TITLE_AND_DESCRIPTION_1_1">
    <p:spTree>
      <p:nvGrpSpPr>
        <p:cNvPr id="1" name="Shape 292"/>
        <p:cNvGrpSpPr/>
        <p:nvPr/>
      </p:nvGrpSpPr>
      <p:grpSpPr>
        <a:xfrm>
          <a:off x="0" y="0"/>
          <a:ext cx="0" cy="0"/>
          <a:chOff x="0" y="0"/>
          <a:chExt cx="0" cy="0"/>
        </a:xfrm>
      </p:grpSpPr>
      <p:sp>
        <p:nvSpPr>
          <p:cNvPr id="293" name="Google Shape;293;p25"/>
          <p:cNvSpPr txBox="1">
            <a:spLocks noGrp="1"/>
          </p:cNvSpPr>
          <p:nvPr>
            <p:ph type="title"/>
          </p:nvPr>
        </p:nvSpPr>
        <p:spPr>
          <a:xfrm>
            <a:off x="720000" y="1245800"/>
            <a:ext cx="3832800" cy="1660200"/>
          </a:xfrm>
          <a:prstGeom prst="rect">
            <a:avLst/>
          </a:prstGeom>
          <a:noFill/>
        </p:spPr>
        <p:txBody>
          <a:bodyPr spcFirstLastPara="1" wrap="square" lIns="91425" tIns="91425" rIns="91425" bIns="91425" anchor="b" anchorCtr="0">
            <a:noAutofit/>
          </a:bodyPr>
          <a:lstStyle>
            <a:lvl1pPr marL="0" marR="0" lvl="0" indent="0" algn="l" rtl="0">
              <a:lnSpc>
                <a:spcPct val="100000"/>
              </a:lnSpc>
              <a:spcBef>
                <a:spcPts val="0"/>
              </a:spcBef>
              <a:spcAft>
                <a:spcPts val="0"/>
              </a:spcAft>
              <a:buNone/>
              <a:defRPr sz="3200" b="1">
                <a:latin typeface="Lora"/>
                <a:ea typeface="Lora"/>
                <a:cs typeface="Lora"/>
                <a:sym typeface="Lora"/>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294" name="Google Shape;294;p25"/>
          <p:cNvSpPr/>
          <p:nvPr/>
        </p:nvSpPr>
        <p:spPr>
          <a:xfrm>
            <a:off x="5845279" y="-8667"/>
            <a:ext cx="1441381" cy="455382"/>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19050" cap="flat" cmpd="sng">
            <a:solidFill>
              <a:schemeClr val="accent6"/>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295;p25"/>
          <p:cNvGrpSpPr/>
          <p:nvPr/>
        </p:nvGrpSpPr>
        <p:grpSpPr>
          <a:xfrm rot="5400000">
            <a:off x="-821217" y="812535"/>
            <a:ext cx="1990119" cy="347691"/>
            <a:chOff x="-7203475" y="4812977"/>
            <a:chExt cx="1892108" cy="330567"/>
          </a:xfrm>
        </p:grpSpPr>
        <p:sp>
          <p:nvSpPr>
            <p:cNvPr id="296" name="Google Shape;296;p25"/>
            <p:cNvSpPr/>
            <p:nvPr/>
          </p:nvSpPr>
          <p:spPr>
            <a:xfrm>
              <a:off x="-6352969" y="4812977"/>
              <a:ext cx="191860" cy="330552"/>
            </a:xfrm>
            <a:custGeom>
              <a:avLst/>
              <a:gdLst/>
              <a:ahLst/>
              <a:cxnLst/>
              <a:rect l="l" t="t" r="r" b="b"/>
              <a:pathLst>
                <a:path w="5799" h="9991" fill="none" extrusionOk="0">
                  <a:moveTo>
                    <a:pt x="5799" y="9990"/>
                  </a:moveTo>
                  <a:lnTo>
                    <a:pt x="5751" y="72"/>
                  </a:lnTo>
                  <a:cubicBezTo>
                    <a:pt x="4799" y="25"/>
                    <a:pt x="3834" y="1"/>
                    <a:pt x="2870" y="1"/>
                  </a:cubicBezTo>
                  <a:cubicBezTo>
                    <a:pt x="1906" y="13"/>
                    <a:pt x="941" y="48"/>
                    <a:pt x="1" y="108"/>
                  </a:cubicBezTo>
                  <a:lnTo>
                    <a:pt x="48" y="9990"/>
                  </a:lnTo>
                </a:path>
              </a:pathLst>
            </a:custGeom>
            <a:noFill/>
            <a:ln w="28575"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5"/>
            <p:cNvSpPr/>
            <p:nvPr/>
          </p:nvSpPr>
          <p:spPr>
            <a:xfrm>
              <a:off x="-6952145" y="4905952"/>
              <a:ext cx="278146" cy="237583"/>
            </a:xfrm>
            <a:custGeom>
              <a:avLst/>
              <a:gdLst/>
              <a:ahLst/>
              <a:cxnLst/>
              <a:rect l="l" t="t" r="r" b="b"/>
              <a:pathLst>
                <a:path w="8407" h="7181" fill="none" extrusionOk="0">
                  <a:moveTo>
                    <a:pt x="8406" y="7180"/>
                  </a:moveTo>
                  <a:lnTo>
                    <a:pt x="5263" y="1"/>
                  </a:lnTo>
                  <a:cubicBezTo>
                    <a:pt x="3453" y="667"/>
                    <a:pt x="1691" y="1441"/>
                    <a:pt x="0" y="2310"/>
                  </a:cubicBezTo>
                  <a:lnTo>
                    <a:pt x="2120" y="7180"/>
                  </a:lnTo>
                </a:path>
              </a:pathLst>
            </a:custGeom>
            <a:noFill/>
            <a:ln w="28575"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5"/>
            <p:cNvSpPr/>
            <p:nvPr/>
          </p:nvSpPr>
          <p:spPr>
            <a:xfrm>
              <a:off x="-5856992" y="4894140"/>
              <a:ext cx="278146" cy="249395"/>
            </a:xfrm>
            <a:custGeom>
              <a:avLst/>
              <a:gdLst/>
              <a:ahLst/>
              <a:cxnLst/>
              <a:rect l="l" t="t" r="r" b="b"/>
              <a:pathLst>
                <a:path w="8407" h="7538" fill="none" extrusionOk="0">
                  <a:moveTo>
                    <a:pt x="6216" y="7537"/>
                  </a:moveTo>
                  <a:lnTo>
                    <a:pt x="8406" y="2179"/>
                  </a:lnTo>
                  <a:cubicBezTo>
                    <a:pt x="6692" y="1346"/>
                    <a:pt x="4906" y="620"/>
                    <a:pt x="3084" y="0"/>
                  </a:cubicBezTo>
                  <a:lnTo>
                    <a:pt x="1" y="7537"/>
                  </a:lnTo>
                </a:path>
              </a:pathLst>
            </a:custGeom>
            <a:noFill/>
            <a:ln w="28575"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5"/>
            <p:cNvSpPr/>
            <p:nvPr/>
          </p:nvSpPr>
          <p:spPr>
            <a:xfrm>
              <a:off x="-6657470" y="4829123"/>
              <a:ext cx="252141" cy="314407"/>
            </a:xfrm>
            <a:custGeom>
              <a:avLst/>
              <a:gdLst/>
              <a:ahLst/>
              <a:cxnLst/>
              <a:rect l="l" t="t" r="r" b="b"/>
              <a:pathLst>
                <a:path w="7621" h="9503" fill="none" extrusionOk="0">
                  <a:moveTo>
                    <a:pt x="7620" y="9502"/>
                  </a:moveTo>
                  <a:lnTo>
                    <a:pt x="5632" y="1"/>
                  </a:lnTo>
                  <a:cubicBezTo>
                    <a:pt x="3715" y="275"/>
                    <a:pt x="1834" y="668"/>
                    <a:pt x="0" y="1168"/>
                  </a:cubicBezTo>
                  <a:lnTo>
                    <a:pt x="1738" y="9502"/>
                  </a:lnTo>
                </a:path>
              </a:pathLst>
            </a:custGeom>
            <a:noFill/>
            <a:ln w="28575"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5"/>
            <p:cNvSpPr/>
            <p:nvPr/>
          </p:nvSpPr>
          <p:spPr>
            <a:xfrm>
              <a:off x="-5548917" y="5024933"/>
              <a:ext cx="237550" cy="118610"/>
            </a:xfrm>
            <a:custGeom>
              <a:avLst/>
              <a:gdLst/>
              <a:ahLst/>
              <a:cxnLst/>
              <a:rect l="l" t="t" r="r" b="b"/>
              <a:pathLst>
                <a:path w="7180" h="3585" fill="none" extrusionOk="0">
                  <a:moveTo>
                    <a:pt x="6930" y="3584"/>
                  </a:moveTo>
                  <a:lnTo>
                    <a:pt x="7180" y="3227"/>
                  </a:lnTo>
                  <a:cubicBezTo>
                    <a:pt x="5668" y="2060"/>
                    <a:pt x="4072" y="977"/>
                    <a:pt x="2417" y="0"/>
                  </a:cubicBezTo>
                  <a:lnTo>
                    <a:pt x="0" y="3584"/>
                  </a:lnTo>
                </a:path>
              </a:pathLst>
            </a:custGeom>
            <a:noFill/>
            <a:ln w="28575"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5"/>
            <p:cNvSpPr/>
            <p:nvPr/>
          </p:nvSpPr>
          <p:spPr>
            <a:xfrm>
              <a:off x="-7203475" y="5039095"/>
              <a:ext cx="222960" cy="104449"/>
            </a:xfrm>
            <a:custGeom>
              <a:avLst/>
              <a:gdLst/>
              <a:ahLst/>
              <a:cxnLst/>
              <a:rect l="l" t="t" r="r" b="b"/>
              <a:pathLst>
                <a:path w="6739" h="3157" fill="none" extrusionOk="0">
                  <a:moveTo>
                    <a:pt x="6739" y="3156"/>
                  </a:moveTo>
                  <a:lnTo>
                    <a:pt x="4536" y="1"/>
                  </a:lnTo>
                  <a:cubicBezTo>
                    <a:pt x="2953" y="965"/>
                    <a:pt x="1441" y="2025"/>
                    <a:pt x="0" y="3156"/>
                  </a:cubicBezTo>
                </a:path>
              </a:pathLst>
            </a:custGeom>
            <a:noFill/>
            <a:ln w="28575"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5"/>
            <p:cNvSpPr/>
            <p:nvPr/>
          </p:nvSpPr>
          <p:spPr>
            <a:xfrm>
              <a:off x="-6115800" y="4825186"/>
              <a:ext cx="247807" cy="318344"/>
            </a:xfrm>
            <a:custGeom>
              <a:avLst/>
              <a:gdLst/>
              <a:ahLst/>
              <a:cxnLst/>
              <a:rect l="l" t="t" r="r" b="b"/>
              <a:pathLst>
                <a:path w="7490" h="9622" fill="none" extrusionOk="0">
                  <a:moveTo>
                    <a:pt x="5858" y="9621"/>
                  </a:moveTo>
                  <a:lnTo>
                    <a:pt x="7489" y="1072"/>
                  </a:lnTo>
                  <a:cubicBezTo>
                    <a:pt x="5644" y="608"/>
                    <a:pt x="3763" y="239"/>
                    <a:pt x="1834" y="1"/>
                  </a:cubicBezTo>
                  <a:lnTo>
                    <a:pt x="0" y="9621"/>
                  </a:lnTo>
                </a:path>
              </a:pathLst>
            </a:custGeom>
            <a:noFill/>
            <a:ln w="28575"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25"/>
          <p:cNvSpPr/>
          <p:nvPr/>
        </p:nvSpPr>
        <p:spPr>
          <a:xfrm rot="10800000">
            <a:off x="6090983" y="4818987"/>
            <a:ext cx="527610" cy="315793"/>
          </a:xfrm>
          <a:custGeom>
            <a:avLst/>
            <a:gdLst/>
            <a:ahLst/>
            <a:cxnLst/>
            <a:rect l="l" t="t" r="r" b="b"/>
            <a:pathLst>
              <a:path w="4912" h="2940" extrusionOk="0">
                <a:moveTo>
                  <a:pt x="288" y="1"/>
                </a:moveTo>
                <a:cubicBezTo>
                  <a:pt x="0" y="989"/>
                  <a:pt x="490" y="2113"/>
                  <a:pt x="1508" y="2650"/>
                </a:cubicBezTo>
                <a:cubicBezTo>
                  <a:pt x="1882" y="2846"/>
                  <a:pt x="2281" y="2939"/>
                  <a:pt x="2669" y="2939"/>
                </a:cubicBezTo>
                <a:cubicBezTo>
                  <a:pt x="3474" y="2939"/>
                  <a:pt x="4230" y="2537"/>
                  <a:pt x="4608" y="1818"/>
                </a:cubicBezTo>
                <a:cubicBezTo>
                  <a:pt x="4911" y="1243"/>
                  <a:pt x="4911" y="581"/>
                  <a:pt x="46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5"/>
          <p:cNvSpPr/>
          <p:nvPr/>
        </p:nvSpPr>
        <p:spPr>
          <a:xfrm>
            <a:off x="267" y="4314367"/>
            <a:ext cx="3352695" cy="829540"/>
          </a:xfrm>
          <a:custGeom>
            <a:avLst/>
            <a:gdLst/>
            <a:ahLst/>
            <a:cxnLst/>
            <a:rect l="l" t="t" r="r" b="b"/>
            <a:pathLst>
              <a:path w="54091" h="13384" fill="none" extrusionOk="0">
                <a:moveTo>
                  <a:pt x="54091" y="13383"/>
                </a:moveTo>
                <a:cubicBezTo>
                  <a:pt x="37624" y="132"/>
                  <a:pt x="14586" y="1"/>
                  <a:pt x="0" y="13383"/>
                </a:cubicBezTo>
              </a:path>
            </a:pathLst>
          </a:custGeom>
          <a:noFill/>
          <a:ln w="28575"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p:nvPr/>
        </p:nvSpPr>
        <p:spPr>
          <a:xfrm rot="5400000">
            <a:off x="8501619" y="1073398"/>
            <a:ext cx="1036649" cy="248656"/>
          </a:xfrm>
          <a:custGeom>
            <a:avLst/>
            <a:gdLst/>
            <a:ahLst/>
            <a:cxnLst/>
            <a:rect l="l" t="t" r="r" b="b"/>
            <a:pathLst>
              <a:path w="27755" h="6657" extrusionOk="0">
                <a:moveTo>
                  <a:pt x="1" y="1"/>
                </a:moveTo>
                <a:cubicBezTo>
                  <a:pt x="1501" y="1775"/>
                  <a:pt x="3382" y="3311"/>
                  <a:pt x="5597" y="4478"/>
                </a:cubicBezTo>
                <a:cubicBezTo>
                  <a:pt x="8404" y="5955"/>
                  <a:pt x="11400" y="6657"/>
                  <a:pt x="14308" y="6657"/>
                </a:cubicBezTo>
                <a:cubicBezTo>
                  <a:pt x="19651" y="6657"/>
                  <a:pt x="24701" y="4288"/>
                  <a:pt x="27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5"/>
          <p:cNvSpPr/>
          <p:nvPr/>
        </p:nvSpPr>
        <p:spPr>
          <a:xfrm rot="-6299937">
            <a:off x="7412422" y="3412660"/>
            <a:ext cx="6344245" cy="6344245"/>
          </a:xfrm>
          <a:prstGeom prst="arc">
            <a:avLst>
              <a:gd name="adj1" fmla="val 18644422"/>
              <a:gd name="adj2" fmla="val 21138007"/>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5"/>
          <p:cNvSpPr txBox="1">
            <a:spLocks noGrp="1"/>
          </p:cNvSpPr>
          <p:nvPr>
            <p:ph type="body" idx="1"/>
          </p:nvPr>
        </p:nvSpPr>
        <p:spPr>
          <a:xfrm>
            <a:off x="720000" y="3067000"/>
            <a:ext cx="3832800" cy="1224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308"/>
        <p:cNvGrpSpPr/>
        <p:nvPr/>
      </p:nvGrpSpPr>
      <p:grpSpPr>
        <a:xfrm>
          <a:off x="0" y="0"/>
          <a:ext cx="0" cy="0"/>
          <a:chOff x="0" y="0"/>
          <a:chExt cx="0" cy="0"/>
        </a:xfrm>
      </p:grpSpPr>
      <p:sp>
        <p:nvSpPr>
          <p:cNvPr id="309" name="Google Shape;309;p26"/>
          <p:cNvSpPr txBox="1">
            <a:spLocks noGrp="1"/>
          </p:cNvSpPr>
          <p:nvPr>
            <p:ph type="title"/>
          </p:nvPr>
        </p:nvSpPr>
        <p:spPr>
          <a:xfrm>
            <a:off x="1293300" y="1361725"/>
            <a:ext cx="2735700" cy="24201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defRPr sz="2800"/>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310" name="Google Shape;310;p26"/>
          <p:cNvSpPr txBox="1">
            <a:spLocks noGrp="1"/>
          </p:cNvSpPr>
          <p:nvPr>
            <p:ph type="subTitle" idx="1"/>
          </p:nvPr>
        </p:nvSpPr>
        <p:spPr>
          <a:xfrm>
            <a:off x="4835563" y="1078175"/>
            <a:ext cx="2990700" cy="415500"/>
          </a:xfrm>
          <a:prstGeom prst="rect">
            <a:avLst/>
          </a:prstGeom>
        </p:spPr>
        <p:txBody>
          <a:bodyPr spcFirstLastPara="1" wrap="square" lIns="91425" tIns="91425" rIns="91425" bIns="91425" anchor="t" anchorCtr="0">
            <a:noAutofit/>
          </a:bodyPr>
          <a:lstStyle>
            <a:lvl1pPr lvl="0" rtl="0">
              <a:spcBef>
                <a:spcPts val="0"/>
              </a:spcBef>
              <a:spcAft>
                <a:spcPts val="0"/>
              </a:spcAft>
              <a:buSzPts val="2200"/>
              <a:buNone/>
              <a:defRPr sz="1800" b="1" i="1"/>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1" name="Google Shape;311;p26"/>
          <p:cNvSpPr txBox="1">
            <a:spLocks noGrp="1"/>
          </p:cNvSpPr>
          <p:nvPr>
            <p:ph type="subTitle" idx="2"/>
          </p:nvPr>
        </p:nvSpPr>
        <p:spPr>
          <a:xfrm>
            <a:off x="4835563" y="1403825"/>
            <a:ext cx="2990700" cy="9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Lora Medium"/>
                <a:ea typeface="Lora Medium"/>
                <a:cs typeface="Lora Medium"/>
                <a:sym typeface="Lora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2" name="Google Shape;312;p26"/>
          <p:cNvSpPr txBox="1">
            <a:spLocks noGrp="1"/>
          </p:cNvSpPr>
          <p:nvPr>
            <p:ph type="subTitle" idx="3"/>
          </p:nvPr>
        </p:nvSpPr>
        <p:spPr>
          <a:xfrm>
            <a:off x="4835563" y="2773050"/>
            <a:ext cx="2990700" cy="415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00" b="1" i="1"/>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3" name="Google Shape;313;p26"/>
          <p:cNvSpPr txBox="1">
            <a:spLocks noGrp="1"/>
          </p:cNvSpPr>
          <p:nvPr>
            <p:ph type="subTitle" idx="4"/>
          </p:nvPr>
        </p:nvSpPr>
        <p:spPr>
          <a:xfrm>
            <a:off x="4835575" y="3076225"/>
            <a:ext cx="2990700" cy="989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Lora Medium"/>
                <a:ea typeface="Lora Medium"/>
                <a:cs typeface="Lora Medium"/>
                <a:sym typeface="Lora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4" name="Google Shape;314;p26"/>
          <p:cNvSpPr/>
          <p:nvPr/>
        </p:nvSpPr>
        <p:spPr>
          <a:xfrm>
            <a:off x="-8" y="3836963"/>
            <a:ext cx="1293270" cy="1323302"/>
          </a:xfrm>
          <a:custGeom>
            <a:avLst/>
            <a:gdLst/>
            <a:ahLst/>
            <a:cxnLst/>
            <a:rect l="l" t="t" r="r" b="b"/>
            <a:pathLst>
              <a:path w="35505" h="36327" fill="none" extrusionOk="0">
                <a:moveTo>
                  <a:pt x="35481" y="36327"/>
                </a:moveTo>
                <a:cubicBezTo>
                  <a:pt x="35493" y="36112"/>
                  <a:pt x="35493" y="35898"/>
                  <a:pt x="35493" y="35696"/>
                </a:cubicBezTo>
                <a:cubicBezTo>
                  <a:pt x="35504" y="34958"/>
                  <a:pt x="35481" y="34231"/>
                  <a:pt x="35445" y="33505"/>
                </a:cubicBezTo>
                <a:lnTo>
                  <a:pt x="23479" y="33434"/>
                </a:lnTo>
                <a:lnTo>
                  <a:pt x="35254" y="31290"/>
                </a:lnTo>
                <a:cubicBezTo>
                  <a:pt x="35076" y="29814"/>
                  <a:pt x="34814" y="28385"/>
                  <a:pt x="34469" y="26968"/>
                </a:cubicBezTo>
                <a:lnTo>
                  <a:pt x="21836" y="29278"/>
                </a:lnTo>
                <a:lnTo>
                  <a:pt x="33790" y="24587"/>
                </a:lnTo>
                <a:cubicBezTo>
                  <a:pt x="33338" y="23194"/>
                  <a:pt x="32802" y="21825"/>
                  <a:pt x="32183" y="20515"/>
                </a:cubicBezTo>
                <a:lnTo>
                  <a:pt x="19550" y="25468"/>
                </a:lnTo>
                <a:lnTo>
                  <a:pt x="30944" y="18098"/>
                </a:lnTo>
                <a:cubicBezTo>
                  <a:pt x="30230" y="16824"/>
                  <a:pt x="29432" y="15598"/>
                  <a:pt x="28563" y="14419"/>
                </a:cubicBezTo>
                <a:lnTo>
                  <a:pt x="17550" y="21539"/>
                </a:lnTo>
                <a:lnTo>
                  <a:pt x="26968" y="12419"/>
                </a:lnTo>
                <a:cubicBezTo>
                  <a:pt x="26015" y="11300"/>
                  <a:pt x="25003" y="10252"/>
                  <a:pt x="23920" y="9264"/>
                </a:cubicBezTo>
                <a:lnTo>
                  <a:pt x="14930" y="17979"/>
                </a:lnTo>
                <a:lnTo>
                  <a:pt x="22110" y="7728"/>
                </a:lnTo>
                <a:cubicBezTo>
                  <a:pt x="20967" y="6811"/>
                  <a:pt x="19764" y="5978"/>
                  <a:pt x="18514" y="5204"/>
                </a:cubicBezTo>
                <a:lnTo>
                  <a:pt x="10799" y="16241"/>
                </a:lnTo>
                <a:lnTo>
                  <a:pt x="16181" y="3894"/>
                </a:lnTo>
                <a:cubicBezTo>
                  <a:pt x="14895" y="3239"/>
                  <a:pt x="13549" y="2644"/>
                  <a:pt x="12168" y="2144"/>
                </a:cubicBezTo>
                <a:lnTo>
                  <a:pt x="6489" y="15146"/>
                </a:lnTo>
                <a:lnTo>
                  <a:pt x="9394" y="1263"/>
                </a:lnTo>
                <a:cubicBezTo>
                  <a:pt x="8001" y="882"/>
                  <a:pt x="6572" y="584"/>
                  <a:pt x="5108" y="370"/>
                </a:cubicBezTo>
                <a:lnTo>
                  <a:pt x="2310" y="13729"/>
                </a:lnTo>
                <a:lnTo>
                  <a:pt x="2381" y="84"/>
                </a:lnTo>
                <a:cubicBezTo>
                  <a:pt x="1667" y="37"/>
                  <a:pt x="929" y="1"/>
                  <a:pt x="191" y="1"/>
                </a:cubicBezTo>
                <a:lnTo>
                  <a:pt x="0" y="191"/>
                </a:lnTo>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6630330" y="-16787"/>
            <a:ext cx="1089150" cy="344100"/>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6189081" y="4633076"/>
            <a:ext cx="2337287" cy="527177"/>
          </a:xfrm>
          <a:custGeom>
            <a:avLst/>
            <a:gdLst/>
            <a:ahLst/>
            <a:cxnLst/>
            <a:rect l="l" t="t" r="r" b="b"/>
            <a:pathLst>
              <a:path w="12035" h="2224" extrusionOk="0">
                <a:moveTo>
                  <a:pt x="5843" y="0"/>
                </a:moveTo>
                <a:cubicBezTo>
                  <a:pt x="3704" y="0"/>
                  <a:pt x="1619" y="738"/>
                  <a:pt x="1" y="2224"/>
                </a:cubicBezTo>
                <a:lnTo>
                  <a:pt x="12034" y="2224"/>
                </a:lnTo>
                <a:cubicBezTo>
                  <a:pt x="10197" y="745"/>
                  <a:pt x="7993" y="0"/>
                  <a:pt x="58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2271031" y="-16787"/>
            <a:ext cx="1475251" cy="344101"/>
          </a:xfrm>
          <a:custGeom>
            <a:avLst/>
            <a:gdLst/>
            <a:ahLst/>
            <a:cxnLst/>
            <a:rect l="l" t="t" r="r" b="b"/>
            <a:pathLst>
              <a:path w="5106" h="1191" extrusionOk="0">
                <a:moveTo>
                  <a:pt x="0" y="0"/>
                </a:moveTo>
                <a:cubicBezTo>
                  <a:pt x="98" y="107"/>
                  <a:pt x="203" y="209"/>
                  <a:pt x="314" y="306"/>
                </a:cubicBezTo>
                <a:cubicBezTo>
                  <a:pt x="999" y="897"/>
                  <a:pt x="1834" y="1190"/>
                  <a:pt x="2644" y="1190"/>
                </a:cubicBezTo>
                <a:cubicBezTo>
                  <a:pt x="3530" y="1190"/>
                  <a:pt x="4387" y="841"/>
                  <a:pt x="4986" y="149"/>
                </a:cubicBezTo>
                <a:cubicBezTo>
                  <a:pt x="5028" y="99"/>
                  <a:pt x="5067" y="50"/>
                  <a:pt x="5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8690830" y="2251851"/>
            <a:ext cx="407364" cy="427422"/>
          </a:xfrm>
          <a:custGeom>
            <a:avLst/>
            <a:gdLst/>
            <a:ahLst/>
            <a:cxnLst/>
            <a:rect l="l" t="t" r="r" b="b"/>
            <a:pathLst>
              <a:path w="15313" h="16788" extrusionOk="0">
                <a:moveTo>
                  <a:pt x="6390" y="1"/>
                </a:moveTo>
                <a:cubicBezTo>
                  <a:pt x="6167" y="1"/>
                  <a:pt x="5924" y="181"/>
                  <a:pt x="5966" y="468"/>
                </a:cubicBezTo>
                <a:cubicBezTo>
                  <a:pt x="6276" y="2492"/>
                  <a:pt x="6573" y="4504"/>
                  <a:pt x="6883" y="6528"/>
                </a:cubicBezTo>
                <a:cubicBezTo>
                  <a:pt x="6014" y="5683"/>
                  <a:pt x="5157" y="4838"/>
                  <a:pt x="4287" y="4004"/>
                </a:cubicBezTo>
                <a:cubicBezTo>
                  <a:pt x="4026" y="3742"/>
                  <a:pt x="3764" y="3480"/>
                  <a:pt x="3490" y="3218"/>
                </a:cubicBezTo>
                <a:cubicBezTo>
                  <a:pt x="3408" y="3136"/>
                  <a:pt x="3315" y="3102"/>
                  <a:pt x="3225" y="3102"/>
                </a:cubicBezTo>
                <a:cubicBezTo>
                  <a:pt x="2924" y="3102"/>
                  <a:pt x="2655" y="3488"/>
                  <a:pt x="2930" y="3754"/>
                </a:cubicBezTo>
                <a:cubicBezTo>
                  <a:pt x="4180" y="4969"/>
                  <a:pt x="5419" y="6183"/>
                  <a:pt x="6657" y="7397"/>
                </a:cubicBezTo>
                <a:cubicBezTo>
                  <a:pt x="5538" y="7266"/>
                  <a:pt x="4418" y="7135"/>
                  <a:pt x="3299" y="7005"/>
                </a:cubicBezTo>
                <a:cubicBezTo>
                  <a:pt x="2371" y="6897"/>
                  <a:pt x="1442" y="6790"/>
                  <a:pt x="501" y="6683"/>
                </a:cubicBezTo>
                <a:cubicBezTo>
                  <a:pt x="483" y="6681"/>
                  <a:pt x="465" y="6680"/>
                  <a:pt x="449" y="6680"/>
                </a:cubicBezTo>
                <a:cubicBezTo>
                  <a:pt x="1" y="6680"/>
                  <a:pt x="7" y="7411"/>
                  <a:pt x="477" y="7457"/>
                </a:cubicBezTo>
                <a:cubicBezTo>
                  <a:pt x="2632" y="7707"/>
                  <a:pt x="4799" y="7957"/>
                  <a:pt x="6954" y="8207"/>
                </a:cubicBezTo>
                <a:cubicBezTo>
                  <a:pt x="6526" y="8731"/>
                  <a:pt x="6085" y="9255"/>
                  <a:pt x="5657" y="9779"/>
                </a:cubicBezTo>
                <a:cubicBezTo>
                  <a:pt x="4657" y="10993"/>
                  <a:pt x="3645" y="12219"/>
                  <a:pt x="2644" y="13434"/>
                </a:cubicBezTo>
                <a:cubicBezTo>
                  <a:pt x="2400" y="13732"/>
                  <a:pt x="2651" y="14127"/>
                  <a:pt x="2926" y="14127"/>
                </a:cubicBezTo>
                <a:cubicBezTo>
                  <a:pt x="3013" y="14127"/>
                  <a:pt x="3103" y="14088"/>
                  <a:pt x="3180" y="13993"/>
                </a:cubicBezTo>
                <a:cubicBezTo>
                  <a:pt x="4537" y="12350"/>
                  <a:pt x="5907" y="10695"/>
                  <a:pt x="7264" y="9040"/>
                </a:cubicBezTo>
                <a:cubicBezTo>
                  <a:pt x="7395" y="9922"/>
                  <a:pt x="7526" y="10815"/>
                  <a:pt x="7657" y="11696"/>
                </a:cubicBezTo>
                <a:cubicBezTo>
                  <a:pt x="7895" y="13291"/>
                  <a:pt x="8145" y="14886"/>
                  <a:pt x="8383" y="16494"/>
                </a:cubicBezTo>
                <a:cubicBezTo>
                  <a:pt x="8412" y="16699"/>
                  <a:pt x="8558" y="16788"/>
                  <a:pt x="8713" y="16788"/>
                </a:cubicBezTo>
                <a:cubicBezTo>
                  <a:pt x="8937" y="16788"/>
                  <a:pt x="9182" y="16603"/>
                  <a:pt x="9133" y="16315"/>
                </a:cubicBezTo>
                <a:cubicBezTo>
                  <a:pt x="8752" y="13779"/>
                  <a:pt x="8371" y="11231"/>
                  <a:pt x="7990" y="8695"/>
                </a:cubicBezTo>
                <a:lnTo>
                  <a:pt x="7990" y="8695"/>
                </a:lnTo>
                <a:cubicBezTo>
                  <a:pt x="9050" y="9731"/>
                  <a:pt x="10110" y="10755"/>
                  <a:pt x="11169" y="11791"/>
                </a:cubicBezTo>
                <a:cubicBezTo>
                  <a:pt x="11443" y="12053"/>
                  <a:pt x="11705" y="12315"/>
                  <a:pt x="11979" y="12577"/>
                </a:cubicBezTo>
                <a:cubicBezTo>
                  <a:pt x="12060" y="12655"/>
                  <a:pt x="12152" y="12688"/>
                  <a:pt x="12241" y="12688"/>
                </a:cubicBezTo>
                <a:cubicBezTo>
                  <a:pt x="12543" y="12688"/>
                  <a:pt x="12814" y="12308"/>
                  <a:pt x="12538" y="12041"/>
                </a:cubicBezTo>
                <a:cubicBezTo>
                  <a:pt x="11300" y="10838"/>
                  <a:pt x="10062" y="9624"/>
                  <a:pt x="8824" y="8421"/>
                </a:cubicBezTo>
                <a:lnTo>
                  <a:pt x="8824" y="8421"/>
                </a:lnTo>
                <a:cubicBezTo>
                  <a:pt x="9883" y="8540"/>
                  <a:pt x="10955" y="8659"/>
                  <a:pt x="12015" y="8790"/>
                </a:cubicBezTo>
                <a:cubicBezTo>
                  <a:pt x="12943" y="8898"/>
                  <a:pt x="13872" y="9005"/>
                  <a:pt x="14813" y="9112"/>
                </a:cubicBezTo>
                <a:cubicBezTo>
                  <a:pt x="14827" y="9113"/>
                  <a:pt x="14842" y="9114"/>
                  <a:pt x="14856" y="9114"/>
                </a:cubicBezTo>
                <a:cubicBezTo>
                  <a:pt x="15313" y="9114"/>
                  <a:pt x="15310" y="8384"/>
                  <a:pt x="14836" y="8326"/>
                </a:cubicBezTo>
                <a:cubicBezTo>
                  <a:pt x="12705" y="8088"/>
                  <a:pt x="10574" y="7838"/>
                  <a:pt x="8455" y="7600"/>
                </a:cubicBezTo>
                <a:cubicBezTo>
                  <a:pt x="9109" y="6802"/>
                  <a:pt x="9764" y="6004"/>
                  <a:pt x="10419" y="5207"/>
                </a:cubicBezTo>
                <a:cubicBezTo>
                  <a:pt x="11431" y="3980"/>
                  <a:pt x="12431" y="2766"/>
                  <a:pt x="13431" y="1540"/>
                </a:cubicBezTo>
                <a:cubicBezTo>
                  <a:pt x="13677" y="1248"/>
                  <a:pt x="13422" y="853"/>
                  <a:pt x="13144" y="853"/>
                </a:cubicBezTo>
                <a:cubicBezTo>
                  <a:pt x="13059" y="853"/>
                  <a:pt x="12971" y="890"/>
                  <a:pt x="12896" y="980"/>
                </a:cubicBezTo>
                <a:cubicBezTo>
                  <a:pt x="11181" y="3064"/>
                  <a:pt x="9479" y="5135"/>
                  <a:pt x="7764" y="7219"/>
                </a:cubicBezTo>
                <a:cubicBezTo>
                  <a:pt x="7657" y="6504"/>
                  <a:pt x="7550" y="5802"/>
                  <a:pt x="7443" y="5100"/>
                </a:cubicBezTo>
                <a:cubicBezTo>
                  <a:pt x="7204" y="3492"/>
                  <a:pt x="6966" y="1897"/>
                  <a:pt x="6728" y="289"/>
                </a:cubicBezTo>
                <a:cubicBezTo>
                  <a:pt x="6694" y="89"/>
                  <a:pt x="6547" y="1"/>
                  <a:pt x="6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a:off x="505454" y="674302"/>
            <a:ext cx="500582" cy="548889"/>
          </a:xfrm>
          <a:custGeom>
            <a:avLst/>
            <a:gdLst/>
            <a:ahLst/>
            <a:cxnLst/>
            <a:rect l="l" t="t" r="r" b="b"/>
            <a:pathLst>
              <a:path w="15979" h="17521" extrusionOk="0">
                <a:moveTo>
                  <a:pt x="6674" y="1"/>
                </a:moveTo>
                <a:cubicBezTo>
                  <a:pt x="6442" y="1"/>
                  <a:pt x="6186" y="191"/>
                  <a:pt x="6228" y="493"/>
                </a:cubicBezTo>
                <a:cubicBezTo>
                  <a:pt x="6549" y="2600"/>
                  <a:pt x="6859" y="4696"/>
                  <a:pt x="7180" y="6803"/>
                </a:cubicBezTo>
                <a:cubicBezTo>
                  <a:pt x="6275" y="5934"/>
                  <a:pt x="5382" y="5053"/>
                  <a:pt x="4477" y="4172"/>
                </a:cubicBezTo>
                <a:cubicBezTo>
                  <a:pt x="4204" y="3898"/>
                  <a:pt x="3918" y="3624"/>
                  <a:pt x="3644" y="3350"/>
                </a:cubicBezTo>
                <a:cubicBezTo>
                  <a:pt x="3561" y="3270"/>
                  <a:pt x="3466" y="3236"/>
                  <a:pt x="3374" y="3236"/>
                </a:cubicBezTo>
                <a:cubicBezTo>
                  <a:pt x="3056" y="3236"/>
                  <a:pt x="2766" y="3636"/>
                  <a:pt x="3061" y="3922"/>
                </a:cubicBezTo>
                <a:cubicBezTo>
                  <a:pt x="4358" y="5184"/>
                  <a:pt x="5656" y="6446"/>
                  <a:pt x="6954" y="7708"/>
                </a:cubicBezTo>
                <a:cubicBezTo>
                  <a:pt x="5787" y="7577"/>
                  <a:pt x="4608" y="7446"/>
                  <a:pt x="3442" y="7315"/>
                </a:cubicBezTo>
                <a:cubicBezTo>
                  <a:pt x="2477" y="7196"/>
                  <a:pt x="1501" y="7089"/>
                  <a:pt x="525" y="6970"/>
                </a:cubicBezTo>
                <a:cubicBezTo>
                  <a:pt x="506" y="6968"/>
                  <a:pt x="489" y="6967"/>
                  <a:pt x="472" y="6967"/>
                </a:cubicBezTo>
                <a:cubicBezTo>
                  <a:pt x="0" y="6967"/>
                  <a:pt x="7" y="7733"/>
                  <a:pt x="501" y="7779"/>
                </a:cubicBezTo>
                <a:cubicBezTo>
                  <a:pt x="2751" y="8041"/>
                  <a:pt x="5001" y="8303"/>
                  <a:pt x="7252" y="8565"/>
                </a:cubicBezTo>
                <a:cubicBezTo>
                  <a:pt x="6811" y="9113"/>
                  <a:pt x="6359" y="9661"/>
                  <a:pt x="5906" y="10208"/>
                </a:cubicBezTo>
                <a:cubicBezTo>
                  <a:pt x="4858" y="11482"/>
                  <a:pt x="3811" y="12756"/>
                  <a:pt x="2763" y="14030"/>
                </a:cubicBezTo>
                <a:cubicBezTo>
                  <a:pt x="2509" y="14329"/>
                  <a:pt x="2773" y="14739"/>
                  <a:pt x="3060" y="14739"/>
                </a:cubicBezTo>
                <a:cubicBezTo>
                  <a:pt x="3150" y="14739"/>
                  <a:pt x="3243" y="14698"/>
                  <a:pt x="3323" y="14602"/>
                </a:cubicBezTo>
                <a:cubicBezTo>
                  <a:pt x="4739" y="12887"/>
                  <a:pt x="6156" y="11161"/>
                  <a:pt x="7573" y="9434"/>
                </a:cubicBezTo>
                <a:cubicBezTo>
                  <a:pt x="7716" y="10363"/>
                  <a:pt x="7859" y="11280"/>
                  <a:pt x="7990" y="12197"/>
                </a:cubicBezTo>
                <a:cubicBezTo>
                  <a:pt x="8240" y="13875"/>
                  <a:pt x="8502" y="15542"/>
                  <a:pt x="8752" y="17209"/>
                </a:cubicBezTo>
                <a:cubicBezTo>
                  <a:pt x="8781" y="17426"/>
                  <a:pt x="8935" y="17520"/>
                  <a:pt x="9100" y="17520"/>
                </a:cubicBezTo>
                <a:cubicBezTo>
                  <a:pt x="9332" y="17520"/>
                  <a:pt x="9586" y="17331"/>
                  <a:pt x="9538" y="17031"/>
                </a:cubicBezTo>
                <a:cubicBezTo>
                  <a:pt x="9133" y="14375"/>
                  <a:pt x="8740" y="11720"/>
                  <a:pt x="8335" y="9065"/>
                </a:cubicBezTo>
                <a:lnTo>
                  <a:pt x="8335" y="9065"/>
                </a:lnTo>
                <a:cubicBezTo>
                  <a:pt x="9442" y="10149"/>
                  <a:pt x="10550" y="11232"/>
                  <a:pt x="11657" y="12304"/>
                </a:cubicBezTo>
                <a:cubicBezTo>
                  <a:pt x="11943" y="12578"/>
                  <a:pt x="12217" y="12851"/>
                  <a:pt x="12502" y="13125"/>
                </a:cubicBezTo>
                <a:cubicBezTo>
                  <a:pt x="12587" y="13211"/>
                  <a:pt x="12684" y="13246"/>
                  <a:pt x="12778" y="13246"/>
                </a:cubicBezTo>
                <a:cubicBezTo>
                  <a:pt x="13090" y="13246"/>
                  <a:pt x="13370" y="12850"/>
                  <a:pt x="13086" y="12566"/>
                </a:cubicBezTo>
                <a:cubicBezTo>
                  <a:pt x="11788" y="11304"/>
                  <a:pt x="10502" y="10042"/>
                  <a:pt x="9204" y="8791"/>
                </a:cubicBezTo>
                <a:lnTo>
                  <a:pt x="9204" y="8791"/>
                </a:lnTo>
                <a:cubicBezTo>
                  <a:pt x="10323" y="8911"/>
                  <a:pt x="11431" y="9041"/>
                  <a:pt x="12538" y="9172"/>
                </a:cubicBezTo>
                <a:cubicBezTo>
                  <a:pt x="13514" y="9280"/>
                  <a:pt x="14479" y="9387"/>
                  <a:pt x="15455" y="9506"/>
                </a:cubicBezTo>
                <a:cubicBezTo>
                  <a:pt x="15474" y="9508"/>
                  <a:pt x="15491" y="9509"/>
                  <a:pt x="15509" y="9509"/>
                </a:cubicBezTo>
                <a:cubicBezTo>
                  <a:pt x="15979" y="9509"/>
                  <a:pt x="15973" y="8754"/>
                  <a:pt x="15479" y="8696"/>
                </a:cubicBezTo>
                <a:cubicBezTo>
                  <a:pt x="13264" y="8434"/>
                  <a:pt x="11038" y="8184"/>
                  <a:pt x="8823" y="7934"/>
                </a:cubicBezTo>
                <a:cubicBezTo>
                  <a:pt x="9502" y="7101"/>
                  <a:pt x="10192" y="6267"/>
                  <a:pt x="10871" y="5434"/>
                </a:cubicBezTo>
                <a:cubicBezTo>
                  <a:pt x="11919" y="4160"/>
                  <a:pt x="12979" y="2886"/>
                  <a:pt x="14026" y="1612"/>
                </a:cubicBezTo>
                <a:cubicBezTo>
                  <a:pt x="14271" y="1304"/>
                  <a:pt x="14005" y="892"/>
                  <a:pt x="13717" y="892"/>
                </a:cubicBezTo>
                <a:cubicBezTo>
                  <a:pt x="13627" y="892"/>
                  <a:pt x="13534" y="932"/>
                  <a:pt x="13455" y="1029"/>
                </a:cubicBezTo>
                <a:cubicBezTo>
                  <a:pt x="11681" y="3196"/>
                  <a:pt x="9895" y="5362"/>
                  <a:pt x="8109" y="7529"/>
                </a:cubicBezTo>
                <a:cubicBezTo>
                  <a:pt x="8002" y="6791"/>
                  <a:pt x="7883" y="6053"/>
                  <a:pt x="7775" y="5315"/>
                </a:cubicBezTo>
                <a:cubicBezTo>
                  <a:pt x="7525" y="3648"/>
                  <a:pt x="7275" y="1981"/>
                  <a:pt x="7013" y="302"/>
                </a:cubicBezTo>
                <a:cubicBezTo>
                  <a:pt x="6984" y="92"/>
                  <a:pt x="6835" y="1"/>
                  <a:pt x="66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6"/>
          <p:cNvSpPr/>
          <p:nvPr/>
        </p:nvSpPr>
        <p:spPr>
          <a:xfrm>
            <a:off x="8657286" y="340863"/>
            <a:ext cx="440903" cy="369821"/>
          </a:xfrm>
          <a:custGeom>
            <a:avLst/>
            <a:gdLst/>
            <a:ahLst/>
            <a:cxnLst/>
            <a:rect l="l" t="t" r="r" b="b"/>
            <a:pathLst>
              <a:path w="14074" h="11805" extrusionOk="0">
                <a:moveTo>
                  <a:pt x="6652" y="1"/>
                </a:moveTo>
                <a:cubicBezTo>
                  <a:pt x="4508" y="1"/>
                  <a:pt x="2494" y="1073"/>
                  <a:pt x="1489" y="2986"/>
                </a:cubicBezTo>
                <a:cubicBezTo>
                  <a:pt x="1" y="5819"/>
                  <a:pt x="1275" y="9427"/>
                  <a:pt x="4334" y="11034"/>
                </a:cubicBezTo>
                <a:cubicBezTo>
                  <a:pt x="5329" y="11556"/>
                  <a:pt x="6389" y="11805"/>
                  <a:pt x="7419" y="11805"/>
                </a:cubicBezTo>
                <a:cubicBezTo>
                  <a:pt x="9560" y="11805"/>
                  <a:pt x="11569" y="10733"/>
                  <a:pt x="12574" y="8820"/>
                </a:cubicBezTo>
                <a:cubicBezTo>
                  <a:pt x="14074" y="5986"/>
                  <a:pt x="12800" y="2390"/>
                  <a:pt x="9740" y="771"/>
                </a:cubicBezTo>
                <a:cubicBezTo>
                  <a:pt x="8746" y="249"/>
                  <a:pt x="7684" y="1"/>
                  <a:pt x="66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CUSTOM_19_1">
    <p:spTree>
      <p:nvGrpSpPr>
        <p:cNvPr id="1" name="Shape 321"/>
        <p:cNvGrpSpPr/>
        <p:nvPr/>
      </p:nvGrpSpPr>
      <p:grpSpPr>
        <a:xfrm>
          <a:off x="0" y="0"/>
          <a:ext cx="0" cy="0"/>
          <a:chOff x="0" y="0"/>
          <a:chExt cx="0" cy="0"/>
        </a:xfrm>
      </p:grpSpPr>
      <p:sp>
        <p:nvSpPr>
          <p:cNvPr id="322" name="Google Shape;322;p27"/>
          <p:cNvSpPr txBox="1">
            <a:spLocks noGrp="1"/>
          </p:cNvSpPr>
          <p:nvPr>
            <p:ph type="body" idx="1"/>
          </p:nvPr>
        </p:nvSpPr>
        <p:spPr>
          <a:xfrm>
            <a:off x="1311750" y="1365325"/>
            <a:ext cx="3143700" cy="2930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23" name="Google Shape;323;p27"/>
          <p:cNvSpPr txBox="1">
            <a:spLocks noGrp="1"/>
          </p:cNvSpPr>
          <p:nvPr>
            <p:ph type="body" idx="2"/>
          </p:nvPr>
        </p:nvSpPr>
        <p:spPr>
          <a:xfrm>
            <a:off x="4688550" y="1365325"/>
            <a:ext cx="3143700" cy="29307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24" name="Google Shape;324;p27"/>
          <p:cNvSpPr/>
          <p:nvPr/>
        </p:nvSpPr>
        <p:spPr>
          <a:xfrm>
            <a:off x="5745657" y="-65368"/>
            <a:ext cx="1762136" cy="556685"/>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7"/>
          <p:cNvSpPr/>
          <p:nvPr/>
        </p:nvSpPr>
        <p:spPr>
          <a:xfrm rot="-1799883">
            <a:off x="-3412476" y="3440571"/>
            <a:ext cx="5061299" cy="5061299"/>
          </a:xfrm>
          <a:prstGeom prst="arc">
            <a:avLst>
              <a:gd name="adj1" fmla="val 18069283"/>
              <a:gd name="adj2" fmla="val 1386383"/>
            </a:avLst>
          </a:prstGeom>
          <a:noFill/>
          <a:ln w="19050"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7"/>
          <p:cNvSpPr/>
          <p:nvPr/>
        </p:nvSpPr>
        <p:spPr>
          <a:xfrm>
            <a:off x="729076" y="-2314"/>
            <a:ext cx="1845998" cy="430576"/>
          </a:xfrm>
          <a:custGeom>
            <a:avLst/>
            <a:gdLst/>
            <a:ahLst/>
            <a:cxnLst/>
            <a:rect l="l" t="t" r="r" b="b"/>
            <a:pathLst>
              <a:path w="5106" h="1191" extrusionOk="0">
                <a:moveTo>
                  <a:pt x="0" y="0"/>
                </a:moveTo>
                <a:cubicBezTo>
                  <a:pt x="98" y="107"/>
                  <a:pt x="203" y="209"/>
                  <a:pt x="314" y="306"/>
                </a:cubicBezTo>
                <a:cubicBezTo>
                  <a:pt x="999" y="897"/>
                  <a:pt x="1834" y="1190"/>
                  <a:pt x="2644" y="1190"/>
                </a:cubicBezTo>
                <a:cubicBezTo>
                  <a:pt x="3530" y="1190"/>
                  <a:pt x="4387" y="841"/>
                  <a:pt x="4986" y="149"/>
                </a:cubicBezTo>
                <a:cubicBezTo>
                  <a:pt x="5028" y="99"/>
                  <a:pt x="5067" y="50"/>
                  <a:pt x="51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rot="10800000">
            <a:off x="78421" y="4563847"/>
            <a:ext cx="383072" cy="419170"/>
          </a:xfrm>
          <a:custGeom>
            <a:avLst/>
            <a:gdLst/>
            <a:ahLst/>
            <a:cxnLst/>
            <a:rect l="l" t="t" r="r" b="b"/>
            <a:pathLst>
              <a:path w="15973" h="17511" extrusionOk="0">
                <a:moveTo>
                  <a:pt x="6885" y="1"/>
                </a:moveTo>
                <a:cubicBezTo>
                  <a:pt x="6651" y="1"/>
                  <a:pt x="6393" y="191"/>
                  <a:pt x="6442" y="493"/>
                </a:cubicBezTo>
                <a:cubicBezTo>
                  <a:pt x="6835" y="3136"/>
                  <a:pt x="7240" y="5791"/>
                  <a:pt x="7645" y="8446"/>
                </a:cubicBezTo>
                <a:cubicBezTo>
                  <a:pt x="6538" y="7363"/>
                  <a:pt x="5430" y="6279"/>
                  <a:pt x="4323" y="5208"/>
                </a:cubicBezTo>
                <a:cubicBezTo>
                  <a:pt x="4037" y="4934"/>
                  <a:pt x="3763" y="4660"/>
                  <a:pt x="3478" y="4386"/>
                </a:cubicBezTo>
                <a:cubicBezTo>
                  <a:pt x="3394" y="4305"/>
                  <a:pt x="3300" y="4271"/>
                  <a:pt x="3208" y="4271"/>
                </a:cubicBezTo>
                <a:cubicBezTo>
                  <a:pt x="2894" y="4271"/>
                  <a:pt x="2609" y="4669"/>
                  <a:pt x="2894" y="4946"/>
                </a:cubicBezTo>
                <a:cubicBezTo>
                  <a:pt x="4192" y="6208"/>
                  <a:pt x="5478" y="7470"/>
                  <a:pt x="6776" y="8732"/>
                </a:cubicBezTo>
                <a:cubicBezTo>
                  <a:pt x="5656" y="8601"/>
                  <a:pt x="4549" y="8470"/>
                  <a:pt x="3442" y="8351"/>
                </a:cubicBezTo>
                <a:cubicBezTo>
                  <a:pt x="2466" y="8232"/>
                  <a:pt x="1501" y="8125"/>
                  <a:pt x="525" y="8006"/>
                </a:cubicBezTo>
                <a:cubicBezTo>
                  <a:pt x="506" y="8003"/>
                  <a:pt x="488" y="8002"/>
                  <a:pt x="471" y="8002"/>
                </a:cubicBezTo>
                <a:cubicBezTo>
                  <a:pt x="1" y="8002"/>
                  <a:pt x="7" y="8758"/>
                  <a:pt x="501" y="8815"/>
                </a:cubicBezTo>
                <a:cubicBezTo>
                  <a:pt x="2716" y="9077"/>
                  <a:pt x="4942" y="9327"/>
                  <a:pt x="7157" y="9589"/>
                </a:cubicBezTo>
                <a:cubicBezTo>
                  <a:pt x="6478" y="10423"/>
                  <a:pt x="5787" y="11244"/>
                  <a:pt x="5109" y="12077"/>
                </a:cubicBezTo>
                <a:cubicBezTo>
                  <a:pt x="4049" y="13351"/>
                  <a:pt x="3001" y="14625"/>
                  <a:pt x="1954" y="15899"/>
                </a:cubicBezTo>
                <a:cubicBezTo>
                  <a:pt x="1709" y="16208"/>
                  <a:pt x="1975" y="16620"/>
                  <a:pt x="2263" y="16620"/>
                </a:cubicBezTo>
                <a:cubicBezTo>
                  <a:pt x="2353" y="16620"/>
                  <a:pt x="2446" y="16579"/>
                  <a:pt x="2525" y="16483"/>
                </a:cubicBezTo>
                <a:cubicBezTo>
                  <a:pt x="4299" y="14316"/>
                  <a:pt x="6085" y="12149"/>
                  <a:pt x="7871" y="9982"/>
                </a:cubicBezTo>
                <a:cubicBezTo>
                  <a:pt x="7978" y="10720"/>
                  <a:pt x="8097" y="11458"/>
                  <a:pt x="8204" y="12197"/>
                </a:cubicBezTo>
                <a:cubicBezTo>
                  <a:pt x="8454" y="13863"/>
                  <a:pt x="8704" y="15542"/>
                  <a:pt x="8966" y="17209"/>
                </a:cubicBezTo>
                <a:cubicBezTo>
                  <a:pt x="8996" y="17419"/>
                  <a:pt x="9145" y="17511"/>
                  <a:pt x="9306" y="17511"/>
                </a:cubicBezTo>
                <a:cubicBezTo>
                  <a:pt x="9538" y="17511"/>
                  <a:pt x="9794" y="17321"/>
                  <a:pt x="9752" y="17019"/>
                </a:cubicBezTo>
                <a:cubicBezTo>
                  <a:pt x="9431" y="14923"/>
                  <a:pt x="9109" y="12816"/>
                  <a:pt x="8800" y="10708"/>
                </a:cubicBezTo>
                <a:lnTo>
                  <a:pt x="8800" y="10708"/>
                </a:lnTo>
                <a:cubicBezTo>
                  <a:pt x="9693" y="11589"/>
                  <a:pt x="10598" y="12458"/>
                  <a:pt x="11502" y="13340"/>
                </a:cubicBezTo>
                <a:cubicBezTo>
                  <a:pt x="11776" y="13613"/>
                  <a:pt x="12062" y="13887"/>
                  <a:pt x="12336" y="14161"/>
                </a:cubicBezTo>
                <a:cubicBezTo>
                  <a:pt x="12419" y="14242"/>
                  <a:pt x="12514" y="14276"/>
                  <a:pt x="12605" y="14276"/>
                </a:cubicBezTo>
                <a:cubicBezTo>
                  <a:pt x="12920" y="14276"/>
                  <a:pt x="13205" y="13878"/>
                  <a:pt x="12919" y="13601"/>
                </a:cubicBezTo>
                <a:cubicBezTo>
                  <a:pt x="11622" y="12328"/>
                  <a:pt x="10324" y="11065"/>
                  <a:pt x="9026" y="9803"/>
                </a:cubicBezTo>
                <a:lnTo>
                  <a:pt x="9026" y="9803"/>
                </a:lnTo>
                <a:cubicBezTo>
                  <a:pt x="10193" y="9934"/>
                  <a:pt x="11371" y="10065"/>
                  <a:pt x="12538" y="10208"/>
                </a:cubicBezTo>
                <a:cubicBezTo>
                  <a:pt x="13503" y="10315"/>
                  <a:pt x="14479" y="10423"/>
                  <a:pt x="15455" y="10542"/>
                </a:cubicBezTo>
                <a:cubicBezTo>
                  <a:pt x="15473" y="10544"/>
                  <a:pt x="15491" y="10545"/>
                  <a:pt x="15508" y="10545"/>
                </a:cubicBezTo>
                <a:cubicBezTo>
                  <a:pt x="15968" y="10545"/>
                  <a:pt x="15973" y="9789"/>
                  <a:pt x="15479" y="9732"/>
                </a:cubicBezTo>
                <a:cubicBezTo>
                  <a:pt x="13229" y="9470"/>
                  <a:pt x="10979" y="9208"/>
                  <a:pt x="8728" y="8958"/>
                </a:cubicBezTo>
                <a:cubicBezTo>
                  <a:pt x="9169" y="8410"/>
                  <a:pt x="9621" y="7863"/>
                  <a:pt x="10074" y="7315"/>
                </a:cubicBezTo>
                <a:cubicBezTo>
                  <a:pt x="11121" y="6041"/>
                  <a:pt x="12169" y="4767"/>
                  <a:pt x="13217" y="3493"/>
                </a:cubicBezTo>
                <a:cubicBezTo>
                  <a:pt x="13471" y="3185"/>
                  <a:pt x="13207" y="2773"/>
                  <a:pt x="12919" y="2773"/>
                </a:cubicBezTo>
                <a:cubicBezTo>
                  <a:pt x="12829" y="2773"/>
                  <a:pt x="12737" y="2813"/>
                  <a:pt x="12657" y="2910"/>
                </a:cubicBezTo>
                <a:cubicBezTo>
                  <a:pt x="11241" y="4624"/>
                  <a:pt x="9824" y="6351"/>
                  <a:pt x="8407" y="8077"/>
                </a:cubicBezTo>
                <a:cubicBezTo>
                  <a:pt x="8264" y="7160"/>
                  <a:pt x="8121" y="6232"/>
                  <a:pt x="7990" y="5315"/>
                </a:cubicBezTo>
                <a:cubicBezTo>
                  <a:pt x="7728" y="3648"/>
                  <a:pt x="7478" y="1969"/>
                  <a:pt x="7228" y="302"/>
                </a:cubicBezTo>
                <a:cubicBezTo>
                  <a:pt x="7199" y="92"/>
                  <a:pt x="7047" y="1"/>
                  <a:pt x="6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8" name="Google Shape;328;p27"/>
          <p:cNvGrpSpPr/>
          <p:nvPr/>
        </p:nvGrpSpPr>
        <p:grpSpPr>
          <a:xfrm>
            <a:off x="8604003" y="2225083"/>
            <a:ext cx="540072" cy="1871975"/>
            <a:chOff x="6918105" y="22832453"/>
            <a:chExt cx="419310" cy="1455997"/>
          </a:xfrm>
        </p:grpSpPr>
        <p:sp>
          <p:nvSpPr>
            <p:cNvPr id="329" name="Google Shape;329;p27"/>
            <p:cNvSpPr/>
            <p:nvPr/>
          </p:nvSpPr>
          <p:spPr>
            <a:xfrm>
              <a:off x="7206879" y="22832453"/>
              <a:ext cx="130510" cy="273752"/>
            </a:xfrm>
            <a:custGeom>
              <a:avLst/>
              <a:gdLst/>
              <a:ahLst/>
              <a:cxnLst/>
              <a:rect l="l" t="t" r="r" b="b"/>
              <a:pathLst>
                <a:path w="6704" h="14062" extrusionOk="0">
                  <a:moveTo>
                    <a:pt x="1" y="1"/>
                  </a:moveTo>
                  <a:lnTo>
                    <a:pt x="6704" y="14062"/>
                  </a:lnTo>
                  <a:lnTo>
                    <a:pt x="6704" y="3192"/>
                  </a:lnTo>
                  <a:lnTo>
                    <a:pt x="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p:nvPr/>
          </p:nvSpPr>
          <p:spPr>
            <a:xfrm>
              <a:off x="7206879" y="24014698"/>
              <a:ext cx="130510" cy="273752"/>
            </a:xfrm>
            <a:custGeom>
              <a:avLst/>
              <a:gdLst/>
              <a:ahLst/>
              <a:cxnLst/>
              <a:rect l="l" t="t" r="r" b="b"/>
              <a:pathLst>
                <a:path w="6704" h="14062" extrusionOk="0">
                  <a:moveTo>
                    <a:pt x="6704" y="0"/>
                  </a:moveTo>
                  <a:lnTo>
                    <a:pt x="1" y="14061"/>
                  </a:lnTo>
                  <a:lnTo>
                    <a:pt x="1" y="14061"/>
                  </a:lnTo>
                  <a:lnTo>
                    <a:pt x="6704" y="10870"/>
                  </a:lnTo>
                  <a:lnTo>
                    <a:pt x="6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7"/>
            <p:cNvSpPr/>
            <p:nvPr/>
          </p:nvSpPr>
          <p:spPr>
            <a:xfrm>
              <a:off x="6918105" y="23092966"/>
              <a:ext cx="419310" cy="935024"/>
            </a:xfrm>
            <a:custGeom>
              <a:avLst/>
              <a:gdLst/>
              <a:ahLst/>
              <a:cxnLst/>
              <a:rect l="l" t="t" r="r" b="b"/>
              <a:pathLst>
                <a:path w="21539" h="48030" extrusionOk="0">
                  <a:moveTo>
                    <a:pt x="5108" y="0"/>
                  </a:moveTo>
                  <a:lnTo>
                    <a:pt x="17026" y="12573"/>
                  </a:lnTo>
                  <a:lnTo>
                    <a:pt x="1" y="15740"/>
                  </a:lnTo>
                  <a:lnTo>
                    <a:pt x="15217" y="24015"/>
                  </a:lnTo>
                  <a:lnTo>
                    <a:pt x="1" y="32290"/>
                  </a:lnTo>
                  <a:lnTo>
                    <a:pt x="17026" y="35457"/>
                  </a:lnTo>
                  <a:lnTo>
                    <a:pt x="5108" y="48030"/>
                  </a:lnTo>
                  <a:lnTo>
                    <a:pt x="21539" y="45875"/>
                  </a:lnTo>
                  <a:lnTo>
                    <a:pt x="21539" y="2155"/>
                  </a:lnTo>
                  <a:lnTo>
                    <a:pt x="5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 name="Google Shape;332;p27"/>
          <p:cNvSpPr txBox="1">
            <a:spLocks noGrp="1"/>
          </p:cNvSpPr>
          <p:nvPr>
            <p:ph type="title"/>
          </p:nvPr>
        </p:nvSpPr>
        <p:spPr>
          <a:xfrm>
            <a:off x="1311750" y="708230"/>
            <a:ext cx="6520500" cy="3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3">
  <p:cSld name="TITLE_AND_TWO_COLUMNS_2_1">
    <p:spTree>
      <p:nvGrpSpPr>
        <p:cNvPr id="1" name="Shape 333"/>
        <p:cNvGrpSpPr/>
        <p:nvPr/>
      </p:nvGrpSpPr>
      <p:grpSpPr>
        <a:xfrm>
          <a:off x="0" y="0"/>
          <a:ext cx="0" cy="0"/>
          <a:chOff x="0" y="0"/>
          <a:chExt cx="0" cy="0"/>
        </a:xfrm>
      </p:grpSpPr>
      <p:sp>
        <p:nvSpPr>
          <p:cNvPr id="334" name="Google Shape;334;p28"/>
          <p:cNvSpPr txBox="1">
            <a:spLocks noGrp="1"/>
          </p:cNvSpPr>
          <p:nvPr>
            <p:ph type="subTitle" idx="1"/>
          </p:nvPr>
        </p:nvSpPr>
        <p:spPr>
          <a:xfrm>
            <a:off x="1749073" y="3060000"/>
            <a:ext cx="2350200" cy="41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b="1" i="1"/>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35" name="Google Shape;335;p28"/>
          <p:cNvSpPr txBox="1">
            <a:spLocks noGrp="1"/>
          </p:cNvSpPr>
          <p:nvPr>
            <p:ph type="subTitle" idx="2"/>
          </p:nvPr>
        </p:nvSpPr>
        <p:spPr>
          <a:xfrm>
            <a:off x="1749073" y="3468400"/>
            <a:ext cx="2350200" cy="69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Lora Medium"/>
                <a:ea typeface="Lora Medium"/>
                <a:cs typeface="Lora Medium"/>
                <a:sym typeface="Lora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6" name="Google Shape;336;p28"/>
          <p:cNvSpPr txBox="1">
            <a:spLocks noGrp="1"/>
          </p:cNvSpPr>
          <p:nvPr>
            <p:ph type="subTitle" idx="3"/>
          </p:nvPr>
        </p:nvSpPr>
        <p:spPr>
          <a:xfrm>
            <a:off x="5044723" y="3060000"/>
            <a:ext cx="2350200" cy="41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800" b="1" i="1">
                <a:solidFill>
                  <a:srgbClr val="392C48"/>
                </a:solidFill>
                <a:latin typeface="Lora SemiBold"/>
                <a:ea typeface="Lora SemiBold"/>
                <a:cs typeface="Lora SemiBold"/>
                <a:sym typeface="Lora SemiBold"/>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37" name="Google Shape;337;p28"/>
          <p:cNvSpPr txBox="1">
            <a:spLocks noGrp="1"/>
          </p:cNvSpPr>
          <p:nvPr>
            <p:ph type="subTitle" idx="4"/>
          </p:nvPr>
        </p:nvSpPr>
        <p:spPr>
          <a:xfrm>
            <a:off x="5044723" y="3468400"/>
            <a:ext cx="2350200" cy="69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Lora Medium"/>
                <a:ea typeface="Lora Medium"/>
                <a:cs typeface="Lora Medium"/>
                <a:sym typeface="Lora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8" name="Google Shape;338;p28"/>
          <p:cNvSpPr/>
          <p:nvPr/>
        </p:nvSpPr>
        <p:spPr>
          <a:xfrm>
            <a:off x="5745657" y="-65368"/>
            <a:ext cx="1762136" cy="556685"/>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19050"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8"/>
          <p:cNvSpPr/>
          <p:nvPr/>
        </p:nvSpPr>
        <p:spPr>
          <a:xfrm>
            <a:off x="223055" y="4551960"/>
            <a:ext cx="376394" cy="412607"/>
          </a:xfrm>
          <a:custGeom>
            <a:avLst/>
            <a:gdLst/>
            <a:ahLst/>
            <a:cxnLst/>
            <a:rect l="l" t="t" r="r" b="b"/>
            <a:pathLst>
              <a:path w="15313" h="16788" extrusionOk="0">
                <a:moveTo>
                  <a:pt x="6390" y="1"/>
                </a:moveTo>
                <a:cubicBezTo>
                  <a:pt x="6167" y="1"/>
                  <a:pt x="5924" y="181"/>
                  <a:pt x="5966" y="468"/>
                </a:cubicBezTo>
                <a:cubicBezTo>
                  <a:pt x="6276" y="2492"/>
                  <a:pt x="6573" y="4504"/>
                  <a:pt x="6883" y="6528"/>
                </a:cubicBezTo>
                <a:cubicBezTo>
                  <a:pt x="6014" y="5683"/>
                  <a:pt x="5157" y="4838"/>
                  <a:pt x="4287" y="4004"/>
                </a:cubicBezTo>
                <a:cubicBezTo>
                  <a:pt x="4026" y="3742"/>
                  <a:pt x="3764" y="3480"/>
                  <a:pt x="3490" y="3218"/>
                </a:cubicBezTo>
                <a:cubicBezTo>
                  <a:pt x="3408" y="3136"/>
                  <a:pt x="3315" y="3102"/>
                  <a:pt x="3225" y="3102"/>
                </a:cubicBezTo>
                <a:cubicBezTo>
                  <a:pt x="2924" y="3102"/>
                  <a:pt x="2655" y="3488"/>
                  <a:pt x="2930" y="3754"/>
                </a:cubicBezTo>
                <a:cubicBezTo>
                  <a:pt x="4180" y="4969"/>
                  <a:pt x="5419" y="6183"/>
                  <a:pt x="6657" y="7397"/>
                </a:cubicBezTo>
                <a:cubicBezTo>
                  <a:pt x="5538" y="7266"/>
                  <a:pt x="4418" y="7135"/>
                  <a:pt x="3299" y="7005"/>
                </a:cubicBezTo>
                <a:cubicBezTo>
                  <a:pt x="2371" y="6897"/>
                  <a:pt x="1442" y="6790"/>
                  <a:pt x="501" y="6683"/>
                </a:cubicBezTo>
                <a:cubicBezTo>
                  <a:pt x="483" y="6681"/>
                  <a:pt x="465" y="6680"/>
                  <a:pt x="449" y="6680"/>
                </a:cubicBezTo>
                <a:cubicBezTo>
                  <a:pt x="1" y="6680"/>
                  <a:pt x="7" y="7411"/>
                  <a:pt x="477" y="7457"/>
                </a:cubicBezTo>
                <a:cubicBezTo>
                  <a:pt x="2632" y="7707"/>
                  <a:pt x="4799" y="7957"/>
                  <a:pt x="6954" y="8207"/>
                </a:cubicBezTo>
                <a:cubicBezTo>
                  <a:pt x="6526" y="8731"/>
                  <a:pt x="6085" y="9255"/>
                  <a:pt x="5657" y="9779"/>
                </a:cubicBezTo>
                <a:cubicBezTo>
                  <a:pt x="4657" y="10993"/>
                  <a:pt x="3645" y="12219"/>
                  <a:pt x="2644" y="13434"/>
                </a:cubicBezTo>
                <a:cubicBezTo>
                  <a:pt x="2400" y="13732"/>
                  <a:pt x="2651" y="14127"/>
                  <a:pt x="2926" y="14127"/>
                </a:cubicBezTo>
                <a:cubicBezTo>
                  <a:pt x="3013" y="14127"/>
                  <a:pt x="3103" y="14088"/>
                  <a:pt x="3180" y="13993"/>
                </a:cubicBezTo>
                <a:cubicBezTo>
                  <a:pt x="4537" y="12350"/>
                  <a:pt x="5907" y="10695"/>
                  <a:pt x="7264" y="9040"/>
                </a:cubicBezTo>
                <a:cubicBezTo>
                  <a:pt x="7395" y="9922"/>
                  <a:pt x="7526" y="10815"/>
                  <a:pt x="7657" y="11696"/>
                </a:cubicBezTo>
                <a:cubicBezTo>
                  <a:pt x="7895" y="13291"/>
                  <a:pt x="8145" y="14886"/>
                  <a:pt x="8383" y="16494"/>
                </a:cubicBezTo>
                <a:cubicBezTo>
                  <a:pt x="8412" y="16699"/>
                  <a:pt x="8558" y="16788"/>
                  <a:pt x="8713" y="16788"/>
                </a:cubicBezTo>
                <a:cubicBezTo>
                  <a:pt x="8937" y="16788"/>
                  <a:pt x="9182" y="16603"/>
                  <a:pt x="9133" y="16315"/>
                </a:cubicBezTo>
                <a:cubicBezTo>
                  <a:pt x="8752" y="13779"/>
                  <a:pt x="8371" y="11231"/>
                  <a:pt x="7990" y="8695"/>
                </a:cubicBezTo>
                <a:lnTo>
                  <a:pt x="7990" y="8695"/>
                </a:lnTo>
                <a:cubicBezTo>
                  <a:pt x="9050" y="9731"/>
                  <a:pt x="10110" y="10755"/>
                  <a:pt x="11169" y="11791"/>
                </a:cubicBezTo>
                <a:cubicBezTo>
                  <a:pt x="11443" y="12053"/>
                  <a:pt x="11705" y="12315"/>
                  <a:pt x="11979" y="12577"/>
                </a:cubicBezTo>
                <a:cubicBezTo>
                  <a:pt x="12060" y="12655"/>
                  <a:pt x="12152" y="12688"/>
                  <a:pt x="12241" y="12688"/>
                </a:cubicBezTo>
                <a:cubicBezTo>
                  <a:pt x="12543" y="12688"/>
                  <a:pt x="12814" y="12308"/>
                  <a:pt x="12538" y="12041"/>
                </a:cubicBezTo>
                <a:cubicBezTo>
                  <a:pt x="11300" y="10838"/>
                  <a:pt x="10062" y="9624"/>
                  <a:pt x="8824" y="8421"/>
                </a:cubicBezTo>
                <a:lnTo>
                  <a:pt x="8824" y="8421"/>
                </a:lnTo>
                <a:cubicBezTo>
                  <a:pt x="9883" y="8540"/>
                  <a:pt x="10955" y="8659"/>
                  <a:pt x="12015" y="8790"/>
                </a:cubicBezTo>
                <a:cubicBezTo>
                  <a:pt x="12943" y="8898"/>
                  <a:pt x="13872" y="9005"/>
                  <a:pt x="14813" y="9112"/>
                </a:cubicBezTo>
                <a:cubicBezTo>
                  <a:pt x="14827" y="9113"/>
                  <a:pt x="14842" y="9114"/>
                  <a:pt x="14856" y="9114"/>
                </a:cubicBezTo>
                <a:cubicBezTo>
                  <a:pt x="15313" y="9114"/>
                  <a:pt x="15310" y="8384"/>
                  <a:pt x="14836" y="8326"/>
                </a:cubicBezTo>
                <a:cubicBezTo>
                  <a:pt x="12705" y="8088"/>
                  <a:pt x="10574" y="7838"/>
                  <a:pt x="8455" y="7600"/>
                </a:cubicBezTo>
                <a:cubicBezTo>
                  <a:pt x="9109" y="6802"/>
                  <a:pt x="9764" y="6004"/>
                  <a:pt x="10419" y="5207"/>
                </a:cubicBezTo>
                <a:cubicBezTo>
                  <a:pt x="11431" y="3980"/>
                  <a:pt x="12431" y="2766"/>
                  <a:pt x="13431" y="1540"/>
                </a:cubicBezTo>
                <a:cubicBezTo>
                  <a:pt x="13677" y="1248"/>
                  <a:pt x="13422" y="853"/>
                  <a:pt x="13144" y="853"/>
                </a:cubicBezTo>
                <a:cubicBezTo>
                  <a:pt x="13059" y="853"/>
                  <a:pt x="12971" y="890"/>
                  <a:pt x="12896" y="980"/>
                </a:cubicBezTo>
                <a:cubicBezTo>
                  <a:pt x="11181" y="3064"/>
                  <a:pt x="9479" y="5135"/>
                  <a:pt x="7764" y="7219"/>
                </a:cubicBezTo>
                <a:cubicBezTo>
                  <a:pt x="7657" y="6504"/>
                  <a:pt x="7550" y="5802"/>
                  <a:pt x="7443" y="5100"/>
                </a:cubicBezTo>
                <a:cubicBezTo>
                  <a:pt x="7204" y="3492"/>
                  <a:pt x="6966" y="1897"/>
                  <a:pt x="6728" y="289"/>
                </a:cubicBezTo>
                <a:cubicBezTo>
                  <a:pt x="6694" y="89"/>
                  <a:pt x="6547" y="1"/>
                  <a:pt x="63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8"/>
          <p:cNvSpPr/>
          <p:nvPr/>
        </p:nvSpPr>
        <p:spPr>
          <a:xfrm rot="5400000">
            <a:off x="8223227" y="2240026"/>
            <a:ext cx="1613598" cy="376374"/>
          </a:xfrm>
          <a:custGeom>
            <a:avLst/>
            <a:gdLst/>
            <a:ahLst/>
            <a:cxnLst/>
            <a:rect l="l" t="t" r="r" b="b"/>
            <a:pathLst>
              <a:path w="5106" h="1191" extrusionOk="0">
                <a:moveTo>
                  <a:pt x="0" y="0"/>
                </a:moveTo>
                <a:cubicBezTo>
                  <a:pt x="98" y="107"/>
                  <a:pt x="203" y="209"/>
                  <a:pt x="314" y="306"/>
                </a:cubicBezTo>
                <a:cubicBezTo>
                  <a:pt x="999" y="897"/>
                  <a:pt x="1834" y="1190"/>
                  <a:pt x="2644" y="1190"/>
                </a:cubicBezTo>
                <a:cubicBezTo>
                  <a:pt x="3530" y="1190"/>
                  <a:pt x="4387" y="841"/>
                  <a:pt x="4986" y="149"/>
                </a:cubicBezTo>
                <a:cubicBezTo>
                  <a:pt x="5028" y="99"/>
                  <a:pt x="5067" y="50"/>
                  <a:pt x="5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8"/>
          <p:cNvSpPr txBox="1">
            <a:spLocks noGrp="1"/>
          </p:cNvSpPr>
          <p:nvPr>
            <p:ph type="title"/>
          </p:nvPr>
        </p:nvSpPr>
        <p:spPr>
          <a:xfrm>
            <a:off x="1311750" y="708230"/>
            <a:ext cx="6520500" cy="3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hree Columns">
  <p:cSld name="CUSTOM_7">
    <p:spTree>
      <p:nvGrpSpPr>
        <p:cNvPr id="1" name="Shape 342"/>
        <p:cNvGrpSpPr/>
        <p:nvPr/>
      </p:nvGrpSpPr>
      <p:grpSpPr>
        <a:xfrm>
          <a:off x="0" y="0"/>
          <a:ext cx="0" cy="0"/>
          <a:chOff x="0" y="0"/>
          <a:chExt cx="0" cy="0"/>
        </a:xfrm>
      </p:grpSpPr>
      <p:sp>
        <p:nvSpPr>
          <p:cNvPr id="343" name="Google Shape;343;p29"/>
          <p:cNvSpPr txBox="1">
            <a:spLocks noGrp="1"/>
          </p:cNvSpPr>
          <p:nvPr>
            <p:ph type="subTitle" idx="1"/>
          </p:nvPr>
        </p:nvSpPr>
        <p:spPr>
          <a:xfrm>
            <a:off x="720011" y="2741250"/>
            <a:ext cx="2350200" cy="4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b="1" i="1"/>
            </a:lvl1pPr>
            <a:lvl2pPr lvl="1" algn="ctr" rtl="0">
              <a:lnSpc>
                <a:spcPct val="100000"/>
              </a:lnSpc>
              <a:spcBef>
                <a:spcPts val="120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44" name="Google Shape;344;p29"/>
          <p:cNvSpPr txBox="1">
            <a:spLocks noGrp="1"/>
          </p:cNvSpPr>
          <p:nvPr>
            <p:ph type="subTitle" idx="2"/>
          </p:nvPr>
        </p:nvSpPr>
        <p:spPr>
          <a:xfrm>
            <a:off x="720012" y="3033675"/>
            <a:ext cx="2350200" cy="69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Lora Medium"/>
                <a:ea typeface="Lora Medium"/>
                <a:cs typeface="Lora Medium"/>
                <a:sym typeface="Lora Medium"/>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5" name="Google Shape;345;p29"/>
          <p:cNvSpPr txBox="1">
            <a:spLocks noGrp="1"/>
          </p:cNvSpPr>
          <p:nvPr>
            <p:ph type="subTitle" idx="3"/>
          </p:nvPr>
        </p:nvSpPr>
        <p:spPr>
          <a:xfrm>
            <a:off x="3387323" y="2741250"/>
            <a:ext cx="2350200" cy="4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b="1" i="1"/>
            </a:lvl1pPr>
            <a:lvl2pPr lvl="1" algn="ctr" rtl="0">
              <a:lnSpc>
                <a:spcPct val="100000"/>
              </a:lnSpc>
              <a:spcBef>
                <a:spcPts val="120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46" name="Google Shape;346;p29"/>
          <p:cNvSpPr txBox="1">
            <a:spLocks noGrp="1"/>
          </p:cNvSpPr>
          <p:nvPr>
            <p:ph type="subTitle" idx="4"/>
          </p:nvPr>
        </p:nvSpPr>
        <p:spPr>
          <a:xfrm>
            <a:off x="3387324" y="3033674"/>
            <a:ext cx="2350200" cy="69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Lora Medium"/>
                <a:ea typeface="Lora Medium"/>
                <a:cs typeface="Lora Medium"/>
                <a:sym typeface="Lora Medium"/>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7" name="Google Shape;347;p29"/>
          <p:cNvSpPr txBox="1">
            <a:spLocks noGrp="1"/>
          </p:cNvSpPr>
          <p:nvPr>
            <p:ph type="subTitle" idx="5"/>
          </p:nvPr>
        </p:nvSpPr>
        <p:spPr>
          <a:xfrm>
            <a:off x="6054661" y="2741250"/>
            <a:ext cx="2350200" cy="4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b="1" i="1"/>
            </a:lvl1pPr>
            <a:lvl2pPr lvl="1" algn="ctr" rtl="0">
              <a:lnSpc>
                <a:spcPct val="100000"/>
              </a:lnSpc>
              <a:spcBef>
                <a:spcPts val="120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348" name="Google Shape;348;p29"/>
          <p:cNvSpPr txBox="1">
            <a:spLocks noGrp="1"/>
          </p:cNvSpPr>
          <p:nvPr>
            <p:ph type="subTitle" idx="6"/>
          </p:nvPr>
        </p:nvSpPr>
        <p:spPr>
          <a:xfrm>
            <a:off x="6054661" y="3033674"/>
            <a:ext cx="2350200" cy="69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Lora Medium"/>
                <a:ea typeface="Lora Medium"/>
                <a:cs typeface="Lora Medium"/>
                <a:sym typeface="Lora Medium"/>
              </a:defRPr>
            </a:lvl1pPr>
            <a:lvl2pPr lvl="1" algn="ctr" rtl="0">
              <a:lnSpc>
                <a:spcPct val="100000"/>
              </a:lnSpc>
              <a:spcBef>
                <a:spcPts val="120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9" name="Google Shape;349;p29"/>
          <p:cNvSpPr/>
          <p:nvPr/>
        </p:nvSpPr>
        <p:spPr>
          <a:xfrm rot="10800000">
            <a:off x="4908801" y="4423810"/>
            <a:ext cx="2330999" cy="736477"/>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9"/>
          <p:cNvSpPr/>
          <p:nvPr/>
        </p:nvSpPr>
        <p:spPr>
          <a:xfrm rot="10800000">
            <a:off x="1419421" y="-16773"/>
            <a:ext cx="1481478" cy="273774"/>
          </a:xfrm>
          <a:custGeom>
            <a:avLst/>
            <a:gdLst/>
            <a:ahLst/>
            <a:cxnLst/>
            <a:rect l="l" t="t" r="r" b="b"/>
            <a:pathLst>
              <a:path w="12035" h="2224" extrusionOk="0">
                <a:moveTo>
                  <a:pt x="5843" y="0"/>
                </a:moveTo>
                <a:cubicBezTo>
                  <a:pt x="3704" y="0"/>
                  <a:pt x="1619" y="738"/>
                  <a:pt x="1" y="2224"/>
                </a:cubicBezTo>
                <a:lnTo>
                  <a:pt x="12034" y="2224"/>
                </a:lnTo>
                <a:cubicBezTo>
                  <a:pt x="10197" y="745"/>
                  <a:pt x="7993" y="0"/>
                  <a:pt x="58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9"/>
          <p:cNvSpPr/>
          <p:nvPr/>
        </p:nvSpPr>
        <p:spPr>
          <a:xfrm rot="10800000">
            <a:off x="2263036" y="4816163"/>
            <a:ext cx="1475251" cy="344101"/>
          </a:xfrm>
          <a:custGeom>
            <a:avLst/>
            <a:gdLst/>
            <a:ahLst/>
            <a:cxnLst/>
            <a:rect l="l" t="t" r="r" b="b"/>
            <a:pathLst>
              <a:path w="5106" h="1191" extrusionOk="0">
                <a:moveTo>
                  <a:pt x="0" y="0"/>
                </a:moveTo>
                <a:cubicBezTo>
                  <a:pt x="98" y="107"/>
                  <a:pt x="203" y="209"/>
                  <a:pt x="314" y="306"/>
                </a:cubicBezTo>
                <a:cubicBezTo>
                  <a:pt x="999" y="897"/>
                  <a:pt x="1834" y="1190"/>
                  <a:pt x="2644" y="1190"/>
                </a:cubicBezTo>
                <a:cubicBezTo>
                  <a:pt x="3530" y="1190"/>
                  <a:pt x="4387" y="841"/>
                  <a:pt x="4986" y="149"/>
                </a:cubicBezTo>
                <a:cubicBezTo>
                  <a:pt x="5028" y="99"/>
                  <a:pt x="5067" y="50"/>
                  <a:pt x="5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9"/>
          <p:cNvSpPr/>
          <p:nvPr/>
        </p:nvSpPr>
        <p:spPr>
          <a:xfrm rot="10800000">
            <a:off x="356625" y="194082"/>
            <a:ext cx="479718" cy="525926"/>
          </a:xfrm>
          <a:custGeom>
            <a:avLst/>
            <a:gdLst/>
            <a:ahLst/>
            <a:cxnLst/>
            <a:rect l="l" t="t" r="r" b="b"/>
            <a:pathLst>
              <a:path w="15313" h="16788" extrusionOk="0">
                <a:moveTo>
                  <a:pt x="6390" y="1"/>
                </a:moveTo>
                <a:cubicBezTo>
                  <a:pt x="6167" y="1"/>
                  <a:pt x="5924" y="181"/>
                  <a:pt x="5966" y="468"/>
                </a:cubicBezTo>
                <a:cubicBezTo>
                  <a:pt x="6276" y="2492"/>
                  <a:pt x="6573" y="4504"/>
                  <a:pt x="6883" y="6528"/>
                </a:cubicBezTo>
                <a:cubicBezTo>
                  <a:pt x="6014" y="5683"/>
                  <a:pt x="5157" y="4838"/>
                  <a:pt x="4287" y="4004"/>
                </a:cubicBezTo>
                <a:cubicBezTo>
                  <a:pt x="4026" y="3742"/>
                  <a:pt x="3764" y="3480"/>
                  <a:pt x="3490" y="3218"/>
                </a:cubicBezTo>
                <a:cubicBezTo>
                  <a:pt x="3408" y="3136"/>
                  <a:pt x="3315" y="3102"/>
                  <a:pt x="3225" y="3102"/>
                </a:cubicBezTo>
                <a:cubicBezTo>
                  <a:pt x="2924" y="3102"/>
                  <a:pt x="2655" y="3488"/>
                  <a:pt x="2930" y="3754"/>
                </a:cubicBezTo>
                <a:cubicBezTo>
                  <a:pt x="4180" y="4969"/>
                  <a:pt x="5419" y="6183"/>
                  <a:pt x="6657" y="7397"/>
                </a:cubicBezTo>
                <a:cubicBezTo>
                  <a:pt x="5538" y="7266"/>
                  <a:pt x="4418" y="7135"/>
                  <a:pt x="3299" y="7005"/>
                </a:cubicBezTo>
                <a:cubicBezTo>
                  <a:pt x="2371" y="6897"/>
                  <a:pt x="1442" y="6790"/>
                  <a:pt x="501" y="6683"/>
                </a:cubicBezTo>
                <a:cubicBezTo>
                  <a:pt x="483" y="6681"/>
                  <a:pt x="465" y="6680"/>
                  <a:pt x="449" y="6680"/>
                </a:cubicBezTo>
                <a:cubicBezTo>
                  <a:pt x="1" y="6680"/>
                  <a:pt x="7" y="7411"/>
                  <a:pt x="477" y="7457"/>
                </a:cubicBezTo>
                <a:cubicBezTo>
                  <a:pt x="2632" y="7707"/>
                  <a:pt x="4799" y="7957"/>
                  <a:pt x="6954" y="8207"/>
                </a:cubicBezTo>
                <a:cubicBezTo>
                  <a:pt x="6526" y="8731"/>
                  <a:pt x="6085" y="9255"/>
                  <a:pt x="5657" y="9779"/>
                </a:cubicBezTo>
                <a:cubicBezTo>
                  <a:pt x="4657" y="10993"/>
                  <a:pt x="3645" y="12219"/>
                  <a:pt x="2644" y="13434"/>
                </a:cubicBezTo>
                <a:cubicBezTo>
                  <a:pt x="2400" y="13732"/>
                  <a:pt x="2651" y="14127"/>
                  <a:pt x="2926" y="14127"/>
                </a:cubicBezTo>
                <a:cubicBezTo>
                  <a:pt x="3013" y="14127"/>
                  <a:pt x="3103" y="14088"/>
                  <a:pt x="3180" y="13993"/>
                </a:cubicBezTo>
                <a:cubicBezTo>
                  <a:pt x="4537" y="12350"/>
                  <a:pt x="5907" y="10695"/>
                  <a:pt x="7264" y="9040"/>
                </a:cubicBezTo>
                <a:cubicBezTo>
                  <a:pt x="7395" y="9922"/>
                  <a:pt x="7526" y="10815"/>
                  <a:pt x="7657" y="11696"/>
                </a:cubicBezTo>
                <a:cubicBezTo>
                  <a:pt x="7895" y="13291"/>
                  <a:pt x="8145" y="14886"/>
                  <a:pt x="8383" y="16494"/>
                </a:cubicBezTo>
                <a:cubicBezTo>
                  <a:pt x="8412" y="16699"/>
                  <a:pt x="8558" y="16788"/>
                  <a:pt x="8713" y="16788"/>
                </a:cubicBezTo>
                <a:cubicBezTo>
                  <a:pt x="8937" y="16788"/>
                  <a:pt x="9182" y="16603"/>
                  <a:pt x="9133" y="16315"/>
                </a:cubicBezTo>
                <a:cubicBezTo>
                  <a:pt x="8752" y="13779"/>
                  <a:pt x="8371" y="11231"/>
                  <a:pt x="7990" y="8695"/>
                </a:cubicBezTo>
                <a:lnTo>
                  <a:pt x="7990" y="8695"/>
                </a:lnTo>
                <a:cubicBezTo>
                  <a:pt x="9050" y="9731"/>
                  <a:pt x="10110" y="10755"/>
                  <a:pt x="11169" y="11791"/>
                </a:cubicBezTo>
                <a:cubicBezTo>
                  <a:pt x="11443" y="12053"/>
                  <a:pt x="11705" y="12315"/>
                  <a:pt x="11979" y="12577"/>
                </a:cubicBezTo>
                <a:cubicBezTo>
                  <a:pt x="12060" y="12655"/>
                  <a:pt x="12152" y="12688"/>
                  <a:pt x="12241" y="12688"/>
                </a:cubicBezTo>
                <a:cubicBezTo>
                  <a:pt x="12543" y="12688"/>
                  <a:pt x="12814" y="12308"/>
                  <a:pt x="12538" y="12041"/>
                </a:cubicBezTo>
                <a:cubicBezTo>
                  <a:pt x="11300" y="10838"/>
                  <a:pt x="10062" y="9624"/>
                  <a:pt x="8824" y="8421"/>
                </a:cubicBezTo>
                <a:lnTo>
                  <a:pt x="8824" y="8421"/>
                </a:lnTo>
                <a:cubicBezTo>
                  <a:pt x="9883" y="8540"/>
                  <a:pt x="10955" y="8659"/>
                  <a:pt x="12015" y="8790"/>
                </a:cubicBezTo>
                <a:cubicBezTo>
                  <a:pt x="12943" y="8898"/>
                  <a:pt x="13872" y="9005"/>
                  <a:pt x="14813" y="9112"/>
                </a:cubicBezTo>
                <a:cubicBezTo>
                  <a:pt x="14827" y="9113"/>
                  <a:pt x="14842" y="9114"/>
                  <a:pt x="14856" y="9114"/>
                </a:cubicBezTo>
                <a:cubicBezTo>
                  <a:pt x="15313" y="9114"/>
                  <a:pt x="15310" y="8384"/>
                  <a:pt x="14836" y="8326"/>
                </a:cubicBezTo>
                <a:cubicBezTo>
                  <a:pt x="12705" y="8088"/>
                  <a:pt x="10574" y="7838"/>
                  <a:pt x="8455" y="7600"/>
                </a:cubicBezTo>
                <a:cubicBezTo>
                  <a:pt x="9109" y="6802"/>
                  <a:pt x="9764" y="6004"/>
                  <a:pt x="10419" y="5207"/>
                </a:cubicBezTo>
                <a:cubicBezTo>
                  <a:pt x="11431" y="3980"/>
                  <a:pt x="12431" y="2766"/>
                  <a:pt x="13431" y="1540"/>
                </a:cubicBezTo>
                <a:cubicBezTo>
                  <a:pt x="13677" y="1248"/>
                  <a:pt x="13422" y="853"/>
                  <a:pt x="13144" y="853"/>
                </a:cubicBezTo>
                <a:cubicBezTo>
                  <a:pt x="13059" y="853"/>
                  <a:pt x="12971" y="890"/>
                  <a:pt x="12896" y="980"/>
                </a:cubicBezTo>
                <a:cubicBezTo>
                  <a:pt x="11181" y="3064"/>
                  <a:pt x="9479" y="5135"/>
                  <a:pt x="7764" y="7219"/>
                </a:cubicBezTo>
                <a:cubicBezTo>
                  <a:pt x="7657" y="6504"/>
                  <a:pt x="7550" y="5802"/>
                  <a:pt x="7443" y="5100"/>
                </a:cubicBezTo>
                <a:cubicBezTo>
                  <a:pt x="7204" y="3492"/>
                  <a:pt x="6966" y="1897"/>
                  <a:pt x="6728" y="289"/>
                </a:cubicBezTo>
                <a:cubicBezTo>
                  <a:pt x="6694" y="89"/>
                  <a:pt x="6547" y="1"/>
                  <a:pt x="63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9"/>
          <p:cNvSpPr/>
          <p:nvPr/>
        </p:nvSpPr>
        <p:spPr>
          <a:xfrm rot="10800000">
            <a:off x="8410357" y="3883911"/>
            <a:ext cx="500582" cy="548889"/>
          </a:xfrm>
          <a:custGeom>
            <a:avLst/>
            <a:gdLst/>
            <a:ahLst/>
            <a:cxnLst/>
            <a:rect l="l" t="t" r="r" b="b"/>
            <a:pathLst>
              <a:path w="15979" h="17521" extrusionOk="0">
                <a:moveTo>
                  <a:pt x="6674" y="1"/>
                </a:moveTo>
                <a:cubicBezTo>
                  <a:pt x="6442" y="1"/>
                  <a:pt x="6186" y="191"/>
                  <a:pt x="6228" y="493"/>
                </a:cubicBezTo>
                <a:cubicBezTo>
                  <a:pt x="6549" y="2600"/>
                  <a:pt x="6859" y="4696"/>
                  <a:pt x="7180" y="6803"/>
                </a:cubicBezTo>
                <a:cubicBezTo>
                  <a:pt x="6275" y="5934"/>
                  <a:pt x="5382" y="5053"/>
                  <a:pt x="4477" y="4172"/>
                </a:cubicBezTo>
                <a:cubicBezTo>
                  <a:pt x="4204" y="3898"/>
                  <a:pt x="3918" y="3624"/>
                  <a:pt x="3644" y="3350"/>
                </a:cubicBezTo>
                <a:cubicBezTo>
                  <a:pt x="3561" y="3270"/>
                  <a:pt x="3466" y="3236"/>
                  <a:pt x="3374" y="3236"/>
                </a:cubicBezTo>
                <a:cubicBezTo>
                  <a:pt x="3056" y="3236"/>
                  <a:pt x="2766" y="3636"/>
                  <a:pt x="3061" y="3922"/>
                </a:cubicBezTo>
                <a:cubicBezTo>
                  <a:pt x="4358" y="5184"/>
                  <a:pt x="5656" y="6446"/>
                  <a:pt x="6954" y="7708"/>
                </a:cubicBezTo>
                <a:cubicBezTo>
                  <a:pt x="5787" y="7577"/>
                  <a:pt x="4608" y="7446"/>
                  <a:pt x="3442" y="7315"/>
                </a:cubicBezTo>
                <a:cubicBezTo>
                  <a:pt x="2477" y="7196"/>
                  <a:pt x="1501" y="7089"/>
                  <a:pt x="525" y="6970"/>
                </a:cubicBezTo>
                <a:cubicBezTo>
                  <a:pt x="506" y="6968"/>
                  <a:pt x="489" y="6967"/>
                  <a:pt x="472" y="6967"/>
                </a:cubicBezTo>
                <a:cubicBezTo>
                  <a:pt x="0" y="6967"/>
                  <a:pt x="7" y="7733"/>
                  <a:pt x="501" y="7779"/>
                </a:cubicBezTo>
                <a:cubicBezTo>
                  <a:pt x="2751" y="8041"/>
                  <a:pt x="5001" y="8303"/>
                  <a:pt x="7252" y="8565"/>
                </a:cubicBezTo>
                <a:cubicBezTo>
                  <a:pt x="6811" y="9113"/>
                  <a:pt x="6359" y="9661"/>
                  <a:pt x="5906" y="10208"/>
                </a:cubicBezTo>
                <a:cubicBezTo>
                  <a:pt x="4858" y="11482"/>
                  <a:pt x="3811" y="12756"/>
                  <a:pt x="2763" y="14030"/>
                </a:cubicBezTo>
                <a:cubicBezTo>
                  <a:pt x="2509" y="14329"/>
                  <a:pt x="2773" y="14739"/>
                  <a:pt x="3060" y="14739"/>
                </a:cubicBezTo>
                <a:cubicBezTo>
                  <a:pt x="3150" y="14739"/>
                  <a:pt x="3243" y="14698"/>
                  <a:pt x="3323" y="14602"/>
                </a:cubicBezTo>
                <a:cubicBezTo>
                  <a:pt x="4739" y="12887"/>
                  <a:pt x="6156" y="11161"/>
                  <a:pt x="7573" y="9434"/>
                </a:cubicBezTo>
                <a:cubicBezTo>
                  <a:pt x="7716" y="10363"/>
                  <a:pt x="7859" y="11280"/>
                  <a:pt x="7990" y="12197"/>
                </a:cubicBezTo>
                <a:cubicBezTo>
                  <a:pt x="8240" y="13875"/>
                  <a:pt x="8502" y="15542"/>
                  <a:pt x="8752" y="17209"/>
                </a:cubicBezTo>
                <a:cubicBezTo>
                  <a:pt x="8781" y="17426"/>
                  <a:pt x="8935" y="17520"/>
                  <a:pt x="9100" y="17520"/>
                </a:cubicBezTo>
                <a:cubicBezTo>
                  <a:pt x="9332" y="17520"/>
                  <a:pt x="9586" y="17331"/>
                  <a:pt x="9538" y="17031"/>
                </a:cubicBezTo>
                <a:cubicBezTo>
                  <a:pt x="9133" y="14375"/>
                  <a:pt x="8740" y="11720"/>
                  <a:pt x="8335" y="9065"/>
                </a:cubicBezTo>
                <a:lnTo>
                  <a:pt x="8335" y="9065"/>
                </a:lnTo>
                <a:cubicBezTo>
                  <a:pt x="9442" y="10149"/>
                  <a:pt x="10550" y="11232"/>
                  <a:pt x="11657" y="12304"/>
                </a:cubicBezTo>
                <a:cubicBezTo>
                  <a:pt x="11943" y="12578"/>
                  <a:pt x="12217" y="12851"/>
                  <a:pt x="12502" y="13125"/>
                </a:cubicBezTo>
                <a:cubicBezTo>
                  <a:pt x="12587" y="13211"/>
                  <a:pt x="12684" y="13246"/>
                  <a:pt x="12778" y="13246"/>
                </a:cubicBezTo>
                <a:cubicBezTo>
                  <a:pt x="13090" y="13246"/>
                  <a:pt x="13370" y="12850"/>
                  <a:pt x="13086" y="12566"/>
                </a:cubicBezTo>
                <a:cubicBezTo>
                  <a:pt x="11788" y="11304"/>
                  <a:pt x="10502" y="10042"/>
                  <a:pt x="9204" y="8791"/>
                </a:cubicBezTo>
                <a:lnTo>
                  <a:pt x="9204" y="8791"/>
                </a:lnTo>
                <a:cubicBezTo>
                  <a:pt x="10323" y="8911"/>
                  <a:pt x="11431" y="9041"/>
                  <a:pt x="12538" y="9172"/>
                </a:cubicBezTo>
                <a:cubicBezTo>
                  <a:pt x="13514" y="9280"/>
                  <a:pt x="14479" y="9387"/>
                  <a:pt x="15455" y="9506"/>
                </a:cubicBezTo>
                <a:cubicBezTo>
                  <a:pt x="15474" y="9508"/>
                  <a:pt x="15491" y="9509"/>
                  <a:pt x="15509" y="9509"/>
                </a:cubicBezTo>
                <a:cubicBezTo>
                  <a:pt x="15979" y="9509"/>
                  <a:pt x="15973" y="8754"/>
                  <a:pt x="15479" y="8696"/>
                </a:cubicBezTo>
                <a:cubicBezTo>
                  <a:pt x="13264" y="8434"/>
                  <a:pt x="11038" y="8184"/>
                  <a:pt x="8823" y="7934"/>
                </a:cubicBezTo>
                <a:cubicBezTo>
                  <a:pt x="9502" y="7101"/>
                  <a:pt x="10192" y="6267"/>
                  <a:pt x="10871" y="5434"/>
                </a:cubicBezTo>
                <a:cubicBezTo>
                  <a:pt x="11919" y="4160"/>
                  <a:pt x="12979" y="2886"/>
                  <a:pt x="14026" y="1612"/>
                </a:cubicBezTo>
                <a:cubicBezTo>
                  <a:pt x="14271" y="1304"/>
                  <a:pt x="14005" y="892"/>
                  <a:pt x="13717" y="892"/>
                </a:cubicBezTo>
                <a:cubicBezTo>
                  <a:pt x="13627" y="892"/>
                  <a:pt x="13534" y="932"/>
                  <a:pt x="13455" y="1029"/>
                </a:cubicBezTo>
                <a:cubicBezTo>
                  <a:pt x="11681" y="3196"/>
                  <a:pt x="9895" y="5362"/>
                  <a:pt x="8109" y="7529"/>
                </a:cubicBezTo>
                <a:cubicBezTo>
                  <a:pt x="8002" y="6791"/>
                  <a:pt x="7883" y="6053"/>
                  <a:pt x="7775" y="5315"/>
                </a:cubicBezTo>
                <a:cubicBezTo>
                  <a:pt x="7525" y="3648"/>
                  <a:pt x="7275" y="1981"/>
                  <a:pt x="7013" y="302"/>
                </a:cubicBezTo>
                <a:cubicBezTo>
                  <a:pt x="6984" y="92"/>
                  <a:pt x="6835" y="1"/>
                  <a:pt x="66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9"/>
          <p:cNvSpPr/>
          <p:nvPr/>
        </p:nvSpPr>
        <p:spPr>
          <a:xfrm rot="10800000">
            <a:off x="185180" y="4620268"/>
            <a:ext cx="440903" cy="369821"/>
          </a:xfrm>
          <a:custGeom>
            <a:avLst/>
            <a:gdLst/>
            <a:ahLst/>
            <a:cxnLst/>
            <a:rect l="l" t="t" r="r" b="b"/>
            <a:pathLst>
              <a:path w="14074" h="11805" extrusionOk="0">
                <a:moveTo>
                  <a:pt x="6652" y="1"/>
                </a:moveTo>
                <a:cubicBezTo>
                  <a:pt x="4508" y="1"/>
                  <a:pt x="2494" y="1073"/>
                  <a:pt x="1489" y="2986"/>
                </a:cubicBezTo>
                <a:cubicBezTo>
                  <a:pt x="1" y="5819"/>
                  <a:pt x="1275" y="9427"/>
                  <a:pt x="4334" y="11034"/>
                </a:cubicBezTo>
                <a:cubicBezTo>
                  <a:pt x="5329" y="11556"/>
                  <a:pt x="6389" y="11805"/>
                  <a:pt x="7419" y="11805"/>
                </a:cubicBezTo>
                <a:cubicBezTo>
                  <a:pt x="9560" y="11805"/>
                  <a:pt x="11569" y="10733"/>
                  <a:pt x="12574" y="8820"/>
                </a:cubicBezTo>
                <a:cubicBezTo>
                  <a:pt x="14074" y="5986"/>
                  <a:pt x="12800" y="2390"/>
                  <a:pt x="9740" y="771"/>
                </a:cubicBezTo>
                <a:cubicBezTo>
                  <a:pt x="8746" y="249"/>
                  <a:pt x="7684" y="1"/>
                  <a:pt x="6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5" name="Google Shape;355;p29"/>
          <p:cNvGrpSpPr/>
          <p:nvPr/>
        </p:nvGrpSpPr>
        <p:grpSpPr>
          <a:xfrm>
            <a:off x="-12" y="1440991"/>
            <a:ext cx="308130" cy="1762572"/>
            <a:chOff x="-12" y="1440991"/>
            <a:chExt cx="308130" cy="1762572"/>
          </a:xfrm>
        </p:grpSpPr>
        <p:sp>
          <p:nvSpPr>
            <p:cNvPr id="356" name="Google Shape;356;p29"/>
            <p:cNvSpPr/>
            <p:nvPr/>
          </p:nvSpPr>
          <p:spPr>
            <a:xfrm rot="5400000">
              <a:off x="64413" y="2168351"/>
              <a:ext cx="179280" cy="308130"/>
            </a:xfrm>
            <a:custGeom>
              <a:avLst/>
              <a:gdLst/>
              <a:ahLst/>
              <a:cxnLst/>
              <a:rect l="l" t="t" r="r" b="b"/>
              <a:pathLst>
                <a:path w="1294" h="2224" extrusionOk="0">
                  <a:moveTo>
                    <a:pt x="722" y="1"/>
                  </a:moveTo>
                  <a:cubicBezTo>
                    <a:pt x="695" y="1"/>
                    <a:pt x="667" y="1"/>
                    <a:pt x="640" y="1"/>
                  </a:cubicBezTo>
                  <a:cubicBezTo>
                    <a:pt x="425" y="3"/>
                    <a:pt x="213" y="11"/>
                    <a:pt x="0" y="25"/>
                  </a:cubicBezTo>
                  <a:lnTo>
                    <a:pt x="12" y="2224"/>
                  </a:lnTo>
                  <a:lnTo>
                    <a:pt x="1293" y="2224"/>
                  </a:lnTo>
                  <a:lnTo>
                    <a:pt x="1282" y="17"/>
                  </a:lnTo>
                  <a:cubicBezTo>
                    <a:pt x="1096" y="6"/>
                    <a:pt x="910" y="1"/>
                    <a:pt x="7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9"/>
            <p:cNvSpPr/>
            <p:nvPr/>
          </p:nvSpPr>
          <p:spPr>
            <a:xfrm rot="5400000">
              <a:off x="-19061" y="1693628"/>
              <a:ext cx="259499" cy="221399"/>
            </a:xfrm>
            <a:custGeom>
              <a:avLst/>
              <a:gdLst/>
              <a:ahLst/>
              <a:cxnLst/>
              <a:rect l="l" t="t" r="r" b="b"/>
              <a:pathLst>
                <a:path w="1873" h="1598" extrusionOk="0">
                  <a:moveTo>
                    <a:pt x="1175" y="1"/>
                  </a:moveTo>
                  <a:cubicBezTo>
                    <a:pt x="772" y="148"/>
                    <a:pt x="380" y="318"/>
                    <a:pt x="1" y="513"/>
                  </a:cubicBezTo>
                  <a:lnTo>
                    <a:pt x="476" y="1598"/>
                  </a:lnTo>
                  <a:lnTo>
                    <a:pt x="1872" y="1598"/>
                  </a:lnTo>
                  <a:lnTo>
                    <a:pt x="11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9"/>
            <p:cNvSpPr/>
            <p:nvPr/>
          </p:nvSpPr>
          <p:spPr>
            <a:xfrm rot="5400000">
              <a:off x="-13380" y="2708469"/>
              <a:ext cx="259084" cy="232344"/>
            </a:xfrm>
            <a:custGeom>
              <a:avLst/>
              <a:gdLst/>
              <a:ahLst/>
              <a:cxnLst/>
              <a:rect l="l" t="t" r="r" b="b"/>
              <a:pathLst>
                <a:path w="1870" h="1677" extrusionOk="0">
                  <a:moveTo>
                    <a:pt x="686" y="0"/>
                  </a:moveTo>
                  <a:lnTo>
                    <a:pt x="0" y="1677"/>
                  </a:lnTo>
                  <a:lnTo>
                    <a:pt x="1381" y="1677"/>
                  </a:lnTo>
                  <a:lnTo>
                    <a:pt x="1870" y="485"/>
                  </a:lnTo>
                  <a:cubicBezTo>
                    <a:pt x="1488" y="300"/>
                    <a:pt x="1093" y="137"/>
                    <a:pt x="6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9"/>
            <p:cNvSpPr/>
            <p:nvPr/>
          </p:nvSpPr>
          <p:spPr>
            <a:xfrm rot="5400000">
              <a:off x="29153" y="1920148"/>
              <a:ext cx="234838" cy="293167"/>
            </a:xfrm>
            <a:custGeom>
              <a:avLst/>
              <a:gdLst/>
              <a:ahLst/>
              <a:cxnLst/>
              <a:rect l="l" t="t" r="r" b="b"/>
              <a:pathLst>
                <a:path w="1695" h="2116" extrusionOk="0">
                  <a:moveTo>
                    <a:pt x="1254" y="0"/>
                  </a:moveTo>
                  <a:cubicBezTo>
                    <a:pt x="827" y="62"/>
                    <a:pt x="410" y="149"/>
                    <a:pt x="0" y="260"/>
                  </a:cubicBezTo>
                  <a:lnTo>
                    <a:pt x="388" y="2116"/>
                  </a:lnTo>
                  <a:lnTo>
                    <a:pt x="1695" y="2116"/>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9"/>
            <p:cNvSpPr/>
            <p:nvPr/>
          </p:nvSpPr>
          <p:spPr>
            <a:xfrm rot="5400000">
              <a:off x="-55635" y="3037514"/>
              <a:ext cx="221676" cy="110422"/>
            </a:xfrm>
            <a:custGeom>
              <a:avLst/>
              <a:gdLst/>
              <a:ahLst/>
              <a:cxnLst/>
              <a:rect l="l" t="t" r="r" b="b"/>
              <a:pathLst>
                <a:path w="1600" h="797" extrusionOk="0">
                  <a:moveTo>
                    <a:pt x="539" y="0"/>
                  </a:moveTo>
                  <a:lnTo>
                    <a:pt x="0" y="797"/>
                  </a:lnTo>
                  <a:lnTo>
                    <a:pt x="1544" y="797"/>
                  </a:lnTo>
                  <a:lnTo>
                    <a:pt x="1599" y="715"/>
                  </a:lnTo>
                  <a:cubicBezTo>
                    <a:pt x="1262" y="455"/>
                    <a:pt x="906" y="217"/>
                    <a:pt x="5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9"/>
            <p:cNvSpPr/>
            <p:nvPr/>
          </p:nvSpPr>
          <p:spPr>
            <a:xfrm rot="5400000">
              <a:off x="-55219" y="1496203"/>
              <a:ext cx="207960" cy="97537"/>
            </a:xfrm>
            <a:custGeom>
              <a:avLst/>
              <a:gdLst/>
              <a:ahLst/>
              <a:cxnLst/>
              <a:rect l="l" t="t" r="r" b="b"/>
              <a:pathLst>
                <a:path w="1501" h="704" extrusionOk="0">
                  <a:moveTo>
                    <a:pt x="1008" y="0"/>
                  </a:moveTo>
                  <a:cubicBezTo>
                    <a:pt x="658" y="215"/>
                    <a:pt x="320" y="451"/>
                    <a:pt x="1" y="704"/>
                  </a:cubicBezTo>
                  <a:lnTo>
                    <a:pt x="1500" y="704"/>
                  </a:lnTo>
                  <a:lnTo>
                    <a:pt x="10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9"/>
            <p:cNvSpPr/>
            <p:nvPr/>
          </p:nvSpPr>
          <p:spPr>
            <a:xfrm rot="5400000">
              <a:off x="33032" y="2420988"/>
              <a:ext cx="230682" cy="296769"/>
            </a:xfrm>
            <a:custGeom>
              <a:avLst/>
              <a:gdLst/>
              <a:ahLst/>
              <a:cxnLst/>
              <a:rect l="l" t="t" r="r" b="b"/>
              <a:pathLst>
                <a:path w="1665" h="2142" extrusionOk="0">
                  <a:moveTo>
                    <a:pt x="408" y="0"/>
                  </a:moveTo>
                  <a:lnTo>
                    <a:pt x="0" y="2142"/>
                  </a:lnTo>
                  <a:lnTo>
                    <a:pt x="1303" y="2142"/>
                  </a:lnTo>
                  <a:lnTo>
                    <a:pt x="1665" y="239"/>
                  </a:lnTo>
                  <a:cubicBezTo>
                    <a:pt x="1256" y="135"/>
                    <a:pt x="837" y="54"/>
                    <a:pt x="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29"/>
          <p:cNvSpPr txBox="1">
            <a:spLocks noGrp="1"/>
          </p:cNvSpPr>
          <p:nvPr>
            <p:ph type="title"/>
          </p:nvPr>
        </p:nvSpPr>
        <p:spPr>
          <a:xfrm>
            <a:off x="1311750" y="708230"/>
            <a:ext cx="6520500" cy="3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p:cSld name="CUSTOM_8">
    <p:spTree>
      <p:nvGrpSpPr>
        <p:cNvPr id="1" name="Shape 364"/>
        <p:cNvGrpSpPr/>
        <p:nvPr/>
      </p:nvGrpSpPr>
      <p:grpSpPr>
        <a:xfrm>
          <a:off x="0" y="0"/>
          <a:ext cx="0" cy="0"/>
          <a:chOff x="0" y="0"/>
          <a:chExt cx="0" cy="0"/>
        </a:xfrm>
      </p:grpSpPr>
      <p:sp>
        <p:nvSpPr>
          <p:cNvPr id="365" name="Google Shape;365;p30"/>
          <p:cNvSpPr txBox="1">
            <a:spLocks noGrp="1"/>
          </p:cNvSpPr>
          <p:nvPr>
            <p:ph type="subTitle" idx="1"/>
          </p:nvPr>
        </p:nvSpPr>
        <p:spPr>
          <a:xfrm>
            <a:off x="1659425" y="2051425"/>
            <a:ext cx="2346300" cy="4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b="1" i="1">
                <a:solidFill>
                  <a:srgbClr val="392C48"/>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366" name="Google Shape;366;p30"/>
          <p:cNvSpPr txBox="1">
            <a:spLocks noGrp="1"/>
          </p:cNvSpPr>
          <p:nvPr>
            <p:ph type="subTitle" idx="2"/>
          </p:nvPr>
        </p:nvSpPr>
        <p:spPr>
          <a:xfrm>
            <a:off x="4787878" y="2357219"/>
            <a:ext cx="3031800" cy="69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atin typeface="Lora Medium"/>
                <a:ea typeface="Lora Medium"/>
                <a:cs typeface="Lora Medium"/>
                <a:sym typeface="Lora Medium"/>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367" name="Google Shape;367;p30"/>
          <p:cNvSpPr/>
          <p:nvPr/>
        </p:nvSpPr>
        <p:spPr>
          <a:xfrm>
            <a:off x="144890" y="148199"/>
            <a:ext cx="380672" cy="391808"/>
          </a:xfrm>
          <a:custGeom>
            <a:avLst/>
            <a:gdLst/>
            <a:ahLst/>
            <a:cxnLst/>
            <a:rect l="l" t="t" r="r" b="b"/>
            <a:pathLst>
              <a:path w="11896" h="12244" extrusionOk="0">
                <a:moveTo>
                  <a:pt x="5125" y="1"/>
                </a:moveTo>
                <a:cubicBezTo>
                  <a:pt x="4952" y="1"/>
                  <a:pt x="4764" y="133"/>
                  <a:pt x="4799" y="343"/>
                </a:cubicBezTo>
                <a:cubicBezTo>
                  <a:pt x="5097" y="2200"/>
                  <a:pt x="5395" y="4046"/>
                  <a:pt x="5692" y="5903"/>
                </a:cubicBezTo>
                <a:cubicBezTo>
                  <a:pt x="4859" y="5153"/>
                  <a:pt x="4037" y="4391"/>
                  <a:pt x="3216" y="3641"/>
                </a:cubicBezTo>
                <a:cubicBezTo>
                  <a:pt x="3014" y="3450"/>
                  <a:pt x="2799" y="3260"/>
                  <a:pt x="2597" y="3069"/>
                </a:cubicBezTo>
                <a:cubicBezTo>
                  <a:pt x="2530" y="3008"/>
                  <a:pt x="2456" y="2983"/>
                  <a:pt x="2385" y="2983"/>
                </a:cubicBezTo>
                <a:cubicBezTo>
                  <a:pt x="2150" y="2983"/>
                  <a:pt x="1946" y="3261"/>
                  <a:pt x="2156" y="3462"/>
                </a:cubicBezTo>
                <a:cubicBezTo>
                  <a:pt x="3121" y="4343"/>
                  <a:pt x="4085" y="5224"/>
                  <a:pt x="5038" y="6105"/>
                </a:cubicBezTo>
                <a:cubicBezTo>
                  <a:pt x="4216" y="6010"/>
                  <a:pt x="3383" y="5927"/>
                  <a:pt x="2561" y="5832"/>
                </a:cubicBezTo>
                <a:cubicBezTo>
                  <a:pt x="1835" y="5748"/>
                  <a:pt x="1109" y="5677"/>
                  <a:pt x="394" y="5593"/>
                </a:cubicBezTo>
                <a:cubicBezTo>
                  <a:pt x="382" y="5592"/>
                  <a:pt x="370" y="5592"/>
                  <a:pt x="359" y="5592"/>
                </a:cubicBezTo>
                <a:cubicBezTo>
                  <a:pt x="1" y="5592"/>
                  <a:pt x="1" y="6119"/>
                  <a:pt x="370" y="6165"/>
                </a:cubicBezTo>
                <a:cubicBezTo>
                  <a:pt x="2025" y="6344"/>
                  <a:pt x="3680" y="6522"/>
                  <a:pt x="5335" y="6701"/>
                </a:cubicBezTo>
                <a:cubicBezTo>
                  <a:pt x="4823" y="7284"/>
                  <a:pt x="4311" y="7868"/>
                  <a:pt x="3799" y="8439"/>
                </a:cubicBezTo>
                <a:cubicBezTo>
                  <a:pt x="3014" y="9332"/>
                  <a:pt x="2240" y="10225"/>
                  <a:pt x="1454" y="11118"/>
                </a:cubicBezTo>
                <a:cubicBezTo>
                  <a:pt x="1272" y="11327"/>
                  <a:pt x="1472" y="11619"/>
                  <a:pt x="1682" y="11619"/>
                </a:cubicBezTo>
                <a:cubicBezTo>
                  <a:pt x="1747" y="11619"/>
                  <a:pt x="1814" y="11591"/>
                  <a:pt x="1871" y="11523"/>
                </a:cubicBezTo>
                <a:cubicBezTo>
                  <a:pt x="3204" y="10011"/>
                  <a:pt x="4538" y="8499"/>
                  <a:pt x="5859" y="6975"/>
                </a:cubicBezTo>
                <a:cubicBezTo>
                  <a:pt x="5942" y="7498"/>
                  <a:pt x="6026" y="8010"/>
                  <a:pt x="6109" y="8522"/>
                </a:cubicBezTo>
                <a:cubicBezTo>
                  <a:pt x="6300" y="9689"/>
                  <a:pt x="6490" y="10856"/>
                  <a:pt x="6669" y="12023"/>
                </a:cubicBezTo>
                <a:cubicBezTo>
                  <a:pt x="6694" y="12177"/>
                  <a:pt x="6809" y="12244"/>
                  <a:pt x="6932" y="12244"/>
                </a:cubicBezTo>
                <a:cubicBezTo>
                  <a:pt x="7105" y="12244"/>
                  <a:pt x="7292" y="12112"/>
                  <a:pt x="7264" y="11904"/>
                </a:cubicBezTo>
                <a:cubicBezTo>
                  <a:pt x="7026" y="10427"/>
                  <a:pt x="6788" y="8951"/>
                  <a:pt x="6550" y="7487"/>
                </a:cubicBezTo>
                <a:lnTo>
                  <a:pt x="6550" y="7487"/>
                </a:lnTo>
                <a:cubicBezTo>
                  <a:pt x="7216" y="8094"/>
                  <a:pt x="7895" y="8713"/>
                  <a:pt x="8562" y="9320"/>
                </a:cubicBezTo>
                <a:cubicBezTo>
                  <a:pt x="8764" y="9511"/>
                  <a:pt x="8979" y="9701"/>
                  <a:pt x="9181" y="9892"/>
                </a:cubicBezTo>
                <a:cubicBezTo>
                  <a:pt x="9247" y="9952"/>
                  <a:pt x="9322" y="9978"/>
                  <a:pt x="9393" y="9978"/>
                </a:cubicBezTo>
                <a:cubicBezTo>
                  <a:pt x="9628" y="9978"/>
                  <a:pt x="9832" y="9700"/>
                  <a:pt x="9622" y="9499"/>
                </a:cubicBezTo>
                <a:cubicBezTo>
                  <a:pt x="8657" y="8618"/>
                  <a:pt x="7693" y="7737"/>
                  <a:pt x="6716" y="6844"/>
                </a:cubicBezTo>
                <a:lnTo>
                  <a:pt x="6716" y="6844"/>
                </a:lnTo>
                <a:cubicBezTo>
                  <a:pt x="7597" y="6939"/>
                  <a:pt x="8467" y="7034"/>
                  <a:pt x="9336" y="7129"/>
                </a:cubicBezTo>
                <a:cubicBezTo>
                  <a:pt x="10062" y="7213"/>
                  <a:pt x="10776" y="7284"/>
                  <a:pt x="11503" y="7367"/>
                </a:cubicBezTo>
                <a:cubicBezTo>
                  <a:pt x="11515" y="7369"/>
                  <a:pt x="11527" y="7369"/>
                  <a:pt x="11538" y="7369"/>
                </a:cubicBezTo>
                <a:cubicBezTo>
                  <a:pt x="11896" y="7369"/>
                  <a:pt x="11896" y="6842"/>
                  <a:pt x="11527" y="6796"/>
                </a:cubicBezTo>
                <a:cubicBezTo>
                  <a:pt x="9848" y="6617"/>
                  <a:pt x="8169" y="6439"/>
                  <a:pt x="6490" y="6260"/>
                </a:cubicBezTo>
                <a:cubicBezTo>
                  <a:pt x="6835" y="5879"/>
                  <a:pt x="7169" y="5486"/>
                  <a:pt x="7502" y="5105"/>
                </a:cubicBezTo>
                <a:cubicBezTo>
                  <a:pt x="8276" y="4224"/>
                  <a:pt x="9062" y="3331"/>
                  <a:pt x="9848" y="2438"/>
                </a:cubicBezTo>
                <a:cubicBezTo>
                  <a:pt x="10029" y="2229"/>
                  <a:pt x="9830" y="1937"/>
                  <a:pt x="9620" y="1937"/>
                </a:cubicBezTo>
                <a:cubicBezTo>
                  <a:pt x="9554" y="1937"/>
                  <a:pt x="9487" y="1966"/>
                  <a:pt x="9431" y="2034"/>
                </a:cubicBezTo>
                <a:cubicBezTo>
                  <a:pt x="8371" y="3236"/>
                  <a:pt x="7312" y="4439"/>
                  <a:pt x="6252" y="5641"/>
                </a:cubicBezTo>
                <a:cubicBezTo>
                  <a:pt x="6157" y="4998"/>
                  <a:pt x="6050" y="4355"/>
                  <a:pt x="5942" y="3712"/>
                </a:cubicBezTo>
                <a:cubicBezTo>
                  <a:pt x="5764" y="2545"/>
                  <a:pt x="5573" y="1379"/>
                  <a:pt x="5383" y="212"/>
                </a:cubicBezTo>
                <a:cubicBezTo>
                  <a:pt x="5358" y="65"/>
                  <a:pt x="5245" y="1"/>
                  <a:pt x="51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0"/>
          <p:cNvSpPr/>
          <p:nvPr/>
        </p:nvSpPr>
        <p:spPr>
          <a:xfrm rot="5400000">
            <a:off x="8440550" y="2008438"/>
            <a:ext cx="1089150" cy="344100"/>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190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0"/>
          <p:cNvSpPr txBox="1">
            <a:spLocks noGrp="1"/>
          </p:cNvSpPr>
          <p:nvPr>
            <p:ph type="subTitle" idx="3"/>
          </p:nvPr>
        </p:nvSpPr>
        <p:spPr>
          <a:xfrm>
            <a:off x="1318325" y="2357219"/>
            <a:ext cx="3031800" cy="69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atin typeface="Lora Medium"/>
                <a:ea typeface="Lora Medium"/>
                <a:cs typeface="Lora Medium"/>
                <a:sym typeface="Lora Medium"/>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370" name="Google Shape;370;p30"/>
          <p:cNvSpPr/>
          <p:nvPr/>
        </p:nvSpPr>
        <p:spPr>
          <a:xfrm>
            <a:off x="-1" y="4483800"/>
            <a:ext cx="2616517" cy="647384"/>
          </a:xfrm>
          <a:custGeom>
            <a:avLst/>
            <a:gdLst/>
            <a:ahLst/>
            <a:cxnLst/>
            <a:rect l="l" t="t" r="r" b="b"/>
            <a:pathLst>
              <a:path w="54091" h="13384" fill="none" extrusionOk="0">
                <a:moveTo>
                  <a:pt x="54091" y="13383"/>
                </a:moveTo>
                <a:cubicBezTo>
                  <a:pt x="37624" y="132"/>
                  <a:pt x="14586" y="1"/>
                  <a:pt x="0" y="13383"/>
                </a:cubicBezTo>
              </a:path>
            </a:pathLst>
          </a:custGeom>
          <a:noFill/>
          <a:ln w="28575"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0"/>
          <p:cNvSpPr/>
          <p:nvPr/>
        </p:nvSpPr>
        <p:spPr>
          <a:xfrm rot="10800000">
            <a:off x="5276850" y="-8679"/>
            <a:ext cx="2132808" cy="527698"/>
          </a:xfrm>
          <a:custGeom>
            <a:avLst/>
            <a:gdLst/>
            <a:ahLst/>
            <a:cxnLst/>
            <a:rect l="l" t="t" r="r" b="b"/>
            <a:pathLst>
              <a:path w="54091" h="13384" fill="none" extrusionOk="0">
                <a:moveTo>
                  <a:pt x="54091" y="13383"/>
                </a:moveTo>
                <a:cubicBezTo>
                  <a:pt x="37624" y="132"/>
                  <a:pt x="14586" y="1"/>
                  <a:pt x="0" y="13383"/>
                </a:cubicBezTo>
              </a:path>
            </a:pathLst>
          </a:custGeom>
          <a:noFill/>
          <a:ln w="28575"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0"/>
          <p:cNvSpPr/>
          <p:nvPr/>
        </p:nvSpPr>
        <p:spPr>
          <a:xfrm rot="-5400000">
            <a:off x="7848890" y="3835210"/>
            <a:ext cx="1293270" cy="1323302"/>
          </a:xfrm>
          <a:custGeom>
            <a:avLst/>
            <a:gdLst/>
            <a:ahLst/>
            <a:cxnLst/>
            <a:rect l="l" t="t" r="r" b="b"/>
            <a:pathLst>
              <a:path w="35505" h="36327" fill="none" extrusionOk="0">
                <a:moveTo>
                  <a:pt x="35481" y="36327"/>
                </a:moveTo>
                <a:cubicBezTo>
                  <a:pt x="35493" y="36112"/>
                  <a:pt x="35493" y="35898"/>
                  <a:pt x="35493" y="35696"/>
                </a:cubicBezTo>
                <a:cubicBezTo>
                  <a:pt x="35504" y="34958"/>
                  <a:pt x="35481" y="34231"/>
                  <a:pt x="35445" y="33505"/>
                </a:cubicBezTo>
                <a:lnTo>
                  <a:pt x="23479" y="33434"/>
                </a:lnTo>
                <a:lnTo>
                  <a:pt x="35254" y="31290"/>
                </a:lnTo>
                <a:cubicBezTo>
                  <a:pt x="35076" y="29814"/>
                  <a:pt x="34814" y="28385"/>
                  <a:pt x="34469" y="26968"/>
                </a:cubicBezTo>
                <a:lnTo>
                  <a:pt x="21836" y="29278"/>
                </a:lnTo>
                <a:lnTo>
                  <a:pt x="33790" y="24587"/>
                </a:lnTo>
                <a:cubicBezTo>
                  <a:pt x="33338" y="23194"/>
                  <a:pt x="32802" y="21825"/>
                  <a:pt x="32183" y="20515"/>
                </a:cubicBezTo>
                <a:lnTo>
                  <a:pt x="19550" y="25468"/>
                </a:lnTo>
                <a:lnTo>
                  <a:pt x="30944" y="18098"/>
                </a:lnTo>
                <a:cubicBezTo>
                  <a:pt x="30230" y="16824"/>
                  <a:pt x="29432" y="15598"/>
                  <a:pt x="28563" y="14419"/>
                </a:cubicBezTo>
                <a:lnTo>
                  <a:pt x="17550" y="21539"/>
                </a:lnTo>
                <a:lnTo>
                  <a:pt x="26968" y="12419"/>
                </a:lnTo>
                <a:cubicBezTo>
                  <a:pt x="26015" y="11300"/>
                  <a:pt x="25003" y="10252"/>
                  <a:pt x="23920" y="9264"/>
                </a:cubicBezTo>
                <a:lnTo>
                  <a:pt x="14930" y="17979"/>
                </a:lnTo>
                <a:lnTo>
                  <a:pt x="22110" y="7728"/>
                </a:lnTo>
                <a:cubicBezTo>
                  <a:pt x="20967" y="6811"/>
                  <a:pt x="19764" y="5978"/>
                  <a:pt x="18514" y="5204"/>
                </a:cubicBezTo>
                <a:lnTo>
                  <a:pt x="10799" y="16241"/>
                </a:lnTo>
                <a:lnTo>
                  <a:pt x="16181" y="3894"/>
                </a:lnTo>
                <a:cubicBezTo>
                  <a:pt x="14895" y="3239"/>
                  <a:pt x="13549" y="2644"/>
                  <a:pt x="12168" y="2144"/>
                </a:cubicBezTo>
                <a:lnTo>
                  <a:pt x="6489" y="15146"/>
                </a:lnTo>
                <a:lnTo>
                  <a:pt x="9394" y="1263"/>
                </a:lnTo>
                <a:cubicBezTo>
                  <a:pt x="8001" y="882"/>
                  <a:pt x="6572" y="584"/>
                  <a:pt x="5108" y="370"/>
                </a:cubicBezTo>
                <a:lnTo>
                  <a:pt x="2310" y="13729"/>
                </a:lnTo>
                <a:lnTo>
                  <a:pt x="2381" y="84"/>
                </a:lnTo>
                <a:cubicBezTo>
                  <a:pt x="1667" y="37"/>
                  <a:pt x="929" y="1"/>
                  <a:pt x="191" y="1"/>
                </a:cubicBezTo>
                <a:lnTo>
                  <a:pt x="0" y="191"/>
                </a:lnTo>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0"/>
          <p:cNvSpPr/>
          <p:nvPr/>
        </p:nvSpPr>
        <p:spPr>
          <a:xfrm rot="-5400000">
            <a:off x="-565576" y="2339856"/>
            <a:ext cx="1475251" cy="344101"/>
          </a:xfrm>
          <a:custGeom>
            <a:avLst/>
            <a:gdLst/>
            <a:ahLst/>
            <a:cxnLst/>
            <a:rect l="l" t="t" r="r" b="b"/>
            <a:pathLst>
              <a:path w="5106" h="1191" extrusionOk="0">
                <a:moveTo>
                  <a:pt x="0" y="0"/>
                </a:moveTo>
                <a:cubicBezTo>
                  <a:pt x="98" y="107"/>
                  <a:pt x="203" y="209"/>
                  <a:pt x="314" y="306"/>
                </a:cubicBezTo>
                <a:cubicBezTo>
                  <a:pt x="999" y="897"/>
                  <a:pt x="1834" y="1190"/>
                  <a:pt x="2644" y="1190"/>
                </a:cubicBezTo>
                <a:cubicBezTo>
                  <a:pt x="3530" y="1190"/>
                  <a:pt x="4387" y="841"/>
                  <a:pt x="4986" y="149"/>
                </a:cubicBezTo>
                <a:cubicBezTo>
                  <a:pt x="5028" y="99"/>
                  <a:pt x="5067" y="50"/>
                  <a:pt x="51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0"/>
          <p:cNvSpPr txBox="1">
            <a:spLocks noGrp="1"/>
          </p:cNvSpPr>
          <p:nvPr>
            <p:ph type="subTitle" idx="4"/>
          </p:nvPr>
        </p:nvSpPr>
        <p:spPr>
          <a:xfrm>
            <a:off x="5133625" y="2051425"/>
            <a:ext cx="2346300" cy="4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b="1" i="1"/>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375" name="Google Shape;375;p30"/>
          <p:cNvSpPr txBox="1">
            <a:spLocks noGrp="1"/>
          </p:cNvSpPr>
          <p:nvPr>
            <p:ph type="subTitle" idx="5"/>
          </p:nvPr>
        </p:nvSpPr>
        <p:spPr>
          <a:xfrm>
            <a:off x="1659425" y="3644825"/>
            <a:ext cx="2346300" cy="4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b="1" i="1"/>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376" name="Google Shape;376;p30"/>
          <p:cNvSpPr txBox="1">
            <a:spLocks noGrp="1"/>
          </p:cNvSpPr>
          <p:nvPr>
            <p:ph type="subTitle" idx="6"/>
          </p:nvPr>
        </p:nvSpPr>
        <p:spPr>
          <a:xfrm>
            <a:off x="1318325" y="3950619"/>
            <a:ext cx="3031800" cy="69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atin typeface="Lora Medium"/>
                <a:ea typeface="Lora Medium"/>
                <a:cs typeface="Lora Medium"/>
                <a:sym typeface="Lora Medium"/>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377" name="Google Shape;377;p30"/>
          <p:cNvSpPr txBox="1">
            <a:spLocks noGrp="1"/>
          </p:cNvSpPr>
          <p:nvPr>
            <p:ph type="subTitle" idx="7"/>
          </p:nvPr>
        </p:nvSpPr>
        <p:spPr>
          <a:xfrm>
            <a:off x="5131975" y="3644813"/>
            <a:ext cx="2346300" cy="4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sz="1600" b="1" i="1"/>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endParaRPr/>
          </a:p>
        </p:txBody>
      </p:sp>
      <p:sp>
        <p:nvSpPr>
          <p:cNvPr id="378" name="Google Shape;378;p30"/>
          <p:cNvSpPr txBox="1">
            <a:spLocks noGrp="1"/>
          </p:cNvSpPr>
          <p:nvPr>
            <p:ph type="subTitle" idx="8"/>
          </p:nvPr>
        </p:nvSpPr>
        <p:spPr>
          <a:xfrm>
            <a:off x="4790875" y="3950607"/>
            <a:ext cx="3031800" cy="69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atin typeface="Lora Medium"/>
                <a:ea typeface="Lora Medium"/>
                <a:cs typeface="Lora Medium"/>
                <a:sym typeface="Lora Medium"/>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379" name="Google Shape;379;p30"/>
          <p:cNvSpPr txBox="1">
            <a:spLocks noGrp="1"/>
          </p:cNvSpPr>
          <p:nvPr>
            <p:ph type="title"/>
          </p:nvPr>
        </p:nvSpPr>
        <p:spPr>
          <a:xfrm>
            <a:off x="1311750" y="708230"/>
            <a:ext cx="6520500" cy="3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sp>
        <p:nvSpPr>
          <p:cNvPr id="37" name="Google Shape;37;p4"/>
          <p:cNvSpPr txBox="1">
            <a:spLocks noGrp="1"/>
          </p:cNvSpPr>
          <p:nvPr>
            <p:ph type="body" idx="1"/>
          </p:nvPr>
        </p:nvSpPr>
        <p:spPr>
          <a:xfrm>
            <a:off x="720000" y="1118150"/>
            <a:ext cx="7704000" cy="3485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200"/>
            </a:lvl1pPr>
            <a:lvl2pPr marL="914400" lvl="1" indent="-317500" rtl="0">
              <a:spcBef>
                <a:spcPts val="0"/>
              </a:spcBef>
              <a:spcAft>
                <a:spcPts val="0"/>
              </a:spcAft>
              <a:buSzPts val="1400"/>
              <a:buChar char="○"/>
              <a:defRPr sz="1300"/>
            </a:lvl2pPr>
            <a:lvl3pPr marL="1371600" lvl="2" indent="-317500" rtl="0">
              <a:spcBef>
                <a:spcPts val="0"/>
              </a:spcBef>
              <a:spcAft>
                <a:spcPts val="0"/>
              </a:spcAft>
              <a:buSzPts val="1400"/>
              <a:buChar char="■"/>
              <a:defRPr sz="1300"/>
            </a:lvl3pPr>
            <a:lvl4pPr marL="1828800" lvl="3" indent="-317500" rtl="0">
              <a:spcBef>
                <a:spcPts val="0"/>
              </a:spcBef>
              <a:spcAft>
                <a:spcPts val="0"/>
              </a:spcAft>
              <a:buSzPts val="1400"/>
              <a:buChar char="●"/>
              <a:defRPr sz="1300"/>
            </a:lvl4pPr>
            <a:lvl5pPr marL="2286000" lvl="4" indent="-317500" rtl="0">
              <a:spcBef>
                <a:spcPts val="0"/>
              </a:spcBef>
              <a:spcAft>
                <a:spcPts val="0"/>
              </a:spcAft>
              <a:buSzPts val="1400"/>
              <a:buChar char="○"/>
              <a:defRPr sz="1300"/>
            </a:lvl5pPr>
            <a:lvl6pPr marL="2743200" lvl="5" indent="-317500" rtl="0">
              <a:spcBef>
                <a:spcPts val="0"/>
              </a:spcBef>
              <a:spcAft>
                <a:spcPts val="0"/>
              </a:spcAft>
              <a:buSzPts val="1400"/>
              <a:buChar char="■"/>
              <a:defRPr sz="1300"/>
            </a:lvl6pPr>
            <a:lvl7pPr marL="3200400" lvl="6" indent="-317500" rtl="0">
              <a:spcBef>
                <a:spcPts val="0"/>
              </a:spcBef>
              <a:spcAft>
                <a:spcPts val="0"/>
              </a:spcAft>
              <a:buSzPts val="1400"/>
              <a:buChar char="●"/>
              <a:defRPr sz="1300"/>
            </a:lvl7pPr>
            <a:lvl8pPr marL="3657600" lvl="7" indent="-317500" rtl="0">
              <a:spcBef>
                <a:spcPts val="0"/>
              </a:spcBef>
              <a:spcAft>
                <a:spcPts val="0"/>
              </a:spcAft>
              <a:buSzPts val="1400"/>
              <a:buChar char="○"/>
              <a:defRPr sz="1300"/>
            </a:lvl8pPr>
            <a:lvl9pPr marL="4114800" lvl="8" indent="-317500" rtl="0">
              <a:spcBef>
                <a:spcPts val="0"/>
              </a:spcBef>
              <a:spcAft>
                <a:spcPts val="0"/>
              </a:spcAft>
              <a:buSzPts val="1400"/>
              <a:buChar char="■"/>
              <a:defRPr sz="1300"/>
            </a:lvl9pPr>
          </a:lstStyle>
          <a:p>
            <a:endParaRPr/>
          </a:p>
        </p:txBody>
      </p:sp>
      <p:sp>
        <p:nvSpPr>
          <p:cNvPr id="38" name="Google Shape;38;p4"/>
          <p:cNvSpPr txBox="1">
            <a:spLocks noGrp="1"/>
          </p:cNvSpPr>
          <p:nvPr>
            <p:ph type="title"/>
          </p:nvPr>
        </p:nvSpPr>
        <p:spPr>
          <a:xfrm>
            <a:off x="1311750" y="708230"/>
            <a:ext cx="6520500" cy="3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 name="Google Shape;39;p4"/>
          <p:cNvSpPr/>
          <p:nvPr/>
        </p:nvSpPr>
        <p:spPr>
          <a:xfrm rot="10800000">
            <a:off x="8237328" y="-64628"/>
            <a:ext cx="963872" cy="986278"/>
          </a:xfrm>
          <a:custGeom>
            <a:avLst/>
            <a:gdLst/>
            <a:ahLst/>
            <a:cxnLst/>
            <a:rect l="l" t="t" r="r" b="b"/>
            <a:pathLst>
              <a:path w="35505" h="36327" fill="none" extrusionOk="0">
                <a:moveTo>
                  <a:pt x="35481" y="36327"/>
                </a:moveTo>
                <a:cubicBezTo>
                  <a:pt x="35493" y="36112"/>
                  <a:pt x="35493" y="35898"/>
                  <a:pt x="35493" y="35696"/>
                </a:cubicBezTo>
                <a:cubicBezTo>
                  <a:pt x="35504" y="34958"/>
                  <a:pt x="35481" y="34231"/>
                  <a:pt x="35445" y="33505"/>
                </a:cubicBezTo>
                <a:lnTo>
                  <a:pt x="23479" y="33434"/>
                </a:lnTo>
                <a:lnTo>
                  <a:pt x="35254" y="31290"/>
                </a:lnTo>
                <a:cubicBezTo>
                  <a:pt x="35076" y="29814"/>
                  <a:pt x="34814" y="28385"/>
                  <a:pt x="34469" y="26968"/>
                </a:cubicBezTo>
                <a:lnTo>
                  <a:pt x="21836" y="29278"/>
                </a:lnTo>
                <a:lnTo>
                  <a:pt x="33790" y="24587"/>
                </a:lnTo>
                <a:cubicBezTo>
                  <a:pt x="33338" y="23194"/>
                  <a:pt x="32802" y="21825"/>
                  <a:pt x="32183" y="20515"/>
                </a:cubicBezTo>
                <a:lnTo>
                  <a:pt x="19550" y="25468"/>
                </a:lnTo>
                <a:lnTo>
                  <a:pt x="30944" y="18098"/>
                </a:lnTo>
                <a:cubicBezTo>
                  <a:pt x="30230" y="16824"/>
                  <a:pt x="29432" y="15598"/>
                  <a:pt x="28563" y="14419"/>
                </a:cubicBezTo>
                <a:lnTo>
                  <a:pt x="17550" y="21539"/>
                </a:lnTo>
                <a:lnTo>
                  <a:pt x="26968" y="12419"/>
                </a:lnTo>
                <a:cubicBezTo>
                  <a:pt x="26015" y="11300"/>
                  <a:pt x="25003" y="10252"/>
                  <a:pt x="23920" y="9264"/>
                </a:cubicBezTo>
                <a:lnTo>
                  <a:pt x="14930" y="17979"/>
                </a:lnTo>
                <a:lnTo>
                  <a:pt x="22110" y="7728"/>
                </a:lnTo>
                <a:cubicBezTo>
                  <a:pt x="20967" y="6811"/>
                  <a:pt x="19764" y="5978"/>
                  <a:pt x="18514" y="5204"/>
                </a:cubicBezTo>
                <a:lnTo>
                  <a:pt x="10799" y="16241"/>
                </a:lnTo>
                <a:lnTo>
                  <a:pt x="16181" y="3894"/>
                </a:lnTo>
                <a:cubicBezTo>
                  <a:pt x="14895" y="3239"/>
                  <a:pt x="13549" y="2644"/>
                  <a:pt x="12168" y="2144"/>
                </a:cubicBezTo>
                <a:lnTo>
                  <a:pt x="6489" y="15146"/>
                </a:lnTo>
                <a:lnTo>
                  <a:pt x="9394" y="1263"/>
                </a:lnTo>
                <a:cubicBezTo>
                  <a:pt x="8001" y="882"/>
                  <a:pt x="6572" y="584"/>
                  <a:pt x="5108" y="370"/>
                </a:cubicBezTo>
                <a:lnTo>
                  <a:pt x="2310" y="13729"/>
                </a:lnTo>
                <a:lnTo>
                  <a:pt x="2381" y="84"/>
                </a:lnTo>
                <a:cubicBezTo>
                  <a:pt x="1667" y="37"/>
                  <a:pt x="929" y="1"/>
                  <a:pt x="191" y="1"/>
                </a:cubicBezTo>
                <a:lnTo>
                  <a:pt x="0" y="191"/>
                </a:lnTo>
              </a:path>
            </a:pathLst>
          </a:custGeom>
          <a:noFill/>
          <a:ln w="19050" cap="flat" cmpd="sng">
            <a:solidFill>
              <a:srgbClr val="77D1C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rot="10800000">
            <a:off x="1616365" y="4691002"/>
            <a:ext cx="1636884" cy="517148"/>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19050" cap="flat" cmpd="sng">
            <a:solidFill>
              <a:srgbClr val="B5B5F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rot="10800000">
            <a:off x="3695484" y="-64650"/>
            <a:ext cx="1698259" cy="313829"/>
          </a:xfrm>
          <a:custGeom>
            <a:avLst/>
            <a:gdLst/>
            <a:ahLst/>
            <a:cxnLst/>
            <a:rect l="l" t="t" r="r" b="b"/>
            <a:pathLst>
              <a:path w="12035" h="2224" extrusionOk="0">
                <a:moveTo>
                  <a:pt x="5843" y="0"/>
                </a:moveTo>
                <a:cubicBezTo>
                  <a:pt x="3704" y="0"/>
                  <a:pt x="1619" y="738"/>
                  <a:pt x="1" y="2224"/>
                </a:cubicBezTo>
                <a:lnTo>
                  <a:pt x="12034" y="2224"/>
                </a:lnTo>
                <a:cubicBezTo>
                  <a:pt x="10197" y="745"/>
                  <a:pt x="7993" y="0"/>
                  <a:pt x="5843" y="0"/>
                </a:cubicBezTo>
                <a:close/>
              </a:path>
            </a:pathLst>
          </a:custGeom>
          <a:solidFill>
            <a:srgbClr val="F9D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rot="10800000">
            <a:off x="5663030" y="4857684"/>
            <a:ext cx="1502543" cy="350467"/>
          </a:xfrm>
          <a:custGeom>
            <a:avLst/>
            <a:gdLst/>
            <a:ahLst/>
            <a:cxnLst/>
            <a:rect l="l" t="t" r="r" b="b"/>
            <a:pathLst>
              <a:path w="5106" h="1191" extrusionOk="0">
                <a:moveTo>
                  <a:pt x="0" y="0"/>
                </a:moveTo>
                <a:cubicBezTo>
                  <a:pt x="98" y="107"/>
                  <a:pt x="203" y="209"/>
                  <a:pt x="314" y="306"/>
                </a:cubicBezTo>
                <a:cubicBezTo>
                  <a:pt x="999" y="897"/>
                  <a:pt x="1834" y="1190"/>
                  <a:pt x="2644" y="1190"/>
                </a:cubicBezTo>
                <a:cubicBezTo>
                  <a:pt x="3530" y="1190"/>
                  <a:pt x="4387" y="841"/>
                  <a:pt x="4986" y="149"/>
                </a:cubicBezTo>
                <a:cubicBezTo>
                  <a:pt x="5028" y="99"/>
                  <a:pt x="5067" y="50"/>
                  <a:pt x="5105" y="0"/>
                </a:cubicBezTo>
                <a:close/>
              </a:path>
            </a:pathLst>
          </a:custGeom>
          <a:solidFill>
            <a:srgbClr val="77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115660" y="161276"/>
            <a:ext cx="371034" cy="406773"/>
          </a:xfrm>
          <a:custGeom>
            <a:avLst/>
            <a:gdLst/>
            <a:ahLst/>
            <a:cxnLst/>
            <a:rect l="l" t="t" r="r" b="b"/>
            <a:pathLst>
              <a:path w="15313" h="16788" extrusionOk="0">
                <a:moveTo>
                  <a:pt x="6390" y="1"/>
                </a:moveTo>
                <a:cubicBezTo>
                  <a:pt x="6167" y="1"/>
                  <a:pt x="5924" y="181"/>
                  <a:pt x="5966" y="468"/>
                </a:cubicBezTo>
                <a:cubicBezTo>
                  <a:pt x="6276" y="2492"/>
                  <a:pt x="6573" y="4504"/>
                  <a:pt x="6883" y="6528"/>
                </a:cubicBezTo>
                <a:cubicBezTo>
                  <a:pt x="6014" y="5683"/>
                  <a:pt x="5157" y="4838"/>
                  <a:pt x="4287" y="4004"/>
                </a:cubicBezTo>
                <a:cubicBezTo>
                  <a:pt x="4026" y="3742"/>
                  <a:pt x="3764" y="3480"/>
                  <a:pt x="3490" y="3218"/>
                </a:cubicBezTo>
                <a:cubicBezTo>
                  <a:pt x="3408" y="3136"/>
                  <a:pt x="3315" y="3102"/>
                  <a:pt x="3225" y="3102"/>
                </a:cubicBezTo>
                <a:cubicBezTo>
                  <a:pt x="2924" y="3102"/>
                  <a:pt x="2655" y="3488"/>
                  <a:pt x="2930" y="3754"/>
                </a:cubicBezTo>
                <a:cubicBezTo>
                  <a:pt x="4180" y="4969"/>
                  <a:pt x="5419" y="6183"/>
                  <a:pt x="6657" y="7397"/>
                </a:cubicBezTo>
                <a:cubicBezTo>
                  <a:pt x="5538" y="7266"/>
                  <a:pt x="4418" y="7135"/>
                  <a:pt x="3299" y="7005"/>
                </a:cubicBezTo>
                <a:cubicBezTo>
                  <a:pt x="2371" y="6897"/>
                  <a:pt x="1442" y="6790"/>
                  <a:pt x="501" y="6683"/>
                </a:cubicBezTo>
                <a:cubicBezTo>
                  <a:pt x="483" y="6681"/>
                  <a:pt x="465" y="6680"/>
                  <a:pt x="449" y="6680"/>
                </a:cubicBezTo>
                <a:cubicBezTo>
                  <a:pt x="1" y="6680"/>
                  <a:pt x="7" y="7411"/>
                  <a:pt x="477" y="7457"/>
                </a:cubicBezTo>
                <a:cubicBezTo>
                  <a:pt x="2632" y="7707"/>
                  <a:pt x="4799" y="7957"/>
                  <a:pt x="6954" y="8207"/>
                </a:cubicBezTo>
                <a:cubicBezTo>
                  <a:pt x="6526" y="8731"/>
                  <a:pt x="6085" y="9255"/>
                  <a:pt x="5657" y="9779"/>
                </a:cubicBezTo>
                <a:cubicBezTo>
                  <a:pt x="4657" y="10993"/>
                  <a:pt x="3645" y="12219"/>
                  <a:pt x="2644" y="13434"/>
                </a:cubicBezTo>
                <a:cubicBezTo>
                  <a:pt x="2400" y="13732"/>
                  <a:pt x="2651" y="14127"/>
                  <a:pt x="2926" y="14127"/>
                </a:cubicBezTo>
                <a:cubicBezTo>
                  <a:pt x="3013" y="14127"/>
                  <a:pt x="3103" y="14088"/>
                  <a:pt x="3180" y="13993"/>
                </a:cubicBezTo>
                <a:cubicBezTo>
                  <a:pt x="4537" y="12350"/>
                  <a:pt x="5907" y="10695"/>
                  <a:pt x="7264" y="9040"/>
                </a:cubicBezTo>
                <a:cubicBezTo>
                  <a:pt x="7395" y="9922"/>
                  <a:pt x="7526" y="10815"/>
                  <a:pt x="7657" y="11696"/>
                </a:cubicBezTo>
                <a:cubicBezTo>
                  <a:pt x="7895" y="13291"/>
                  <a:pt x="8145" y="14886"/>
                  <a:pt x="8383" y="16494"/>
                </a:cubicBezTo>
                <a:cubicBezTo>
                  <a:pt x="8412" y="16699"/>
                  <a:pt x="8558" y="16788"/>
                  <a:pt x="8713" y="16788"/>
                </a:cubicBezTo>
                <a:cubicBezTo>
                  <a:pt x="8937" y="16788"/>
                  <a:pt x="9182" y="16603"/>
                  <a:pt x="9133" y="16315"/>
                </a:cubicBezTo>
                <a:cubicBezTo>
                  <a:pt x="8752" y="13779"/>
                  <a:pt x="8371" y="11231"/>
                  <a:pt x="7990" y="8695"/>
                </a:cubicBezTo>
                <a:lnTo>
                  <a:pt x="7990" y="8695"/>
                </a:lnTo>
                <a:cubicBezTo>
                  <a:pt x="9050" y="9731"/>
                  <a:pt x="10110" y="10755"/>
                  <a:pt x="11169" y="11791"/>
                </a:cubicBezTo>
                <a:cubicBezTo>
                  <a:pt x="11443" y="12053"/>
                  <a:pt x="11705" y="12315"/>
                  <a:pt x="11979" y="12577"/>
                </a:cubicBezTo>
                <a:cubicBezTo>
                  <a:pt x="12060" y="12655"/>
                  <a:pt x="12152" y="12688"/>
                  <a:pt x="12241" y="12688"/>
                </a:cubicBezTo>
                <a:cubicBezTo>
                  <a:pt x="12543" y="12688"/>
                  <a:pt x="12814" y="12308"/>
                  <a:pt x="12538" y="12041"/>
                </a:cubicBezTo>
                <a:cubicBezTo>
                  <a:pt x="11300" y="10838"/>
                  <a:pt x="10062" y="9624"/>
                  <a:pt x="8824" y="8421"/>
                </a:cubicBezTo>
                <a:lnTo>
                  <a:pt x="8824" y="8421"/>
                </a:lnTo>
                <a:cubicBezTo>
                  <a:pt x="9883" y="8540"/>
                  <a:pt x="10955" y="8659"/>
                  <a:pt x="12015" y="8790"/>
                </a:cubicBezTo>
                <a:cubicBezTo>
                  <a:pt x="12943" y="8898"/>
                  <a:pt x="13872" y="9005"/>
                  <a:pt x="14813" y="9112"/>
                </a:cubicBezTo>
                <a:cubicBezTo>
                  <a:pt x="14827" y="9113"/>
                  <a:pt x="14842" y="9114"/>
                  <a:pt x="14856" y="9114"/>
                </a:cubicBezTo>
                <a:cubicBezTo>
                  <a:pt x="15313" y="9114"/>
                  <a:pt x="15310" y="8384"/>
                  <a:pt x="14836" y="8326"/>
                </a:cubicBezTo>
                <a:cubicBezTo>
                  <a:pt x="12705" y="8088"/>
                  <a:pt x="10574" y="7838"/>
                  <a:pt x="8455" y="7600"/>
                </a:cubicBezTo>
                <a:cubicBezTo>
                  <a:pt x="9109" y="6802"/>
                  <a:pt x="9764" y="6004"/>
                  <a:pt x="10419" y="5207"/>
                </a:cubicBezTo>
                <a:cubicBezTo>
                  <a:pt x="11431" y="3980"/>
                  <a:pt x="12431" y="2766"/>
                  <a:pt x="13431" y="1540"/>
                </a:cubicBezTo>
                <a:cubicBezTo>
                  <a:pt x="13677" y="1248"/>
                  <a:pt x="13422" y="853"/>
                  <a:pt x="13144" y="853"/>
                </a:cubicBezTo>
                <a:cubicBezTo>
                  <a:pt x="13059" y="853"/>
                  <a:pt x="12971" y="890"/>
                  <a:pt x="12896" y="980"/>
                </a:cubicBezTo>
                <a:cubicBezTo>
                  <a:pt x="11181" y="3064"/>
                  <a:pt x="9479" y="5135"/>
                  <a:pt x="7764" y="7219"/>
                </a:cubicBezTo>
                <a:cubicBezTo>
                  <a:pt x="7657" y="6504"/>
                  <a:pt x="7550" y="5802"/>
                  <a:pt x="7443" y="5100"/>
                </a:cubicBezTo>
                <a:cubicBezTo>
                  <a:pt x="7204" y="3492"/>
                  <a:pt x="6966" y="1897"/>
                  <a:pt x="6728" y="289"/>
                </a:cubicBezTo>
                <a:cubicBezTo>
                  <a:pt x="6694" y="89"/>
                  <a:pt x="6547" y="1"/>
                  <a:pt x="6390" y="1"/>
                </a:cubicBezTo>
                <a:close/>
              </a:path>
            </a:pathLst>
          </a:custGeom>
          <a:solidFill>
            <a:srgbClr val="B5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rot="10800000">
            <a:off x="76646" y="4658159"/>
            <a:ext cx="449066" cy="376668"/>
          </a:xfrm>
          <a:custGeom>
            <a:avLst/>
            <a:gdLst/>
            <a:ahLst/>
            <a:cxnLst/>
            <a:rect l="l" t="t" r="r" b="b"/>
            <a:pathLst>
              <a:path w="14074" h="11805" extrusionOk="0">
                <a:moveTo>
                  <a:pt x="6652" y="1"/>
                </a:moveTo>
                <a:cubicBezTo>
                  <a:pt x="4508" y="1"/>
                  <a:pt x="2494" y="1073"/>
                  <a:pt x="1489" y="2986"/>
                </a:cubicBezTo>
                <a:cubicBezTo>
                  <a:pt x="1" y="5819"/>
                  <a:pt x="1275" y="9427"/>
                  <a:pt x="4334" y="11034"/>
                </a:cubicBezTo>
                <a:cubicBezTo>
                  <a:pt x="5329" y="11556"/>
                  <a:pt x="6389" y="11805"/>
                  <a:pt x="7419" y="11805"/>
                </a:cubicBezTo>
                <a:cubicBezTo>
                  <a:pt x="9560" y="11805"/>
                  <a:pt x="11569" y="10733"/>
                  <a:pt x="12574" y="8820"/>
                </a:cubicBezTo>
                <a:cubicBezTo>
                  <a:pt x="14074" y="5986"/>
                  <a:pt x="12800" y="2390"/>
                  <a:pt x="9740" y="771"/>
                </a:cubicBezTo>
                <a:cubicBezTo>
                  <a:pt x="8746" y="249"/>
                  <a:pt x="7684" y="1"/>
                  <a:pt x="6652" y="1"/>
                </a:cubicBezTo>
                <a:close/>
              </a:path>
            </a:pathLst>
          </a:custGeom>
          <a:solidFill>
            <a:srgbClr val="F9D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Six Columns">
  <p:cSld name="CUSTOM_9">
    <p:spTree>
      <p:nvGrpSpPr>
        <p:cNvPr id="1" name="Shape 380"/>
        <p:cNvGrpSpPr/>
        <p:nvPr/>
      </p:nvGrpSpPr>
      <p:grpSpPr>
        <a:xfrm>
          <a:off x="0" y="0"/>
          <a:ext cx="0" cy="0"/>
          <a:chOff x="0" y="0"/>
          <a:chExt cx="0" cy="0"/>
        </a:xfrm>
      </p:grpSpPr>
      <p:sp>
        <p:nvSpPr>
          <p:cNvPr id="381" name="Google Shape;381;p31"/>
          <p:cNvSpPr/>
          <p:nvPr/>
        </p:nvSpPr>
        <p:spPr>
          <a:xfrm rot="3497512">
            <a:off x="-4627252" y="-4131206"/>
            <a:ext cx="6344268" cy="6344268"/>
          </a:xfrm>
          <a:prstGeom prst="arc">
            <a:avLst>
              <a:gd name="adj1" fmla="val 18069283"/>
              <a:gd name="adj2" fmla="val 1386383"/>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1"/>
          <p:cNvSpPr txBox="1">
            <a:spLocks noGrp="1"/>
          </p:cNvSpPr>
          <p:nvPr>
            <p:ph type="subTitle" idx="1"/>
          </p:nvPr>
        </p:nvSpPr>
        <p:spPr>
          <a:xfrm>
            <a:off x="965294" y="3811373"/>
            <a:ext cx="2340000" cy="21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b="1" i="1"/>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83" name="Google Shape;383;p31"/>
          <p:cNvSpPr txBox="1">
            <a:spLocks noGrp="1"/>
          </p:cNvSpPr>
          <p:nvPr>
            <p:ph type="subTitle" idx="2"/>
          </p:nvPr>
        </p:nvSpPr>
        <p:spPr>
          <a:xfrm>
            <a:off x="5839297" y="2113460"/>
            <a:ext cx="2340000" cy="21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b="1" i="1"/>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84" name="Google Shape;384;p31"/>
          <p:cNvSpPr txBox="1">
            <a:spLocks noGrp="1"/>
          </p:cNvSpPr>
          <p:nvPr>
            <p:ph type="subTitle" idx="3"/>
          </p:nvPr>
        </p:nvSpPr>
        <p:spPr>
          <a:xfrm>
            <a:off x="5839297" y="2512944"/>
            <a:ext cx="2340000" cy="43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Lora Medium"/>
                <a:ea typeface="Lora Medium"/>
                <a:cs typeface="Lora Medium"/>
                <a:sym typeface="Lora Medium"/>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385" name="Google Shape;385;p31"/>
          <p:cNvSpPr txBox="1">
            <a:spLocks noGrp="1"/>
          </p:cNvSpPr>
          <p:nvPr>
            <p:ph type="subTitle" idx="4"/>
          </p:nvPr>
        </p:nvSpPr>
        <p:spPr>
          <a:xfrm>
            <a:off x="3401113" y="2113460"/>
            <a:ext cx="2340000" cy="21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b="1" i="1"/>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86" name="Google Shape;386;p31"/>
          <p:cNvSpPr txBox="1">
            <a:spLocks noGrp="1"/>
          </p:cNvSpPr>
          <p:nvPr>
            <p:ph type="subTitle" idx="5"/>
          </p:nvPr>
        </p:nvSpPr>
        <p:spPr>
          <a:xfrm>
            <a:off x="3401816" y="2512944"/>
            <a:ext cx="2340000" cy="43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Lora Medium"/>
                <a:ea typeface="Lora Medium"/>
                <a:cs typeface="Lora Medium"/>
                <a:sym typeface="Lora Medium"/>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387" name="Google Shape;387;p31"/>
          <p:cNvSpPr txBox="1">
            <a:spLocks noGrp="1"/>
          </p:cNvSpPr>
          <p:nvPr>
            <p:ph type="subTitle" idx="6"/>
          </p:nvPr>
        </p:nvSpPr>
        <p:spPr>
          <a:xfrm>
            <a:off x="964834" y="4209577"/>
            <a:ext cx="2340000" cy="43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Lora Medium"/>
                <a:ea typeface="Lora Medium"/>
                <a:cs typeface="Lora Medium"/>
                <a:sym typeface="Lora Medium"/>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388" name="Google Shape;388;p31"/>
          <p:cNvSpPr txBox="1">
            <a:spLocks noGrp="1"/>
          </p:cNvSpPr>
          <p:nvPr>
            <p:ph type="subTitle" idx="7"/>
          </p:nvPr>
        </p:nvSpPr>
        <p:spPr>
          <a:xfrm>
            <a:off x="5839297" y="3811373"/>
            <a:ext cx="2340000" cy="21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b="1" i="1"/>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89" name="Google Shape;389;p31"/>
          <p:cNvSpPr txBox="1">
            <a:spLocks noGrp="1"/>
          </p:cNvSpPr>
          <p:nvPr>
            <p:ph type="subTitle" idx="8"/>
          </p:nvPr>
        </p:nvSpPr>
        <p:spPr>
          <a:xfrm>
            <a:off x="5839297" y="4209577"/>
            <a:ext cx="2340000" cy="43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Lora Medium"/>
                <a:ea typeface="Lora Medium"/>
                <a:cs typeface="Lora Medium"/>
                <a:sym typeface="Lora Medium"/>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390" name="Google Shape;390;p31"/>
          <p:cNvSpPr txBox="1">
            <a:spLocks noGrp="1"/>
          </p:cNvSpPr>
          <p:nvPr>
            <p:ph type="subTitle" idx="9"/>
          </p:nvPr>
        </p:nvSpPr>
        <p:spPr>
          <a:xfrm>
            <a:off x="3401113" y="3811373"/>
            <a:ext cx="2340000" cy="21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b="1" i="1"/>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91" name="Google Shape;391;p31"/>
          <p:cNvSpPr txBox="1">
            <a:spLocks noGrp="1"/>
          </p:cNvSpPr>
          <p:nvPr>
            <p:ph type="subTitle" idx="13"/>
          </p:nvPr>
        </p:nvSpPr>
        <p:spPr>
          <a:xfrm>
            <a:off x="3401816" y="4209577"/>
            <a:ext cx="2340000" cy="43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Lora Medium"/>
                <a:ea typeface="Lora Medium"/>
                <a:cs typeface="Lora Medium"/>
                <a:sym typeface="Lora Medium"/>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392" name="Google Shape;392;p31"/>
          <p:cNvSpPr/>
          <p:nvPr/>
        </p:nvSpPr>
        <p:spPr>
          <a:xfrm>
            <a:off x="8983738" y="1691700"/>
            <a:ext cx="160092" cy="335203"/>
          </a:xfrm>
          <a:custGeom>
            <a:avLst/>
            <a:gdLst/>
            <a:ahLst/>
            <a:cxnLst/>
            <a:rect l="l" t="t" r="r" b="b"/>
            <a:pathLst>
              <a:path w="6704" h="14062" extrusionOk="0">
                <a:moveTo>
                  <a:pt x="1" y="1"/>
                </a:moveTo>
                <a:lnTo>
                  <a:pt x="6704" y="14062"/>
                </a:lnTo>
                <a:lnTo>
                  <a:pt x="6704" y="319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1"/>
          <p:cNvSpPr/>
          <p:nvPr/>
        </p:nvSpPr>
        <p:spPr>
          <a:xfrm>
            <a:off x="8983738" y="3139361"/>
            <a:ext cx="160092" cy="335203"/>
          </a:xfrm>
          <a:custGeom>
            <a:avLst/>
            <a:gdLst/>
            <a:ahLst/>
            <a:cxnLst/>
            <a:rect l="l" t="t" r="r" b="b"/>
            <a:pathLst>
              <a:path w="6704" h="14062" extrusionOk="0">
                <a:moveTo>
                  <a:pt x="6704" y="0"/>
                </a:moveTo>
                <a:lnTo>
                  <a:pt x="1" y="14061"/>
                </a:lnTo>
                <a:lnTo>
                  <a:pt x="1" y="14061"/>
                </a:lnTo>
                <a:lnTo>
                  <a:pt x="6704" y="10870"/>
                </a:lnTo>
                <a:lnTo>
                  <a:pt x="670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1"/>
          <p:cNvSpPr/>
          <p:nvPr/>
        </p:nvSpPr>
        <p:spPr>
          <a:xfrm>
            <a:off x="8629502" y="2010698"/>
            <a:ext cx="514351" cy="1144915"/>
          </a:xfrm>
          <a:custGeom>
            <a:avLst/>
            <a:gdLst/>
            <a:ahLst/>
            <a:cxnLst/>
            <a:rect l="l" t="t" r="r" b="b"/>
            <a:pathLst>
              <a:path w="21539" h="48030" extrusionOk="0">
                <a:moveTo>
                  <a:pt x="5108" y="0"/>
                </a:moveTo>
                <a:lnTo>
                  <a:pt x="17026" y="12573"/>
                </a:lnTo>
                <a:lnTo>
                  <a:pt x="1" y="15740"/>
                </a:lnTo>
                <a:lnTo>
                  <a:pt x="15217" y="24015"/>
                </a:lnTo>
                <a:lnTo>
                  <a:pt x="1" y="32290"/>
                </a:lnTo>
                <a:lnTo>
                  <a:pt x="17026" y="35457"/>
                </a:lnTo>
                <a:lnTo>
                  <a:pt x="5108" y="48030"/>
                </a:lnTo>
                <a:lnTo>
                  <a:pt x="21539" y="45875"/>
                </a:lnTo>
                <a:lnTo>
                  <a:pt x="21539" y="2155"/>
                </a:lnTo>
                <a:lnTo>
                  <a:pt x="5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1"/>
          <p:cNvSpPr/>
          <p:nvPr/>
        </p:nvSpPr>
        <p:spPr>
          <a:xfrm>
            <a:off x="185700" y="4667106"/>
            <a:ext cx="306322" cy="335161"/>
          </a:xfrm>
          <a:custGeom>
            <a:avLst/>
            <a:gdLst/>
            <a:ahLst/>
            <a:cxnLst/>
            <a:rect l="l" t="t" r="r" b="b"/>
            <a:pathLst>
              <a:path w="15973" h="17511" extrusionOk="0">
                <a:moveTo>
                  <a:pt x="6885" y="1"/>
                </a:moveTo>
                <a:cubicBezTo>
                  <a:pt x="6651" y="1"/>
                  <a:pt x="6393" y="191"/>
                  <a:pt x="6442" y="493"/>
                </a:cubicBezTo>
                <a:cubicBezTo>
                  <a:pt x="6835" y="3136"/>
                  <a:pt x="7240" y="5791"/>
                  <a:pt x="7645" y="8446"/>
                </a:cubicBezTo>
                <a:cubicBezTo>
                  <a:pt x="6538" y="7363"/>
                  <a:pt x="5430" y="6279"/>
                  <a:pt x="4323" y="5208"/>
                </a:cubicBezTo>
                <a:cubicBezTo>
                  <a:pt x="4037" y="4934"/>
                  <a:pt x="3763" y="4660"/>
                  <a:pt x="3478" y="4386"/>
                </a:cubicBezTo>
                <a:cubicBezTo>
                  <a:pt x="3394" y="4305"/>
                  <a:pt x="3300" y="4271"/>
                  <a:pt x="3208" y="4271"/>
                </a:cubicBezTo>
                <a:cubicBezTo>
                  <a:pt x="2894" y="4271"/>
                  <a:pt x="2609" y="4669"/>
                  <a:pt x="2894" y="4946"/>
                </a:cubicBezTo>
                <a:cubicBezTo>
                  <a:pt x="4192" y="6208"/>
                  <a:pt x="5478" y="7470"/>
                  <a:pt x="6776" y="8732"/>
                </a:cubicBezTo>
                <a:cubicBezTo>
                  <a:pt x="5656" y="8601"/>
                  <a:pt x="4549" y="8470"/>
                  <a:pt x="3442" y="8351"/>
                </a:cubicBezTo>
                <a:cubicBezTo>
                  <a:pt x="2466" y="8232"/>
                  <a:pt x="1501" y="8125"/>
                  <a:pt x="525" y="8006"/>
                </a:cubicBezTo>
                <a:cubicBezTo>
                  <a:pt x="506" y="8003"/>
                  <a:pt x="488" y="8002"/>
                  <a:pt x="471" y="8002"/>
                </a:cubicBezTo>
                <a:cubicBezTo>
                  <a:pt x="1" y="8002"/>
                  <a:pt x="7" y="8758"/>
                  <a:pt x="501" y="8815"/>
                </a:cubicBezTo>
                <a:cubicBezTo>
                  <a:pt x="2716" y="9077"/>
                  <a:pt x="4942" y="9327"/>
                  <a:pt x="7157" y="9589"/>
                </a:cubicBezTo>
                <a:cubicBezTo>
                  <a:pt x="6478" y="10423"/>
                  <a:pt x="5787" y="11244"/>
                  <a:pt x="5109" y="12077"/>
                </a:cubicBezTo>
                <a:cubicBezTo>
                  <a:pt x="4049" y="13351"/>
                  <a:pt x="3001" y="14625"/>
                  <a:pt x="1954" y="15899"/>
                </a:cubicBezTo>
                <a:cubicBezTo>
                  <a:pt x="1709" y="16208"/>
                  <a:pt x="1975" y="16620"/>
                  <a:pt x="2263" y="16620"/>
                </a:cubicBezTo>
                <a:cubicBezTo>
                  <a:pt x="2353" y="16620"/>
                  <a:pt x="2446" y="16579"/>
                  <a:pt x="2525" y="16483"/>
                </a:cubicBezTo>
                <a:cubicBezTo>
                  <a:pt x="4299" y="14316"/>
                  <a:pt x="6085" y="12149"/>
                  <a:pt x="7871" y="9982"/>
                </a:cubicBezTo>
                <a:cubicBezTo>
                  <a:pt x="7978" y="10720"/>
                  <a:pt x="8097" y="11458"/>
                  <a:pt x="8204" y="12197"/>
                </a:cubicBezTo>
                <a:cubicBezTo>
                  <a:pt x="8454" y="13863"/>
                  <a:pt x="8704" y="15542"/>
                  <a:pt x="8966" y="17209"/>
                </a:cubicBezTo>
                <a:cubicBezTo>
                  <a:pt x="8996" y="17419"/>
                  <a:pt x="9145" y="17511"/>
                  <a:pt x="9306" y="17511"/>
                </a:cubicBezTo>
                <a:cubicBezTo>
                  <a:pt x="9538" y="17511"/>
                  <a:pt x="9794" y="17321"/>
                  <a:pt x="9752" y="17019"/>
                </a:cubicBezTo>
                <a:cubicBezTo>
                  <a:pt x="9431" y="14923"/>
                  <a:pt x="9109" y="12816"/>
                  <a:pt x="8800" y="10708"/>
                </a:cubicBezTo>
                <a:lnTo>
                  <a:pt x="8800" y="10708"/>
                </a:lnTo>
                <a:cubicBezTo>
                  <a:pt x="9693" y="11589"/>
                  <a:pt x="10598" y="12458"/>
                  <a:pt x="11502" y="13340"/>
                </a:cubicBezTo>
                <a:cubicBezTo>
                  <a:pt x="11776" y="13613"/>
                  <a:pt x="12062" y="13887"/>
                  <a:pt x="12336" y="14161"/>
                </a:cubicBezTo>
                <a:cubicBezTo>
                  <a:pt x="12419" y="14242"/>
                  <a:pt x="12514" y="14276"/>
                  <a:pt x="12605" y="14276"/>
                </a:cubicBezTo>
                <a:cubicBezTo>
                  <a:pt x="12920" y="14276"/>
                  <a:pt x="13205" y="13878"/>
                  <a:pt x="12919" y="13601"/>
                </a:cubicBezTo>
                <a:cubicBezTo>
                  <a:pt x="11622" y="12328"/>
                  <a:pt x="10324" y="11065"/>
                  <a:pt x="9026" y="9803"/>
                </a:cubicBezTo>
                <a:lnTo>
                  <a:pt x="9026" y="9803"/>
                </a:lnTo>
                <a:cubicBezTo>
                  <a:pt x="10193" y="9934"/>
                  <a:pt x="11371" y="10065"/>
                  <a:pt x="12538" y="10208"/>
                </a:cubicBezTo>
                <a:cubicBezTo>
                  <a:pt x="13503" y="10315"/>
                  <a:pt x="14479" y="10423"/>
                  <a:pt x="15455" y="10542"/>
                </a:cubicBezTo>
                <a:cubicBezTo>
                  <a:pt x="15473" y="10544"/>
                  <a:pt x="15491" y="10545"/>
                  <a:pt x="15508" y="10545"/>
                </a:cubicBezTo>
                <a:cubicBezTo>
                  <a:pt x="15968" y="10545"/>
                  <a:pt x="15973" y="9789"/>
                  <a:pt x="15479" y="9732"/>
                </a:cubicBezTo>
                <a:cubicBezTo>
                  <a:pt x="13229" y="9470"/>
                  <a:pt x="10979" y="9208"/>
                  <a:pt x="8728" y="8958"/>
                </a:cubicBezTo>
                <a:cubicBezTo>
                  <a:pt x="9169" y="8410"/>
                  <a:pt x="9621" y="7863"/>
                  <a:pt x="10074" y="7315"/>
                </a:cubicBezTo>
                <a:cubicBezTo>
                  <a:pt x="11121" y="6041"/>
                  <a:pt x="12169" y="4767"/>
                  <a:pt x="13217" y="3493"/>
                </a:cubicBezTo>
                <a:cubicBezTo>
                  <a:pt x="13471" y="3185"/>
                  <a:pt x="13207" y="2773"/>
                  <a:pt x="12919" y="2773"/>
                </a:cubicBezTo>
                <a:cubicBezTo>
                  <a:pt x="12829" y="2773"/>
                  <a:pt x="12737" y="2813"/>
                  <a:pt x="12657" y="2910"/>
                </a:cubicBezTo>
                <a:cubicBezTo>
                  <a:pt x="11241" y="4624"/>
                  <a:pt x="9824" y="6351"/>
                  <a:pt x="8407" y="8077"/>
                </a:cubicBezTo>
                <a:cubicBezTo>
                  <a:pt x="8264" y="7160"/>
                  <a:pt x="8121" y="6232"/>
                  <a:pt x="7990" y="5315"/>
                </a:cubicBezTo>
                <a:cubicBezTo>
                  <a:pt x="7728" y="3648"/>
                  <a:pt x="7478" y="1969"/>
                  <a:pt x="7228" y="302"/>
                </a:cubicBezTo>
                <a:cubicBezTo>
                  <a:pt x="7199" y="92"/>
                  <a:pt x="7047" y="1"/>
                  <a:pt x="6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1"/>
          <p:cNvSpPr/>
          <p:nvPr/>
        </p:nvSpPr>
        <p:spPr>
          <a:xfrm>
            <a:off x="8486482" y="4525771"/>
            <a:ext cx="383051" cy="393617"/>
          </a:xfrm>
          <a:custGeom>
            <a:avLst/>
            <a:gdLst/>
            <a:ahLst/>
            <a:cxnLst/>
            <a:rect l="l" t="t" r="r" b="b"/>
            <a:pathLst>
              <a:path w="11896" h="12246" extrusionOk="0">
                <a:moveTo>
                  <a:pt x="5129" y="1"/>
                </a:moveTo>
                <a:cubicBezTo>
                  <a:pt x="4956" y="1"/>
                  <a:pt x="4764" y="132"/>
                  <a:pt x="4799" y="343"/>
                </a:cubicBezTo>
                <a:cubicBezTo>
                  <a:pt x="5097" y="2200"/>
                  <a:pt x="5394" y="4057"/>
                  <a:pt x="5692" y="5903"/>
                </a:cubicBezTo>
                <a:cubicBezTo>
                  <a:pt x="4870" y="5153"/>
                  <a:pt x="4049" y="4391"/>
                  <a:pt x="3215" y="3641"/>
                </a:cubicBezTo>
                <a:cubicBezTo>
                  <a:pt x="3013" y="3450"/>
                  <a:pt x="2799" y="3260"/>
                  <a:pt x="2596" y="3069"/>
                </a:cubicBezTo>
                <a:cubicBezTo>
                  <a:pt x="2535" y="3013"/>
                  <a:pt x="2464" y="2989"/>
                  <a:pt x="2396" y="2989"/>
                </a:cubicBezTo>
                <a:cubicBezTo>
                  <a:pt x="2160" y="2989"/>
                  <a:pt x="1944" y="3268"/>
                  <a:pt x="2156" y="3462"/>
                </a:cubicBezTo>
                <a:cubicBezTo>
                  <a:pt x="3120" y="4343"/>
                  <a:pt x="4085" y="5224"/>
                  <a:pt x="5049" y="6105"/>
                </a:cubicBezTo>
                <a:cubicBezTo>
                  <a:pt x="4216" y="6010"/>
                  <a:pt x="3394" y="5927"/>
                  <a:pt x="2561" y="5831"/>
                </a:cubicBezTo>
                <a:cubicBezTo>
                  <a:pt x="1846" y="5760"/>
                  <a:pt x="1120" y="5677"/>
                  <a:pt x="394" y="5605"/>
                </a:cubicBezTo>
                <a:cubicBezTo>
                  <a:pt x="378" y="5603"/>
                  <a:pt x="363" y="5602"/>
                  <a:pt x="348" y="5602"/>
                </a:cubicBezTo>
                <a:cubicBezTo>
                  <a:pt x="0" y="5602"/>
                  <a:pt x="4" y="6131"/>
                  <a:pt x="370" y="6165"/>
                </a:cubicBezTo>
                <a:lnTo>
                  <a:pt x="5335" y="6701"/>
                </a:lnTo>
                <a:cubicBezTo>
                  <a:pt x="4823" y="7284"/>
                  <a:pt x="4311" y="7867"/>
                  <a:pt x="3799" y="8451"/>
                </a:cubicBezTo>
                <a:cubicBezTo>
                  <a:pt x="3025" y="9344"/>
                  <a:pt x="2239" y="10225"/>
                  <a:pt x="1465" y="11118"/>
                </a:cubicBezTo>
                <a:cubicBezTo>
                  <a:pt x="1275" y="11335"/>
                  <a:pt x="1470" y="11620"/>
                  <a:pt x="1684" y="11620"/>
                </a:cubicBezTo>
                <a:cubicBezTo>
                  <a:pt x="1752" y="11620"/>
                  <a:pt x="1822" y="11591"/>
                  <a:pt x="1882" y="11523"/>
                </a:cubicBezTo>
                <a:cubicBezTo>
                  <a:pt x="3204" y="10011"/>
                  <a:pt x="4537" y="8498"/>
                  <a:pt x="5871" y="6986"/>
                </a:cubicBezTo>
                <a:cubicBezTo>
                  <a:pt x="5954" y="7498"/>
                  <a:pt x="6025" y="8010"/>
                  <a:pt x="6109" y="8534"/>
                </a:cubicBezTo>
                <a:cubicBezTo>
                  <a:pt x="6299" y="9701"/>
                  <a:pt x="6490" y="10868"/>
                  <a:pt x="6680" y="12035"/>
                </a:cubicBezTo>
                <a:cubicBezTo>
                  <a:pt x="6705" y="12181"/>
                  <a:pt x="6818" y="12246"/>
                  <a:pt x="6938" y="12246"/>
                </a:cubicBezTo>
                <a:cubicBezTo>
                  <a:pt x="7111" y="12246"/>
                  <a:pt x="7299" y="12114"/>
                  <a:pt x="7264" y="11904"/>
                </a:cubicBezTo>
                <a:cubicBezTo>
                  <a:pt x="7025" y="10427"/>
                  <a:pt x="6787" y="8963"/>
                  <a:pt x="6549" y="7486"/>
                </a:cubicBezTo>
                <a:lnTo>
                  <a:pt x="6549" y="7486"/>
                </a:lnTo>
                <a:cubicBezTo>
                  <a:pt x="7228" y="8106"/>
                  <a:pt x="7895" y="8713"/>
                  <a:pt x="8561" y="9332"/>
                </a:cubicBezTo>
                <a:cubicBezTo>
                  <a:pt x="8776" y="9522"/>
                  <a:pt x="8978" y="9713"/>
                  <a:pt x="9192" y="9903"/>
                </a:cubicBezTo>
                <a:cubicBezTo>
                  <a:pt x="9254" y="9960"/>
                  <a:pt x="9324" y="9983"/>
                  <a:pt x="9393" y="9983"/>
                </a:cubicBezTo>
                <a:cubicBezTo>
                  <a:pt x="9628" y="9983"/>
                  <a:pt x="9842" y="9704"/>
                  <a:pt x="9621" y="9510"/>
                </a:cubicBezTo>
                <a:cubicBezTo>
                  <a:pt x="8657" y="8618"/>
                  <a:pt x="7692" y="7736"/>
                  <a:pt x="6728" y="6855"/>
                </a:cubicBezTo>
                <a:lnTo>
                  <a:pt x="6728" y="6855"/>
                </a:lnTo>
                <a:cubicBezTo>
                  <a:pt x="7597" y="6951"/>
                  <a:pt x="8466" y="7046"/>
                  <a:pt x="9335" y="7129"/>
                </a:cubicBezTo>
                <a:cubicBezTo>
                  <a:pt x="10062" y="7213"/>
                  <a:pt x="10788" y="7296"/>
                  <a:pt x="11514" y="7367"/>
                </a:cubicBezTo>
                <a:cubicBezTo>
                  <a:pt x="11529" y="7369"/>
                  <a:pt x="11544" y="7370"/>
                  <a:pt x="11558" y="7370"/>
                </a:cubicBezTo>
                <a:cubicBezTo>
                  <a:pt x="11895" y="7370"/>
                  <a:pt x="11892" y="6842"/>
                  <a:pt x="11526" y="6808"/>
                </a:cubicBezTo>
                <a:cubicBezTo>
                  <a:pt x="9847" y="6617"/>
                  <a:pt x="8180" y="6439"/>
                  <a:pt x="6502" y="6260"/>
                </a:cubicBezTo>
                <a:cubicBezTo>
                  <a:pt x="6835" y="5879"/>
                  <a:pt x="7168" y="5498"/>
                  <a:pt x="7502" y="5117"/>
                </a:cubicBezTo>
                <a:cubicBezTo>
                  <a:pt x="8288" y="4224"/>
                  <a:pt x="9073" y="3331"/>
                  <a:pt x="9847" y="2438"/>
                </a:cubicBezTo>
                <a:cubicBezTo>
                  <a:pt x="10038" y="2229"/>
                  <a:pt x="9841" y="1937"/>
                  <a:pt x="9626" y="1937"/>
                </a:cubicBezTo>
                <a:cubicBezTo>
                  <a:pt x="9559" y="1937"/>
                  <a:pt x="9490" y="1966"/>
                  <a:pt x="9431" y="2033"/>
                </a:cubicBezTo>
                <a:cubicBezTo>
                  <a:pt x="8371" y="3236"/>
                  <a:pt x="7311" y="4438"/>
                  <a:pt x="6263" y="5653"/>
                </a:cubicBezTo>
                <a:cubicBezTo>
                  <a:pt x="6156" y="5010"/>
                  <a:pt x="6049" y="4367"/>
                  <a:pt x="5954" y="3712"/>
                </a:cubicBezTo>
                <a:cubicBezTo>
                  <a:pt x="5763" y="2545"/>
                  <a:pt x="5573" y="1379"/>
                  <a:pt x="5382" y="212"/>
                </a:cubicBezTo>
                <a:cubicBezTo>
                  <a:pt x="5363" y="65"/>
                  <a:pt x="5251" y="1"/>
                  <a:pt x="51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1"/>
          <p:cNvSpPr/>
          <p:nvPr/>
        </p:nvSpPr>
        <p:spPr>
          <a:xfrm>
            <a:off x="8486468" y="244369"/>
            <a:ext cx="472728" cy="396124"/>
          </a:xfrm>
          <a:custGeom>
            <a:avLst/>
            <a:gdLst/>
            <a:ahLst/>
            <a:cxnLst/>
            <a:rect l="l" t="t" r="r" b="b"/>
            <a:pathLst>
              <a:path w="14681" h="12324" extrusionOk="0">
                <a:moveTo>
                  <a:pt x="6938" y="0"/>
                </a:moveTo>
                <a:cubicBezTo>
                  <a:pt x="4702" y="0"/>
                  <a:pt x="2601" y="1120"/>
                  <a:pt x="1548" y="3114"/>
                </a:cubicBezTo>
                <a:cubicBezTo>
                  <a:pt x="0" y="6067"/>
                  <a:pt x="1322" y="9829"/>
                  <a:pt x="4512" y="11520"/>
                </a:cubicBezTo>
                <a:cubicBezTo>
                  <a:pt x="5552" y="12065"/>
                  <a:pt x="6660" y="12324"/>
                  <a:pt x="7735" y="12324"/>
                </a:cubicBezTo>
                <a:cubicBezTo>
                  <a:pt x="9972" y="12324"/>
                  <a:pt x="12067" y="11204"/>
                  <a:pt x="13121" y="9210"/>
                </a:cubicBezTo>
                <a:cubicBezTo>
                  <a:pt x="14680" y="6257"/>
                  <a:pt x="13347" y="2495"/>
                  <a:pt x="10156" y="804"/>
                </a:cubicBezTo>
                <a:cubicBezTo>
                  <a:pt x="9120" y="259"/>
                  <a:pt x="8014" y="0"/>
                  <a:pt x="69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1"/>
          <p:cNvSpPr/>
          <p:nvPr/>
        </p:nvSpPr>
        <p:spPr>
          <a:xfrm rot="10800000">
            <a:off x="6156797" y="4952414"/>
            <a:ext cx="893711" cy="213973"/>
          </a:xfrm>
          <a:custGeom>
            <a:avLst/>
            <a:gdLst/>
            <a:ahLst/>
            <a:cxnLst/>
            <a:rect l="l" t="t" r="r" b="b"/>
            <a:pathLst>
              <a:path w="27755" h="6657" extrusionOk="0">
                <a:moveTo>
                  <a:pt x="1" y="1"/>
                </a:moveTo>
                <a:cubicBezTo>
                  <a:pt x="1501" y="1775"/>
                  <a:pt x="3382" y="3311"/>
                  <a:pt x="5585" y="4478"/>
                </a:cubicBezTo>
                <a:cubicBezTo>
                  <a:pt x="8392" y="5955"/>
                  <a:pt x="11388" y="6657"/>
                  <a:pt x="14297" y="6657"/>
                </a:cubicBezTo>
                <a:cubicBezTo>
                  <a:pt x="19641" y="6657"/>
                  <a:pt x="24693" y="4287"/>
                  <a:pt x="277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1"/>
          <p:cNvSpPr/>
          <p:nvPr/>
        </p:nvSpPr>
        <p:spPr>
          <a:xfrm>
            <a:off x="3022375" y="5003099"/>
            <a:ext cx="233291" cy="163308"/>
          </a:xfrm>
          <a:custGeom>
            <a:avLst/>
            <a:gdLst/>
            <a:ahLst/>
            <a:cxnLst/>
            <a:rect l="l" t="t" r="r" b="b"/>
            <a:pathLst>
              <a:path w="27206" h="19078" extrusionOk="0">
                <a:moveTo>
                  <a:pt x="13503" y="1"/>
                </a:moveTo>
                <a:cubicBezTo>
                  <a:pt x="6167" y="1"/>
                  <a:pt x="177" y="5449"/>
                  <a:pt x="48" y="12279"/>
                </a:cubicBezTo>
                <a:cubicBezTo>
                  <a:pt x="0" y="14767"/>
                  <a:pt x="750" y="17101"/>
                  <a:pt x="2072" y="19077"/>
                </a:cubicBezTo>
                <a:lnTo>
                  <a:pt x="25099" y="19077"/>
                </a:lnTo>
                <a:cubicBezTo>
                  <a:pt x="26325" y="17232"/>
                  <a:pt x="27039" y="15077"/>
                  <a:pt x="27087" y="12755"/>
                </a:cubicBezTo>
                <a:cubicBezTo>
                  <a:pt x="27206" y="5850"/>
                  <a:pt x="21253" y="135"/>
                  <a:pt x="13788" y="4"/>
                </a:cubicBezTo>
                <a:cubicBezTo>
                  <a:pt x="13693" y="2"/>
                  <a:pt x="13598" y="1"/>
                  <a:pt x="135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1"/>
          <p:cNvSpPr txBox="1">
            <a:spLocks noGrp="1"/>
          </p:cNvSpPr>
          <p:nvPr>
            <p:ph type="subTitle" idx="14"/>
          </p:nvPr>
        </p:nvSpPr>
        <p:spPr>
          <a:xfrm>
            <a:off x="965164" y="2113460"/>
            <a:ext cx="2340000" cy="21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b="1" i="1"/>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01" name="Google Shape;401;p31"/>
          <p:cNvSpPr txBox="1">
            <a:spLocks noGrp="1"/>
          </p:cNvSpPr>
          <p:nvPr>
            <p:ph type="subTitle" idx="15"/>
          </p:nvPr>
        </p:nvSpPr>
        <p:spPr>
          <a:xfrm>
            <a:off x="964719" y="2512944"/>
            <a:ext cx="2340000" cy="432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atin typeface="Lora Medium"/>
                <a:ea typeface="Lora Medium"/>
                <a:cs typeface="Lora Medium"/>
                <a:sym typeface="Lora Medium"/>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
        <p:nvSpPr>
          <p:cNvPr id="402" name="Google Shape;402;p31"/>
          <p:cNvSpPr txBox="1">
            <a:spLocks noGrp="1"/>
          </p:cNvSpPr>
          <p:nvPr>
            <p:ph type="title"/>
          </p:nvPr>
        </p:nvSpPr>
        <p:spPr>
          <a:xfrm>
            <a:off x="1311750" y="708230"/>
            <a:ext cx="6520500" cy="3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1">
  <p:cSld name="TITLE_AND_TWO_COLUMNS_1_1">
    <p:spTree>
      <p:nvGrpSpPr>
        <p:cNvPr id="1" name="Shape 403"/>
        <p:cNvGrpSpPr/>
        <p:nvPr/>
      </p:nvGrpSpPr>
      <p:grpSpPr>
        <a:xfrm>
          <a:off x="0" y="0"/>
          <a:ext cx="0" cy="0"/>
          <a:chOff x="0" y="0"/>
          <a:chExt cx="0" cy="0"/>
        </a:xfrm>
      </p:grpSpPr>
      <p:grpSp>
        <p:nvGrpSpPr>
          <p:cNvPr id="404" name="Google Shape;404;p32"/>
          <p:cNvGrpSpPr/>
          <p:nvPr/>
        </p:nvGrpSpPr>
        <p:grpSpPr>
          <a:xfrm rot="5400000">
            <a:off x="-978661" y="1380560"/>
            <a:ext cx="2372136" cy="414432"/>
            <a:chOff x="-7203475" y="4812977"/>
            <a:chExt cx="1892108" cy="330567"/>
          </a:xfrm>
        </p:grpSpPr>
        <p:sp>
          <p:nvSpPr>
            <p:cNvPr id="405" name="Google Shape;405;p32"/>
            <p:cNvSpPr/>
            <p:nvPr/>
          </p:nvSpPr>
          <p:spPr>
            <a:xfrm>
              <a:off x="-6352969" y="4812977"/>
              <a:ext cx="191860" cy="330552"/>
            </a:xfrm>
            <a:custGeom>
              <a:avLst/>
              <a:gdLst/>
              <a:ahLst/>
              <a:cxnLst/>
              <a:rect l="l" t="t" r="r" b="b"/>
              <a:pathLst>
                <a:path w="5799" h="9991" fill="none" extrusionOk="0">
                  <a:moveTo>
                    <a:pt x="5799" y="9990"/>
                  </a:moveTo>
                  <a:lnTo>
                    <a:pt x="5751" y="72"/>
                  </a:lnTo>
                  <a:cubicBezTo>
                    <a:pt x="4799" y="25"/>
                    <a:pt x="3834" y="1"/>
                    <a:pt x="2870" y="1"/>
                  </a:cubicBezTo>
                  <a:cubicBezTo>
                    <a:pt x="1906" y="13"/>
                    <a:pt x="941" y="48"/>
                    <a:pt x="1" y="108"/>
                  </a:cubicBezTo>
                  <a:lnTo>
                    <a:pt x="48" y="9990"/>
                  </a:lnTo>
                </a:path>
              </a:pathLst>
            </a:custGeom>
            <a:noFill/>
            <a:ln w="285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2"/>
            <p:cNvSpPr/>
            <p:nvPr/>
          </p:nvSpPr>
          <p:spPr>
            <a:xfrm>
              <a:off x="-6952145" y="4905952"/>
              <a:ext cx="278146" cy="237583"/>
            </a:xfrm>
            <a:custGeom>
              <a:avLst/>
              <a:gdLst/>
              <a:ahLst/>
              <a:cxnLst/>
              <a:rect l="l" t="t" r="r" b="b"/>
              <a:pathLst>
                <a:path w="8407" h="7181" fill="none" extrusionOk="0">
                  <a:moveTo>
                    <a:pt x="8406" y="7180"/>
                  </a:moveTo>
                  <a:lnTo>
                    <a:pt x="5263" y="1"/>
                  </a:lnTo>
                  <a:cubicBezTo>
                    <a:pt x="3453" y="667"/>
                    <a:pt x="1691" y="1441"/>
                    <a:pt x="0" y="2310"/>
                  </a:cubicBezTo>
                  <a:lnTo>
                    <a:pt x="2120" y="7180"/>
                  </a:lnTo>
                </a:path>
              </a:pathLst>
            </a:custGeom>
            <a:noFill/>
            <a:ln w="285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2"/>
            <p:cNvSpPr/>
            <p:nvPr/>
          </p:nvSpPr>
          <p:spPr>
            <a:xfrm>
              <a:off x="-5856992" y="4894140"/>
              <a:ext cx="278146" cy="249395"/>
            </a:xfrm>
            <a:custGeom>
              <a:avLst/>
              <a:gdLst/>
              <a:ahLst/>
              <a:cxnLst/>
              <a:rect l="l" t="t" r="r" b="b"/>
              <a:pathLst>
                <a:path w="8407" h="7538" fill="none" extrusionOk="0">
                  <a:moveTo>
                    <a:pt x="6216" y="7537"/>
                  </a:moveTo>
                  <a:lnTo>
                    <a:pt x="8406" y="2179"/>
                  </a:lnTo>
                  <a:cubicBezTo>
                    <a:pt x="6692" y="1346"/>
                    <a:pt x="4906" y="620"/>
                    <a:pt x="3084" y="0"/>
                  </a:cubicBezTo>
                  <a:lnTo>
                    <a:pt x="1" y="7537"/>
                  </a:lnTo>
                </a:path>
              </a:pathLst>
            </a:custGeom>
            <a:noFill/>
            <a:ln w="285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2"/>
            <p:cNvSpPr/>
            <p:nvPr/>
          </p:nvSpPr>
          <p:spPr>
            <a:xfrm>
              <a:off x="-6657470" y="4829123"/>
              <a:ext cx="252141" cy="314407"/>
            </a:xfrm>
            <a:custGeom>
              <a:avLst/>
              <a:gdLst/>
              <a:ahLst/>
              <a:cxnLst/>
              <a:rect l="l" t="t" r="r" b="b"/>
              <a:pathLst>
                <a:path w="7621" h="9503" fill="none" extrusionOk="0">
                  <a:moveTo>
                    <a:pt x="7620" y="9502"/>
                  </a:moveTo>
                  <a:lnTo>
                    <a:pt x="5632" y="1"/>
                  </a:lnTo>
                  <a:cubicBezTo>
                    <a:pt x="3715" y="275"/>
                    <a:pt x="1834" y="668"/>
                    <a:pt x="0" y="1168"/>
                  </a:cubicBezTo>
                  <a:lnTo>
                    <a:pt x="1738" y="9502"/>
                  </a:lnTo>
                </a:path>
              </a:pathLst>
            </a:custGeom>
            <a:noFill/>
            <a:ln w="285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2"/>
            <p:cNvSpPr/>
            <p:nvPr/>
          </p:nvSpPr>
          <p:spPr>
            <a:xfrm>
              <a:off x="-5548917" y="5024933"/>
              <a:ext cx="237550" cy="118610"/>
            </a:xfrm>
            <a:custGeom>
              <a:avLst/>
              <a:gdLst/>
              <a:ahLst/>
              <a:cxnLst/>
              <a:rect l="l" t="t" r="r" b="b"/>
              <a:pathLst>
                <a:path w="7180" h="3585" fill="none" extrusionOk="0">
                  <a:moveTo>
                    <a:pt x="6930" y="3584"/>
                  </a:moveTo>
                  <a:lnTo>
                    <a:pt x="7180" y="3227"/>
                  </a:lnTo>
                  <a:cubicBezTo>
                    <a:pt x="5668" y="2060"/>
                    <a:pt x="4072" y="977"/>
                    <a:pt x="2417" y="0"/>
                  </a:cubicBezTo>
                  <a:lnTo>
                    <a:pt x="0" y="3584"/>
                  </a:lnTo>
                </a:path>
              </a:pathLst>
            </a:custGeom>
            <a:noFill/>
            <a:ln w="285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2"/>
            <p:cNvSpPr/>
            <p:nvPr/>
          </p:nvSpPr>
          <p:spPr>
            <a:xfrm>
              <a:off x="-7203475" y="5039095"/>
              <a:ext cx="222960" cy="104449"/>
            </a:xfrm>
            <a:custGeom>
              <a:avLst/>
              <a:gdLst/>
              <a:ahLst/>
              <a:cxnLst/>
              <a:rect l="l" t="t" r="r" b="b"/>
              <a:pathLst>
                <a:path w="6739" h="3157" fill="none" extrusionOk="0">
                  <a:moveTo>
                    <a:pt x="6739" y="3156"/>
                  </a:moveTo>
                  <a:lnTo>
                    <a:pt x="4536" y="1"/>
                  </a:lnTo>
                  <a:cubicBezTo>
                    <a:pt x="2953" y="965"/>
                    <a:pt x="1441" y="2025"/>
                    <a:pt x="0" y="3156"/>
                  </a:cubicBezTo>
                </a:path>
              </a:pathLst>
            </a:custGeom>
            <a:noFill/>
            <a:ln w="285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2"/>
            <p:cNvSpPr/>
            <p:nvPr/>
          </p:nvSpPr>
          <p:spPr>
            <a:xfrm>
              <a:off x="-6115800" y="4825186"/>
              <a:ext cx="247807" cy="318344"/>
            </a:xfrm>
            <a:custGeom>
              <a:avLst/>
              <a:gdLst/>
              <a:ahLst/>
              <a:cxnLst/>
              <a:rect l="l" t="t" r="r" b="b"/>
              <a:pathLst>
                <a:path w="7490" h="9622" fill="none" extrusionOk="0">
                  <a:moveTo>
                    <a:pt x="5858" y="9621"/>
                  </a:moveTo>
                  <a:lnTo>
                    <a:pt x="7489" y="1072"/>
                  </a:lnTo>
                  <a:cubicBezTo>
                    <a:pt x="5644" y="608"/>
                    <a:pt x="3763" y="239"/>
                    <a:pt x="1834" y="1"/>
                  </a:cubicBezTo>
                  <a:lnTo>
                    <a:pt x="0" y="9621"/>
                  </a:lnTo>
                </a:path>
              </a:pathLst>
            </a:custGeom>
            <a:noFill/>
            <a:ln w="28575" cap="flat" cmpd="sng">
              <a:solidFill>
                <a:schemeClr val="accent4"/>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32"/>
          <p:cNvSpPr/>
          <p:nvPr/>
        </p:nvSpPr>
        <p:spPr>
          <a:xfrm rot="-5400000">
            <a:off x="6469246" y="4116284"/>
            <a:ext cx="6344400" cy="6344400"/>
          </a:xfrm>
          <a:prstGeom prst="arc">
            <a:avLst>
              <a:gd name="adj1" fmla="val 18069283"/>
              <a:gd name="adj2" fmla="val 1386383"/>
            </a:avLst>
          </a:pr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2"/>
          <p:cNvSpPr txBox="1">
            <a:spLocks noGrp="1"/>
          </p:cNvSpPr>
          <p:nvPr>
            <p:ph type="subTitle" idx="1"/>
          </p:nvPr>
        </p:nvSpPr>
        <p:spPr>
          <a:xfrm>
            <a:off x="2028950" y="1396375"/>
            <a:ext cx="2332500" cy="4311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800" b="1" i="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32"/>
          <p:cNvSpPr txBox="1">
            <a:spLocks noGrp="1"/>
          </p:cNvSpPr>
          <p:nvPr>
            <p:ph type="body" idx="2"/>
          </p:nvPr>
        </p:nvSpPr>
        <p:spPr>
          <a:xfrm>
            <a:off x="2037725" y="1690600"/>
            <a:ext cx="2323500" cy="579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atin typeface="Lora Medium"/>
                <a:ea typeface="Lora Medium"/>
                <a:cs typeface="Lora Medium"/>
                <a:sym typeface="Lora Medium"/>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15" name="Google Shape;415;p32"/>
          <p:cNvSpPr txBox="1">
            <a:spLocks noGrp="1"/>
          </p:cNvSpPr>
          <p:nvPr>
            <p:ph type="subTitle" idx="3"/>
          </p:nvPr>
        </p:nvSpPr>
        <p:spPr>
          <a:xfrm>
            <a:off x="2028950" y="2486606"/>
            <a:ext cx="2332500" cy="4311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800" b="1" i="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32"/>
          <p:cNvSpPr txBox="1">
            <a:spLocks noGrp="1"/>
          </p:cNvSpPr>
          <p:nvPr>
            <p:ph type="body" idx="4"/>
          </p:nvPr>
        </p:nvSpPr>
        <p:spPr>
          <a:xfrm>
            <a:off x="2037725" y="2780831"/>
            <a:ext cx="2323500" cy="579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atin typeface="Lora Medium"/>
                <a:ea typeface="Lora Medium"/>
                <a:cs typeface="Lora Medium"/>
                <a:sym typeface="Lora Medium"/>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17" name="Google Shape;417;p32"/>
          <p:cNvSpPr txBox="1">
            <a:spLocks noGrp="1"/>
          </p:cNvSpPr>
          <p:nvPr>
            <p:ph type="subTitle" idx="5"/>
          </p:nvPr>
        </p:nvSpPr>
        <p:spPr>
          <a:xfrm>
            <a:off x="2033225" y="3576838"/>
            <a:ext cx="2332500" cy="4311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800" b="1" i="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32"/>
          <p:cNvSpPr txBox="1">
            <a:spLocks noGrp="1"/>
          </p:cNvSpPr>
          <p:nvPr>
            <p:ph type="body" idx="6"/>
          </p:nvPr>
        </p:nvSpPr>
        <p:spPr>
          <a:xfrm>
            <a:off x="2042000" y="3871063"/>
            <a:ext cx="2323500" cy="579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atin typeface="Lora Medium"/>
                <a:ea typeface="Lora Medium"/>
                <a:cs typeface="Lora Medium"/>
                <a:sym typeface="Lora Medium"/>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19" name="Google Shape;419;p32"/>
          <p:cNvSpPr txBox="1">
            <a:spLocks noGrp="1"/>
          </p:cNvSpPr>
          <p:nvPr>
            <p:ph type="subTitle" idx="7"/>
          </p:nvPr>
        </p:nvSpPr>
        <p:spPr>
          <a:xfrm>
            <a:off x="5318300" y="1396375"/>
            <a:ext cx="2332500" cy="4311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800" b="1" i="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32"/>
          <p:cNvSpPr txBox="1">
            <a:spLocks noGrp="1"/>
          </p:cNvSpPr>
          <p:nvPr>
            <p:ph type="body" idx="8"/>
          </p:nvPr>
        </p:nvSpPr>
        <p:spPr>
          <a:xfrm>
            <a:off x="5327075" y="1690600"/>
            <a:ext cx="2323500" cy="579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atin typeface="Lora Medium"/>
                <a:ea typeface="Lora Medium"/>
                <a:cs typeface="Lora Medium"/>
                <a:sym typeface="Lora Medium"/>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21" name="Google Shape;421;p32"/>
          <p:cNvSpPr txBox="1">
            <a:spLocks noGrp="1"/>
          </p:cNvSpPr>
          <p:nvPr>
            <p:ph type="subTitle" idx="9"/>
          </p:nvPr>
        </p:nvSpPr>
        <p:spPr>
          <a:xfrm>
            <a:off x="5318300" y="2486606"/>
            <a:ext cx="2332500" cy="4311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800" b="1" i="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32"/>
          <p:cNvSpPr txBox="1">
            <a:spLocks noGrp="1"/>
          </p:cNvSpPr>
          <p:nvPr>
            <p:ph type="body" idx="13"/>
          </p:nvPr>
        </p:nvSpPr>
        <p:spPr>
          <a:xfrm>
            <a:off x="5327075" y="2780831"/>
            <a:ext cx="2323500" cy="579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atin typeface="Lora Medium"/>
                <a:ea typeface="Lora Medium"/>
                <a:cs typeface="Lora Medium"/>
                <a:sym typeface="Lora Medium"/>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23" name="Google Shape;423;p32"/>
          <p:cNvSpPr txBox="1">
            <a:spLocks noGrp="1"/>
          </p:cNvSpPr>
          <p:nvPr>
            <p:ph type="subTitle" idx="14"/>
          </p:nvPr>
        </p:nvSpPr>
        <p:spPr>
          <a:xfrm>
            <a:off x="5322575" y="3576838"/>
            <a:ext cx="2332500" cy="4311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sz="1800" b="1" i="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4" name="Google Shape;424;p32"/>
          <p:cNvSpPr txBox="1">
            <a:spLocks noGrp="1"/>
          </p:cNvSpPr>
          <p:nvPr>
            <p:ph type="body" idx="15"/>
          </p:nvPr>
        </p:nvSpPr>
        <p:spPr>
          <a:xfrm>
            <a:off x="5331350" y="3871063"/>
            <a:ext cx="2323500" cy="579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a:latin typeface="Lora Medium"/>
                <a:ea typeface="Lora Medium"/>
                <a:cs typeface="Lora Medium"/>
                <a:sym typeface="Lora Medium"/>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25" name="Google Shape;425;p32"/>
          <p:cNvSpPr txBox="1">
            <a:spLocks noGrp="1"/>
          </p:cNvSpPr>
          <p:nvPr>
            <p:ph type="title"/>
          </p:nvPr>
        </p:nvSpPr>
        <p:spPr>
          <a:xfrm>
            <a:off x="1311750" y="708230"/>
            <a:ext cx="6520500" cy="3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mbers and Text">
  <p:cSld name="CUSTOM_10">
    <p:spTree>
      <p:nvGrpSpPr>
        <p:cNvPr id="1" name="Shape 426"/>
        <p:cNvGrpSpPr/>
        <p:nvPr/>
      </p:nvGrpSpPr>
      <p:grpSpPr>
        <a:xfrm>
          <a:off x="0" y="0"/>
          <a:ext cx="0" cy="0"/>
          <a:chOff x="0" y="0"/>
          <a:chExt cx="0" cy="0"/>
        </a:xfrm>
      </p:grpSpPr>
      <p:sp>
        <p:nvSpPr>
          <p:cNvPr id="427" name="Google Shape;427;p33"/>
          <p:cNvSpPr/>
          <p:nvPr/>
        </p:nvSpPr>
        <p:spPr>
          <a:xfrm rot="-2700000">
            <a:off x="-3363495" y="3349987"/>
            <a:ext cx="6344445" cy="6344445"/>
          </a:xfrm>
          <a:prstGeom prst="arc">
            <a:avLst>
              <a:gd name="adj1" fmla="val 18069283"/>
              <a:gd name="adj2" fmla="val 1386383"/>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3"/>
          <p:cNvSpPr txBox="1">
            <a:spLocks noGrp="1"/>
          </p:cNvSpPr>
          <p:nvPr>
            <p:ph type="subTitle" idx="1"/>
          </p:nvPr>
        </p:nvSpPr>
        <p:spPr>
          <a:xfrm>
            <a:off x="2534037" y="2704075"/>
            <a:ext cx="4076100" cy="28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a:latin typeface="Lora Medium"/>
                <a:ea typeface="Lora Medium"/>
                <a:cs typeface="Lora Medium"/>
                <a:sym typeface="Lora Medium"/>
              </a:defRPr>
            </a:lvl1pPr>
            <a:lvl2pPr lvl="1" algn="ctr" rtl="0">
              <a:spcBef>
                <a:spcPts val="0"/>
              </a:spcBef>
              <a:spcAft>
                <a:spcPts val="0"/>
              </a:spcAft>
              <a:buSzPts val="1100"/>
              <a:buNone/>
              <a:defRPr sz="1100"/>
            </a:lvl2pPr>
            <a:lvl3pPr lvl="2" algn="ctr" rtl="0">
              <a:spcBef>
                <a:spcPts val="0"/>
              </a:spcBef>
              <a:spcAft>
                <a:spcPts val="0"/>
              </a:spcAft>
              <a:buSzPts val="1100"/>
              <a:buNone/>
              <a:defRPr sz="1100"/>
            </a:lvl3pPr>
            <a:lvl4pPr lvl="3" algn="ctr" rtl="0">
              <a:spcBef>
                <a:spcPts val="0"/>
              </a:spcBef>
              <a:spcAft>
                <a:spcPts val="0"/>
              </a:spcAft>
              <a:buSzPts val="1100"/>
              <a:buNone/>
              <a:defRPr sz="1100"/>
            </a:lvl4pPr>
            <a:lvl5pPr lvl="4" algn="ctr" rtl="0">
              <a:spcBef>
                <a:spcPts val="0"/>
              </a:spcBef>
              <a:spcAft>
                <a:spcPts val="0"/>
              </a:spcAft>
              <a:buSzPts val="1100"/>
              <a:buNone/>
              <a:defRPr sz="1100"/>
            </a:lvl5pPr>
            <a:lvl6pPr lvl="5" algn="ctr" rtl="0">
              <a:spcBef>
                <a:spcPts val="0"/>
              </a:spcBef>
              <a:spcAft>
                <a:spcPts val="0"/>
              </a:spcAft>
              <a:buSzPts val="1100"/>
              <a:buNone/>
              <a:defRPr sz="1100"/>
            </a:lvl6pPr>
            <a:lvl7pPr lvl="6" algn="ctr" rtl="0">
              <a:spcBef>
                <a:spcPts val="0"/>
              </a:spcBef>
              <a:spcAft>
                <a:spcPts val="0"/>
              </a:spcAft>
              <a:buSzPts val="1100"/>
              <a:buNone/>
              <a:defRPr sz="1100"/>
            </a:lvl7pPr>
            <a:lvl8pPr lvl="7" algn="ctr" rtl="0">
              <a:spcBef>
                <a:spcPts val="0"/>
              </a:spcBef>
              <a:spcAft>
                <a:spcPts val="0"/>
              </a:spcAft>
              <a:buSzPts val="1100"/>
              <a:buNone/>
              <a:defRPr sz="1100"/>
            </a:lvl8pPr>
            <a:lvl9pPr lvl="8" algn="ctr" rtl="0">
              <a:spcBef>
                <a:spcPts val="0"/>
              </a:spcBef>
              <a:spcAft>
                <a:spcPts val="0"/>
              </a:spcAft>
              <a:buSzPts val="1100"/>
              <a:buNone/>
              <a:defRPr sz="1100"/>
            </a:lvl9pPr>
          </a:lstStyle>
          <a:p>
            <a:endParaRPr/>
          </a:p>
        </p:txBody>
      </p:sp>
      <p:sp>
        <p:nvSpPr>
          <p:cNvPr id="429" name="Google Shape;429;p33"/>
          <p:cNvSpPr txBox="1">
            <a:spLocks noGrp="1"/>
          </p:cNvSpPr>
          <p:nvPr>
            <p:ph type="title" hasCustomPrompt="1"/>
          </p:nvPr>
        </p:nvSpPr>
        <p:spPr>
          <a:xfrm>
            <a:off x="2533887" y="2150825"/>
            <a:ext cx="4076100" cy="647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3100"/>
              <a:buNone/>
              <a:defRPr sz="3500">
                <a:solidFill>
                  <a:schemeClr val="accent6"/>
                </a:solidFill>
              </a:defRPr>
            </a:lvl1pPr>
            <a:lvl2pPr lvl="1" rtl="0">
              <a:spcBef>
                <a:spcPts val="0"/>
              </a:spcBef>
              <a:spcAft>
                <a:spcPts val="0"/>
              </a:spcAft>
              <a:buClr>
                <a:schemeClr val="accent1"/>
              </a:buClr>
              <a:buSzPts val="9100"/>
              <a:buNone/>
              <a:defRPr sz="9100">
                <a:solidFill>
                  <a:schemeClr val="accent1"/>
                </a:solidFill>
              </a:defRPr>
            </a:lvl2pPr>
            <a:lvl3pPr lvl="2" rtl="0">
              <a:spcBef>
                <a:spcPts val="0"/>
              </a:spcBef>
              <a:spcAft>
                <a:spcPts val="0"/>
              </a:spcAft>
              <a:buClr>
                <a:schemeClr val="accent1"/>
              </a:buClr>
              <a:buSzPts val="9100"/>
              <a:buNone/>
              <a:defRPr sz="9100">
                <a:solidFill>
                  <a:schemeClr val="accent1"/>
                </a:solidFill>
              </a:defRPr>
            </a:lvl3pPr>
            <a:lvl4pPr lvl="3" rtl="0">
              <a:spcBef>
                <a:spcPts val="0"/>
              </a:spcBef>
              <a:spcAft>
                <a:spcPts val="0"/>
              </a:spcAft>
              <a:buClr>
                <a:schemeClr val="accent1"/>
              </a:buClr>
              <a:buSzPts val="9100"/>
              <a:buNone/>
              <a:defRPr sz="9100">
                <a:solidFill>
                  <a:schemeClr val="accent1"/>
                </a:solidFill>
              </a:defRPr>
            </a:lvl4pPr>
            <a:lvl5pPr lvl="4" rtl="0">
              <a:spcBef>
                <a:spcPts val="0"/>
              </a:spcBef>
              <a:spcAft>
                <a:spcPts val="0"/>
              </a:spcAft>
              <a:buClr>
                <a:schemeClr val="accent1"/>
              </a:buClr>
              <a:buSzPts val="9100"/>
              <a:buNone/>
              <a:defRPr sz="9100">
                <a:solidFill>
                  <a:schemeClr val="accent1"/>
                </a:solidFill>
              </a:defRPr>
            </a:lvl5pPr>
            <a:lvl6pPr lvl="5" rtl="0">
              <a:spcBef>
                <a:spcPts val="0"/>
              </a:spcBef>
              <a:spcAft>
                <a:spcPts val="0"/>
              </a:spcAft>
              <a:buClr>
                <a:schemeClr val="accent1"/>
              </a:buClr>
              <a:buSzPts val="9100"/>
              <a:buNone/>
              <a:defRPr sz="9100">
                <a:solidFill>
                  <a:schemeClr val="accent1"/>
                </a:solidFill>
              </a:defRPr>
            </a:lvl6pPr>
            <a:lvl7pPr lvl="6" rtl="0">
              <a:spcBef>
                <a:spcPts val="0"/>
              </a:spcBef>
              <a:spcAft>
                <a:spcPts val="0"/>
              </a:spcAft>
              <a:buClr>
                <a:schemeClr val="accent1"/>
              </a:buClr>
              <a:buSzPts val="9100"/>
              <a:buNone/>
              <a:defRPr sz="9100">
                <a:solidFill>
                  <a:schemeClr val="accent1"/>
                </a:solidFill>
              </a:defRPr>
            </a:lvl7pPr>
            <a:lvl8pPr lvl="7" rtl="0">
              <a:spcBef>
                <a:spcPts val="0"/>
              </a:spcBef>
              <a:spcAft>
                <a:spcPts val="0"/>
              </a:spcAft>
              <a:buClr>
                <a:schemeClr val="accent1"/>
              </a:buClr>
              <a:buSzPts val="9100"/>
              <a:buNone/>
              <a:defRPr sz="9100">
                <a:solidFill>
                  <a:schemeClr val="accent1"/>
                </a:solidFill>
              </a:defRPr>
            </a:lvl8pPr>
            <a:lvl9pPr lvl="8" rtl="0">
              <a:spcBef>
                <a:spcPts val="0"/>
              </a:spcBef>
              <a:spcAft>
                <a:spcPts val="0"/>
              </a:spcAft>
              <a:buClr>
                <a:schemeClr val="accent1"/>
              </a:buClr>
              <a:buSzPts val="9100"/>
              <a:buNone/>
              <a:defRPr sz="9100">
                <a:solidFill>
                  <a:schemeClr val="accent1"/>
                </a:solidFill>
              </a:defRPr>
            </a:lvl9pPr>
          </a:lstStyle>
          <a:p>
            <a:r>
              <a:t>xx%</a:t>
            </a:r>
          </a:p>
        </p:txBody>
      </p:sp>
      <p:sp>
        <p:nvSpPr>
          <p:cNvPr id="430" name="Google Shape;430;p33"/>
          <p:cNvSpPr txBox="1">
            <a:spLocks noGrp="1"/>
          </p:cNvSpPr>
          <p:nvPr>
            <p:ph type="subTitle" idx="2"/>
          </p:nvPr>
        </p:nvSpPr>
        <p:spPr>
          <a:xfrm>
            <a:off x="2533887" y="1471975"/>
            <a:ext cx="4076100" cy="28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a:latin typeface="Lora Medium"/>
                <a:ea typeface="Lora Medium"/>
                <a:cs typeface="Lora Medium"/>
                <a:sym typeface="Lora Medium"/>
              </a:defRPr>
            </a:lvl1pPr>
            <a:lvl2pPr lvl="1" algn="ctr" rtl="0">
              <a:spcBef>
                <a:spcPts val="0"/>
              </a:spcBef>
              <a:spcAft>
                <a:spcPts val="0"/>
              </a:spcAft>
              <a:buSzPts val="1100"/>
              <a:buNone/>
              <a:defRPr sz="1100"/>
            </a:lvl2pPr>
            <a:lvl3pPr lvl="2" algn="ctr" rtl="0">
              <a:spcBef>
                <a:spcPts val="0"/>
              </a:spcBef>
              <a:spcAft>
                <a:spcPts val="0"/>
              </a:spcAft>
              <a:buSzPts val="1100"/>
              <a:buNone/>
              <a:defRPr sz="1100"/>
            </a:lvl3pPr>
            <a:lvl4pPr lvl="3" algn="ctr" rtl="0">
              <a:spcBef>
                <a:spcPts val="0"/>
              </a:spcBef>
              <a:spcAft>
                <a:spcPts val="0"/>
              </a:spcAft>
              <a:buSzPts val="1100"/>
              <a:buNone/>
              <a:defRPr sz="1100"/>
            </a:lvl4pPr>
            <a:lvl5pPr lvl="4" algn="ctr" rtl="0">
              <a:spcBef>
                <a:spcPts val="0"/>
              </a:spcBef>
              <a:spcAft>
                <a:spcPts val="0"/>
              </a:spcAft>
              <a:buSzPts val="1100"/>
              <a:buNone/>
              <a:defRPr sz="1100"/>
            </a:lvl5pPr>
            <a:lvl6pPr lvl="5" algn="ctr" rtl="0">
              <a:spcBef>
                <a:spcPts val="0"/>
              </a:spcBef>
              <a:spcAft>
                <a:spcPts val="0"/>
              </a:spcAft>
              <a:buSzPts val="1100"/>
              <a:buNone/>
              <a:defRPr sz="1100"/>
            </a:lvl6pPr>
            <a:lvl7pPr lvl="6" algn="ctr" rtl="0">
              <a:spcBef>
                <a:spcPts val="0"/>
              </a:spcBef>
              <a:spcAft>
                <a:spcPts val="0"/>
              </a:spcAft>
              <a:buSzPts val="1100"/>
              <a:buNone/>
              <a:defRPr sz="1100"/>
            </a:lvl7pPr>
            <a:lvl8pPr lvl="7" algn="ctr" rtl="0">
              <a:spcBef>
                <a:spcPts val="0"/>
              </a:spcBef>
              <a:spcAft>
                <a:spcPts val="0"/>
              </a:spcAft>
              <a:buSzPts val="1100"/>
              <a:buNone/>
              <a:defRPr sz="1100"/>
            </a:lvl8pPr>
            <a:lvl9pPr lvl="8" algn="ctr" rtl="0">
              <a:spcBef>
                <a:spcPts val="0"/>
              </a:spcBef>
              <a:spcAft>
                <a:spcPts val="0"/>
              </a:spcAft>
              <a:buSzPts val="1100"/>
              <a:buNone/>
              <a:defRPr sz="1100"/>
            </a:lvl9pPr>
          </a:lstStyle>
          <a:p>
            <a:endParaRPr/>
          </a:p>
        </p:txBody>
      </p:sp>
      <p:sp>
        <p:nvSpPr>
          <p:cNvPr id="431" name="Google Shape;431;p33"/>
          <p:cNvSpPr txBox="1">
            <a:spLocks noGrp="1"/>
          </p:cNvSpPr>
          <p:nvPr>
            <p:ph type="title" idx="3" hasCustomPrompt="1"/>
          </p:nvPr>
        </p:nvSpPr>
        <p:spPr>
          <a:xfrm>
            <a:off x="2533863" y="918725"/>
            <a:ext cx="4076100" cy="6474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sz="3500">
                <a:solidFill>
                  <a:schemeClr val="accent3"/>
                </a:solidFill>
              </a:defRPr>
            </a:lvl1pPr>
            <a:lvl2pPr lvl="1" rtl="0">
              <a:spcBef>
                <a:spcPts val="0"/>
              </a:spcBef>
              <a:spcAft>
                <a:spcPts val="0"/>
              </a:spcAft>
              <a:buSzPts val="9100"/>
              <a:buNone/>
              <a:defRPr sz="9100"/>
            </a:lvl2pPr>
            <a:lvl3pPr lvl="2" rtl="0">
              <a:spcBef>
                <a:spcPts val="0"/>
              </a:spcBef>
              <a:spcAft>
                <a:spcPts val="0"/>
              </a:spcAft>
              <a:buSzPts val="9100"/>
              <a:buNone/>
              <a:defRPr sz="9100"/>
            </a:lvl3pPr>
            <a:lvl4pPr lvl="3" rtl="0">
              <a:spcBef>
                <a:spcPts val="0"/>
              </a:spcBef>
              <a:spcAft>
                <a:spcPts val="0"/>
              </a:spcAft>
              <a:buSzPts val="9100"/>
              <a:buNone/>
              <a:defRPr sz="9100"/>
            </a:lvl4pPr>
            <a:lvl5pPr lvl="4" rtl="0">
              <a:spcBef>
                <a:spcPts val="0"/>
              </a:spcBef>
              <a:spcAft>
                <a:spcPts val="0"/>
              </a:spcAft>
              <a:buSzPts val="9100"/>
              <a:buNone/>
              <a:defRPr sz="9100"/>
            </a:lvl5pPr>
            <a:lvl6pPr lvl="5" rtl="0">
              <a:spcBef>
                <a:spcPts val="0"/>
              </a:spcBef>
              <a:spcAft>
                <a:spcPts val="0"/>
              </a:spcAft>
              <a:buSzPts val="9100"/>
              <a:buNone/>
              <a:defRPr sz="9100"/>
            </a:lvl6pPr>
            <a:lvl7pPr lvl="6" rtl="0">
              <a:spcBef>
                <a:spcPts val="0"/>
              </a:spcBef>
              <a:spcAft>
                <a:spcPts val="0"/>
              </a:spcAft>
              <a:buSzPts val="9100"/>
              <a:buNone/>
              <a:defRPr sz="9100"/>
            </a:lvl7pPr>
            <a:lvl8pPr lvl="7" rtl="0">
              <a:spcBef>
                <a:spcPts val="0"/>
              </a:spcBef>
              <a:spcAft>
                <a:spcPts val="0"/>
              </a:spcAft>
              <a:buSzPts val="9100"/>
              <a:buNone/>
              <a:defRPr sz="9100"/>
            </a:lvl8pPr>
            <a:lvl9pPr lvl="8" rtl="0">
              <a:spcBef>
                <a:spcPts val="0"/>
              </a:spcBef>
              <a:spcAft>
                <a:spcPts val="0"/>
              </a:spcAft>
              <a:buSzPts val="9100"/>
              <a:buNone/>
              <a:defRPr sz="9100"/>
            </a:lvl9pPr>
          </a:lstStyle>
          <a:p>
            <a:r>
              <a:t>xx%</a:t>
            </a:r>
          </a:p>
        </p:txBody>
      </p:sp>
      <p:sp>
        <p:nvSpPr>
          <p:cNvPr id="432" name="Google Shape;432;p33"/>
          <p:cNvSpPr txBox="1">
            <a:spLocks noGrp="1"/>
          </p:cNvSpPr>
          <p:nvPr>
            <p:ph type="subTitle" idx="4"/>
          </p:nvPr>
        </p:nvSpPr>
        <p:spPr>
          <a:xfrm>
            <a:off x="2533887" y="3936175"/>
            <a:ext cx="4076100" cy="288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a:latin typeface="Lora Medium"/>
                <a:ea typeface="Lora Medium"/>
                <a:cs typeface="Lora Medium"/>
                <a:sym typeface="Lora Medium"/>
              </a:defRPr>
            </a:lvl1pPr>
            <a:lvl2pPr lvl="1" algn="ctr" rtl="0">
              <a:spcBef>
                <a:spcPts val="0"/>
              </a:spcBef>
              <a:spcAft>
                <a:spcPts val="0"/>
              </a:spcAft>
              <a:buSzPts val="1100"/>
              <a:buNone/>
              <a:defRPr sz="1100"/>
            </a:lvl2pPr>
            <a:lvl3pPr lvl="2" algn="ctr" rtl="0">
              <a:spcBef>
                <a:spcPts val="0"/>
              </a:spcBef>
              <a:spcAft>
                <a:spcPts val="0"/>
              </a:spcAft>
              <a:buSzPts val="1100"/>
              <a:buNone/>
              <a:defRPr sz="1100"/>
            </a:lvl3pPr>
            <a:lvl4pPr lvl="3" algn="ctr" rtl="0">
              <a:spcBef>
                <a:spcPts val="0"/>
              </a:spcBef>
              <a:spcAft>
                <a:spcPts val="0"/>
              </a:spcAft>
              <a:buSzPts val="1100"/>
              <a:buNone/>
              <a:defRPr sz="1100"/>
            </a:lvl4pPr>
            <a:lvl5pPr lvl="4" algn="ctr" rtl="0">
              <a:spcBef>
                <a:spcPts val="0"/>
              </a:spcBef>
              <a:spcAft>
                <a:spcPts val="0"/>
              </a:spcAft>
              <a:buSzPts val="1100"/>
              <a:buNone/>
              <a:defRPr sz="1100"/>
            </a:lvl5pPr>
            <a:lvl6pPr lvl="5" algn="ctr" rtl="0">
              <a:spcBef>
                <a:spcPts val="0"/>
              </a:spcBef>
              <a:spcAft>
                <a:spcPts val="0"/>
              </a:spcAft>
              <a:buSzPts val="1100"/>
              <a:buNone/>
              <a:defRPr sz="1100"/>
            </a:lvl6pPr>
            <a:lvl7pPr lvl="6" algn="ctr" rtl="0">
              <a:spcBef>
                <a:spcPts val="0"/>
              </a:spcBef>
              <a:spcAft>
                <a:spcPts val="0"/>
              </a:spcAft>
              <a:buSzPts val="1100"/>
              <a:buNone/>
              <a:defRPr sz="1100"/>
            </a:lvl7pPr>
            <a:lvl8pPr lvl="7" algn="ctr" rtl="0">
              <a:spcBef>
                <a:spcPts val="0"/>
              </a:spcBef>
              <a:spcAft>
                <a:spcPts val="0"/>
              </a:spcAft>
              <a:buSzPts val="1100"/>
              <a:buNone/>
              <a:defRPr sz="1100"/>
            </a:lvl8pPr>
            <a:lvl9pPr lvl="8" algn="ctr" rtl="0">
              <a:spcBef>
                <a:spcPts val="0"/>
              </a:spcBef>
              <a:spcAft>
                <a:spcPts val="0"/>
              </a:spcAft>
              <a:buSzPts val="1100"/>
              <a:buNone/>
              <a:defRPr sz="1100"/>
            </a:lvl9pPr>
          </a:lstStyle>
          <a:p>
            <a:endParaRPr/>
          </a:p>
        </p:txBody>
      </p:sp>
      <p:sp>
        <p:nvSpPr>
          <p:cNvPr id="433" name="Google Shape;433;p33"/>
          <p:cNvSpPr txBox="1">
            <a:spLocks noGrp="1"/>
          </p:cNvSpPr>
          <p:nvPr>
            <p:ph type="title" idx="5" hasCustomPrompt="1"/>
          </p:nvPr>
        </p:nvSpPr>
        <p:spPr>
          <a:xfrm>
            <a:off x="2533887" y="3382925"/>
            <a:ext cx="4076100" cy="647400"/>
          </a:xfrm>
          <a:prstGeom prst="rect">
            <a:avLst/>
          </a:prstGeom>
        </p:spPr>
        <p:txBody>
          <a:bodyPr spcFirstLastPara="1" wrap="square" lIns="91425" tIns="91425" rIns="91425" bIns="91425" anchor="t" anchorCtr="0">
            <a:noAutofit/>
          </a:bodyPr>
          <a:lstStyle>
            <a:lvl1pPr lvl="0" rtl="0">
              <a:spcBef>
                <a:spcPts val="0"/>
              </a:spcBef>
              <a:spcAft>
                <a:spcPts val="0"/>
              </a:spcAft>
              <a:buSzPts val="3100"/>
              <a:buNone/>
              <a:defRPr sz="3500">
                <a:solidFill>
                  <a:schemeClr val="dk2"/>
                </a:solidFill>
              </a:defRPr>
            </a:lvl1pPr>
            <a:lvl2pPr lvl="1" rtl="0">
              <a:spcBef>
                <a:spcPts val="0"/>
              </a:spcBef>
              <a:spcAft>
                <a:spcPts val="0"/>
              </a:spcAft>
              <a:buSzPts val="9100"/>
              <a:buNone/>
              <a:defRPr sz="9100"/>
            </a:lvl2pPr>
            <a:lvl3pPr lvl="2" rtl="0">
              <a:spcBef>
                <a:spcPts val="0"/>
              </a:spcBef>
              <a:spcAft>
                <a:spcPts val="0"/>
              </a:spcAft>
              <a:buSzPts val="9100"/>
              <a:buNone/>
              <a:defRPr sz="9100"/>
            </a:lvl3pPr>
            <a:lvl4pPr lvl="3" rtl="0">
              <a:spcBef>
                <a:spcPts val="0"/>
              </a:spcBef>
              <a:spcAft>
                <a:spcPts val="0"/>
              </a:spcAft>
              <a:buSzPts val="9100"/>
              <a:buNone/>
              <a:defRPr sz="9100"/>
            </a:lvl4pPr>
            <a:lvl5pPr lvl="4" rtl="0">
              <a:spcBef>
                <a:spcPts val="0"/>
              </a:spcBef>
              <a:spcAft>
                <a:spcPts val="0"/>
              </a:spcAft>
              <a:buSzPts val="9100"/>
              <a:buNone/>
              <a:defRPr sz="9100"/>
            </a:lvl5pPr>
            <a:lvl6pPr lvl="5" rtl="0">
              <a:spcBef>
                <a:spcPts val="0"/>
              </a:spcBef>
              <a:spcAft>
                <a:spcPts val="0"/>
              </a:spcAft>
              <a:buSzPts val="9100"/>
              <a:buNone/>
              <a:defRPr sz="9100"/>
            </a:lvl6pPr>
            <a:lvl7pPr lvl="6" rtl="0">
              <a:spcBef>
                <a:spcPts val="0"/>
              </a:spcBef>
              <a:spcAft>
                <a:spcPts val="0"/>
              </a:spcAft>
              <a:buSzPts val="9100"/>
              <a:buNone/>
              <a:defRPr sz="9100"/>
            </a:lvl7pPr>
            <a:lvl8pPr lvl="7" rtl="0">
              <a:spcBef>
                <a:spcPts val="0"/>
              </a:spcBef>
              <a:spcAft>
                <a:spcPts val="0"/>
              </a:spcAft>
              <a:buSzPts val="9100"/>
              <a:buNone/>
              <a:defRPr sz="9100"/>
            </a:lvl8pPr>
            <a:lvl9pPr lvl="8" rtl="0">
              <a:spcBef>
                <a:spcPts val="0"/>
              </a:spcBef>
              <a:spcAft>
                <a:spcPts val="0"/>
              </a:spcAft>
              <a:buSzPts val="9100"/>
              <a:buNone/>
              <a:defRPr sz="9100"/>
            </a:lvl9pPr>
          </a:lstStyle>
          <a:p>
            <a:r>
              <a:t>xx%</a:t>
            </a:r>
          </a:p>
        </p:txBody>
      </p:sp>
      <p:sp>
        <p:nvSpPr>
          <p:cNvPr id="434" name="Google Shape;434;p33"/>
          <p:cNvSpPr/>
          <p:nvPr/>
        </p:nvSpPr>
        <p:spPr>
          <a:xfrm>
            <a:off x="117758" y="1"/>
            <a:ext cx="1441381" cy="455382"/>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28575"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3"/>
          <p:cNvSpPr/>
          <p:nvPr/>
        </p:nvSpPr>
        <p:spPr>
          <a:xfrm>
            <a:off x="-5319656" y="5143518"/>
            <a:ext cx="33" cy="33"/>
          </a:xfrm>
          <a:custGeom>
            <a:avLst/>
            <a:gdLst/>
            <a:ahLst/>
            <a:cxnLst/>
            <a:rect l="l" t="t" r="r" b="b"/>
            <a:pathLst>
              <a:path w="1" h="1" fill="none" extrusionOk="0">
                <a:moveTo>
                  <a:pt x="1" y="0"/>
                </a:moveTo>
                <a:close/>
              </a:path>
            </a:pathLst>
          </a:custGeom>
          <a:noFill/>
          <a:ln w="11300" cap="flat" cmpd="sng">
            <a:solidFill>
              <a:srgbClr val="EA7E9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3"/>
          <p:cNvSpPr/>
          <p:nvPr/>
        </p:nvSpPr>
        <p:spPr>
          <a:xfrm>
            <a:off x="-5548917" y="5143518"/>
            <a:ext cx="33" cy="33"/>
          </a:xfrm>
          <a:custGeom>
            <a:avLst/>
            <a:gdLst/>
            <a:ahLst/>
            <a:cxnLst/>
            <a:rect l="l" t="t" r="r" b="b"/>
            <a:pathLst>
              <a:path w="1" h="1" fill="none" extrusionOk="0">
                <a:moveTo>
                  <a:pt x="0" y="0"/>
                </a:moveTo>
                <a:close/>
              </a:path>
            </a:pathLst>
          </a:custGeom>
          <a:noFill/>
          <a:ln w="11300" cap="flat" cmpd="sng">
            <a:solidFill>
              <a:srgbClr val="EA7E9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3"/>
          <p:cNvSpPr/>
          <p:nvPr/>
        </p:nvSpPr>
        <p:spPr>
          <a:xfrm rot="-5400000">
            <a:off x="-105875" y="1813099"/>
            <a:ext cx="527610" cy="315793"/>
          </a:xfrm>
          <a:custGeom>
            <a:avLst/>
            <a:gdLst/>
            <a:ahLst/>
            <a:cxnLst/>
            <a:rect l="l" t="t" r="r" b="b"/>
            <a:pathLst>
              <a:path w="4912" h="2940" extrusionOk="0">
                <a:moveTo>
                  <a:pt x="288" y="1"/>
                </a:moveTo>
                <a:cubicBezTo>
                  <a:pt x="0" y="989"/>
                  <a:pt x="490" y="2113"/>
                  <a:pt x="1508" y="2650"/>
                </a:cubicBezTo>
                <a:cubicBezTo>
                  <a:pt x="1882" y="2846"/>
                  <a:pt x="2281" y="2939"/>
                  <a:pt x="2669" y="2939"/>
                </a:cubicBezTo>
                <a:cubicBezTo>
                  <a:pt x="3474" y="2939"/>
                  <a:pt x="4230" y="2537"/>
                  <a:pt x="4608" y="1818"/>
                </a:cubicBezTo>
                <a:cubicBezTo>
                  <a:pt x="4911" y="1243"/>
                  <a:pt x="4911" y="581"/>
                  <a:pt x="4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3"/>
          <p:cNvSpPr/>
          <p:nvPr/>
        </p:nvSpPr>
        <p:spPr>
          <a:xfrm>
            <a:off x="8444175" y="4432800"/>
            <a:ext cx="427623" cy="468941"/>
          </a:xfrm>
          <a:custGeom>
            <a:avLst/>
            <a:gdLst/>
            <a:ahLst/>
            <a:cxnLst/>
            <a:rect l="l" t="t" r="r" b="b"/>
            <a:pathLst>
              <a:path w="3819" h="4188" extrusionOk="0">
                <a:moveTo>
                  <a:pt x="1645" y="0"/>
                </a:moveTo>
                <a:cubicBezTo>
                  <a:pt x="1590" y="0"/>
                  <a:pt x="1529" y="46"/>
                  <a:pt x="1540" y="118"/>
                </a:cubicBezTo>
                <a:cubicBezTo>
                  <a:pt x="1635" y="752"/>
                  <a:pt x="1732" y="1386"/>
                  <a:pt x="1827" y="2020"/>
                </a:cubicBezTo>
                <a:cubicBezTo>
                  <a:pt x="1562" y="1762"/>
                  <a:pt x="1298" y="1503"/>
                  <a:pt x="1033" y="1245"/>
                </a:cubicBezTo>
                <a:cubicBezTo>
                  <a:pt x="965" y="1180"/>
                  <a:pt x="900" y="1114"/>
                  <a:pt x="833" y="1049"/>
                </a:cubicBezTo>
                <a:cubicBezTo>
                  <a:pt x="812" y="1029"/>
                  <a:pt x="789" y="1021"/>
                  <a:pt x="767" y="1021"/>
                </a:cubicBezTo>
                <a:cubicBezTo>
                  <a:pt x="692" y="1021"/>
                  <a:pt x="625" y="1116"/>
                  <a:pt x="694" y="1184"/>
                </a:cubicBezTo>
                <a:cubicBezTo>
                  <a:pt x="1001" y="1485"/>
                  <a:pt x="1310" y="1786"/>
                  <a:pt x="1619" y="2087"/>
                </a:cubicBezTo>
                <a:cubicBezTo>
                  <a:pt x="1354" y="2057"/>
                  <a:pt x="1088" y="2026"/>
                  <a:pt x="823" y="1996"/>
                </a:cubicBezTo>
                <a:lnTo>
                  <a:pt x="125" y="1915"/>
                </a:lnTo>
                <a:cubicBezTo>
                  <a:pt x="121" y="1914"/>
                  <a:pt x="117" y="1914"/>
                  <a:pt x="113" y="1914"/>
                </a:cubicBezTo>
                <a:cubicBezTo>
                  <a:pt x="0" y="1914"/>
                  <a:pt x="1" y="2095"/>
                  <a:pt x="119" y="2109"/>
                </a:cubicBezTo>
                <a:cubicBezTo>
                  <a:pt x="650" y="2170"/>
                  <a:pt x="1181" y="2232"/>
                  <a:pt x="1712" y="2291"/>
                </a:cubicBezTo>
                <a:cubicBezTo>
                  <a:pt x="1548" y="2491"/>
                  <a:pt x="1383" y="2689"/>
                  <a:pt x="1221" y="2889"/>
                </a:cubicBezTo>
                <a:cubicBezTo>
                  <a:pt x="969" y="3192"/>
                  <a:pt x="720" y="3497"/>
                  <a:pt x="468" y="3803"/>
                </a:cubicBezTo>
                <a:cubicBezTo>
                  <a:pt x="409" y="3875"/>
                  <a:pt x="472" y="3974"/>
                  <a:pt x="541" y="3974"/>
                </a:cubicBezTo>
                <a:cubicBezTo>
                  <a:pt x="562" y="3974"/>
                  <a:pt x="584" y="3964"/>
                  <a:pt x="603" y="3941"/>
                </a:cubicBezTo>
                <a:cubicBezTo>
                  <a:pt x="1029" y="3424"/>
                  <a:pt x="1457" y="2905"/>
                  <a:pt x="1883" y="2388"/>
                </a:cubicBezTo>
                <a:cubicBezTo>
                  <a:pt x="1908" y="2564"/>
                  <a:pt x="1936" y="2741"/>
                  <a:pt x="1962" y="2917"/>
                </a:cubicBezTo>
                <a:cubicBezTo>
                  <a:pt x="2021" y="3315"/>
                  <a:pt x="2083" y="3715"/>
                  <a:pt x="2142" y="4114"/>
                </a:cubicBezTo>
                <a:cubicBezTo>
                  <a:pt x="2150" y="4165"/>
                  <a:pt x="2187" y="4188"/>
                  <a:pt x="2226" y="4188"/>
                </a:cubicBezTo>
                <a:cubicBezTo>
                  <a:pt x="2282" y="4188"/>
                  <a:pt x="2342" y="4142"/>
                  <a:pt x="2330" y="4070"/>
                </a:cubicBezTo>
                <a:cubicBezTo>
                  <a:pt x="2255" y="3567"/>
                  <a:pt x="2180" y="3064"/>
                  <a:pt x="2102" y="2560"/>
                </a:cubicBezTo>
                <a:lnTo>
                  <a:pt x="2102" y="2560"/>
                </a:lnTo>
                <a:cubicBezTo>
                  <a:pt x="2318" y="2770"/>
                  <a:pt x="2534" y="2980"/>
                  <a:pt x="2748" y="3190"/>
                </a:cubicBezTo>
                <a:cubicBezTo>
                  <a:pt x="2816" y="3254"/>
                  <a:pt x="2883" y="3319"/>
                  <a:pt x="2948" y="3385"/>
                </a:cubicBezTo>
                <a:cubicBezTo>
                  <a:pt x="2969" y="3404"/>
                  <a:pt x="2992" y="3413"/>
                  <a:pt x="3014" y="3413"/>
                </a:cubicBezTo>
                <a:cubicBezTo>
                  <a:pt x="3090" y="3413"/>
                  <a:pt x="3158" y="3317"/>
                  <a:pt x="3089" y="3250"/>
                </a:cubicBezTo>
                <a:cubicBezTo>
                  <a:pt x="2778" y="2949"/>
                  <a:pt x="2469" y="2646"/>
                  <a:pt x="2158" y="2342"/>
                </a:cubicBezTo>
                <a:lnTo>
                  <a:pt x="2158" y="2342"/>
                </a:lnTo>
                <a:cubicBezTo>
                  <a:pt x="2437" y="2376"/>
                  <a:pt x="2717" y="2408"/>
                  <a:pt x="2996" y="2440"/>
                </a:cubicBezTo>
                <a:cubicBezTo>
                  <a:pt x="3230" y="2467"/>
                  <a:pt x="3461" y="2493"/>
                  <a:pt x="3693" y="2519"/>
                </a:cubicBezTo>
                <a:cubicBezTo>
                  <a:pt x="3698" y="2519"/>
                  <a:pt x="3703" y="2520"/>
                  <a:pt x="3707" y="2520"/>
                </a:cubicBezTo>
                <a:cubicBezTo>
                  <a:pt x="3818" y="2520"/>
                  <a:pt x="3817" y="2340"/>
                  <a:pt x="3699" y="2327"/>
                </a:cubicBezTo>
                <a:cubicBezTo>
                  <a:pt x="3162" y="2265"/>
                  <a:pt x="2623" y="2202"/>
                  <a:pt x="2085" y="2140"/>
                </a:cubicBezTo>
                <a:lnTo>
                  <a:pt x="2407" y="1748"/>
                </a:lnTo>
                <a:cubicBezTo>
                  <a:pt x="2659" y="1443"/>
                  <a:pt x="2909" y="1140"/>
                  <a:pt x="3160" y="835"/>
                </a:cubicBezTo>
                <a:cubicBezTo>
                  <a:pt x="3221" y="762"/>
                  <a:pt x="3157" y="664"/>
                  <a:pt x="3088" y="664"/>
                </a:cubicBezTo>
                <a:cubicBezTo>
                  <a:pt x="3066" y="664"/>
                  <a:pt x="3044" y="673"/>
                  <a:pt x="3026" y="696"/>
                </a:cubicBezTo>
                <a:cubicBezTo>
                  <a:pt x="2687" y="1108"/>
                  <a:pt x="2348" y="1520"/>
                  <a:pt x="2009" y="1930"/>
                </a:cubicBezTo>
                <a:cubicBezTo>
                  <a:pt x="1976" y="1711"/>
                  <a:pt x="1942" y="1491"/>
                  <a:pt x="1908" y="1271"/>
                </a:cubicBezTo>
                <a:cubicBezTo>
                  <a:pt x="1849" y="873"/>
                  <a:pt x="1789" y="472"/>
                  <a:pt x="1728" y="74"/>
                </a:cubicBezTo>
                <a:cubicBezTo>
                  <a:pt x="1721" y="23"/>
                  <a:pt x="1684" y="0"/>
                  <a:pt x="16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3"/>
          <p:cNvSpPr/>
          <p:nvPr/>
        </p:nvSpPr>
        <p:spPr>
          <a:xfrm>
            <a:off x="5548025" y="-1"/>
            <a:ext cx="527610" cy="315793"/>
          </a:xfrm>
          <a:custGeom>
            <a:avLst/>
            <a:gdLst/>
            <a:ahLst/>
            <a:cxnLst/>
            <a:rect l="l" t="t" r="r" b="b"/>
            <a:pathLst>
              <a:path w="4912" h="2940" extrusionOk="0">
                <a:moveTo>
                  <a:pt x="288" y="1"/>
                </a:moveTo>
                <a:cubicBezTo>
                  <a:pt x="0" y="989"/>
                  <a:pt x="490" y="2113"/>
                  <a:pt x="1508" y="2650"/>
                </a:cubicBezTo>
                <a:cubicBezTo>
                  <a:pt x="1882" y="2846"/>
                  <a:pt x="2281" y="2939"/>
                  <a:pt x="2669" y="2939"/>
                </a:cubicBezTo>
                <a:cubicBezTo>
                  <a:pt x="3474" y="2939"/>
                  <a:pt x="4230" y="2537"/>
                  <a:pt x="4608" y="1818"/>
                </a:cubicBezTo>
                <a:cubicBezTo>
                  <a:pt x="4911" y="1243"/>
                  <a:pt x="4911" y="581"/>
                  <a:pt x="46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3"/>
          <p:cNvSpPr/>
          <p:nvPr/>
        </p:nvSpPr>
        <p:spPr>
          <a:xfrm>
            <a:off x="5488129" y="4714642"/>
            <a:ext cx="1889733" cy="724832"/>
          </a:xfrm>
          <a:custGeom>
            <a:avLst/>
            <a:gdLst/>
            <a:ahLst/>
            <a:cxnLst/>
            <a:rect l="l" t="t" r="r" b="b"/>
            <a:pathLst>
              <a:path w="7751" h="2973" extrusionOk="0">
                <a:moveTo>
                  <a:pt x="3684" y="1"/>
                </a:moveTo>
                <a:cubicBezTo>
                  <a:pt x="2302" y="1"/>
                  <a:pt x="1004" y="694"/>
                  <a:pt x="353" y="1927"/>
                </a:cubicBezTo>
                <a:cubicBezTo>
                  <a:pt x="177" y="2263"/>
                  <a:pt x="60" y="2614"/>
                  <a:pt x="1" y="2973"/>
                </a:cubicBezTo>
                <a:lnTo>
                  <a:pt x="7751" y="2973"/>
                </a:lnTo>
                <a:cubicBezTo>
                  <a:pt x="7445" y="1964"/>
                  <a:pt x="6724" y="1053"/>
                  <a:pt x="5678" y="500"/>
                </a:cubicBezTo>
                <a:cubicBezTo>
                  <a:pt x="5036" y="162"/>
                  <a:pt x="4350" y="1"/>
                  <a:pt x="36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3"/>
          <p:cNvSpPr/>
          <p:nvPr/>
        </p:nvSpPr>
        <p:spPr>
          <a:xfrm>
            <a:off x="7803836" y="-108526"/>
            <a:ext cx="1447929" cy="1289195"/>
          </a:xfrm>
          <a:custGeom>
            <a:avLst/>
            <a:gdLst/>
            <a:ahLst/>
            <a:cxnLst/>
            <a:rect l="l" t="t" r="r" b="b"/>
            <a:pathLst>
              <a:path w="11767" h="10477" extrusionOk="0">
                <a:moveTo>
                  <a:pt x="654" y="1"/>
                </a:moveTo>
                <a:lnTo>
                  <a:pt x="2966" y="641"/>
                </a:lnTo>
                <a:lnTo>
                  <a:pt x="1" y="3274"/>
                </a:lnTo>
                <a:lnTo>
                  <a:pt x="1" y="3274"/>
                </a:lnTo>
                <a:lnTo>
                  <a:pt x="3963" y="3097"/>
                </a:lnTo>
                <a:lnTo>
                  <a:pt x="1958" y="6519"/>
                </a:lnTo>
                <a:lnTo>
                  <a:pt x="5670" y="5128"/>
                </a:lnTo>
                <a:lnTo>
                  <a:pt x="4821" y="9001"/>
                </a:lnTo>
                <a:lnTo>
                  <a:pt x="7923" y="6530"/>
                </a:lnTo>
                <a:lnTo>
                  <a:pt x="8311" y="10477"/>
                </a:lnTo>
                <a:lnTo>
                  <a:pt x="10496" y="7168"/>
                </a:lnTo>
                <a:lnTo>
                  <a:pt x="11766" y="10067"/>
                </a:lnTo>
                <a:lnTo>
                  <a:pt x="11766" y="1"/>
                </a:lnTo>
                <a:close/>
              </a:path>
            </a:pathLst>
          </a:cu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umbers and Text 1">
  <p:cSld name="TITLE_AND_BODY_1">
    <p:spTree>
      <p:nvGrpSpPr>
        <p:cNvPr id="1" name="Shape 442"/>
        <p:cNvGrpSpPr/>
        <p:nvPr/>
      </p:nvGrpSpPr>
      <p:grpSpPr>
        <a:xfrm>
          <a:off x="0" y="0"/>
          <a:ext cx="0" cy="0"/>
          <a:chOff x="0" y="0"/>
          <a:chExt cx="0" cy="0"/>
        </a:xfrm>
      </p:grpSpPr>
      <p:grpSp>
        <p:nvGrpSpPr>
          <p:cNvPr id="443" name="Google Shape;443;p34"/>
          <p:cNvGrpSpPr/>
          <p:nvPr/>
        </p:nvGrpSpPr>
        <p:grpSpPr>
          <a:xfrm rot="-5400000">
            <a:off x="-1761070" y="1743053"/>
            <a:ext cx="5177050" cy="1655542"/>
            <a:chOff x="-7116237" y="29968713"/>
            <a:chExt cx="2358350" cy="760225"/>
          </a:xfrm>
        </p:grpSpPr>
        <p:sp>
          <p:nvSpPr>
            <p:cNvPr id="444" name="Google Shape;444;p34"/>
            <p:cNvSpPr/>
            <p:nvPr/>
          </p:nvSpPr>
          <p:spPr>
            <a:xfrm>
              <a:off x="-6983787" y="29968713"/>
              <a:ext cx="2121125" cy="760225"/>
            </a:xfrm>
            <a:custGeom>
              <a:avLst/>
              <a:gdLst/>
              <a:ahLst/>
              <a:cxnLst/>
              <a:rect l="l" t="t" r="r" b="b"/>
              <a:pathLst>
                <a:path w="84845" h="30409" extrusionOk="0">
                  <a:moveTo>
                    <a:pt x="11276" y="0"/>
                  </a:moveTo>
                  <a:lnTo>
                    <a:pt x="0" y="9620"/>
                  </a:lnTo>
                  <a:cubicBezTo>
                    <a:pt x="1286" y="11335"/>
                    <a:pt x="2679" y="12966"/>
                    <a:pt x="4180" y="14514"/>
                  </a:cubicBezTo>
                  <a:lnTo>
                    <a:pt x="18146" y="2596"/>
                  </a:lnTo>
                  <a:lnTo>
                    <a:pt x="6680" y="16943"/>
                  </a:lnTo>
                  <a:cubicBezTo>
                    <a:pt x="8275" y="18383"/>
                    <a:pt x="9942" y="19729"/>
                    <a:pt x="11704" y="20967"/>
                  </a:cubicBezTo>
                  <a:lnTo>
                    <a:pt x="24039" y="5536"/>
                  </a:lnTo>
                  <a:lnTo>
                    <a:pt x="24039" y="5536"/>
                  </a:lnTo>
                  <a:lnTo>
                    <a:pt x="14990" y="23098"/>
                  </a:lnTo>
                  <a:cubicBezTo>
                    <a:pt x="16824" y="24182"/>
                    <a:pt x="18741" y="25170"/>
                    <a:pt x="20717" y="26039"/>
                  </a:cubicBezTo>
                  <a:lnTo>
                    <a:pt x="30242" y="7537"/>
                  </a:lnTo>
                  <a:lnTo>
                    <a:pt x="24694" y="27587"/>
                  </a:lnTo>
                  <a:cubicBezTo>
                    <a:pt x="26706" y="28277"/>
                    <a:pt x="28778" y="28849"/>
                    <a:pt x="30897" y="29301"/>
                  </a:cubicBezTo>
                  <a:lnTo>
                    <a:pt x="36231" y="9989"/>
                  </a:lnTo>
                  <a:lnTo>
                    <a:pt x="34850" y="29968"/>
                  </a:lnTo>
                  <a:cubicBezTo>
                    <a:pt x="35910" y="30111"/>
                    <a:pt x="36969" y="30218"/>
                    <a:pt x="38053" y="30289"/>
                  </a:cubicBezTo>
                  <a:cubicBezTo>
                    <a:pt x="39124" y="30361"/>
                    <a:pt x="40208" y="30397"/>
                    <a:pt x="41267" y="30409"/>
                  </a:cubicBezTo>
                  <a:lnTo>
                    <a:pt x="42577" y="11561"/>
                  </a:lnTo>
                  <a:lnTo>
                    <a:pt x="44923" y="30313"/>
                  </a:lnTo>
                  <a:cubicBezTo>
                    <a:pt x="47090" y="30182"/>
                    <a:pt x="49221" y="29908"/>
                    <a:pt x="51304" y="29516"/>
                  </a:cubicBezTo>
                  <a:lnTo>
                    <a:pt x="48828" y="9727"/>
                  </a:lnTo>
                  <a:lnTo>
                    <a:pt x="48828" y="9727"/>
                  </a:lnTo>
                  <a:lnTo>
                    <a:pt x="55198" y="28634"/>
                  </a:lnTo>
                  <a:cubicBezTo>
                    <a:pt x="57281" y="28075"/>
                    <a:pt x="59317" y="27384"/>
                    <a:pt x="61294" y="26575"/>
                  </a:cubicBezTo>
                  <a:lnTo>
                    <a:pt x="54698" y="7025"/>
                  </a:lnTo>
                  <a:lnTo>
                    <a:pt x="65116" y="24836"/>
                  </a:lnTo>
                  <a:cubicBezTo>
                    <a:pt x="67045" y="23860"/>
                    <a:pt x="68890" y="22789"/>
                    <a:pt x="70664" y="21586"/>
                  </a:cubicBezTo>
                  <a:lnTo>
                    <a:pt x="60818" y="4739"/>
                  </a:lnTo>
                  <a:lnTo>
                    <a:pt x="60818" y="4739"/>
                  </a:lnTo>
                  <a:lnTo>
                    <a:pt x="73783" y="19336"/>
                  </a:lnTo>
                  <a:cubicBezTo>
                    <a:pt x="75474" y="18002"/>
                    <a:pt x="77081" y="16574"/>
                    <a:pt x="78594" y="15061"/>
                  </a:cubicBezTo>
                  <a:lnTo>
                    <a:pt x="66568" y="1536"/>
                  </a:lnTo>
                  <a:lnTo>
                    <a:pt x="66568" y="1536"/>
                  </a:lnTo>
                  <a:lnTo>
                    <a:pt x="80915" y="12561"/>
                  </a:lnTo>
                  <a:cubicBezTo>
                    <a:pt x="82332" y="10942"/>
                    <a:pt x="83642" y="9239"/>
                    <a:pt x="84844" y="7453"/>
                  </a:cubicBezTo>
                  <a:lnTo>
                    <a:pt x="751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a:off x="-5031762" y="29968713"/>
              <a:ext cx="273875" cy="108075"/>
            </a:xfrm>
            <a:custGeom>
              <a:avLst/>
              <a:gdLst/>
              <a:ahLst/>
              <a:cxnLst/>
              <a:rect l="l" t="t" r="r" b="b"/>
              <a:pathLst>
                <a:path w="10955" h="4323" extrusionOk="0">
                  <a:moveTo>
                    <a:pt x="1" y="0"/>
                  </a:moveTo>
                  <a:lnTo>
                    <a:pt x="8716" y="4322"/>
                  </a:lnTo>
                  <a:cubicBezTo>
                    <a:pt x="9526" y="2929"/>
                    <a:pt x="10276" y="1476"/>
                    <a:pt x="109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a:off x="-7116237" y="29968713"/>
              <a:ext cx="370600" cy="163425"/>
            </a:xfrm>
            <a:custGeom>
              <a:avLst/>
              <a:gdLst/>
              <a:ahLst/>
              <a:cxnLst/>
              <a:rect l="l" t="t" r="r" b="b"/>
              <a:pathLst>
                <a:path w="14824" h="6537" extrusionOk="0">
                  <a:moveTo>
                    <a:pt x="1655" y="0"/>
                  </a:moveTo>
                  <a:lnTo>
                    <a:pt x="0" y="929"/>
                  </a:lnTo>
                  <a:cubicBezTo>
                    <a:pt x="929" y="2858"/>
                    <a:pt x="1988" y="4739"/>
                    <a:pt x="3143" y="6537"/>
                  </a:cubicBezTo>
                  <a:lnTo>
                    <a:pt x="148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34"/>
          <p:cNvSpPr/>
          <p:nvPr/>
        </p:nvSpPr>
        <p:spPr>
          <a:xfrm rot="-5400000">
            <a:off x="8148217" y="4132791"/>
            <a:ext cx="1033994" cy="1058024"/>
          </a:xfrm>
          <a:custGeom>
            <a:avLst/>
            <a:gdLst/>
            <a:ahLst/>
            <a:cxnLst/>
            <a:rect l="l" t="t" r="r" b="b"/>
            <a:pathLst>
              <a:path w="35505" h="36327" fill="none" extrusionOk="0">
                <a:moveTo>
                  <a:pt x="35481" y="36327"/>
                </a:moveTo>
                <a:cubicBezTo>
                  <a:pt x="35493" y="36112"/>
                  <a:pt x="35493" y="35898"/>
                  <a:pt x="35493" y="35696"/>
                </a:cubicBezTo>
                <a:cubicBezTo>
                  <a:pt x="35504" y="34958"/>
                  <a:pt x="35481" y="34231"/>
                  <a:pt x="35445" y="33505"/>
                </a:cubicBezTo>
                <a:lnTo>
                  <a:pt x="23479" y="33434"/>
                </a:lnTo>
                <a:lnTo>
                  <a:pt x="35254" y="31290"/>
                </a:lnTo>
                <a:cubicBezTo>
                  <a:pt x="35076" y="29814"/>
                  <a:pt x="34814" y="28385"/>
                  <a:pt x="34469" y="26968"/>
                </a:cubicBezTo>
                <a:lnTo>
                  <a:pt x="21836" y="29278"/>
                </a:lnTo>
                <a:lnTo>
                  <a:pt x="33790" y="24587"/>
                </a:lnTo>
                <a:cubicBezTo>
                  <a:pt x="33338" y="23194"/>
                  <a:pt x="32802" y="21825"/>
                  <a:pt x="32183" y="20515"/>
                </a:cubicBezTo>
                <a:lnTo>
                  <a:pt x="19550" y="25468"/>
                </a:lnTo>
                <a:lnTo>
                  <a:pt x="30944" y="18098"/>
                </a:lnTo>
                <a:cubicBezTo>
                  <a:pt x="30230" y="16824"/>
                  <a:pt x="29432" y="15598"/>
                  <a:pt x="28563" y="14419"/>
                </a:cubicBezTo>
                <a:lnTo>
                  <a:pt x="17550" y="21539"/>
                </a:lnTo>
                <a:lnTo>
                  <a:pt x="26968" y="12419"/>
                </a:lnTo>
                <a:cubicBezTo>
                  <a:pt x="26015" y="11300"/>
                  <a:pt x="25003" y="10252"/>
                  <a:pt x="23920" y="9264"/>
                </a:cubicBezTo>
                <a:lnTo>
                  <a:pt x="14930" y="17979"/>
                </a:lnTo>
                <a:lnTo>
                  <a:pt x="22110" y="7728"/>
                </a:lnTo>
                <a:cubicBezTo>
                  <a:pt x="20967" y="6811"/>
                  <a:pt x="19764" y="5978"/>
                  <a:pt x="18514" y="5204"/>
                </a:cubicBezTo>
                <a:lnTo>
                  <a:pt x="10799" y="16241"/>
                </a:lnTo>
                <a:lnTo>
                  <a:pt x="16181" y="3894"/>
                </a:lnTo>
                <a:cubicBezTo>
                  <a:pt x="14895" y="3239"/>
                  <a:pt x="13549" y="2644"/>
                  <a:pt x="12168" y="2144"/>
                </a:cubicBezTo>
                <a:lnTo>
                  <a:pt x="6489" y="15146"/>
                </a:lnTo>
                <a:lnTo>
                  <a:pt x="9394" y="1263"/>
                </a:lnTo>
                <a:cubicBezTo>
                  <a:pt x="8001" y="882"/>
                  <a:pt x="6572" y="584"/>
                  <a:pt x="5108" y="370"/>
                </a:cubicBezTo>
                <a:lnTo>
                  <a:pt x="2310" y="13729"/>
                </a:lnTo>
                <a:lnTo>
                  <a:pt x="2381" y="84"/>
                </a:lnTo>
                <a:cubicBezTo>
                  <a:pt x="1667" y="37"/>
                  <a:pt x="929" y="1"/>
                  <a:pt x="191" y="1"/>
                </a:cubicBezTo>
                <a:lnTo>
                  <a:pt x="0" y="191"/>
                </a:lnTo>
              </a:path>
            </a:pathLst>
          </a:custGeom>
          <a:noFill/>
          <a:ln w="190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4"/>
          <p:cNvSpPr txBox="1">
            <a:spLocks noGrp="1"/>
          </p:cNvSpPr>
          <p:nvPr>
            <p:ph type="subTitle" idx="1"/>
          </p:nvPr>
        </p:nvSpPr>
        <p:spPr>
          <a:xfrm>
            <a:off x="6022450" y="831291"/>
            <a:ext cx="2258100" cy="66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Lora Medium"/>
              <a:buNone/>
              <a:defRPr sz="1400">
                <a:latin typeface="Lora Medium"/>
                <a:ea typeface="Lora Medium"/>
                <a:cs typeface="Lora Medium"/>
                <a:sym typeface="Lora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49" name="Google Shape;449;p34"/>
          <p:cNvSpPr txBox="1">
            <a:spLocks noGrp="1"/>
          </p:cNvSpPr>
          <p:nvPr>
            <p:ph type="subTitle" idx="2"/>
          </p:nvPr>
        </p:nvSpPr>
        <p:spPr>
          <a:xfrm>
            <a:off x="6022450" y="1766686"/>
            <a:ext cx="2258100" cy="663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Lora Medium"/>
              <a:buNone/>
              <a:defRPr sz="1400">
                <a:latin typeface="Lora Medium"/>
                <a:ea typeface="Lora Medium"/>
                <a:cs typeface="Lora Medium"/>
                <a:sym typeface="Lora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50" name="Google Shape;450;p34"/>
          <p:cNvSpPr txBox="1">
            <a:spLocks noGrp="1"/>
          </p:cNvSpPr>
          <p:nvPr>
            <p:ph type="subTitle" idx="3"/>
          </p:nvPr>
        </p:nvSpPr>
        <p:spPr>
          <a:xfrm>
            <a:off x="6022450" y="3648909"/>
            <a:ext cx="2258100" cy="66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Lora Medium"/>
              <a:buNone/>
              <a:defRPr sz="1400">
                <a:latin typeface="Lora Medium"/>
                <a:ea typeface="Lora Medium"/>
                <a:cs typeface="Lora Medium"/>
                <a:sym typeface="Lora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51" name="Google Shape;451;p34"/>
          <p:cNvSpPr txBox="1">
            <a:spLocks noGrp="1"/>
          </p:cNvSpPr>
          <p:nvPr>
            <p:ph type="subTitle" idx="4"/>
          </p:nvPr>
        </p:nvSpPr>
        <p:spPr>
          <a:xfrm>
            <a:off x="6022450" y="2727952"/>
            <a:ext cx="2258100" cy="663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Lora Medium"/>
              <a:buNone/>
              <a:defRPr sz="1400">
                <a:latin typeface="Lora Medium"/>
                <a:ea typeface="Lora Medium"/>
                <a:cs typeface="Lora Medium"/>
                <a:sym typeface="Lora Medium"/>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52" name="Google Shape;452;p34"/>
          <p:cNvSpPr txBox="1">
            <a:spLocks noGrp="1"/>
          </p:cNvSpPr>
          <p:nvPr>
            <p:ph type="title"/>
          </p:nvPr>
        </p:nvSpPr>
        <p:spPr>
          <a:xfrm>
            <a:off x="1934000" y="1710166"/>
            <a:ext cx="2552100" cy="14775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sz="2800"/>
            </a:lvl2pPr>
            <a:lvl3pPr lvl="2" rtl="0">
              <a:spcBef>
                <a:spcPts val="0"/>
              </a:spcBef>
              <a:spcAft>
                <a:spcPts val="0"/>
              </a:spcAft>
              <a:buSzPts val="2800"/>
              <a:buNone/>
              <a:defRPr sz="2800"/>
            </a:lvl3pPr>
            <a:lvl4pPr lvl="3" rtl="0">
              <a:spcBef>
                <a:spcPts val="0"/>
              </a:spcBef>
              <a:spcAft>
                <a:spcPts val="0"/>
              </a:spcAft>
              <a:buSzPts val="2800"/>
              <a:buNone/>
              <a:defRPr sz="2800"/>
            </a:lvl4pPr>
            <a:lvl5pPr lvl="4" rtl="0">
              <a:spcBef>
                <a:spcPts val="0"/>
              </a:spcBef>
              <a:spcAft>
                <a:spcPts val="0"/>
              </a:spcAft>
              <a:buSzPts val="2800"/>
              <a:buNone/>
              <a:defRPr sz="2800"/>
            </a:lvl5pPr>
            <a:lvl6pPr lvl="5" rtl="0">
              <a:spcBef>
                <a:spcPts val="0"/>
              </a:spcBef>
              <a:spcAft>
                <a:spcPts val="0"/>
              </a:spcAft>
              <a:buSzPts val="2800"/>
              <a:buNone/>
              <a:defRPr sz="2800"/>
            </a:lvl6pPr>
            <a:lvl7pPr lvl="6" rtl="0">
              <a:spcBef>
                <a:spcPts val="0"/>
              </a:spcBef>
              <a:spcAft>
                <a:spcPts val="0"/>
              </a:spcAft>
              <a:buSzPts val="2800"/>
              <a:buNone/>
              <a:defRPr sz="2800"/>
            </a:lvl7pPr>
            <a:lvl8pPr lvl="7" rtl="0">
              <a:spcBef>
                <a:spcPts val="0"/>
              </a:spcBef>
              <a:spcAft>
                <a:spcPts val="0"/>
              </a:spcAft>
              <a:buSzPts val="2800"/>
              <a:buNone/>
              <a:defRPr sz="2800"/>
            </a:lvl8pPr>
            <a:lvl9pPr lvl="8" rtl="0">
              <a:spcBef>
                <a:spcPts val="0"/>
              </a:spcBef>
              <a:spcAft>
                <a:spcPts val="0"/>
              </a:spcAft>
              <a:buSzPts val="2800"/>
              <a:buNone/>
              <a:defRPr sz="2800"/>
            </a:lvl9pPr>
          </a:lstStyle>
          <a:p>
            <a:endParaRPr/>
          </a:p>
        </p:txBody>
      </p:sp>
      <p:sp>
        <p:nvSpPr>
          <p:cNvPr id="453" name="Google Shape;453;p34"/>
          <p:cNvSpPr txBox="1">
            <a:spLocks noGrp="1"/>
          </p:cNvSpPr>
          <p:nvPr>
            <p:ph type="title" idx="5" hasCustomPrompt="1"/>
          </p:nvPr>
        </p:nvSpPr>
        <p:spPr>
          <a:xfrm>
            <a:off x="4899875" y="959691"/>
            <a:ext cx="1122600" cy="406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100"/>
              <a:buNone/>
              <a:defRPr sz="3100">
                <a:solidFill>
                  <a:schemeClr val="dk2"/>
                </a:solidFill>
              </a:defRPr>
            </a:lvl1pPr>
            <a:lvl2pPr lvl="1" algn="r" rtl="0">
              <a:spcBef>
                <a:spcPts val="0"/>
              </a:spcBef>
              <a:spcAft>
                <a:spcPts val="0"/>
              </a:spcAft>
              <a:buClr>
                <a:schemeClr val="accent6"/>
              </a:buClr>
              <a:buSzPts val="9100"/>
              <a:buNone/>
              <a:defRPr sz="9100">
                <a:solidFill>
                  <a:schemeClr val="accent6"/>
                </a:solidFill>
              </a:defRPr>
            </a:lvl2pPr>
            <a:lvl3pPr lvl="2" algn="r" rtl="0">
              <a:spcBef>
                <a:spcPts val="0"/>
              </a:spcBef>
              <a:spcAft>
                <a:spcPts val="0"/>
              </a:spcAft>
              <a:buClr>
                <a:schemeClr val="accent6"/>
              </a:buClr>
              <a:buSzPts val="9100"/>
              <a:buNone/>
              <a:defRPr sz="9100">
                <a:solidFill>
                  <a:schemeClr val="accent6"/>
                </a:solidFill>
              </a:defRPr>
            </a:lvl3pPr>
            <a:lvl4pPr lvl="3" algn="r" rtl="0">
              <a:spcBef>
                <a:spcPts val="0"/>
              </a:spcBef>
              <a:spcAft>
                <a:spcPts val="0"/>
              </a:spcAft>
              <a:buClr>
                <a:schemeClr val="accent6"/>
              </a:buClr>
              <a:buSzPts val="9100"/>
              <a:buNone/>
              <a:defRPr sz="9100">
                <a:solidFill>
                  <a:schemeClr val="accent6"/>
                </a:solidFill>
              </a:defRPr>
            </a:lvl4pPr>
            <a:lvl5pPr lvl="4" algn="r" rtl="0">
              <a:spcBef>
                <a:spcPts val="0"/>
              </a:spcBef>
              <a:spcAft>
                <a:spcPts val="0"/>
              </a:spcAft>
              <a:buClr>
                <a:schemeClr val="accent6"/>
              </a:buClr>
              <a:buSzPts val="9100"/>
              <a:buNone/>
              <a:defRPr sz="9100">
                <a:solidFill>
                  <a:schemeClr val="accent6"/>
                </a:solidFill>
              </a:defRPr>
            </a:lvl5pPr>
            <a:lvl6pPr lvl="5" algn="r" rtl="0">
              <a:spcBef>
                <a:spcPts val="0"/>
              </a:spcBef>
              <a:spcAft>
                <a:spcPts val="0"/>
              </a:spcAft>
              <a:buClr>
                <a:schemeClr val="accent6"/>
              </a:buClr>
              <a:buSzPts val="9100"/>
              <a:buNone/>
              <a:defRPr sz="9100">
                <a:solidFill>
                  <a:schemeClr val="accent6"/>
                </a:solidFill>
              </a:defRPr>
            </a:lvl6pPr>
            <a:lvl7pPr lvl="6" algn="r" rtl="0">
              <a:spcBef>
                <a:spcPts val="0"/>
              </a:spcBef>
              <a:spcAft>
                <a:spcPts val="0"/>
              </a:spcAft>
              <a:buClr>
                <a:schemeClr val="accent6"/>
              </a:buClr>
              <a:buSzPts val="9100"/>
              <a:buNone/>
              <a:defRPr sz="9100">
                <a:solidFill>
                  <a:schemeClr val="accent6"/>
                </a:solidFill>
              </a:defRPr>
            </a:lvl7pPr>
            <a:lvl8pPr lvl="7" algn="r" rtl="0">
              <a:spcBef>
                <a:spcPts val="0"/>
              </a:spcBef>
              <a:spcAft>
                <a:spcPts val="0"/>
              </a:spcAft>
              <a:buClr>
                <a:schemeClr val="accent6"/>
              </a:buClr>
              <a:buSzPts val="9100"/>
              <a:buNone/>
              <a:defRPr sz="9100">
                <a:solidFill>
                  <a:schemeClr val="accent6"/>
                </a:solidFill>
              </a:defRPr>
            </a:lvl8pPr>
            <a:lvl9pPr lvl="8" algn="r" rtl="0">
              <a:spcBef>
                <a:spcPts val="0"/>
              </a:spcBef>
              <a:spcAft>
                <a:spcPts val="0"/>
              </a:spcAft>
              <a:buClr>
                <a:schemeClr val="accent6"/>
              </a:buClr>
              <a:buSzPts val="9100"/>
              <a:buNone/>
              <a:defRPr sz="9100">
                <a:solidFill>
                  <a:schemeClr val="accent6"/>
                </a:solidFill>
              </a:defRPr>
            </a:lvl9pPr>
          </a:lstStyle>
          <a:p>
            <a:r>
              <a:t>xx%</a:t>
            </a:r>
          </a:p>
        </p:txBody>
      </p:sp>
      <p:sp>
        <p:nvSpPr>
          <p:cNvPr id="454" name="Google Shape;454;p34"/>
          <p:cNvSpPr txBox="1">
            <a:spLocks noGrp="1"/>
          </p:cNvSpPr>
          <p:nvPr>
            <p:ph type="title" idx="6" hasCustomPrompt="1"/>
          </p:nvPr>
        </p:nvSpPr>
        <p:spPr>
          <a:xfrm>
            <a:off x="4840450" y="1892470"/>
            <a:ext cx="1182000" cy="406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3100"/>
              <a:buNone/>
              <a:defRPr sz="3100">
                <a:solidFill>
                  <a:schemeClr val="accent2"/>
                </a:solidFill>
              </a:defRPr>
            </a:lvl1pPr>
            <a:lvl2pPr lvl="1" algn="r" rtl="0">
              <a:spcBef>
                <a:spcPts val="0"/>
              </a:spcBef>
              <a:spcAft>
                <a:spcPts val="0"/>
              </a:spcAft>
              <a:buClr>
                <a:schemeClr val="dk2"/>
              </a:buClr>
              <a:buSzPts val="9100"/>
              <a:buNone/>
              <a:defRPr sz="9100">
                <a:solidFill>
                  <a:schemeClr val="dk2"/>
                </a:solidFill>
              </a:defRPr>
            </a:lvl2pPr>
            <a:lvl3pPr lvl="2" algn="r" rtl="0">
              <a:spcBef>
                <a:spcPts val="0"/>
              </a:spcBef>
              <a:spcAft>
                <a:spcPts val="0"/>
              </a:spcAft>
              <a:buClr>
                <a:schemeClr val="dk2"/>
              </a:buClr>
              <a:buSzPts val="9100"/>
              <a:buNone/>
              <a:defRPr sz="9100">
                <a:solidFill>
                  <a:schemeClr val="dk2"/>
                </a:solidFill>
              </a:defRPr>
            </a:lvl3pPr>
            <a:lvl4pPr lvl="3" algn="r" rtl="0">
              <a:spcBef>
                <a:spcPts val="0"/>
              </a:spcBef>
              <a:spcAft>
                <a:spcPts val="0"/>
              </a:spcAft>
              <a:buClr>
                <a:schemeClr val="dk2"/>
              </a:buClr>
              <a:buSzPts val="9100"/>
              <a:buNone/>
              <a:defRPr sz="9100">
                <a:solidFill>
                  <a:schemeClr val="dk2"/>
                </a:solidFill>
              </a:defRPr>
            </a:lvl4pPr>
            <a:lvl5pPr lvl="4" algn="r" rtl="0">
              <a:spcBef>
                <a:spcPts val="0"/>
              </a:spcBef>
              <a:spcAft>
                <a:spcPts val="0"/>
              </a:spcAft>
              <a:buClr>
                <a:schemeClr val="dk2"/>
              </a:buClr>
              <a:buSzPts val="9100"/>
              <a:buNone/>
              <a:defRPr sz="9100">
                <a:solidFill>
                  <a:schemeClr val="dk2"/>
                </a:solidFill>
              </a:defRPr>
            </a:lvl5pPr>
            <a:lvl6pPr lvl="5" algn="r" rtl="0">
              <a:spcBef>
                <a:spcPts val="0"/>
              </a:spcBef>
              <a:spcAft>
                <a:spcPts val="0"/>
              </a:spcAft>
              <a:buClr>
                <a:schemeClr val="dk2"/>
              </a:buClr>
              <a:buSzPts val="9100"/>
              <a:buNone/>
              <a:defRPr sz="9100">
                <a:solidFill>
                  <a:schemeClr val="dk2"/>
                </a:solidFill>
              </a:defRPr>
            </a:lvl6pPr>
            <a:lvl7pPr lvl="6" algn="r" rtl="0">
              <a:spcBef>
                <a:spcPts val="0"/>
              </a:spcBef>
              <a:spcAft>
                <a:spcPts val="0"/>
              </a:spcAft>
              <a:buClr>
                <a:schemeClr val="dk2"/>
              </a:buClr>
              <a:buSzPts val="9100"/>
              <a:buNone/>
              <a:defRPr sz="9100">
                <a:solidFill>
                  <a:schemeClr val="dk2"/>
                </a:solidFill>
              </a:defRPr>
            </a:lvl7pPr>
            <a:lvl8pPr lvl="7" algn="r" rtl="0">
              <a:spcBef>
                <a:spcPts val="0"/>
              </a:spcBef>
              <a:spcAft>
                <a:spcPts val="0"/>
              </a:spcAft>
              <a:buClr>
                <a:schemeClr val="dk2"/>
              </a:buClr>
              <a:buSzPts val="9100"/>
              <a:buNone/>
              <a:defRPr sz="9100">
                <a:solidFill>
                  <a:schemeClr val="dk2"/>
                </a:solidFill>
              </a:defRPr>
            </a:lvl8pPr>
            <a:lvl9pPr lvl="8" algn="r" rtl="0">
              <a:spcBef>
                <a:spcPts val="0"/>
              </a:spcBef>
              <a:spcAft>
                <a:spcPts val="0"/>
              </a:spcAft>
              <a:buClr>
                <a:schemeClr val="dk2"/>
              </a:buClr>
              <a:buSzPts val="9100"/>
              <a:buNone/>
              <a:defRPr sz="9100">
                <a:solidFill>
                  <a:schemeClr val="dk2"/>
                </a:solidFill>
              </a:defRPr>
            </a:lvl9pPr>
          </a:lstStyle>
          <a:p>
            <a:r>
              <a:t>xx%</a:t>
            </a:r>
          </a:p>
        </p:txBody>
      </p:sp>
      <p:sp>
        <p:nvSpPr>
          <p:cNvPr id="455" name="Google Shape;455;p34"/>
          <p:cNvSpPr txBox="1">
            <a:spLocks noGrp="1"/>
          </p:cNvSpPr>
          <p:nvPr>
            <p:ph type="title" idx="7" hasCustomPrompt="1"/>
          </p:nvPr>
        </p:nvSpPr>
        <p:spPr>
          <a:xfrm>
            <a:off x="4840450" y="2852113"/>
            <a:ext cx="1182000" cy="406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3"/>
              </a:buClr>
              <a:buSzPts val="3100"/>
              <a:buNone/>
              <a:defRPr sz="3100">
                <a:solidFill>
                  <a:schemeClr val="accent3"/>
                </a:solidFill>
              </a:defRPr>
            </a:lvl1pPr>
            <a:lvl2pPr lvl="1" algn="r" rtl="0">
              <a:spcBef>
                <a:spcPts val="0"/>
              </a:spcBef>
              <a:spcAft>
                <a:spcPts val="0"/>
              </a:spcAft>
              <a:buSzPts val="9100"/>
              <a:buNone/>
              <a:defRPr sz="9100"/>
            </a:lvl2pPr>
            <a:lvl3pPr lvl="2" algn="r" rtl="0">
              <a:spcBef>
                <a:spcPts val="0"/>
              </a:spcBef>
              <a:spcAft>
                <a:spcPts val="0"/>
              </a:spcAft>
              <a:buSzPts val="9100"/>
              <a:buNone/>
              <a:defRPr sz="9100"/>
            </a:lvl3pPr>
            <a:lvl4pPr lvl="3" algn="r" rtl="0">
              <a:spcBef>
                <a:spcPts val="0"/>
              </a:spcBef>
              <a:spcAft>
                <a:spcPts val="0"/>
              </a:spcAft>
              <a:buSzPts val="9100"/>
              <a:buNone/>
              <a:defRPr sz="9100"/>
            </a:lvl4pPr>
            <a:lvl5pPr lvl="4" algn="r" rtl="0">
              <a:spcBef>
                <a:spcPts val="0"/>
              </a:spcBef>
              <a:spcAft>
                <a:spcPts val="0"/>
              </a:spcAft>
              <a:buSzPts val="9100"/>
              <a:buNone/>
              <a:defRPr sz="9100"/>
            </a:lvl5pPr>
            <a:lvl6pPr lvl="5" algn="r" rtl="0">
              <a:spcBef>
                <a:spcPts val="0"/>
              </a:spcBef>
              <a:spcAft>
                <a:spcPts val="0"/>
              </a:spcAft>
              <a:buSzPts val="9100"/>
              <a:buNone/>
              <a:defRPr sz="9100"/>
            </a:lvl6pPr>
            <a:lvl7pPr lvl="6" algn="r" rtl="0">
              <a:spcBef>
                <a:spcPts val="0"/>
              </a:spcBef>
              <a:spcAft>
                <a:spcPts val="0"/>
              </a:spcAft>
              <a:buSzPts val="9100"/>
              <a:buNone/>
              <a:defRPr sz="9100"/>
            </a:lvl7pPr>
            <a:lvl8pPr lvl="7" algn="r" rtl="0">
              <a:spcBef>
                <a:spcPts val="0"/>
              </a:spcBef>
              <a:spcAft>
                <a:spcPts val="0"/>
              </a:spcAft>
              <a:buSzPts val="9100"/>
              <a:buNone/>
              <a:defRPr sz="9100"/>
            </a:lvl8pPr>
            <a:lvl9pPr lvl="8" algn="r" rtl="0">
              <a:spcBef>
                <a:spcPts val="0"/>
              </a:spcBef>
              <a:spcAft>
                <a:spcPts val="0"/>
              </a:spcAft>
              <a:buSzPts val="9100"/>
              <a:buNone/>
              <a:defRPr sz="9100"/>
            </a:lvl9pPr>
          </a:lstStyle>
          <a:p>
            <a:r>
              <a:t>xx%</a:t>
            </a:r>
          </a:p>
        </p:txBody>
      </p:sp>
      <p:sp>
        <p:nvSpPr>
          <p:cNvPr id="456" name="Google Shape;456;p34"/>
          <p:cNvSpPr txBox="1">
            <a:spLocks noGrp="1"/>
          </p:cNvSpPr>
          <p:nvPr>
            <p:ph type="title" idx="8" hasCustomPrompt="1"/>
          </p:nvPr>
        </p:nvSpPr>
        <p:spPr>
          <a:xfrm>
            <a:off x="4840600" y="3773034"/>
            <a:ext cx="1182000" cy="4065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2"/>
              </a:buClr>
              <a:buSzPts val="3100"/>
              <a:buNone/>
              <a:defRPr sz="3100">
                <a:solidFill>
                  <a:schemeClr val="accent6"/>
                </a:solidFill>
              </a:defRPr>
            </a:lvl1pPr>
            <a:lvl2pPr lvl="1" algn="r" rtl="0">
              <a:spcBef>
                <a:spcPts val="0"/>
              </a:spcBef>
              <a:spcAft>
                <a:spcPts val="0"/>
              </a:spcAft>
              <a:buClr>
                <a:schemeClr val="dk2"/>
              </a:buClr>
              <a:buSzPts val="9100"/>
              <a:buNone/>
              <a:defRPr sz="9100">
                <a:solidFill>
                  <a:schemeClr val="dk2"/>
                </a:solidFill>
              </a:defRPr>
            </a:lvl2pPr>
            <a:lvl3pPr lvl="2" algn="r" rtl="0">
              <a:spcBef>
                <a:spcPts val="0"/>
              </a:spcBef>
              <a:spcAft>
                <a:spcPts val="0"/>
              </a:spcAft>
              <a:buClr>
                <a:schemeClr val="dk2"/>
              </a:buClr>
              <a:buSzPts val="9100"/>
              <a:buNone/>
              <a:defRPr sz="9100">
                <a:solidFill>
                  <a:schemeClr val="dk2"/>
                </a:solidFill>
              </a:defRPr>
            </a:lvl3pPr>
            <a:lvl4pPr lvl="3" algn="r" rtl="0">
              <a:spcBef>
                <a:spcPts val="0"/>
              </a:spcBef>
              <a:spcAft>
                <a:spcPts val="0"/>
              </a:spcAft>
              <a:buClr>
                <a:schemeClr val="dk2"/>
              </a:buClr>
              <a:buSzPts val="9100"/>
              <a:buNone/>
              <a:defRPr sz="9100">
                <a:solidFill>
                  <a:schemeClr val="dk2"/>
                </a:solidFill>
              </a:defRPr>
            </a:lvl4pPr>
            <a:lvl5pPr lvl="4" algn="r" rtl="0">
              <a:spcBef>
                <a:spcPts val="0"/>
              </a:spcBef>
              <a:spcAft>
                <a:spcPts val="0"/>
              </a:spcAft>
              <a:buClr>
                <a:schemeClr val="dk2"/>
              </a:buClr>
              <a:buSzPts val="9100"/>
              <a:buNone/>
              <a:defRPr sz="9100">
                <a:solidFill>
                  <a:schemeClr val="dk2"/>
                </a:solidFill>
              </a:defRPr>
            </a:lvl5pPr>
            <a:lvl6pPr lvl="5" algn="r" rtl="0">
              <a:spcBef>
                <a:spcPts val="0"/>
              </a:spcBef>
              <a:spcAft>
                <a:spcPts val="0"/>
              </a:spcAft>
              <a:buClr>
                <a:schemeClr val="dk2"/>
              </a:buClr>
              <a:buSzPts val="9100"/>
              <a:buNone/>
              <a:defRPr sz="9100">
                <a:solidFill>
                  <a:schemeClr val="dk2"/>
                </a:solidFill>
              </a:defRPr>
            </a:lvl6pPr>
            <a:lvl7pPr lvl="6" algn="r" rtl="0">
              <a:spcBef>
                <a:spcPts val="0"/>
              </a:spcBef>
              <a:spcAft>
                <a:spcPts val="0"/>
              </a:spcAft>
              <a:buClr>
                <a:schemeClr val="dk2"/>
              </a:buClr>
              <a:buSzPts val="9100"/>
              <a:buNone/>
              <a:defRPr sz="9100">
                <a:solidFill>
                  <a:schemeClr val="dk2"/>
                </a:solidFill>
              </a:defRPr>
            </a:lvl7pPr>
            <a:lvl8pPr lvl="7" algn="r" rtl="0">
              <a:spcBef>
                <a:spcPts val="0"/>
              </a:spcBef>
              <a:spcAft>
                <a:spcPts val="0"/>
              </a:spcAft>
              <a:buClr>
                <a:schemeClr val="dk2"/>
              </a:buClr>
              <a:buSzPts val="9100"/>
              <a:buNone/>
              <a:defRPr sz="9100">
                <a:solidFill>
                  <a:schemeClr val="dk2"/>
                </a:solidFill>
              </a:defRPr>
            </a:lvl8pPr>
            <a:lvl9pPr lvl="8" algn="r" rtl="0">
              <a:spcBef>
                <a:spcPts val="0"/>
              </a:spcBef>
              <a:spcAft>
                <a:spcPts val="0"/>
              </a:spcAft>
              <a:buClr>
                <a:schemeClr val="dk2"/>
              </a:buClr>
              <a:buSzPts val="9100"/>
              <a:buNone/>
              <a:defRPr sz="9100">
                <a:solidFill>
                  <a:schemeClr val="dk2"/>
                </a:solidFill>
              </a:defRPr>
            </a:lvl9pPr>
          </a:lstStyle>
          <a:p>
            <a:r>
              <a:t>xx%</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2">
  <p:cSld name="CUSTOM_23">
    <p:spTree>
      <p:nvGrpSpPr>
        <p:cNvPr id="1" name="Shape 457"/>
        <p:cNvGrpSpPr/>
        <p:nvPr/>
      </p:nvGrpSpPr>
      <p:grpSpPr>
        <a:xfrm>
          <a:off x="0" y="0"/>
          <a:ext cx="0" cy="0"/>
          <a:chOff x="0" y="0"/>
          <a:chExt cx="0" cy="0"/>
        </a:xfrm>
      </p:grpSpPr>
      <p:sp>
        <p:nvSpPr>
          <p:cNvPr id="458" name="Google Shape;458;p35"/>
          <p:cNvSpPr txBox="1">
            <a:spLocks noGrp="1"/>
          </p:cNvSpPr>
          <p:nvPr>
            <p:ph type="title"/>
          </p:nvPr>
        </p:nvSpPr>
        <p:spPr>
          <a:xfrm>
            <a:off x="1311750" y="708230"/>
            <a:ext cx="6520500" cy="3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59" name="Google Shape;459;p35"/>
          <p:cNvSpPr txBox="1">
            <a:spLocks noGrp="1"/>
          </p:cNvSpPr>
          <p:nvPr>
            <p:ph type="subTitle" idx="1"/>
          </p:nvPr>
        </p:nvSpPr>
        <p:spPr>
          <a:xfrm>
            <a:off x="807775" y="3223125"/>
            <a:ext cx="1508400" cy="41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b="1" i="1"/>
            </a:lvl1pPr>
            <a:lvl2pPr lvl="1" algn="ctr" rtl="0">
              <a:lnSpc>
                <a:spcPct val="100000"/>
              </a:lnSpc>
              <a:spcBef>
                <a:spcPts val="0"/>
              </a:spcBef>
              <a:spcAft>
                <a:spcPts val="0"/>
              </a:spcAft>
              <a:buSzPts val="1600"/>
              <a:buNone/>
              <a:defRPr sz="1600" i="1"/>
            </a:lvl2pPr>
            <a:lvl3pPr lvl="2" algn="ctr" rtl="0">
              <a:lnSpc>
                <a:spcPct val="100000"/>
              </a:lnSpc>
              <a:spcBef>
                <a:spcPts val="0"/>
              </a:spcBef>
              <a:spcAft>
                <a:spcPts val="0"/>
              </a:spcAft>
              <a:buSzPts val="1600"/>
              <a:buNone/>
              <a:defRPr sz="1600" i="1"/>
            </a:lvl3pPr>
            <a:lvl4pPr lvl="3" algn="ctr" rtl="0">
              <a:lnSpc>
                <a:spcPct val="100000"/>
              </a:lnSpc>
              <a:spcBef>
                <a:spcPts val="0"/>
              </a:spcBef>
              <a:spcAft>
                <a:spcPts val="0"/>
              </a:spcAft>
              <a:buSzPts val="1600"/>
              <a:buNone/>
              <a:defRPr sz="1600" i="1"/>
            </a:lvl4pPr>
            <a:lvl5pPr lvl="4" algn="ctr" rtl="0">
              <a:lnSpc>
                <a:spcPct val="100000"/>
              </a:lnSpc>
              <a:spcBef>
                <a:spcPts val="0"/>
              </a:spcBef>
              <a:spcAft>
                <a:spcPts val="0"/>
              </a:spcAft>
              <a:buSzPts val="1600"/>
              <a:buNone/>
              <a:defRPr sz="1600" i="1"/>
            </a:lvl5pPr>
            <a:lvl6pPr lvl="5" algn="ctr" rtl="0">
              <a:lnSpc>
                <a:spcPct val="100000"/>
              </a:lnSpc>
              <a:spcBef>
                <a:spcPts val="0"/>
              </a:spcBef>
              <a:spcAft>
                <a:spcPts val="0"/>
              </a:spcAft>
              <a:buSzPts val="1600"/>
              <a:buNone/>
              <a:defRPr sz="1600" i="1"/>
            </a:lvl6pPr>
            <a:lvl7pPr lvl="6" algn="ctr" rtl="0">
              <a:lnSpc>
                <a:spcPct val="100000"/>
              </a:lnSpc>
              <a:spcBef>
                <a:spcPts val="0"/>
              </a:spcBef>
              <a:spcAft>
                <a:spcPts val="0"/>
              </a:spcAft>
              <a:buSzPts val="1600"/>
              <a:buNone/>
              <a:defRPr sz="1600" i="1"/>
            </a:lvl7pPr>
            <a:lvl8pPr lvl="7" algn="ctr" rtl="0">
              <a:lnSpc>
                <a:spcPct val="100000"/>
              </a:lnSpc>
              <a:spcBef>
                <a:spcPts val="0"/>
              </a:spcBef>
              <a:spcAft>
                <a:spcPts val="0"/>
              </a:spcAft>
              <a:buSzPts val="1600"/>
              <a:buNone/>
              <a:defRPr sz="1600" i="1"/>
            </a:lvl8pPr>
            <a:lvl9pPr lvl="8" algn="ctr" rtl="0">
              <a:lnSpc>
                <a:spcPct val="100000"/>
              </a:lnSpc>
              <a:spcBef>
                <a:spcPts val="0"/>
              </a:spcBef>
              <a:spcAft>
                <a:spcPts val="0"/>
              </a:spcAft>
              <a:buSzPts val="1600"/>
              <a:buNone/>
              <a:defRPr sz="1600" i="1"/>
            </a:lvl9pPr>
          </a:lstStyle>
          <a:p>
            <a:endParaRPr/>
          </a:p>
        </p:txBody>
      </p:sp>
      <p:sp>
        <p:nvSpPr>
          <p:cNvPr id="460" name="Google Shape;460;p35"/>
          <p:cNvSpPr txBox="1">
            <a:spLocks noGrp="1"/>
          </p:cNvSpPr>
          <p:nvPr>
            <p:ph type="subTitle" idx="2"/>
          </p:nvPr>
        </p:nvSpPr>
        <p:spPr>
          <a:xfrm>
            <a:off x="807775" y="3560875"/>
            <a:ext cx="1508400" cy="81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400">
                <a:latin typeface="Lora Medium"/>
                <a:ea typeface="Lora Medium"/>
                <a:cs typeface="Lora Medium"/>
                <a:sym typeface="Lora Medium"/>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61" name="Google Shape;461;p35"/>
          <p:cNvSpPr txBox="1">
            <a:spLocks noGrp="1"/>
          </p:cNvSpPr>
          <p:nvPr>
            <p:ph type="title" idx="3" hasCustomPrompt="1"/>
          </p:nvPr>
        </p:nvSpPr>
        <p:spPr>
          <a:xfrm>
            <a:off x="807928" y="2263725"/>
            <a:ext cx="1508400" cy="34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900"/>
              <a:buNone/>
              <a:defRPr sz="2700"/>
            </a:lvl1pPr>
            <a:lvl2pPr lvl="1" rtl="0">
              <a:lnSpc>
                <a:spcPct val="100000"/>
              </a:lnSpc>
              <a:spcBef>
                <a:spcPts val="0"/>
              </a:spcBef>
              <a:spcAft>
                <a:spcPts val="0"/>
              </a:spcAft>
              <a:buSzPts val="8700"/>
              <a:buNone/>
              <a:defRPr sz="8700"/>
            </a:lvl2pPr>
            <a:lvl3pPr lvl="2" rtl="0">
              <a:lnSpc>
                <a:spcPct val="100000"/>
              </a:lnSpc>
              <a:spcBef>
                <a:spcPts val="0"/>
              </a:spcBef>
              <a:spcAft>
                <a:spcPts val="0"/>
              </a:spcAft>
              <a:buSzPts val="8700"/>
              <a:buNone/>
              <a:defRPr sz="8700"/>
            </a:lvl3pPr>
            <a:lvl4pPr lvl="3" rtl="0">
              <a:lnSpc>
                <a:spcPct val="100000"/>
              </a:lnSpc>
              <a:spcBef>
                <a:spcPts val="0"/>
              </a:spcBef>
              <a:spcAft>
                <a:spcPts val="0"/>
              </a:spcAft>
              <a:buSzPts val="8700"/>
              <a:buNone/>
              <a:defRPr sz="8700"/>
            </a:lvl4pPr>
            <a:lvl5pPr lvl="4" rtl="0">
              <a:lnSpc>
                <a:spcPct val="100000"/>
              </a:lnSpc>
              <a:spcBef>
                <a:spcPts val="0"/>
              </a:spcBef>
              <a:spcAft>
                <a:spcPts val="0"/>
              </a:spcAft>
              <a:buSzPts val="8700"/>
              <a:buNone/>
              <a:defRPr sz="8700"/>
            </a:lvl5pPr>
            <a:lvl6pPr lvl="5" rtl="0">
              <a:lnSpc>
                <a:spcPct val="100000"/>
              </a:lnSpc>
              <a:spcBef>
                <a:spcPts val="0"/>
              </a:spcBef>
              <a:spcAft>
                <a:spcPts val="0"/>
              </a:spcAft>
              <a:buSzPts val="8700"/>
              <a:buNone/>
              <a:defRPr sz="8700"/>
            </a:lvl6pPr>
            <a:lvl7pPr lvl="6" rtl="0">
              <a:lnSpc>
                <a:spcPct val="100000"/>
              </a:lnSpc>
              <a:spcBef>
                <a:spcPts val="0"/>
              </a:spcBef>
              <a:spcAft>
                <a:spcPts val="0"/>
              </a:spcAft>
              <a:buSzPts val="8700"/>
              <a:buNone/>
              <a:defRPr sz="8700"/>
            </a:lvl7pPr>
            <a:lvl8pPr lvl="7" rtl="0">
              <a:lnSpc>
                <a:spcPct val="100000"/>
              </a:lnSpc>
              <a:spcBef>
                <a:spcPts val="0"/>
              </a:spcBef>
              <a:spcAft>
                <a:spcPts val="0"/>
              </a:spcAft>
              <a:buSzPts val="8700"/>
              <a:buNone/>
              <a:defRPr sz="8700"/>
            </a:lvl8pPr>
            <a:lvl9pPr lvl="8" rtl="0">
              <a:lnSpc>
                <a:spcPct val="100000"/>
              </a:lnSpc>
              <a:spcBef>
                <a:spcPts val="0"/>
              </a:spcBef>
              <a:spcAft>
                <a:spcPts val="0"/>
              </a:spcAft>
              <a:buSzPts val="8700"/>
              <a:buNone/>
              <a:defRPr sz="8700"/>
            </a:lvl9pPr>
          </a:lstStyle>
          <a:p>
            <a:r>
              <a:t>xx%</a:t>
            </a:r>
          </a:p>
        </p:txBody>
      </p:sp>
      <p:sp>
        <p:nvSpPr>
          <p:cNvPr id="462" name="Google Shape;462;p35"/>
          <p:cNvSpPr txBox="1">
            <a:spLocks noGrp="1"/>
          </p:cNvSpPr>
          <p:nvPr>
            <p:ph type="subTitle" idx="4"/>
          </p:nvPr>
        </p:nvSpPr>
        <p:spPr>
          <a:xfrm>
            <a:off x="2765850" y="3223125"/>
            <a:ext cx="1508400" cy="41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b="1" i="1"/>
            </a:lvl1pPr>
            <a:lvl2pPr lvl="1" algn="ctr" rtl="0">
              <a:lnSpc>
                <a:spcPct val="100000"/>
              </a:lnSpc>
              <a:spcBef>
                <a:spcPts val="0"/>
              </a:spcBef>
              <a:spcAft>
                <a:spcPts val="0"/>
              </a:spcAft>
              <a:buSzPts val="1600"/>
              <a:buNone/>
              <a:defRPr sz="1600" i="1"/>
            </a:lvl2pPr>
            <a:lvl3pPr lvl="2" algn="ctr" rtl="0">
              <a:lnSpc>
                <a:spcPct val="100000"/>
              </a:lnSpc>
              <a:spcBef>
                <a:spcPts val="0"/>
              </a:spcBef>
              <a:spcAft>
                <a:spcPts val="0"/>
              </a:spcAft>
              <a:buSzPts val="1600"/>
              <a:buNone/>
              <a:defRPr sz="1600" i="1"/>
            </a:lvl3pPr>
            <a:lvl4pPr lvl="3" algn="ctr" rtl="0">
              <a:lnSpc>
                <a:spcPct val="100000"/>
              </a:lnSpc>
              <a:spcBef>
                <a:spcPts val="0"/>
              </a:spcBef>
              <a:spcAft>
                <a:spcPts val="0"/>
              </a:spcAft>
              <a:buSzPts val="1600"/>
              <a:buNone/>
              <a:defRPr sz="1600" i="1"/>
            </a:lvl4pPr>
            <a:lvl5pPr lvl="4" algn="ctr" rtl="0">
              <a:lnSpc>
                <a:spcPct val="100000"/>
              </a:lnSpc>
              <a:spcBef>
                <a:spcPts val="0"/>
              </a:spcBef>
              <a:spcAft>
                <a:spcPts val="0"/>
              </a:spcAft>
              <a:buSzPts val="1600"/>
              <a:buNone/>
              <a:defRPr sz="1600" i="1"/>
            </a:lvl5pPr>
            <a:lvl6pPr lvl="5" algn="ctr" rtl="0">
              <a:lnSpc>
                <a:spcPct val="100000"/>
              </a:lnSpc>
              <a:spcBef>
                <a:spcPts val="0"/>
              </a:spcBef>
              <a:spcAft>
                <a:spcPts val="0"/>
              </a:spcAft>
              <a:buSzPts val="1600"/>
              <a:buNone/>
              <a:defRPr sz="1600" i="1"/>
            </a:lvl6pPr>
            <a:lvl7pPr lvl="6" algn="ctr" rtl="0">
              <a:lnSpc>
                <a:spcPct val="100000"/>
              </a:lnSpc>
              <a:spcBef>
                <a:spcPts val="0"/>
              </a:spcBef>
              <a:spcAft>
                <a:spcPts val="0"/>
              </a:spcAft>
              <a:buSzPts val="1600"/>
              <a:buNone/>
              <a:defRPr sz="1600" i="1"/>
            </a:lvl7pPr>
            <a:lvl8pPr lvl="7" algn="ctr" rtl="0">
              <a:lnSpc>
                <a:spcPct val="100000"/>
              </a:lnSpc>
              <a:spcBef>
                <a:spcPts val="0"/>
              </a:spcBef>
              <a:spcAft>
                <a:spcPts val="0"/>
              </a:spcAft>
              <a:buSzPts val="1600"/>
              <a:buNone/>
              <a:defRPr sz="1600" i="1"/>
            </a:lvl8pPr>
            <a:lvl9pPr lvl="8" algn="ctr" rtl="0">
              <a:lnSpc>
                <a:spcPct val="100000"/>
              </a:lnSpc>
              <a:spcBef>
                <a:spcPts val="0"/>
              </a:spcBef>
              <a:spcAft>
                <a:spcPts val="0"/>
              </a:spcAft>
              <a:buSzPts val="1600"/>
              <a:buNone/>
              <a:defRPr sz="1600" i="1"/>
            </a:lvl9pPr>
          </a:lstStyle>
          <a:p>
            <a:endParaRPr/>
          </a:p>
        </p:txBody>
      </p:sp>
      <p:sp>
        <p:nvSpPr>
          <p:cNvPr id="463" name="Google Shape;463;p35"/>
          <p:cNvSpPr txBox="1">
            <a:spLocks noGrp="1"/>
          </p:cNvSpPr>
          <p:nvPr>
            <p:ph type="subTitle" idx="5"/>
          </p:nvPr>
        </p:nvSpPr>
        <p:spPr>
          <a:xfrm>
            <a:off x="2765850" y="3560875"/>
            <a:ext cx="1508400" cy="81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400">
                <a:latin typeface="Lora Medium"/>
                <a:ea typeface="Lora Medium"/>
                <a:cs typeface="Lora Medium"/>
                <a:sym typeface="Lora Medium"/>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64" name="Google Shape;464;p35"/>
          <p:cNvSpPr txBox="1">
            <a:spLocks noGrp="1"/>
          </p:cNvSpPr>
          <p:nvPr>
            <p:ph type="subTitle" idx="6"/>
          </p:nvPr>
        </p:nvSpPr>
        <p:spPr>
          <a:xfrm>
            <a:off x="4723925" y="3223125"/>
            <a:ext cx="1508400" cy="41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b="1" i="1"/>
            </a:lvl1pPr>
            <a:lvl2pPr lvl="1" algn="ctr" rtl="0">
              <a:lnSpc>
                <a:spcPct val="100000"/>
              </a:lnSpc>
              <a:spcBef>
                <a:spcPts val="0"/>
              </a:spcBef>
              <a:spcAft>
                <a:spcPts val="0"/>
              </a:spcAft>
              <a:buSzPts val="1600"/>
              <a:buNone/>
              <a:defRPr sz="1600" i="1"/>
            </a:lvl2pPr>
            <a:lvl3pPr lvl="2" algn="ctr" rtl="0">
              <a:lnSpc>
                <a:spcPct val="100000"/>
              </a:lnSpc>
              <a:spcBef>
                <a:spcPts val="0"/>
              </a:spcBef>
              <a:spcAft>
                <a:spcPts val="0"/>
              </a:spcAft>
              <a:buSzPts val="1600"/>
              <a:buNone/>
              <a:defRPr sz="1600" i="1"/>
            </a:lvl3pPr>
            <a:lvl4pPr lvl="3" algn="ctr" rtl="0">
              <a:lnSpc>
                <a:spcPct val="100000"/>
              </a:lnSpc>
              <a:spcBef>
                <a:spcPts val="0"/>
              </a:spcBef>
              <a:spcAft>
                <a:spcPts val="0"/>
              </a:spcAft>
              <a:buSzPts val="1600"/>
              <a:buNone/>
              <a:defRPr sz="1600" i="1"/>
            </a:lvl4pPr>
            <a:lvl5pPr lvl="4" algn="ctr" rtl="0">
              <a:lnSpc>
                <a:spcPct val="100000"/>
              </a:lnSpc>
              <a:spcBef>
                <a:spcPts val="0"/>
              </a:spcBef>
              <a:spcAft>
                <a:spcPts val="0"/>
              </a:spcAft>
              <a:buSzPts val="1600"/>
              <a:buNone/>
              <a:defRPr sz="1600" i="1"/>
            </a:lvl5pPr>
            <a:lvl6pPr lvl="5" algn="ctr" rtl="0">
              <a:lnSpc>
                <a:spcPct val="100000"/>
              </a:lnSpc>
              <a:spcBef>
                <a:spcPts val="0"/>
              </a:spcBef>
              <a:spcAft>
                <a:spcPts val="0"/>
              </a:spcAft>
              <a:buSzPts val="1600"/>
              <a:buNone/>
              <a:defRPr sz="1600" i="1"/>
            </a:lvl6pPr>
            <a:lvl7pPr lvl="6" algn="ctr" rtl="0">
              <a:lnSpc>
                <a:spcPct val="100000"/>
              </a:lnSpc>
              <a:spcBef>
                <a:spcPts val="0"/>
              </a:spcBef>
              <a:spcAft>
                <a:spcPts val="0"/>
              </a:spcAft>
              <a:buSzPts val="1600"/>
              <a:buNone/>
              <a:defRPr sz="1600" i="1"/>
            </a:lvl7pPr>
            <a:lvl8pPr lvl="7" algn="ctr" rtl="0">
              <a:lnSpc>
                <a:spcPct val="100000"/>
              </a:lnSpc>
              <a:spcBef>
                <a:spcPts val="0"/>
              </a:spcBef>
              <a:spcAft>
                <a:spcPts val="0"/>
              </a:spcAft>
              <a:buSzPts val="1600"/>
              <a:buNone/>
              <a:defRPr sz="1600" i="1"/>
            </a:lvl8pPr>
            <a:lvl9pPr lvl="8" algn="ctr" rtl="0">
              <a:lnSpc>
                <a:spcPct val="100000"/>
              </a:lnSpc>
              <a:spcBef>
                <a:spcPts val="0"/>
              </a:spcBef>
              <a:spcAft>
                <a:spcPts val="0"/>
              </a:spcAft>
              <a:buSzPts val="1600"/>
              <a:buNone/>
              <a:defRPr sz="1600" i="1"/>
            </a:lvl9pPr>
          </a:lstStyle>
          <a:p>
            <a:endParaRPr/>
          </a:p>
        </p:txBody>
      </p:sp>
      <p:sp>
        <p:nvSpPr>
          <p:cNvPr id="465" name="Google Shape;465;p35"/>
          <p:cNvSpPr txBox="1">
            <a:spLocks noGrp="1"/>
          </p:cNvSpPr>
          <p:nvPr>
            <p:ph type="subTitle" idx="7"/>
          </p:nvPr>
        </p:nvSpPr>
        <p:spPr>
          <a:xfrm>
            <a:off x="4723925" y="3560875"/>
            <a:ext cx="1508400" cy="81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400">
                <a:latin typeface="Lora Medium"/>
                <a:ea typeface="Lora Medium"/>
                <a:cs typeface="Lora Medium"/>
                <a:sym typeface="Lora Medium"/>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66" name="Google Shape;466;p35"/>
          <p:cNvSpPr txBox="1">
            <a:spLocks noGrp="1"/>
          </p:cNvSpPr>
          <p:nvPr>
            <p:ph type="subTitle" idx="8"/>
          </p:nvPr>
        </p:nvSpPr>
        <p:spPr>
          <a:xfrm>
            <a:off x="6704675" y="3223125"/>
            <a:ext cx="1508400" cy="415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800"/>
              <a:buNone/>
              <a:defRPr sz="1800" b="1" i="1"/>
            </a:lvl1pPr>
            <a:lvl2pPr lvl="1" algn="ctr" rtl="0">
              <a:lnSpc>
                <a:spcPct val="100000"/>
              </a:lnSpc>
              <a:spcBef>
                <a:spcPts val="0"/>
              </a:spcBef>
              <a:spcAft>
                <a:spcPts val="0"/>
              </a:spcAft>
              <a:buSzPts val="1600"/>
              <a:buNone/>
              <a:defRPr sz="1600" i="1"/>
            </a:lvl2pPr>
            <a:lvl3pPr lvl="2" algn="ctr" rtl="0">
              <a:lnSpc>
                <a:spcPct val="100000"/>
              </a:lnSpc>
              <a:spcBef>
                <a:spcPts val="0"/>
              </a:spcBef>
              <a:spcAft>
                <a:spcPts val="0"/>
              </a:spcAft>
              <a:buSzPts val="1600"/>
              <a:buNone/>
              <a:defRPr sz="1600" i="1"/>
            </a:lvl3pPr>
            <a:lvl4pPr lvl="3" algn="ctr" rtl="0">
              <a:lnSpc>
                <a:spcPct val="100000"/>
              </a:lnSpc>
              <a:spcBef>
                <a:spcPts val="0"/>
              </a:spcBef>
              <a:spcAft>
                <a:spcPts val="0"/>
              </a:spcAft>
              <a:buSzPts val="1600"/>
              <a:buNone/>
              <a:defRPr sz="1600" i="1"/>
            </a:lvl4pPr>
            <a:lvl5pPr lvl="4" algn="ctr" rtl="0">
              <a:lnSpc>
                <a:spcPct val="100000"/>
              </a:lnSpc>
              <a:spcBef>
                <a:spcPts val="0"/>
              </a:spcBef>
              <a:spcAft>
                <a:spcPts val="0"/>
              </a:spcAft>
              <a:buSzPts val="1600"/>
              <a:buNone/>
              <a:defRPr sz="1600" i="1"/>
            </a:lvl5pPr>
            <a:lvl6pPr lvl="5" algn="ctr" rtl="0">
              <a:lnSpc>
                <a:spcPct val="100000"/>
              </a:lnSpc>
              <a:spcBef>
                <a:spcPts val="0"/>
              </a:spcBef>
              <a:spcAft>
                <a:spcPts val="0"/>
              </a:spcAft>
              <a:buSzPts val="1600"/>
              <a:buNone/>
              <a:defRPr sz="1600" i="1"/>
            </a:lvl6pPr>
            <a:lvl7pPr lvl="6" algn="ctr" rtl="0">
              <a:lnSpc>
                <a:spcPct val="100000"/>
              </a:lnSpc>
              <a:spcBef>
                <a:spcPts val="0"/>
              </a:spcBef>
              <a:spcAft>
                <a:spcPts val="0"/>
              </a:spcAft>
              <a:buSzPts val="1600"/>
              <a:buNone/>
              <a:defRPr sz="1600" i="1"/>
            </a:lvl7pPr>
            <a:lvl8pPr lvl="7" algn="ctr" rtl="0">
              <a:lnSpc>
                <a:spcPct val="100000"/>
              </a:lnSpc>
              <a:spcBef>
                <a:spcPts val="0"/>
              </a:spcBef>
              <a:spcAft>
                <a:spcPts val="0"/>
              </a:spcAft>
              <a:buSzPts val="1600"/>
              <a:buNone/>
              <a:defRPr sz="1600" i="1"/>
            </a:lvl8pPr>
            <a:lvl9pPr lvl="8" algn="ctr" rtl="0">
              <a:lnSpc>
                <a:spcPct val="100000"/>
              </a:lnSpc>
              <a:spcBef>
                <a:spcPts val="0"/>
              </a:spcBef>
              <a:spcAft>
                <a:spcPts val="0"/>
              </a:spcAft>
              <a:buSzPts val="1600"/>
              <a:buNone/>
              <a:defRPr sz="1600" i="1"/>
            </a:lvl9pPr>
          </a:lstStyle>
          <a:p>
            <a:endParaRPr/>
          </a:p>
        </p:txBody>
      </p:sp>
      <p:sp>
        <p:nvSpPr>
          <p:cNvPr id="467" name="Google Shape;467;p35"/>
          <p:cNvSpPr txBox="1">
            <a:spLocks noGrp="1"/>
          </p:cNvSpPr>
          <p:nvPr>
            <p:ph type="subTitle" idx="9"/>
          </p:nvPr>
        </p:nvSpPr>
        <p:spPr>
          <a:xfrm>
            <a:off x="6704675" y="3560875"/>
            <a:ext cx="1508400" cy="819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400">
                <a:latin typeface="Lora Medium"/>
                <a:ea typeface="Lora Medium"/>
                <a:cs typeface="Lora Medium"/>
                <a:sym typeface="Lora Medium"/>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468" name="Google Shape;468;p35"/>
          <p:cNvSpPr txBox="1">
            <a:spLocks noGrp="1"/>
          </p:cNvSpPr>
          <p:nvPr>
            <p:ph type="title" idx="13" hasCustomPrompt="1"/>
          </p:nvPr>
        </p:nvSpPr>
        <p:spPr>
          <a:xfrm>
            <a:off x="2765853" y="2263725"/>
            <a:ext cx="1508400" cy="34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900"/>
              <a:buNone/>
              <a:defRPr sz="2700"/>
            </a:lvl1pPr>
            <a:lvl2pPr lvl="1" rtl="0">
              <a:lnSpc>
                <a:spcPct val="100000"/>
              </a:lnSpc>
              <a:spcBef>
                <a:spcPts val="0"/>
              </a:spcBef>
              <a:spcAft>
                <a:spcPts val="0"/>
              </a:spcAft>
              <a:buSzPts val="8700"/>
              <a:buNone/>
              <a:defRPr sz="8700"/>
            </a:lvl2pPr>
            <a:lvl3pPr lvl="2" rtl="0">
              <a:lnSpc>
                <a:spcPct val="100000"/>
              </a:lnSpc>
              <a:spcBef>
                <a:spcPts val="0"/>
              </a:spcBef>
              <a:spcAft>
                <a:spcPts val="0"/>
              </a:spcAft>
              <a:buSzPts val="8700"/>
              <a:buNone/>
              <a:defRPr sz="8700"/>
            </a:lvl3pPr>
            <a:lvl4pPr lvl="3" rtl="0">
              <a:lnSpc>
                <a:spcPct val="100000"/>
              </a:lnSpc>
              <a:spcBef>
                <a:spcPts val="0"/>
              </a:spcBef>
              <a:spcAft>
                <a:spcPts val="0"/>
              </a:spcAft>
              <a:buSzPts val="8700"/>
              <a:buNone/>
              <a:defRPr sz="8700"/>
            </a:lvl4pPr>
            <a:lvl5pPr lvl="4" rtl="0">
              <a:lnSpc>
                <a:spcPct val="100000"/>
              </a:lnSpc>
              <a:spcBef>
                <a:spcPts val="0"/>
              </a:spcBef>
              <a:spcAft>
                <a:spcPts val="0"/>
              </a:spcAft>
              <a:buSzPts val="8700"/>
              <a:buNone/>
              <a:defRPr sz="8700"/>
            </a:lvl5pPr>
            <a:lvl6pPr lvl="5" rtl="0">
              <a:lnSpc>
                <a:spcPct val="100000"/>
              </a:lnSpc>
              <a:spcBef>
                <a:spcPts val="0"/>
              </a:spcBef>
              <a:spcAft>
                <a:spcPts val="0"/>
              </a:spcAft>
              <a:buSzPts val="8700"/>
              <a:buNone/>
              <a:defRPr sz="8700"/>
            </a:lvl6pPr>
            <a:lvl7pPr lvl="6" rtl="0">
              <a:lnSpc>
                <a:spcPct val="100000"/>
              </a:lnSpc>
              <a:spcBef>
                <a:spcPts val="0"/>
              </a:spcBef>
              <a:spcAft>
                <a:spcPts val="0"/>
              </a:spcAft>
              <a:buSzPts val="8700"/>
              <a:buNone/>
              <a:defRPr sz="8700"/>
            </a:lvl7pPr>
            <a:lvl8pPr lvl="7" rtl="0">
              <a:lnSpc>
                <a:spcPct val="100000"/>
              </a:lnSpc>
              <a:spcBef>
                <a:spcPts val="0"/>
              </a:spcBef>
              <a:spcAft>
                <a:spcPts val="0"/>
              </a:spcAft>
              <a:buSzPts val="8700"/>
              <a:buNone/>
              <a:defRPr sz="8700"/>
            </a:lvl8pPr>
            <a:lvl9pPr lvl="8" rtl="0">
              <a:lnSpc>
                <a:spcPct val="100000"/>
              </a:lnSpc>
              <a:spcBef>
                <a:spcPts val="0"/>
              </a:spcBef>
              <a:spcAft>
                <a:spcPts val="0"/>
              </a:spcAft>
              <a:buSzPts val="8700"/>
              <a:buNone/>
              <a:defRPr sz="8700"/>
            </a:lvl9pPr>
          </a:lstStyle>
          <a:p>
            <a:r>
              <a:t>xx%</a:t>
            </a:r>
          </a:p>
        </p:txBody>
      </p:sp>
      <p:sp>
        <p:nvSpPr>
          <p:cNvPr id="469" name="Google Shape;469;p35"/>
          <p:cNvSpPr txBox="1">
            <a:spLocks noGrp="1"/>
          </p:cNvSpPr>
          <p:nvPr>
            <p:ph type="title" idx="14" hasCustomPrompt="1"/>
          </p:nvPr>
        </p:nvSpPr>
        <p:spPr>
          <a:xfrm>
            <a:off x="4723778" y="2263725"/>
            <a:ext cx="1508400" cy="34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900"/>
              <a:buNone/>
              <a:defRPr sz="2700"/>
            </a:lvl1pPr>
            <a:lvl2pPr lvl="1" rtl="0">
              <a:lnSpc>
                <a:spcPct val="100000"/>
              </a:lnSpc>
              <a:spcBef>
                <a:spcPts val="0"/>
              </a:spcBef>
              <a:spcAft>
                <a:spcPts val="0"/>
              </a:spcAft>
              <a:buSzPts val="8700"/>
              <a:buNone/>
              <a:defRPr sz="8700"/>
            </a:lvl2pPr>
            <a:lvl3pPr lvl="2" rtl="0">
              <a:lnSpc>
                <a:spcPct val="100000"/>
              </a:lnSpc>
              <a:spcBef>
                <a:spcPts val="0"/>
              </a:spcBef>
              <a:spcAft>
                <a:spcPts val="0"/>
              </a:spcAft>
              <a:buSzPts val="8700"/>
              <a:buNone/>
              <a:defRPr sz="8700"/>
            </a:lvl3pPr>
            <a:lvl4pPr lvl="3" rtl="0">
              <a:lnSpc>
                <a:spcPct val="100000"/>
              </a:lnSpc>
              <a:spcBef>
                <a:spcPts val="0"/>
              </a:spcBef>
              <a:spcAft>
                <a:spcPts val="0"/>
              </a:spcAft>
              <a:buSzPts val="8700"/>
              <a:buNone/>
              <a:defRPr sz="8700"/>
            </a:lvl4pPr>
            <a:lvl5pPr lvl="4" rtl="0">
              <a:lnSpc>
                <a:spcPct val="100000"/>
              </a:lnSpc>
              <a:spcBef>
                <a:spcPts val="0"/>
              </a:spcBef>
              <a:spcAft>
                <a:spcPts val="0"/>
              </a:spcAft>
              <a:buSzPts val="8700"/>
              <a:buNone/>
              <a:defRPr sz="8700"/>
            </a:lvl5pPr>
            <a:lvl6pPr lvl="5" rtl="0">
              <a:lnSpc>
                <a:spcPct val="100000"/>
              </a:lnSpc>
              <a:spcBef>
                <a:spcPts val="0"/>
              </a:spcBef>
              <a:spcAft>
                <a:spcPts val="0"/>
              </a:spcAft>
              <a:buSzPts val="8700"/>
              <a:buNone/>
              <a:defRPr sz="8700"/>
            </a:lvl6pPr>
            <a:lvl7pPr lvl="6" rtl="0">
              <a:lnSpc>
                <a:spcPct val="100000"/>
              </a:lnSpc>
              <a:spcBef>
                <a:spcPts val="0"/>
              </a:spcBef>
              <a:spcAft>
                <a:spcPts val="0"/>
              </a:spcAft>
              <a:buSzPts val="8700"/>
              <a:buNone/>
              <a:defRPr sz="8700"/>
            </a:lvl7pPr>
            <a:lvl8pPr lvl="7" rtl="0">
              <a:lnSpc>
                <a:spcPct val="100000"/>
              </a:lnSpc>
              <a:spcBef>
                <a:spcPts val="0"/>
              </a:spcBef>
              <a:spcAft>
                <a:spcPts val="0"/>
              </a:spcAft>
              <a:buSzPts val="8700"/>
              <a:buNone/>
              <a:defRPr sz="8700"/>
            </a:lvl8pPr>
            <a:lvl9pPr lvl="8" rtl="0">
              <a:lnSpc>
                <a:spcPct val="100000"/>
              </a:lnSpc>
              <a:spcBef>
                <a:spcPts val="0"/>
              </a:spcBef>
              <a:spcAft>
                <a:spcPts val="0"/>
              </a:spcAft>
              <a:buSzPts val="8700"/>
              <a:buNone/>
              <a:defRPr sz="8700"/>
            </a:lvl9pPr>
          </a:lstStyle>
          <a:p>
            <a:r>
              <a:t>xx%</a:t>
            </a:r>
          </a:p>
        </p:txBody>
      </p:sp>
      <p:sp>
        <p:nvSpPr>
          <p:cNvPr id="470" name="Google Shape;470;p35"/>
          <p:cNvSpPr txBox="1">
            <a:spLocks noGrp="1"/>
          </p:cNvSpPr>
          <p:nvPr>
            <p:ph type="title" idx="15" hasCustomPrompt="1"/>
          </p:nvPr>
        </p:nvSpPr>
        <p:spPr>
          <a:xfrm>
            <a:off x="6681703" y="2263725"/>
            <a:ext cx="1508400" cy="34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900"/>
              <a:buNone/>
              <a:defRPr sz="2700"/>
            </a:lvl1pPr>
            <a:lvl2pPr lvl="1" rtl="0">
              <a:lnSpc>
                <a:spcPct val="100000"/>
              </a:lnSpc>
              <a:spcBef>
                <a:spcPts val="0"/>
              </a:spcBef>
              <a:spcAft>
                <a:spcPts val="0"/>
              </a:spcAft>
              <a:buSzPts val="8700"/>
              <a:buNone/>
              <a:defRPr sz="8700"/>
            </a:lvl2pPr>
            <a:lvl3pPr lvl="2" rtl="0">
              <a:lnSpc>
                <a:spcPct val="100000"/>
              </a:lnSpc>
              <a:spcBef>
                <a:spcPts val="0"/>
              </a:spcBef>
              <a:spcAft>
                <a:spcPts val="0"/>
              </a:spcAft>
              <a:buSzPts val="8700"/>
              <a:buNone/>
              <a:defRPr sz="8700"/>
            </a:lvl3pPr>
            <a:lvl4pPr lvl="3" rtl="0">
              <a:lnSpc>
                <a:spcPct val="100000"/>
              </a:lnSpc>
              <a:spcBef>
                <a:spcPts val="0"/>
              </a:spcBef>
              <a:spcAft>
                <a:spcPts val="0"/>
              </a:spcAft>
              <a:buSzPts val="8700"/>
              <a:buNone/>
              <a:defRPr sz="8700"/>
            </a:lvl4pPr>
            <a:lvl5pPr lvl="4" rtl="0">
              <a:lnSpc>
                <a:spcPct val="100000"/>
              </a:lnSpc>
              <a:spcBef>
                <a:spcPts val="0"/>
              </a:spcBef>
              <a:spcAft>
                <a:spcPts val="0"/>
              </a:spcAft>
              <a:buSzPts val="8700"/>
              <a:buNone/>
              <a:defRPr sz="8700"/>
            </a:lvl5pPr>
            <a:lvl6pPr lvl="5" rtl="0">
              <a:lnSpc>
                <a:spcPct val="100000"/>
              </a:lnSpc>
              <a:spcBef>
                <a:spcPts val="0"/>
              </a:spcBef>
              <a:spcAft>
                <a:spcPts val="0"/>
              </a:spcAft>
              <a:buSzPts val="8700"/>
              <a:buNone/>
              <a:defRPr sz="8700"/>
            </a:lvl6pPr>
            <a:lvl7pPr lvl="6" rtl="0">
              <a:lnSpc>
                <a:spcPct val="100000"/>
              </a:lnSpc>
              <a:spcBef>
                <a:spcPts val="0"/>
              </a:spcBef>
              <a:spcAft>
                <a:spcPts val="0"/>
              </a:spcAft>
              <a:buSzPts val="8700"/>
              <a:buNone/>
              <a:defRPr sz="8700"/>
            </a:lvl7pPr>
            <a:lvl8pPr lvl="7" rtl="0">
              <a:lnSpc>
                <a:spcPct val="100000"/>
              </a:lnSpc>
              <a:spcBef>
                <a:spcPts val="0"/>
              </a:spcBef>
              <a:spcAft>
                <a:spcPts val="0"/>
              </a:spcAft>
              <a:buSzPts val="8700"/>
              <a:buNone/>
              <a:defRPr sz="8700"/>
            </a:lvl8pPr>
            <a:lvl9pPr lvl="8" rtl="0">
              <a:lnSpc>
                <a:spcPct val="100000"/>
              </a:lnSpc>
              <a:spcBef>
                <a:spcPts val="0"/>
              </a:spcBef>
              <a:spcAft>
                <a:spcPts val="0"/>
              </a:spcAft>
              <a:buSzPts val="8700"/>
              <a:buNone/>
              <a:defRPr sz="8700"/>
            </a:lvl9pPr>
          </a:lstStyle>
          <a:p>
            <a:r>
              <a:t>xx%</a:t>
            </a:r>
          </a:p>
        </p:txBody>
      </p:sp>
      <p:grpSp>
        <p:nvGrpSpPr>
          <p:cNvPr id="471" name="Google Shape;471;p35"/>
          <p:cNvGrpSpPr/>
          <p:nvPr/>
        </p:nvGrpSpPr>
        <p:grpSpPr>
          <a:xfrm rot="5400000">
            <a:off x="-821217" y="3387022"/>
            <a:ext cx="1990119" cy="347691"/>
            <a:chOff x="-7203475" y="4812977"/>
            <a:chExt cx="1892108" cy="330567"/>
          </a:xfrm>
        </p:grpSpPr>
        <p:sp>
          <p:nvSpPr>
            <p:cNvPr id="472" name="Google Shape;472;p35"/>
            <p:cNvSpPr/>
            <p:nvPr/>
          </p:nvSpPr>
          <p:spPr>
            <a:xfrm>
              <a:off x="-6352969" y="4812977"/>
              <a:ext cx="191860" cy="330552"/>
            </a:xfrm>
            <a:custGeom>
              <a:avLst/>
              <a:gdLst/>
              <a:ahLst/>
              <a:cxnLst/>
              <a:rect l="l" t="t" r="r" b="b"/>
              <a:pathLst>
                <a:path w="5799" h="9991" fill="none" extrusionOk="0">
                  <a:moveTo>
                    <a:pt x="5799" y="9990"/>
                  </a:moveTo>
                  <a:lnTo>
                    <a:pt x="5751" y="72"/>
                  </a:lnTo>
                  <a:cubicBezTo>
                    <a:pt x="4799" y="25"/>
                    <a:pt x="3834" y="1"/>
                    <a:pt x="2870" y="1"/>
                  </a:cubicBezTo>
                  <a:cubicBezTo>
                    <a:pt x="1906" y="13"/>
                    <a:pt x="941" y="48"/>
                    <a:pt x="1" y="108"/>
                  </a:cubicBezTo>
                  <a:lnTo>
                    <a:pt x="48" y="9990"/>
                  </a:lnTo>
                </a:path>
              </a:pathLst>
            </a:custGeom>
            <a:noFill/>
            <a:ln w="28575"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5"/>
            <p:cNvSpPr/>
            <p:nvPr/>
          </p:nvSpPr>
          <p:spPr>
            <a:xfrm>
              <a:off x="-6952145" y="4905952"/>
              <a:ext cx="278146" cy="237583"/>
            </a:xfrm>
            <a:custGeom>
              <a:avLst/>
              <a:gdLst/>
              <a:ahLst/>
              <a:cxnLst/>
              <a:rect l="l" t="t" r="r" b="b"/>
              <a:pathLst>
                <a:path w="8407" h="7181" fill="none" extrusionOk="0">
                  <a:moveTo>
                    <a:pt x="8406" y="7180"/>
                  </a:moveTo>
                  <a:lnTo>
                    <a:pt x="5263" y="1"/>
                  </a:lnTo>
                  <a:cubicBezTo>
                    <a:pt x="3453" y="667"/>
                    <a:pt x="1691" y="1441"/>
                    <a:pt x="0" y="2310"/>
                  </a:cubicBezTo>
                  <a:lnTo>
                    <a:pt x="2120" y="7180"/>
                  </a:lnTo>
                </a:path>
              </a:pathLst>
            </a:custGeom>
            <a:noFill/>
            <a:ln w="28575"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5"/>
            <p:cNvSpPr/>
            <p:nvPr/>
          </p:nvSpPr>
          <p:spPr>
            <a:xfrm>
              <a:off x="-5856992" y="4894140"/>
              <a:ext cx="278146" cy="249395"/>
            </a:xfrm>
            <a:custGeom>
              <a:avLst/>
              <a:gdLst/>
              <a:ahLst/>
              <a:cxnLst/>
              <a:rect l="l" t="t" r="r" b="b"/>
              <a:pathLst>
                <a:path w="8407" h="7538" fill="none" extrusionOk="0">
                  <a:moveTo>
                    <a:pt x="6216" y="7537"/>
                  </a:moveTo>
                  <a:lnTo>
                    <a:pt x="8406" y="2179"/>
                  </a:lnTo>
                  <a:cubicBezTo>
                    <a:pt x="6692" y="1346"/>
                    <a:pt x="4906" y="620"/>
                    <a:pt x="3084" y="0"/>
                  </a:cubicBezTo>
                  <a:lnTo>
                    <a:pt x="1" y="7537"/>
                  </a:lnTo>
                </a:path>
              </a:pathLst>
            </a:custGeom>
            <a:noFill/>
            <a:ln w="28575"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5"/>
            <p:cNvSpPr/>
            <p:nvPr/>
          </p:nvSpPr>
          <p:spPr>
            <a:xfrm>
              <a:off x="-6657470" y="4829123"/>
              <a:ext cx="252141" cy="314407"/>
            </a:xfrm>
            <a:custGeom>
              <a:avLst/>
              <a:gdLst/>
              <a:ahLst/>
              <a:cxnLst/>
              <a:rect l="l" t="t" r="r" b="b"/>
              <a:pathLst>
                <a:path w="7621" h="9503" fill="none" extrusionOk="0">
                  <a:moveTo>
                    <a:pt x="7620" y="9502"/>
                  </a:moveTo>
                  <a:lnTo>
                    <a:pt x="5632" y="1"/>
                  </a:lnTo>
                  <a:cubicBezTo>
                    <a:pt x="3715" y="275"/>
                    <a:pt x="1834" y="668"/>
                    <a:pt x="0" y="1168"/>
                  </a:cubicBezTo>
                  <a:lnTo>
                    <a:pt x="1738" y="9502"/>
                  </a:lnTo>
                </a:path>
              </a:pathLst>
            </a:custGeom>
            <a:noFill/>
            <a:ln w="28575"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5"/>
            <p:cNvSpPr/>
            <p:nvPr/>
          </p:nvSpPr>
          <p:spPr>
            <a:xfrm>
              <a:off x="-5548917" y="5024933"/>
              <a:ext cx="237550" cy="118610"/>
            </a:xfrm>
            <a:custGeom>
              <a:avLst/>
              <a:gdLst/>
              <a:ahLst/>
              <a:cxnLst/>
              <a:rect l="l" t="t" r="r" b="b"/>
              <a:pathLst>
                <a:path w="7180" h="3585" fill="none" extrusionOk="0">
                  <a:moveTo>
                    <a:pt x="6930" y="3584"/>
                  </a:moveTo>
                  <a:lnTo>
                    <a:pt x="7180" y="3227"/>
                  </a:lnTo>
                  <a:cubicBezTo>
                    <a:pt x="5668" y="2060"/>
                    <a:pt x="4072" y="977"/>
                    <a:pt x="2417" y="0"/>
                  </a:cubicBezTo>
                  <a:lnTo>
                    <a:pt x="0" y="3584"/>
                  </a:lnTo>
                </a:path>
              </a:pathLst>
            </a:custGeom>
            <a:noFill/>
            <a:ln w="28575"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5"/>
            <p:cNvSpPr/>
            <p:nvPr/>
          </p:nvSpPr>
          <p:spPr>
            <a:xfrm>
              <a:off x="-7203475" y="5039095"/>
              <a:ext cx="222960" cy="104449"/>
            </a:xfrm>
            <a:custGeom>
              <a:avLst/>
              <a:gdLst/>
              <a:ahLst/>
              <a:cxnLst/>
              <a:rect l="l" t="t" r="r" b="b"/>
              <a:pathLst>
                <a:path w="6739" h="3157" fill="none" extrusionOk="0">
                  <a:moveTo>
                    <a:pt x="6739" y="3156"/>
                  </a:moveTo>
                  <a:lnTo>
                    <a:pt x="4536" y="1"/>
                  </a:lnTo>
                  <a:cubicBezTo>
                    <a:pt x="2953" y="965"/>
                    <a:pt x="1441" y="2025"/>
                    <a:pt x="0" y="3156"/>
                  </a:cubicBezTo>
                </a:path>
              </a:pathLst>
            </a:custGeom>
            <a:noFill/>
            <a:ln w="28575"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5"/>
            <p:cNvSpPr/>
            <p:nvPr/>
          </p:nvSpPr>
          <p:spPr>
            <a:xfrm>
              <a:off x="-6115800" y="4825186"/>
              <a:ext cx="247807" cy="318344"/>
            </a:xfrm>
            <a:custGeom>
              <a:avLst/>
              <a:gdLst/>
              <a:ahLst/>
              <a:cxnLst/>
              <a:rect l="l" t="t" r="r" b="b"/>
              <a:pathLst>
                <a:path w="7490" h="9622" fill="none" extrusionOk="0">
                  <a:moveTo>
                    <a:pt x="5858" y="9621"/>
                  </a:moveTo>
                  <a:lnTo>
                    <a:pt x="7489" y="1072"/>
                  </a:lnTo>
                  <a:cubicBezTo>
                    <a:pt x="5644" y="608"/>
                    <a:pt x="3763" y="239"/>
                    <a:pt x="1834" y="1"/>
                  </a:cubicBezTo>
                  <a:lnTo>
                    <a:pt x="0" y="9621"/>
                  </a:lnTo>
                </a:path>
              </a:pathLst>
            </a:custGeom>
            <a:noFill/>
            <a:ln w="28575"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9" name="Google Shape;479;p35"/>
          <p:cNvSpPr/>
          <p:nvPr/>
        </p:nvSpPr>
        <p:spPr>
          <a:xfrm rot="5400000">
            <a:off x="8501619" y="1073398"/>
            <a:ext cx="1036649" cy="248656"/>
          </a:xfrm>
          <a:custGeom>
            <a:avLst/>
            <a:gdLst/>
            <a:ahLst/>
            <a:cxnLst/>
            <a:rect l="l" t="t" r="r" b="b"/>
            <a:pathLst>
              <a:path w="27755" h="6657" extrusionOk="0">
                <a:moveTo>
                  <a:pt x="1" y="1"/>
                </a:moveTo>
                <a:cubicBezTo>
                  <a:pt x="1501" y="1775"/>
                  <a:pt x="3382" y="3311"/>
                  <a:pt x="5597" y="4478"/>
                </a:cubicBezTo>
                <a:cubicBezTo>
                  <a:pt x="8404" y="5955"/>
                  <a:pt x="11400" y="6657"/>
                  <a:pt x="14308" y="6657"/>
                </a:cubicBezTo>
                <a:cubicBezTo>
                  <a:pt x="19651" y="6657"/>
                  <a:pt x="24701" y="4288"/>
                  <a:pt x="277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5"/>
          <p:cNvSpPr/>
          <p:nvPr/>
        </p:nvSpPr>
        <p:spPr>
          <a:xfrm rot="10800000">
            <a:off x="101885" y="165617"/>
            <a:ext cx="423165" cy="463035"/>
          </a:xfrm>
          <a:custGeom>
            <a:avLst/>
            <a:gdLst/>
            <a:ahLst/>
            <a:cxnLst/>
            <a:rect l="l" t="t" r="r" b="b"/>
            <a:pathLst>
              <a:path w="15973" h="17511" extrusionOk="0">
                <a:moveTo>
                  <a:pt x="6885" y="1"/>
                </a:moveTo>
                <a:cubicBezTo>
                  <a:pt x="6651" y="1"/>
                  <a:pt x="6393" y="191"/>
                  <a:pt x="6442" y="493"/>
                </a:cubicBezTo>
                <a:cubicBezTo>
                  <a:pt x="6835" y="3136"/>
                  <a:pt x="7240" y="5791"/>
                  <a:pt x="7645" y="8446"/>
                </a:cubicBezTo>
                <a:cubicBezTo>
                  <a:pt x="6538" y="7363"/>
                  <a:pt x="5430" y="6279"/>
                  <a:pt x="4323" y="5208"/>
                </a:cubicBezTo>
                <a:cubicBezTo>
                  <a:pt x="4037" y="4934"/>
                  <a:pt x="3763" y="4660"/>
                  <a:pt x="3478" y="4386"/>
                </a:cubicBezTo>
                <a:cubicBezTo>
                  <a:pt x="3394" y="4305"/>
                  <a:pt x="3300" y="4271"/>
                  <a:pt x="3208" y="4271"/>
                </a:cubicBezTo>
                <a:cubicBezTo>
                  <a:pt x="2894" y="4271"/>
                  <a:pt x="2609" y="4669"/>
                  <a:pt x="2894" y="4946"/>
                </a:cubicBezTo>
                <a:cubicBezTo>
                  <a:pt x="4192" y="6208"/>
                  <a:pt x="5478" y="7470"/>
                  <a:pt x="6776" y="8732"/>
                </a:cubicBezTo>
                <a:cubicBezTo>
                  <a:pt x="5656" y="8601"/>
                  <a:pt x="4549" y="8470"/>
                  <a:pt x="3442" y="8351"/>
                </a:cubicBezTo>
                <a:cubicBezTo>
                  <a:pt x="2466" y="8232"/>
                  <a:pt x="1501" y="8125"/>
                  <a:pt x="525" y="8006"/>
                </a:cubicBezTo>
                <a:cubicBezTo>
                  <a:pt x="506" y="8003"/>
                  <a:pt x="488" y="8002"/>
                  <a:pt x="471" y="8002"/>
                </a:cubicBezTo>
                <a:cubicBezTo>
                  <a:pt x="1" y="8002"/>
                  <a:pt x="7" y="8758"/>
                  <a:pt x="501" y="8815"/>
                </a:cubicBezTo>
                <a:cubicBezTo>
                  <a:pt x="2716" y="9077"/>
                  <a:pt x="4942" y="9327"/>
                  <a:pt x="7157" y="9589"/>
                </a:cubicBezTo>
                <a:cubicBezTo>
                  <a:pt x="6478" y="10423"/>
                  <a:pt x="5787" y="11244"/>
                  <a:pt x="5109" y="12077"/>
                </a:cubicBezTo>
                <a:cubicBezTo>
                  <a:pt x="4049" y="13351"/>
                  <a:pt x="3001" y="14625"/>
                  <a:pt x="1954" y="15899"/>
                </a:cubicBezTo>
                <a:cubicBezTo>
                  <a:pt x="1709" y="16208"/>
                  <a:pt x="1975" y="16620"/>
                  <a:pt x="2263" y="16620"/>
                </a:cubicBezTo>
                <a:cubicBezTo>
                  <a:pt x="2353" y="16620"/>
                  <a:pt x="2446" y="16579"/>
                  <a:pt x="2525" y="16483"/>
                </a:cubicBezTo>
                <a:cubicBezTo>
                  <a:pt x="4299" y="14316"/>
                  <a:pt x="6085" y="12149"/>
                  <a:pt x="7871" y="9982"/>
                </a:cubicBezTo>
                <a:cubicBezTo>
                  <a:pt x="7978" y="10720"/>
                  <a:pt x="8097" y="11458"/>
                  <a:pt x="8204" y="12197"/>
                </a:cubicBezTo>
                <a:cubicBezTo>
                  <a:pt x="8454" y="13863"/>
                  <a:pt x="8704" y="15542"/>
                  <a:pt x="8966" y="17209"/>
                </a:cubicBezTo>
                <a:cubicBezTo>
                  <a:pt x="8996" y="17419"/>
                  <a:pt x="9145" y="17511"/>
                  <a:pt x="9306" y="17511"/>
                </a:cubicBezTo>
                <a:cubicBezTo>
                  <a:pt x="9538" y="17511"/>
                  <a:pt x="9794" y="17321"/>
                  <a:pt x="9752" y="17019"/>
                </a:cubicBezTo>
                <a:cubicBezTo>
                  <a:pt x="9431" y="14923"/>
                  <a:pt x="9109" y="12816"/>
                  <a:pt x="8800" y="10708"/>
                </a:cubicBezTo>
                <a:lnTo>
                  <a:pt x="8800" y="10708"/>
                </a:lnTo>
                <a:cubicBezTo>
                  <a:pt x="9693" y="11589"/>
                  <a:pt x="10598" y="12458"/>
                  <a:pt x="11502" y="13340"/>
                </a:cubicBezTo>
                <a:cubicBezTo>
                  <a:pt x="11776" y="13613"/>
                  <a:pt x="12062" y="13887"/>
                  <a:pt x="12336" y="14161"/>
                </a:cubicBezTo>
                <a:cubicBezTo>
                  <a:pt x="12419" y="14242"/>
                  <a:pt x="12514" y="14276"/>
                  <a:pt x="12605" y="14276"/>
                </a:cubicBezTo>
                <a:cubicBezTo>
                  <a:pt x="12920" y="14276"/>
                  <a:pt x="13205" y="13878"/>
                  <a:pt x="12919" y="13601"/>
                </a:cubicBezTo>
                <a:cubicBezTo>
                  <a:pt x="11622" y="12328"/>
                  <a:pt x="10324" y="11065"/>
                  <a:pt x="9026" y="9803"/>
                </a:cubicBezTo>
                <a:lnTo>
                  <a:pt x="9026" y="9803"/>
                </a:lnTo>
                <a:cubicBezTo>
                  <a:pt x="10193" y="9934"/>
                  <a:pt x="11371" y="10065"/>
                  <a:pt x="12538" y="10208"/>
                </a:cubicBezTo>
                <a:cubicBezTo>
                  <a:pt x="13503" y="10315"/>
                  <a:pt x="14479" y="10423"/>
                  <a:pt x="15455" y="10542"/>
                </a:cubicBezTo>
                <a:cubicBezTo>
                  <a:pt x="15473" y="10544"/>
                  <a:pt x="15491" y="10545"/>
                  <a:pt x="15508" y="10545"/>
                </a:cubicBezTo>
                <a:cubicBezTo>
                  <a:pt x="15968" y="10545"/>
                  <a:pt x="15973" y="9789"/>
                  <a:pt x="15479" y="9732"/>
                </a:cubicBezTo>
                <a:cubicBezTo>
                  <a:pt x="13229" y="9470"/>
                  <a:pt x="10979" y="9208"/>
                  <a:pt x="8728" y="8958"/>
                </a:cubicBezTo>
                <a:cubicBezTo>
                  <a:pt x="9169" y="8410"/>
                  <a:pt x="9621" y="7863"/>
                  <a:pt x="10074" y="7315"/>
                </a:cubicBezTo>
                <a:cubicBezTo>
                  <a:pt x="11121" y="6041"/>
                  <a:pt x="12169" y="4767"/>
                  <a:pt x="13217" y="3493"/>
                </a:cubicBezTo>
                <a:cubicBezTo>
                  <a:pt x="13471" y="3185"/>
                  <a:pt x="13207" y="2773"/>
                  <a:pt x="12919" y="2773"/>
                </a:cubicBezTo>
                <a:cubicBezTo>
                  <a:pt x="12829" y="2773"/>
                  <a:pt x="12737" y="2813"/>
                  <a:pt x="12657" y="2910"/>
                </a:cubicBezTo>
                <a:cubicBezTo>
                  <a:pt x="11241" y="4624"/>
                  <a:pt x="9824" y="6351"/>
                  <a:pt x="8407" y="8077"/>
                </a:cubicBezTo>
                <a:cubicBezTo>
                  <a:pt x="8264" y="7160"/>
                  <a:pt x="8121" y="6232"/>
                  <a:pt x="7990" y="5315"/>
                </a:cubicBezTo>
                <a:cubicBezTo>
                  <a:pt x="7728" y="3648"/>
                  <a:pt x="7478" y="1969"/>
                  <a:pt x="7228" y="302"/>
                </a:cubicBezTo>
                <a:cubicBezTo>
                  <a:pt x="7199" y="92"/>
                  <a:pt x="7047" y="1"/>
                  <a:pt x="6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5"/>
          <p:cNvSpPr/>
          <p:nvPr/>
        </p:nvSpPr>
        <p:spPr>
          <a:xfrm>
            <a:off x="3549303" y="4920420"/>
            <a:ext cx="1698259" cy="313829"/>
          </a:xfrm>
          <a:custGeom>
            <a:avLst/>
            <a:gdLst/>
            <a:ahLst/>
            <a:cxnLst/>
            <a:rect l="l" t="t" r="r" b="b"/>
            <a:pathLst>
              <a:path w="12035" h="2224" extrusionOk="0">
                <a:moveTo>
                  <a:pt x="5843" y="0"/>
                </a:moveTo>
                <a:cubicBezTo>
                  <a:pt x="3704" y="0"/>
                  <a:pt x="1619" y="738"/>
                  <a:pt x="1" y="2224"/>
                </a:cubicBezTo>
                <a:lnTo>
                  <a:pt x="12034" y="2224"/>
                </a:lnTo>
                <a:cubicBezTo>
                  <a:pt x="10197" y="745"/>
                  <a:pt x="7993" y="0"/>
                  <a:pt x="58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p:cSld name="CUSTOM_25">
    <p:bg>
      <p:bgPr>
        <a:solidFill>
          <a:schemeClr val="lt2"/>
        </a:solidFill>
        <a:effectLst/>
      </p:bgPr>
    </p:bg>
    <p:spTree>
      <p:nvGrpSpPr>
        <p:cNvPr id="1" name="Shape 482"/>
        <p:cNvGrpSpPr/>
        <p:nvPr/>
      </p:nvGrpSpPr>
      <p:grpSpPr>
        <a:xfrm>
          <a:off x="0" y="0"/>
          <a:ext cx="0" cy="0"/>
          <a:chOff x="0" y="0"/>
          <a:chExt cx="0" cy="0"/>
        </a:xfrm>
      </p:grpSpPr>
      <p:sp>
        <p:nvSpPr>
          <p:cNvPr id="483" name="Google Shape;483;p36"/>
          <p:cNvSpPr txBox="1">
            <a:spLocks noGrp="1"/>
          </p:cNvSpPr>
          <p:nvPr>
            <p:ph type="title"/>
          </p:nvPr>
        </p:nvSpPr>
        <p:spPr>
          <a:xfrm>
            <a:off x="767875" y="575452"/>
            <a:ext cx="7555200" cy="1127700"/>
          </a:xfrm>
          <a:prstGeom prst="rect">
            <a:avLst/>
          </a:prstGeom>
        </p:spPr>
        <p:txBody>
          <a:bodyPr spcFirstLastPara="1" wrap="square" lIns="91425" tIns="91425" rIns="91425" bIns="91425" anchor="t" anchorCtr="0">
            <a:noAutofit/>
          </a:bodyPr>
          <a:lstStyle>
            <a:lvl1pPr marL="0" marR="0" lvl="0" indent="0" algn="ctr" rtl="0">
              <a:lnSpc>
                <a:spcPct val="100000"/>
              </a:lnSpc>
              <a:spcBef>
                <a:spcPts val="0"/>
              </a:spcBef>
              <a:spcAft>
                <a:spcPts val="0"/>
              </a:spcAft>
              <a:buNone/>
              <a:defRPr sz="8000" b="1">
                <a:latin typeface="Lora"/>
                <a:ea typeface="Lora"/>
                <a:cs typeface="Lora"/>
                <a:sym typeface="Lora"/>
              </a:defRPr>
            </a:lvl1pPr>
            <a:lvl2pPr lvl="1" algn="ctr" rtl="0">
              <a:lnSpc>
                <a:spcPct val="100000"/>
              </a:lnSpc>
              <a:spcBef>
                <a:spcPts val="0"/>
              </a:spcBef>
              <a:spcAft>
                <a:spcPts val="0"/>
              </a:spcAft>
              <a:buSzPts val="100"/>
              <a:buNone/>
              <a:defRPr sz="100"/>
            </a:lvl2pPr>
            <a:lvl3pPr lvl="2" algn="ctr" rtl="0">
              <a:lnSpc>
                <a:spcPct val="100000"/>
              </a:lnSpc>
              <a:spcBef>
                <a:spcPts val="0"/>
              </a:spcBef>
              <a:spcAft>
                <a:spcPts val="0"/>
              </a:spcAft>
              <a:buSzPts val="100"/>
              <a:buNone/>
              <a:defRPr sz="100"/>
            </a:lvl3pPr>
            <a:lvl4pPr lvl="3" algn="ctr" rtl="0">
              <a:lnSpc>
                <a:spcPct val="100000"/>
              </a:lnSpc>
              <a:spcBef>
                <a:spcPts val="0"/>
              </a:spcBef>
              <a:spcAft>
                <a:spcPts val="0"/>
              </a:spcAft>
              <a:buSzPts val="100"/>
              <a:buNone/>
              <a:defRPr sz="100"/>
            </a:lvl4pPr>
            <a:lvl5pPr lvl="4" algn="ctr" rtl="0">
              <a:lnSpc>
                <a:spcPct val="100000"/>
              </a:lnSpc>
              <a:spcBef>
                <a:spcPts val="0"/>
              </a:spcBef>
              <a:spcAft>
                <a:spcPts val="0"/>
              </a:spcAft>
              <a:buSzPts val="100"/>
              <a:buNone/>
              <a:defRPr sz="100"/>
            </a:lvl5pPr>
            <a:lvl6pPr lvl="5" algn="ctr" rtl="0">
              <a:lnSpc>
                <a:spcPct val="100000"/>
              </a:lnSpc>
              <a:spcBef>
                <a:spcPts val="0"/>
              </a:spcBef>
              <a:spcAft>
                <a:spcPts val="0"/>
              </a:spcAft>
              <a:buSzPts val="100"/>
              <a:buNone/>
              <a:defRPr sz="100"/>
            </a:lvl6pPr>
            <a:lvl7pPr lvl="6" algn="ctr" rtl="0">
              <a:lnSpc>
                <a:spcPct val="100000"/>
              </a:lnSpc>
              <a:spcBef>
                <a:spcPts val="0"/>
              </a:spcBef>
              <a:spcAft>
                <a:spcPts val="0"/>
              </a:spcAft>
              <a:buSzPts val="100"/>
              <a:buNone/>
              <a:defRPr sz="100"/>
            </a:lvl7pPr>
            <a:lvl8pPr lvl="7" algn="ctr" rtl="0">
              <a:lnSpc>
                <a:spcPct val="100000"/>
              </a:lnSpc>
              <a:spcBef>
                <a:spcPts val="0"/>
              </a:spcBef>
              <a:spcAft>
                <a:spcPts val="0"/>
              </a:spcAft>
              <a:buSzPts val="100"/>
              <a:buNone/>
              <a:defRPr sz="100"/>
            </a:lvl8pPr>
            <a:lvl9pPr lvl="8" algn="ctr" rtl="0">
              <a:lnSpc>
                <a:spcPct val="100000"/>
              </a:lnSpc>
              <a:spcBef>
                <a:spcPts val="0"/>
              </a:spcBef>
              <a:spcAft>
                <a:spcPts val="0"/>
              </a:spcAft>
              <a:buSzPts val="100"/>
              <a:buNone/>
              <a:defRPr sz="100"/>
            </a:lvl9pPr>
          </a:lstStyle>
          <a:p>
            <a:endParaRPr/>
          </a:p>
        </p:txBody>
      </p:sp>
      <p:sp>
        <p:nvSpPr>
          <p:cNvPr id="484" name="Google Shape;484;p36"/>
          <p:cNvSpPr/>
          <p:nvPr/>
        </p:nvSpPr>
        <p:spPr>
          <a:xfrm>
            <a:off x="8984599" y="298549"/>
            <a:ext cx="143433" cy="351076"/>
          </a:xfrm>
          <a:custGeom>
            <a:avLst/>
            <a:gdLst/>
            <a:ahLst/>
            <a:cxnLst/>
            <a:rect l="l" t="t" r="r" b="b"/>
            <a:pathLst>
              <a:path w="4490" h="10990" extrusionOk="0">
                <a:moveTo>
                  <a:pt x="1" y="0"/>
                </a:moveTo>
                <a:lnTo>
                  <a:pt x="4489" y="10990"/>
                </a:lnTo>
                <a:lnTo>
                  <a:pt x="4489" y="6680"/>
                </a:lnTo>
                <a:lnTo>
                  <a:pt x="1" y="0"/>
                </a:lnTo>
                <a:close/>
              </a:path>
            </a:pathLst>
          </a:custGeom>
          <a:solidFill>
            <a:srgbClr val="EFD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6"/>
          <p:cNvSpPr/>
          <p:nvPr/>
        </p:nvSpPr>
        <p:spPr>
          <a:xfrm rot="10800000">
            <a:off x="5344765" y="4537021"/>
            <a:ext cx="2144033" cy="769042"/>
          </a:xfrm>
          <a:custGeom>
            <a:avLst/>
            <a:gdLst/>
            <a:ahLst/>
            <a:cxnLst/>
            <a:rect l="l" t="t" r="r" b="b"/>
            <a:pathLst>
              <a:path w="84845" h="30433" extrusionOk="0">
                <a:moveTo>
                  <a:pt x="11288" y="0"/>
                </a:moveTo>
                <a:lnTo>
                  <a:pt x="0" y="9632"/>
                </a:lnTo>
                <a:cubicBezTo>
                  <a:pt x="1298" y="11347"/>
                  <a:pt x="2691" y="12978"/>
                  <a:pt x="4180" y="14526"/>
                </a:cubicBezTo>
                <a:lnTo>
                  <a:pt x="18146" y="2608"/>
                </a:lnTo>
                <a:lnTo>
                  <a:pt x="18146" y="2608"/>
                </a:lnTo>
                <a:lnTo>
                  <a:pt x="6692" y="16955"/>
                </a:lnTo>
                <a:cubicBezTo>
                  <a:pt x="8275" y="18395"/>
                  <a:pt x="9954" y="19741"/>
                  <a:pt x="11704" y="20979"/>
                </a:cubicBezTo>
                <a:lnTo>
                  <a:pt x="24039" y="5536"/>
                </a:lnTo>
                <a:lnTo>
                  <a:pt x="15002" y="23110"/>
                </a:lnTo>
                <a:cubicBezTo>
                  <a:pt x="16836" y="24205"/>
                  <a:pt x="18741" y="25182"/>
                  <a:pt x="20717" y="26051"/>
                </a:cubicBezTo>
                <a:lnTo>
                  <a:pt x="30242" y="7537"/>
                </a:lnTo>
                <a:lnTo>
                  <a:pt x="30242" y="7537"/>
                </a:lnTo>
                <a:lnTo>
                  <a:pt x="24694" y="27611"/>
                </a:lnTo>
                <a:cubicBezTo>
                  <a:pt x="26706" y="28301"/>
                  <a:pt x="28778" y="28873"/>
                  <a:pt x="30897" y="29313"/>
                </a:cubicBezTo>
                <a:lnTo>
                  <a:pt x="36231" y="10001"/>
                </a:lnTo>
                <a:lnTo>
                  <a:pt x="34850" y="29980"/>
                </a:lnTo>
                <a:cubicBezTo>
                  <a:pt x="35910" y="30123"/>
                  <a:pt x="36981" y="30230"/>
                  <a:pt x="38053" y="30301"/>
                </a:cubicBezTo>
                <a:cubicBezTo>
                  <a:pt x="39136" y="30385"/>
                  <a:pt x="40208" y="30420"/>
                  <a:pt x="41268" y="30432"/>
                </a:cubicBezTo>
                <a:lnTo>
                  <a:pt x="42577" y="11561"/>
                </a:lnTo>
                <a:lnTo>
                  <a:pt x="44935" y="30325"/>
                </a:lnTo>
                <a:cubicBezTo>
                  <a:pt x="47090" y="30194"/>
                  <a:pt x="49221" y="29932"/>
                  <a:pt x="51316" y="29539"/>
                </a:cubicBezTo>
                <a:lnTo>
                  <a:pt x="48828" y="9739"/>
                </a:lnTo>
                <a:lnTo>
                  <a:pt x="55198" y="28646"/>
                </a:lnTo>
                <a:cubicBezTo>
                  <a:pt x="57281" y="28087"/>
                  <a:pt x="59317" y="27408"/>
                  <a:pt x="61294" y="26599"/>
                </a:cubicBezTo>
                <a:lnTo>
                  <a:pt x="54710" y="7037"/>
                </a:lnTo>
                <a:lnTo>
                  <a:pt x="65128" y="24848"/>
                </a:lnTo>
                <a:cubicBezTo>
                  <a:pt x="67045" y="23884"/>
                  <a:pt x="68890" y="22789"/>
                  <a:pt x="70676" y="21598"/>
                </a:cubicBezTo>
                <a:lnTo>
                  <a:pt x="60818" y="4751"/>
                </a:lnTo>
                <a:lnTo>
                  <a:pt x="73783" y="19336"/>
                </a:lnTo>
                <a:cubicBezTo>
                  <a:pt x="75474" y="18014"/>
                  <a:pt x="77082" y="16585"/>
                  <a:pt x="78594" y="15061"/>
                </a:cubicBezTo>
                <a:lnTo>
                  <a:pt x="66568" y="1536"/>
                </a:lnTo>
                <a:lnTo>
                  <a:pt x="66568" y="1536"/>
                </a:lnTo>
                <a:lnTo>
                  <a:pt x="80927" y="12561"/>
                </a:lnTo>
                <a:cubicBezTo>
                  <a:pt x="82332" y="10954"/>
                  <a:pt x="83642" y="9251"/>
                  <a:pt x="84844" y="7465"/>
                </a:cubicBezTo>
                <a:lnTo>
                  <a:pt x="7514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6"/>
          <p:cNvSpPr/>
          <p:nvPr/>
        </p:nvSpPr>
        <p:spPr>
          <a:xfrm rot="10800000">
            <a:off x="-12" y="4456081"/>
            <a:ext cx="1649095" cy="849982"/>
          </a:xfrm>
          <a:custGeom>
            <a:avLst/>
            <a:gdLst/>
            <a:ahLst/>
            <a:cxnLst/>
            <a:rect l="l" t="t" r="r" b="b"/>
            <a:pathLst>
              <a:path w="65259" h="33636" extrusionOk="0">
                <a:moveTo>
                  <a:pt x="61722" y="0"/>
                </a:moveTo>
                <a:lnTo>
                  <a:pt x="61722" y="12"/>
                </a:lnTo>
                <a:lnTo>
                  <a:pt x="10918" y="12"/>
                </a:lnTo>
                <a:lnTo>
                  <a:pt x="0" y="7072"/>
                </a:lnTo>
                <a:cubicBezTo>
                  <a:pt x="1060" y="8942"/>
                  <a:pt x="2227" y="10739"/>
                  <a:pt x="3489" y="12466"/>
                </a:cubicBezTo>
                <a:lnTo>
                  <a:pt x="19657" y="2012"/>
                </a:lnTo>
                <a:lnTo>
                  <a:pt x="5834" y="15407"/>
                </a:lnTo>
                <a:cubicBezTo>
                  <a:pt x="7239" y="17038"/>
                  <a:pt x="8727" y="18586"/>
                  <a:pt x="10311" y="20026"/>
                </a:cubicBezTo>
                <a:lnTo>
                  <a:pt x="23503" y="7251"/>
                </a:lnTo>
                <a:lnTo>
                  <a:pt x="12978" y="22300"/>
                </a:lnTo>
                <a:cubicBezTo>
                  <a:pt x="14645" y="23634"/>
                  <a:pt x="16407" y="24872"/>
                  <a:pt x="18241" y="25991"/>
                </a:cubicBezTo>
                <a:lnTo>
                  <a:pt x="29563" y="9799"/>
                </a:lnTo>
                <a:lnTo>
                  <a:pt x="21658" y="27908"/>
                </a:lnTo>
                <a:cubicBezTo>
                  <a:pt x="23563" y="28885"/>
                  <a:pt x="25527" y="29742"/>
                  <a:pt x="27551" y="30492"/>
                </a:cubicBezTo>
                <a:lnTo>
                  <a:pt x="35886" y="11406"/>
                </a:lnTo>
                <a:lnTo>
                  <a:pt x="31623" y="31790"/>
                </a:lnTo>
                <a:cubicBezTo>
                  <a:pt x="33671" y="32349"/>
                  <a:pt x="35778" y="32790"/>
                  <a:pt x="37922" y="33099"/>
                </a:cubicBezTo>
                <a:lnTo>
                  <a:pt x="42017" y="13478"/>
                </a:lnTo>
                <a:lnTo>
                  <a:pt x="41910" y="33516"/>
                </a:lnTo>
                <a:cubicBezTo>
                  <a:pt x="42970" y="33588"/>
                  <a:pt x="44053" y="33623"/>
                  <a:pt x="45125" y="33635"/>
                </a:cubicBezTo>
                <a:cubicBezTo>
                  <a:pt x="46208" y="33635"/>
                  <a:pt x="47280" y="33611"/>
                  <a:pt x="48340" y="33552"/>
                </a:cubicBezTo>
                <a:lnTo>
                  <a:pt x="48447" y="14645"/>
                </a:lnTo>
                <a:lnTo>
                  <a:pt x="51983" y="33218"/>
                </a:lnTo>
                <a:cubicBezTo>
                  <a:pt x="54138" y="32945"/>
                  <a:pt x="56245" y="32552"/>
                  <a:pt x="58305" y="32028"/>
                </a:cubicBezTo>
                <a:lnTo>
                  <a:pt x="54578" y="12418"/>
                </a:lnTo>
                <a:lnTo>
                  <a:pt x="62127" y="30885"/>
                </a:lnTo>
                <a:cubicBezTo>
                  <a:pt x="63020" y="30587"/>
                  <a:pt x="63889" y="30266"/>
                  <a:pt x="64758" y="29920"/>
                </a:cubicBezTo>
                <a:cubicBezTo>
                  <a:pt x="64925" y="29849"/>
                  <a:pt x="65092" y="29789"/>
                  <a:pt x="65258" y="29718"/>
                </a:cubicBezTo>
                <a:lnTo>
                  <a:pt x="65258" y="21538"/>
                </a:lnTo>
                <a:lnTo>
                  <a:pt x="64758" y="20336"/>
                </a:lnTo>
                <a:lnTo>
                  <a:pt x="60270" y="9346"/>
                </a:lnTo>
                <a:lnTo>
                  <a:pt x="64758" y="16026"/>
                </a:lnTo>
                <a:lnTo>
                  <a:pt x="65258" y="16752"/>
                </a:lnTo>
                <a:lnTo>
                  <a:pt x="65258" y="5239"/>
                </a:lnTo>
                <a:lnTo>
                  <a:pt x="6525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6"/>
          <p:cNvSpPr/>
          <p:nvPr/>
        </p:nvSpPr>
        <p:spPr>
          <a:xfrm rot="10800000">
            <a:off x="7685438" y="4331146"/>
            <a:ext cx="1458635" cy="974639"/>
          </a:xfrm>
          <a:custGeom>
            <a:avLst/>
            <a:gdLst/>
            <a:ahLst/>
            <a:cxnLst/>
            <a:rect l="l" t="t" r="r" b="b"/>
            <a:pathLst>
              <a:path w="57722" h="38569" extrusionOk="0">
                <a:moveTo>
                  <a:pt x="0" y="1"/>
                </a:moveTo>
                <a:lnTo>
                  <a:pt x="0" y="15324"/>
                </a:lnTo>
                <a:lnTo>
                  <a:pt x="0" y="37982"/>
                </a:lnTo>
                <a:cubicBezTo>
                  <a:pt x="667" y="38077"/>
                  <a:pt x="1334" y="38172"/>
                  <a:pt x="2001" y="38244"/>
                </a:cubicBezTo>
                <a:lnTo>
                  <a:pt x="5608" y="17741"/>
                </a:lnTo>
                <a:lnTo>
                  <a:pt x="6263" y="38541"/>
                </a:lnTo>
                <a:cubicBezTo>
                  <a:pt x="6798" y="38559"/>
                  <a:pt x="7336" y="38568"/>
                  <a:pt x="7876" y="38568"/>
                </a:cubicBezTo>
                <a:cubicBezTo>
                  <a:pt x="9471" y="38568"/>
                  <a:pt x="11082" y="38490"/>
                  <a:pt x="12692" y="38339"/>
                </a:cubicBezTo>
                <a:lnTo>
                  <a:pt x="12061" y="18313"/>
                </a:lnTo>
                <a:lnTo>
                  <a:pt x="16669" y="37803"/>
                </a:lnTo>
                <a:cubicBezTo>
                  <a:pt x="17717" y="37625"/>
                  <a:pt x="18765" y="37410"/>
                  <a:pt x="19824" y="37160"/>
                </a:cubicBezTo>
                <a:cubicBezTo>
                  <a:pt x="20872" y="36910"/>
                  <a:pt x="21908" y="36625"/>
                  <a:pt x="22932" y="36327"/>
                </a:cubicBezTo>
                <a:lnTo>
                  <a:pt x="18574" y="17920"/>
                </a:lnTo>
                <a:lnTo>
                  <a:pt x="26396" y="35148"/>
                </a:lnTo>
                <a:cubicBezTo>
                  <a:pt x="28420" y="34374"/>
                  <a:pt x="30373" y="33481"/>
                  <a:pt x="32254" y="32493"/>
                </a:cubicBezTo>
                <a:lnTo>
                  <a:pt x="24003" y="14324"/>
                </a:lnTo>
                <a:lnTo>
                  <a:pt x="35695" y="30493"/>
                </a:lnTo>
                <a:cubicBezTo>
                  <a:pt x="37517" y="29338"/>
                  <a:pt x="39267" y="28076"/>
                  <a:pt x="40910" y="26719"/>
                </a:cubicBezTo>
                <a:lnTo>
                  <a:pt x="28813" y="9990"/>
                </a:lnTo>
                <a:lnTo>
                  <a:pt x="28813" y="9990"/>
                </a:lnTo>
                <a:lnTo>
                  <a:pt x="44053" y="23921"/>
                </a:lnTo>
                <a:cubicBezTo>
                  <a:pt x="45589" y="22420"/>
                  <a:pt x="47042" y="20837"/>
                  <a:pt x="48387" y="19158"/>
                </a:cubicBezTo>
                <a:lnTo>
                  <a:pt x="33969" y="6002"/>
                </a:lnTo>
                <a:lnTo>
                  <a:pt x="50685" y="16086"/>
                </a:lnTo>
                <a:cubicBezTo>
                  <a:pt x="51900" y="14312"/>
                  <a:pt x="53019" y="12479"/>
                  <a:pt x="54007" y="10574"/>
                </a:cubicBezTo>
                <a:lnTo>
                  <a:pt x="38517" y="1227"/>
                </a:lnTo>
                <a:lnTo>
                  <a:pt x="55495" y="7490"/>
                </a:lnTo>
                <a:cubicBezTo>
                  <a:pt x="56364" y="5537"/>
                  <a:pt x="57103" y="3525"/>
                  <a:pt x="57722" y="1465"/>
                </a:cubicBezTo>
                <a:lnTo>
                  <a:pt x="537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6"/>
          <p:cNvSpPr/>
          <p:nvPr/>
        </p:nvSpPr>
        <p:spPr>
          <a:xfrm rot="10800000">
            <a:off x="3610859" y="4700998"/>
            <a:ext cx="1363569" cy="604787"/>
          </a:xfrm>
          <a:custGeom>
            <a:avLst/>
            <a:gdLst/>
            <a:ahLst/>
            <a:cxnLst/>
            <a:rect l="l" t="t" r="r" b="b"/>
            <a:pathLst>
              <a:path w="53960" h="23933" extrusionOk="0">
                <a:moveTo>
                  <a:pt x="13014" y="1"/>
                </a:moveTo>
                <a:lnTo>
                  <a:pt x="1" y="6609"/>
                </a:lnTo>
                <a:cubicBezTo>
                  <a:pt x="322" y="7299"/>
                  <a:pt x="667" y="7978"/>
                  <a:pt x="1036" y="8645"/>
                </a:cubicBezTo>
                <a:lnTo>
                  <a:pt x="17503" y="275"/>
                </a:lnTo>
                <a:lnTo>
                  <a:pt x="3025" y="11752"/>
                </a:lnTo>
                <a:cubicBezTo>
                  <a:pt x="3477" y="12360"/>
                  <a:pt x="3953" y="12955"/>
                  <a:pt x="4442" y="13538"/>
                </a:cubicBezTo>
                <a:lnTo>
                  <a:pt x="18741" y="2216"/>
                </a:lnTo>
                <a:lnTo>
                  <a:pt x="6918" y="16098"/>
                </a:lnTo>
                <a:cubicBezTo>
                  <a:pt x="7478" y="16610"/>
                  <a:pt x="8061" y="17110"/>
                  <a:pt x="8656" y="17575"/>
                </a:cubicBezTo>
                <a:lnTo>
                  <a:pt x="20277" y="3930"/>
                </a:lnTo>
                <a:lnTo>
                  <a:pt x="11454" y="19539"/>
                </a:lnTo>
                <a:cubicBezTo>
                  <a:pt x="12097" y="19932"/>
                  <a:pt x="12764" y="20313"/>
                  <a:pt x="13443" y="20658"/>
                </a:cubicBezTo>
                <a:lnTo>
                  <a:pt x="22503" y="4621"/>
                </a:lnTo>
                <a:lnTo>
                  <a:pt x="16788" y="22135"/>
                </a:lnTo>
                <a:cubicBezTo>
                  <a:pt x="17503" y="22397"/>
                  <a:pt x="18217" y="22635"/>
                  <a:pt x="18955" y="22849"/>
                </a:cubicBezTo>
                <a:lnTo>
                  <a:pt x="24789" y="4978"/>
                </a:lnTo>
                <a:lnTo>
                  <a:pt x="22730" y="23659"/>
                </a:lnTo>
                <a:cubicBezTo>
                  <a:pt x="23480" y="23766"/>
                  <a:pt x="24230" y="23849"/>
                  <a:pt x="24992" y="23909"/>
                </a:cubicBezTo>
                <a:lnTo>
                  <a:pt x="27028" y="5502"/>
                </a:lnTo>
                <a:lnTo>
                  <a:pt x="28707" y="23932"/>
                </a:lnTo>
                <a:cubicBezTo>
                  <a:pt x="29088" y="23921"/>
                  <a:pt x="29457" y="23897"/>
                  <a:pt x="29838" y="23861"/>
                </a:cubicBezTo>
                <a:cubicBezTo>
                  <a:pt x="30219" y="23825"/>
                  <a:pt x="30600" y="23778"/>
                  <a:pt x="30981" y="23730"/>
                </a:cubicBezTo>
                <a:lnTo>
                  <a:pt x="29338" y="5692"/>
                </a:lnTo>
                <a:lnTo>
                  <a:pt x="34422" y="23087"/>
                </a:lnTo>
                <a:cubicBezTo>
                  <a:pt x="35160" y="22897"/>
                  <a:pt x="35898" y="22682"/>
                  <a:pt x="36612" y="22444"/>
                </a:cubicBezTo>
                <a:lnTo>
                  <a:pt x="31421" y="4692"/>
                </a:lnTo>
                <a:lnTo>
                  <a:pt x="40041" y="21063"/>
                </a:lnTo>
                <a:cubicBezTo>
                  <a:pt x="40732" y="20730"/>
                  <a:pt x="41399" y="20373"/>
                  <a:pt x="42053" y="19992"/>
                </a:cubicBezTo>
                <a:lnTo>
                  <a:pt x="33338" y="3418"/>
                </a:lnTo>
                <a:lnTo>
                  <a:pt x="45232" y="17884"/>
                </a:lnTo>
                <a:cubicBezTo>
                  <a:pt x="45840" y="17420"/>
                  <a:pt x="46435" y="16932"/>
                  <a:pt x="46995" y="16432"/>
                </a:cubicBezTo>
                <a:lnTo>
                  <a:pt x="35350" y="2275"/>
                </a:lnTo>
                <a:lnTo>
                  <a:pt x="49543" y="13860"/>
                </a:lnTo>
                <a:cubicBezTo>
                  <a:pt x="50054" y="13300"/>
                  <a:pt x="50531" y="12705"/>
                  <a:pt x="50995" y="12098"/>
                </a:cubicBezTo>
                <a:lnTo>
                  <a:pt x="37184" y="823"/>
                </a:lnTo>
                <a:lnTo>
                  <a:pt x="52864" y="9300"/>
                </a:lnTo>
                <a:cubicBezTo>
                  <a:pt x="53257" y="8645"/>
                  <a:pt x="53614" y="7978"/>
                  <a:pt x="53960" y="7288"/>
                </a:cubicBezTo>
                <a:lnTo>
                  <a:pt x="404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6"/>
          <p:cNvSpPr/>
          <p:nvPr/>
        </p:nvSpPr>
        <p:spPr>
          <a:xfrm rot="10800000">
            <a:off x="1921403" y="4752716"/>
            <a:ext cx="1542694" cy="553348"/>
          </a:xfrm>
          <a:custGeom>
            <a:avLst/>
            <a:gdLst/>
            <a:ahLst/>
            <a:cxnLst/>
            <a:rect l="l" t="t" r="r" b="b"/>
            <a:pathLst>
              <a:path w="84845" h="30433" extrusionOk="0">
                <a:moveTo>
                  <a:pt x="11288" y="0"/>
                </a:moveTo>
                <a:lnTo>
                  <a:pt x="0" y="9632"/>
                </a:lnTo>
                <a:cubicBezTo>
                  <a:pt x="1298" y="11347"/>
                  <a:pt x="2691" y="12978"/>
                  <a:pt x="4180" y="14526"/>
                </a:cubicBezTo>
                <a:lnTo>
                  <a:pt x="18146" y="2608"/>
                </a:lnTo>
                <a:lnTo>
                  <a:pt x="18146" y="2608"/>
                </a:lnTo>
                <a:lnTo>
                  <a:pt x="6692" y="16955"/>
                </a:lnTo>
                <a:cubicBezTo>
                  <a:pt x="8275" y="18395"/>
                  <a:pt x="9954" y="19741"/>
                  <a:pt x="11704" y="20979"/>
                </a:cubicBezTo>
                <a:lnTo>
                  <a:pt x="24039" y="5536"/>
                </a:lnTo>
                <a:lnTo>
                  <a:pt x="15002" y="23110"/>
                </a:lnTo>
                <a:cubicBezTo>
                  <a:pt x="16836" y="24205"/>
                  <a:pt x="18741" y="25182"/>
                  <a:pt x="20717" y="26051"/>
                </a:cubicBezTo>
                <a:lnTo>
                  <a:pt x="30242" y="7537"/>
                </a:lnTo>
                <a:lnTo>
                  <a:pt x="30242" y="7537"/>
                </a:lnTo>
                <a:lnTo>
                  <a:pt x="24694" y="27611"/>
                </a:lnTo>
                <a:cubicBezTo>
                  <a:pt x="26706" y="28301"/>
                  <a:pt x="28778" y="28873"/>
                  <a:pt x="30897" y="29313"/>
                </a:cubicBezTo>
                <a:lnTo>
                  <a:pt x="36231" y="10001"/>
                </a:lnTo>
                <a:lnTo>
                  <a:pt x="34850" y="29980"/>
                </a:lnTo>
                <a:cubicBezTo>
                  <a:pt x="35910" y="30123"/>
                  <a:pt x="36981" y="30230"/>
                  <a:pt x="38053" y="30301"/>
                </a:cubicBezTo>
                <a:cubicBezTo>
                  <a:pt x="39136" y="30385"/>
                  <a:pt x="40208" y="30420"/>
                  <a:pt x="41268" y="30432"/>
                </a:cubicBezTo>
                <a:lnTo>
                  <a:pt x="42577" y="11561"/>
                </a:lnTo>
                <a:lnTo>
                  <a:pt x="44935" y="30325"/>
                </a:lnTo>
                <a:cubicBezTo>
                  <a:pt x="47090" y="30194"/>
                  <a:pt x="49221" y="29932"/>
                  <a:pt x="51316" y="29539"/>
                </a:cubicBezTo>
                <a:lnTo>
                  <a:pt x="48828" y="9739"/>
                </a:lnTo>
                <a:lnTo>
                  <a:pt x="55198" y="28646"/>
                </a:lnTo>
                <a:cubicBezTo>
                  <a:pt x="57281" y="28087"/>
                  <a:pt x="59317" y="27408"/>
                  <a:pt x="61294" y="26599"/>
                </a:cubicBezTo>
                <a:lnTo>
                  <a:pt x="54710" y="7037"/>
                </a:lnTo>
                <a:lnTo>
                  <a:pt x="65128" y="24848"/>
                </a:lnTo>
                <a:cubicBezTo>
                  <a:pt x="67045" y="23884"/>
                  <a:pt x="68890" y="22789"/>
                  <a:pt x="70676" y="21598"/>
                </a:cubicBezTo>
                <a:lnTo>
                  <a:pt x="60818" y="4751"/>
                </a:lnTo>
                <a:lnTo>
                  <a:pt x="73783" y="19336"/>
                </a:lnTo>
                <a:cubicBezTo>
                  <a:pt x="75474" y="18014"/>
                  <a:pt x="77082" y="16585"/>
                  <a:pt x="78594" y="15061"/>
                </a:cubicBezTo>
                <a:lnTo>
                  <a:pt x="66568" y="1536"/>
                </a:lnTo>
                <a:lnTo>
                  <a:pt x="66568" y="1536"/>
                </a:lnTo>
                <a:lnTo>
                  <a:pt x="80927" y="12561"/>
                </a:lnTo>
                <a:cubicBezTo>
                  <a:pt x="82332" y="10954"/>
                  <a:pt x="83642" y="9251"/>
                  <a:pt x="84844" y="7465"/>
                </a:cubicBezTo>
                <a:lnTo>
                  <a:pt x="7514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6"/>
          <p:cNvSpPr/>
          <p:nvPr/>
        </p:nvSpPr>
        <p:spPr>
          <a:xfrm rot="2700000">
            <a:off x="-1168609" y="-1330396"/>
            <a:ext cx="2727169" cy="2727169"/>
          </a:xfrm>
          <a:prstGeom prst="arc">
            <a:avLst>
              <a:gd name="adj1" fmla="val 18069283"/>
              <a:gd name="adj2" fmla="val 4169343"/>
            </a:avLst>
          </a:prstGeom>
          <a:no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6"/>
          <p:cNvSpPr/>
          <p:nvPr/>
        </p:nvSpPr>
        <p:spPr>
          <a:xfrm rot="-899900">
            <a:off x="8401821" y="2588227"/>
            <a:ext cx="630490" cy="691488"/>
          </a:xfrm>
          <a:custGeom>
            <a:avLst/>
            <a:gdLst/>
            <a:ahLst/>
            <a:cxnLst/>
            <a:rect l="l" t="t" r="r" b="b"/>
            <a:pathLst>
              <a:path w="3658" h="4012" extrusionOk="0">
                <a:moveTo>
                  <a:pt x="1576" y="1"/>
                </a:moveTo>
                <a:cubicBezTo>
                  <a:pt x="1523" y="1"/>
                  <a:pt x="1464" y="44"/>
                  <a:pt x="1475" y="113"/>
                </a:cubicBezTo>
                <a:cubicBezTo>
                  <a:pt x="1566" y="719"/>
                  <a:pt x="1657" y="1327"/>
                  <a:pt x="1750" y="1936"/>
                </a:cubicBezTo>
                <a:cubicBezTo>
                  <a:pt x="1496" y="1688"/>
                  <a:pt x="1243" y="1440"/>
                  <a:pt x="989" y="1193"/>
                </a:cubicBezTo>
                <a:lnTo>
                  <a:pt x="797" y="1006"/>
                </a:lnTo>
                <a:cubicBezTo>
                  <a:pt x="778" y="987"/>
                  <a:pt x="755" y="979"/>
                  <a:pt x="734" y="979"/>
                </a:cubicBezTo>
                <a:cubicBezTo>
                  <a:pt x="662" y="979"/>
                  <a:pt x="597" y="1070"/>
                  <a:pt x="662" y="1135"/>
                </a:cubicBezTo>
                <a:cubicBezTo>
                  <a:pt x="960" y="1422"/>
                  <a:pt x="1255" y="1712"/>
                  <a:pt x="1550" y="1999"/>
                </a:cubicBezTo>
                <a:cubicBezTo>
                  <a:pt x="1296" y="1971"/>
                  <a:pt x="1041" y="1941"/>
                  <a:pt x="787" y="1912"/>
                </a:cubicBezTo>
                <a:cubicBezTo>
                  <a:pt x="565" y="1886"/>
                  <a:pt x="341" y="1860"/>
                  <a:pt x="120" y="1835"/>
                </a:cubicBezTo>
                <a:cubicBezTo>
                  <a:pt x="115" y="1834"/>
                  <a:pt x="111" y="1834"/>
                  <a:pt x="107" y="1834"/>
                </a:cubicBezTo>
                <a:cubicBezTo>
                  <a:pt x="1" y="1834"/>
                  <a:pt x="1" y="2007"/>
                  <a:pt x="114" y="2021"/>
                </a:cubicBezTo>
                <a:cubicBezTo>
                  <a:pt x="623" y="2078"/>
                  <a:pt x="1130" y="2138"/>
                  <a:pt x="1639" y="2195"/>
                </a:cubicBezTo>
                <a:cubicBezTo>
                  <a:pt x="1483" y="2387"/>
                  <a:pt x="1326" y="2577"/>
                  <a:pt x="1168" y="2768"/>
                </a:cubicBezTo>
                <a:cubicBezTo>
                  <a:pt x="928" y="3059"/>
                  <a:pt x="688" y="3352"/>
                  <a:pt x="448" y="3643"/>
                </a:cubicBezTo>
                <a:cubicBezTo>
                  <a:pt x="391" y="3713"/>
                  <a:pt x="451" y="3807"/>
                  <a:pt x="517" y="3807"/>
                </a:cubicBezTo>
                <a:cubicBezTo>
                  <a:pt x="538" y="3807"/>
                  <a:pt x="559" y="3798"/>
                  <a:pt x="577" y="3776"/>
                </a:cubicBezTo>
                <a:cubicBezTo>
                  <a:pt x="985" y="3281"/>
                  <a:pt x="1393" y="2783"/>
                  <a:pt x="1802" y="2288"/>
                </a:cubicBezTo>
                <a:lnTo>
                  <a:pt x="1879" y="2793"/>
                </a:lnTo>
                <a:cubicBezTo>
                  <a:pt x="1936" y="3176"/>
                  <a:pt x="1994" y="3560"/>
                  <a:pt x="2051" y="3942"/>
                </a:cubicBezTo>
                <a:cubicBezTo>
                  <a:pt x="2058" y="3990"/>
                  <a:pt x="2093" y="4011"/>
                  <a:pt x="2130" y="4011"/>
                </a:cubicBezTo>
                <a:cubicBezTo>
                  <a:pt x="2183" y="4011"/>
                  <a:pt x="2242" y="3968"/>
                  <a:pt x="2231" y="3899"/>
                </a:cubicBezTo>
                <a:cubicBezTo>
                  <a:pt x="2160" y="3417"/>
                  <a:pt x="2087" y="2934"/>
                  <a:pt x="2013" y="2453"/>
                </a:cubicBezTo>
                <a:lnTo>
                  <a:pt x="2013" y="2453"/>
                </a:lnTo>
                <a:lnTo>
                  <a:pt x="2632" y="3057"/>
                </a:lnTo>
                <a:lnTo>
                  <a:pt x="2824" y="3243"/>
                </a:lnTo>
                <a:cubicBezTo>
                  <a:pt x="2843" y="3262"/>
                  <a:pt x="2865" y="3270"/>
                  <a:pt x="2886" y="3270"/>
                </a:cubicBezTo>
                <a:cubicBezTo>
                  <a:pt x="2959" y="3270"/>
                  <a:pt x="3024" y="3179"/>
                  <a:pt x="2958" y="3114"/>
                </a:cubicBezTo>
                <a:cubicBezTo>
                  <a:pt x="2661" y="2825"/>
                  <a:pt x="2364" y="2534"/>
                  <a:pt x="2067" y="2245"/>
                </a:cubicBezTo>
                <a:lnTo>
                  <a:pt x="2067" y="2245"/>
                </a:lnTo>
                <a:cubicBezTo>
                  <a:pt x="2334" y="2276"/>
                  <a:pt x="2602" y="2306"/>
                  <a:pt x="2869" y="2338"/>
                </a:cubicBezTo>
                <a:cubicBezTo>
                  <a:pt x="3093" y="2363"/>
                  <a:pt x="3315" y="2389"/>
                  <a:pt x="3539" y="2415"/>
                </a:cubicBezTo>
                <a:cubicBezTo>
                  <a:pt x="3543" y="2415"/>
                  <a:pt x="3546" y="2416"/>
                  <a:pt x="3550" y="2416"/>
                </a:cubicBezTo>
                <a:cubicBezTo>
                  <a:pt x="3658" y="2416"/>
                  <a:pt x="3658" y="2242"/>
                  <a:pt x="3543" y="2229"/>
                </a:cubicBezTo>
                <a:cubicBezTo>
                  <a:pt x="3028" y="2169"/>
                  <a:pt x="2513" y="2110"/>
                  <a:pt x="1998" y="2050"/>
                </a:cubicBezTo>
                <a:cubicBezTo>
                  <a:pt x="2101" y="1926"/>
                  <a:pt x="2204" y="1801"/>
                  <a:pt x="2307" y="1676"/>
                </a:cubicBezTo>
                <a:cubicBezTo>
                  <a:pt x="2546" y="1383"/>
                  <a:pt x="2786" y="1092"/>
                  <a:pt x="3028" y="800"/>
                </a:cubicBezTo>
                <a:cubicBezTo>
                  <a:pt x="3084" y="731"/>
                  <a:pt x="3023" y="635"/>
                  <a:pt x="2957" y="635"/>
                </a:cubicBezTo>
                <a:cubicBezTo>
                  <a:pt x="2937" y="635"/>
                  <a:pt x="2917" y="644"/>
                  <a:pt x="2899" y="666"/>
                </a:cubicBezTo>
                <a:lnTo>
                  <a:pt x="1924" y="1850"/>
                </a:lnTo>
                <a:cubicBezTo>
                  <a:pt x="1891" y="1640"/>
                  <a:pt x="1859" y="1428"/>
                  <a:pt x="1827" y="1218"/>
                </a:cubicBezTo>
                <a:cubicBezTo>
                  <a:pt x="1770" y="836"/>
                  <a:pt x="1712" y="454"/>
                  <a:pt x="1655" y="69"/>
                </a:cubicBezTo>
                <a:cubicBezTo>
                  <a:pt x="1648" y="22"/>
                  <a:pt x="1613" y="1"/>
                  <a:pt x="1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6"/>
          <p:cNvSpPr txBox="1"/>
          <p:nvPr/>
        </p:nvSpPr>
        <p:spPr>
          <a:xfrm>
            <a:off x="2496000" y="4011100"/>
            <a:ext cx="41520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000">
                <a:solidFill>
                  <a:schemeClr val="dk1"/>
                </a:solidFill>
                <a:latin typeface="Lora Medium"/>
                <a:ea typeface="Lora Medium"/>
                <a:cs typeface="Lora Medium"/>
                <a:sym typeface="Lora Medium"/>
              </a:rPr>
              <a:t>CREDITS: This presentation template was created by </a:t>
            </a:r>
            <a:r>
              <a:rPr lang="en-GB" sz="1000" b="1">
                <a:solidFill>
                  <a:schemeClr val="dk1"/>
                </a:solidFill>
                <a:uFill>
                  <a:noFill/>
                </a:uFill>
                <a:latin typeface="Lora"/>
                <a:ea typeface="Lora"/>
                <a:cs typeface="Lora"/>
                <a:sym typeface="Lora"/>
                <a:hlinkClick r:id="rId2">
                  <a:extLst>
                    <a:ext uri="{A12FA001-AC4F-418D-AE19-62706E023703}">
                      <ahyp:hlinkClr xmlns:ahyp="http://schemas.microsoft.com/office/drawing/2018/hyperlinkcolor" val="tx"/>
                    </a:ext>
                  </a:extLst>
                </a:hlinkClick>
              </a:rPr>
              <a:t>Slidesgo</a:t>
            </a:r>
            <a:r>
              <a:rPr lang="en-GB" sz="1000">
                <a:solidFill>
                  <a:schemeClr val="dk1"/>
                </a:solidFill>
                <a:latin typeface="Lora Medium"/>
                <a:ea typeface="Lora Medium"/>
                <a:cs typeface="Lora Medium"/>
                <a:sym typeface="Lora Medium"/>
              </a:rPr>
              <a:t>, and includes icons by </a:t>
            </a:r>
            <a:r>
              <a:rPr lang="en-GB" sz="1000" b="1">
                <a:solidFill>
                  <a:schemeClr val="dk1"/>
                </a:solidFill>
                <a:uFill>
                  <a:noFill/>
                </a:uFill>
                <a:latin typeface="Lora"/>
                <a:ea typeface="Lora"/>
                <a:cs typeface="Lora"/>
                <a:sym typeface="Lora"/>
                <a:hlinkClick r:id="rId3">
                  <a:extLst>
                    <a:ext uri="{A12FA001-AC4F-418D-AE19-62706E023703}">
                      <ahyp:hlinkClr xmlns:ahyp="http://schemas.microsoft.com/office/drawing/2018/hyperlinkcolor" val="tx"/>
                    </a:ext>
                  </a:extLst>
                </a:hlinkClick>
              </a:rPr>
              <a:t>Flaticon</a:t>
            </a:r>
            <a:r>
              <a:rPr lang="en-GB" sz="1000">
                <a:solidFill>
                  <a:schemeClr val="dk1"/>
                </a:solidFill>
                <a:latin typeface="Lora Medium"/>
                <a:ea typeface="Lora Medium"/>
                <a:cs typeface="Lora Medium"/>
                <a:sym typeface="Lora Medium"/>
              </a:rPr>
              <a:t>, and infographics &amp; images by</a:t>
            </a:r>
            <a:r>
              <a:rPr lang="en-GB" sz="1000" b="1">
                <a:solidFill>
                  <a:schemeClr val="dk1"/>
                </a:solidFill>
                <a:latin typeface="Lora"/>
                <a:ea typeface="Lora"/>
                <a:cs typeface="Lora"/>
                <a:sym typeface="Lora"/>
              </a:rPr>
              <a:t> </a:t>
            </a:r>
            <a:r>
              <a:rPr lang="en-GB" sz="1000" b="1">
                <a:solidFill>
                  <a:schemeClr val="dk1"/>
                </a:solidFill>
                <a:uFill>
                  <a:noFill/>
                </a:uFill>
                <a:latin typeface="Lora"/>
                <a:ea typeface="Lora"/>
                <a:cs typeface="Lora"/>
                <a:sym typeface="Lora"/>
                <a:hlinkClick r:id="rId4">
                  <a:extLst>
                    <a:ext uri="{A12FA001-AC4F-418D-AE19-62706E023703}">
                      <ahyp:hlinkClr xmlns:ahyp="http://schemas.microsoft.com/office/drawing/2018/hyperlinkcolor" val="tx"/>
                    </a:ext>
                  </a:extLst>
                </a:hlinkClick>
              </a:rPr>
              <a:t>Freepik</a:t>
            </a:r>
            <a:endParaRPr sz="1000">
              <a:solidFill>
                <a:schemeClr val="dk1"/>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CUSTOM_20_1_1">
    <p:spTree>
      <p:nvGrpSpPr>
        <p:cNvPr id="1" name="Shape 493"/>
        <p:cNvGrpSpPr/>
        <p:nvPr/>
      </p:nvGrpSpPr>
      <p:grpSpPr>
        <a:xfrm>
          <a:off x="0" y="0"/>
          <a:ext cx="0" cy="0"/>
          <a:chOff x="0" y="0"/>
          <a:chExt cx="0" cy="0"/>
        </a:xfrm>
      </p:grpSpPr>
      <p:sp>
        <p:nvSpPr>
          <p:cNvPr id="494" name="Google Shape;494;p37"/>
          <p:cNvSpPr/>
          <p:nvPr/>
        </p:nvSpPr>
        <p:spPr>
          <a:xfrm rot="5555468">
            <a:off x="8310122" y="2332765"/>
            <a:ext cx="1512960" cy="477962"/>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19050" cap="flat" cmpd="sng">
            <a:solidFill>
              <a:schemeClr val="dk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rot="10800000">
            <a:off x="235250" y="4432805"/>
            <a:ext cx="609490" cy="666950"/>
          </a:xfrm>
          <a:custGeom>
            <a:avLst/>
            <a:gdLst/>
            <a:ahLst/>
            <a:cxnLst/>
            <a:rect l="l" t="t" r="r" b="b"/>
            <a:pathLst>
              <a:path w="15973" h="17511" extrusionOk="0">
                <a:moveTo>
                  <a:pt x="6885" y="1"/>
                </a:moveTo>
                <a:cubicBezTo>
                  <a:pt x="6651" y="1"/>
                  <a:pt x="6393" y="191"/>
                  <a:pt x="6442" y="493"/>
                </a:cubicBezTo>
                <a:cubicBezTo>
                  <a:pt x="6835" y="3136"/>
                  <a:pt x="7240" y="5791"/>
                  <a:pt x="7645" y="8446"/>
                </a:cubicBezTo>
                <a:cubicBezTo>
                  <a:pt x="6538" y="7363"/>
                  <a:pt x="5430" y="6279"/>
                  <a:pt x="4323" y="5208"/>
                </a:cubicBezTo>
                <a:cubicBezTo>
                  <a:pt x="4037" y="4934"/>
                  <a:pt x="3763" y="4660"/>
                  <a:pt x="3478" y="4386"/>
                </a:cubicBezTo>
                <a:cubicBezTo>
                  <a:pt x="3394" y="4305"/>
                  <a:pt x="3300" y="4271"/>
                  <a:pt x="3208" y="4271"/>
                </a:cubicBezTo>
                <a:cubicBezTo>
                  <a:pt x="2894" y="4271"/>
                  <a:pt x="2609" y="4669"/>
                  <a:pt x="2894" y="4946"/>
                </a:cubicBezTo>
                <a:cubicBezTo>
                  <a:pt x="4192" y="6208"/>
                  <a:pt x="5478" y="7470"/>
                  <a:pt x="6776" y="8732"/>
                </a:cubicBezTo>
                <a:cubicBezTo>
                  <a:pt x="5656" y="8601"/>
                  <a:pt x="4549" y="8470"/>
                  <a:pt x="3442" y="8351"/>
                </a:cubicBezTo>
                <a:cubicBezTo>
                  <a:pt x="2466" y="8232"/>
                  <a:pt x="1501" y="8125"/>
                  <a:pt x="525" y="8006"/>
                </a:cubicBezTo>
                <a:cubicBezTo>
                  <a:pt x="506" y="8003"/>
                  <a:pt x="488" y="8002"/>
                  <a:pt x="471" y="8002"/>
                </a:cubicBezTo>
                <a:cubicBezTo>
                  <a:pt x="1" y="8002"/>
                  <a:pt x="7" y="8758"/>
                  <a:pt x="501" y="8815"/>
                </a:cubicBezTo>
                <a:cubicBezTo>
                  <a:pt x="2716" y="9077"/>
                  <a:pt x="4942" y="9327"/>
                  <a:pt x="7157" y="9589"/>
                </a:cubicBezTo>
                <a:cubicBezTo>
                  <a:pt x="6478" y="10423"/>
                  <a:pt x="5787" y="11244"/>
                  <a:pt x="5109" y="12077"/>
                </a:cubicBezTo>
                <a:cubicBezTo>
                  <a:pt x="4049" y="13351"/>
                  <a:pt x="3001" y="14625"/>
                  <a:pt x="1954" y="15899"/>
                </a:cubicBezTo>
                <a:cubicBezTo>
                  <a:pt x="1709" y="16208"/>
                  <a:pt x="1975" y="16620"/>
                  <a:pt x="2263" y="16620"/>
                </a:cubicBezTo>
                <a:cubicBezTo>
                  <a:pt x="2353" y="16620"/>
                  <a:pt x="2446" y="16579"/>
                  <a:pt x="2525" y="16483"/>
                </a:cubicBezTo>
                <a:cubicBezTo>
                  <a:pt x="4299" y="14316"/>
                  <a:pt x="6085" y="12149"/>
                  <a:pt x="7871" y="9982"/>
                </a:cubicBezTo>
                <a:cubicBezTo>
                  <a:pt x="7978" y="10720"/>
                  <a:pt x="8097" y="11458"/>
                  <a:pt x="8204" y="12197"/>
                </a:cubicBezTo>
                <a:cubicBezTo>
                  <a:pt x="8454" y="13863"/>
                  <a:pt x="8704" y="15542"/>
                  <a:pt x="8966" y="17209"/>
                </a:cubicBezTo>
                <a:cubicBezTo>
                  <a:pt x="8996" y="17419"/>
                  <a:pt x="9145" y="17511"/>
                  <a:pt x="9306" y="17511"/>
                </a:cubicBezTo>
                <a:cubicBezTo>
                  <a:pt x="9538" y="17511"/>
                  <a:pt x="9794" y="17321"/>
                  <a:pt x="9752" y="17019"/>
                </a:cubicBezTo>
                <a:cubicBezTo>
                  <a:pt x="9431" y="14923"/>
                  <a:pt x="9109" y="12816"/>
                  <a:pt x="8800" y="10708"/>
                </a:cubicBezTo>
                <a:lnTo>
                  <a:pt x="8800" y="10708"/>
                </a:lnTo>
                <a:cubicBezTo>
                  <a:pt x="9693" y="11589"/>
                  <a:pt x="10598" y="12458"/>
                  <a:pt x="11502" y="13340"/>
                </a:cubicBezTo>
                <a:cubicBezTo>
                  <a:pt x="11776" y="13613"/>
                  <a:pt x="12062" y="13887"/>
                  <a:pt x="12336" y="14161"/>
                </a:cubicBezTo>
                <a:cubicBezTo>
                  <a:pt x="12419" y="14242"/>
                  <a:pt x="12514" y="14276"/>
                  <a:pt x="12605" y="14276"/>
                </a:cubicBezTo>
                <a:cubicBezTo>
                  <a:pt x="12920" y="14276"/>
                  <a:pt x="13205" y="13878"/>
                  <a:pt x="12919" y="13601"/>
                </a:cubicBezTo>
                <a:cubicBezTo>
                  <a:pt x="11622" y="12328"/>
                  <a:pt x="10324" y="11065"/>
                  <a:pt x="9026" y="9803"/>
                </a:cubicBezTo>
                <a:lnTo>
                  <a:pt x="9026" y="9803"/>
                </a:lnTo>
                <a:cubicBezTo>
                  <a:pt x="10193" y="9934"/>
                  <a:pt x="11371" y="10065"/>
                  <a:pt x="12538" y="10208"/>
                </a:cubicBezTo>
                <a:cubicBezTo>
                  <a:pt x="13503" y="10315"/>
                  <a:pt x="14479" y="10423"/>
                  <a:pt x="15455" y="10542"/>
                </a:cubicBezTo>
                <a:cubicBezTo>
                  <a:pt x="15473" y="10544"/>
                  <a:pt x="15491" y="10545"/>
                  <a:pt x="15508" y="10545"/>
                </a:cubicBezTo>
                <a:cubicBezTo>
                  <a:pt x="15968" y="10545"/>
                  <a:pt x="15973" y="9789"/>
                  <a:pt x="15479" y="9732"/>
                </a:cubicBezTo>
                <a:cubicBezTo>
                  <a:pt x="13229" y="9470"/>
                  <a:pt x="10979" y="9208"/>
                  <a:pt x="8728" y="8958"/>
                </a:cubicBezTo>
                <a:cubicBezTo>
                  <a:pt x="9169" y="8410"/>
                  <a:pt x="9621" y="7863"/>
                  <a:pt x="10074" y="7315"/>
                </a:cubicBezTo>
                <a:cubicBezTo>
                  <a:pt x="11121" y="6041"/>
                  <a:pt x="12169" y="4767"/>
                  <a:pt x="13217" y="3493"/>
                </a:cubicBezTo>
                <a:cubicBezTo>
                  <a:pt x="13471" y="3185"/>
                  <a:pt x="13207" y="2773"/>
                  <a:pt x="12919" y="2773"/>
                </a:cubicBezTo>
                <a:cubicBezTo>
                  <a:pt x="12829" y="2773"/>
                  <a:pt x="12737" y="2813"/>
                  <a:pt x="12657" y="2910"/>
                </a:cubicBezTo>
                <a:cubicBezTo>
                  <a:pt x="11241" y="4624"/>
                  <a:pt x="9824" y="6351"/>
                  <a:pt x="8407" y="8077"/>
                </a:cubicBezTo>
                <a:cubicBezTo>
                  <a:pt x="8264" y="7160"/>
                  <a:pt x="8121" y="6232"/>
                  <a:pt x="7990" y="5315"/>
                </a:cubicBezTo>
                <a:cubicBezTo>
                  <a:pt x="7728" y="3648"/>
                  <a:pt x="7478" y="1969"/>
                  <a:pt x="7228" y="302"/>
                </a:cubicBezTo>
                <a:cubicBezTo>
                  <a:pt x="7199" y="92"/>
                  <a:pt x="7047" y="1"/>
                  <a:pt x="6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6" name="Google Shape;496;p37"/>
          <p:cNvGrpSpPr/>
          <p:nvPr/>
        </p:nvGrpSpPr>
        <p:grpSpPr>
          <a:xfrm rot="10800000">
            <a:off x="5884664" y="-76190"/>
            <a:ext cx="2372136" cy="414432"/>
            <a:chOff x="-7203475" y="4812977"/>
            <a:chExt cx="1892108" cy="330567"/>
          </a:xfrm>
        </p:grpSpPr>
        <p:sp>
          <p:nvSpPr>
            <p:cNvPr id="497" name="Google Shape;497;p37"/>
            <p:cNvSpPr/>
            <p:nvPr/>
          </p:nvSpPr>
          <p:spPr>
            <a:xfrm>
              <a:off x="-6352969" y="4812977"/>
              <a:ext cx="191860" cy="330552"/>
            </a:xfrm>
            <a:custGeom>
              <a:avLst/>
              <a:gdLst/>
              <a:ahLst/>
              <a:cxnLst/>
              <a:rect l="l" t="t" r="r" b="b"/>
              <a:pathLst>
                <a:path w="5799" h="9991" fill="none" extrusionOk="0">
                  <a:moveTo>
                    <a:pt x="5799" y="9990"/>
                  </a:moveTo>
                  <a:lnTo>
                    <a:pt x="5751" y="72"/>
                  </a:lnTo>
                  <a:cubicBezTo>
                    <a:pt x="4799" y="25"/>
                    <a:pt x="3834" y="1"/>
                    <a:pt x="2870" y="1"/>
                  </a:cubicBezTo>
                  <a:cubicBezTo>
                    <a:pt x="1906" y="13"/>
                    <a:pt x="941" y="48"/>
                    <a:pt x="1" y="108"/>
                  </a:cubicBezTo>
                  <a:lnTo>
                    <a:pt x="48" y="9990"/>
                  </a:lnTo>
                </a:path>
              </a:pathLst>
            </a:custGeom>
            <a:noFill/>
            <a:ln w="28575"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a:off x="-6952145" y="4905952"/>
              <a:ext cx="278146" cy="237583"/>
            </a:xfrm>
            <a:custGeom>
              <a:avLst/>
              <a:gdLst/>
              <a:ahLst/>
              <a:cxnLst/>
              <a:rect l="l" t="t" r="r" b="b"/>
              <a:pathLst>
                <a:path w="8407" h="7181" fill="none" extrusionOk="0">
                  <a:moveTo>
                    <a:pt x="8406" y="7180"/>
                  </a:moveTo>
                  <a:lnTo>
                    <a:pt x="5263" y="1"/>
                  </a:lnTo>
                  <a:cubicBezTo>
                    <a:pt x="3453" y="667"/>
                    <a:pt x="1691" y="1441"/>
                    <a:pt x="0" y="2310"/>
                  </a:cubicBezTo>
                  <a:lnTo>
                    <a:pt x="2120" y="7180"/>
                  </a:lnTo>
                </a:path>
              </a:pathLst>
            </a:custGeom>
            <a:noFill/>
            <a:ln w="28575"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7"/>
            <p:cNvSpPr/>
            <p:nvPr/>
          </p:nvSpPr>
          <p:spPr>
            <a:xfrm>
              <a:off x="-5856992" y="4894140"/>
              <a:ext cx="278146" cy="249395"/>
            </a:xfrm>
            <a:custGeom>
              <a:avLst/>
              <a:gdLst/>
              <a:ahLst/>
              <a:cxnLst/>
              <a:rect l="l" t="t" r="r" b="b"/>
              <a:pathLst>
                <a:path w="8407" h="7538" fill="none" extrusionOk="0">
                  <a:moveTo>
                    <a:pt x="6216" y="7537"/>
                  </a:moveTo>
                  <a:lnTo>
                    <a:pt x="8406" y="2179"/>
                  </a:lnTo>
                  <a:cubicBezTo>
                    <a:pt x="6692" y="1346"/>
                    <a:pt x="4906" y="620"/>
                    <a:pt x="3084" y="0"/>
                  </a:cubicBezTo>
                  <a:lnTo>
                    <a:pt x="1" y="7537"/>
                  </a:lnTo>
                </a:path>
              </a:pathLst>
            </a:custGeom>
            <a:noFill/>
            <a:ln w="28575"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7"/>
            <p:cNvSpPr/>
            <p:nvPr/>
          </p:nvSpPr>
          <p:spPr>
            <a:xfrm>
              <a:off x="-6657470" y="4829123"/>
              <a:ext cx="252141" cy="314407"/>
            </a:xfrm>
            <a:custGeom>
              <a:avLst/>
              <a:gdLst/>
              <a:ahLst/>
              <a:cxnLst/>
              <a:rect l="l" t="t" r="r" b="b"/>
              <a:pathLst>
                <a:path w="7621" h="9503" fill="none" extrusionOk="0">
                  <a:moveTo>
                    <a:pt x="7620" y="9502"/>
                  </a:moveTo>
                  <a:lnTo>
                    <a:pt x="5632" y="1"/>
                  </a:lnTo>
                  <a:cubicBezTo>
                    <a:pt x="3715" y="275"/>
                    <a:pt x="1834" y="668"/>
                    <a:pt x="0" y="1168"/>
                  </a:cubicBezTo>
                  <a:lnTo>
                    <a:pt x="1738" y="9502"/>
                  </a:lnTo>
                </a:path>
              </a:pathLst>
            </a:custGeom>
            <a:noFill/>
            <a:ln w="28575"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7"/>
            <p:cNvSpPr/>
            <p:nvPr/>
          </p:nvSpPr>
          <p:spPr>
            <a:xfrm>
              <a:off x="-5548917" y="5024933"/>
              <a:ext cx="237550" cy="118610"/>
            </a:xfrm>
            <a:custGeom>
              <a:avLst/>
              <a:gdLst/>
              <a:ahLst/>
              <a:cxnLst/>
              <a:rect l="l" t="t" r="r" b="b"/>
              <a:pathLst>
                <a:path w="7180" h="3585" fill="none" extrusionOk="0">
                  <a:moveTo>
                    <a:pt x="6930" y="3584"/>
                  </a:moveTo>
                  <a:lnTo>
                    <a:pt x="7180" y="3227"/>
                  </a:lnTo>
                  <a:cubicBezTo>
                    <a:pt x="5668" y="2060"/>
                    <a:pt x="4072" y="977"/>
                    <a:pt x="2417" y="0"/>
                  </a:cubicBezTo>
                  <a:lnTo>
                    <a:pt x="0" y="3584"/>
                  </a:lnTo>
                </a:path>
              </a:pathLst>
            </a:custGeom>
            <a:noFill/>
            <a:ln w="28575"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7"/>
            <p:cNvSpPr/>
            <p:nvPr/>
          </p:nvSpPr>
          <p:spPr>
            <a:xfrm>
              <a:off x="-7203475" y="5039095"/>
              <a:ext cx="222960" cy="104449"/>
            </a:xfrm>
            <a:custGeom>
              <a:avLst/>
              <a:gdLst/>
              <a:ahLst/>
              <a:cxnLst/>
              <a:rect l="l" t="t" r="r" b="b"/>
              <a:pathLst>
                <a:path w="6739" h="3157" fill="none" extrusionOk="0">
                  <a:moveTo>
                    <a:pt x="6739" y="3156"/>
                  </a:moveTo>
                  <a:lnTo>
                    <a:pt x="4536" y="1"/>
                  </a:lnTo>
                  <a:cubicBezTo>
                    <a:pt x="2953" y="965"/>
                    <a:pt x="1441" y="2025"/>
                    <a:pt x="0" y="3156"/>
                  </a:cubicBezTo>
                </a:path>
              </a:pathLst>
            </a:custGeom>
            <a:noFill/>
            <a:ln w="28575"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7"/>
            <p:cNvSpPr/>
            <p:nvPr/>
          </p:nvSpPr>
          <p:spPr>
            <a:xfrm>
              <a:off x="-6115800" y="4825186"/>
              <a:ext cx="247807" cy="318344"/>
            </a:xfrm>
            <a:custGeom>
              <a:avLst/>
              <a:gdLst/>
              <a:ahLst/>
              <a:cxnLst/>
              <a:rect l="l" t="t" r="r" b="b"/>
              <a:pathLst>
                <a:path w="7490" h="9622" fill="none" extrusionOk="0">
                  <a:moveTo>
                    <a:pt x="5858" y="9621"/>
                  </a:moveTo>
                  <a:lnTo>
                    <a:pt x="7489" y="1072"/>
                  </a:lnTo>
                  <a:cubicBezTo>
                    <a:pt x="5644" y="608"/>
                    <a:pt x="3763" y="239"/>
                    <a:pt x="1834" y="1"/>
                  </a:cubicBezTo>
                  <a:lnTo>
                    <a:pt x="0" y="9621"/>
                  </a:lnTo>
                </a:path>
              </a:pathLst>
            </a:custGeom>
            <a:noFill/>
            <a:ln w="28575" cap="flat" cmpd="sng">
              <a:solidFill>
                <a:schemeClr val="accent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4" name="Google Shape;504;p37"/>
          <p:cNvSpPr/>
          <p:nvPr/>
        </p:nvSpPr>
        <p:spPr>
          <a:xfrm>
            <a:off x="3549303" y="4920420"/>
            <a:ext cx="1698259" cy="313829"/>
          </a:xfrm>
          <a:custGeom>
            <a:avLst/>
            <a:gdLst/>
            <a:ahLst/>
            <a:cxnLst/>
            <a:rect l="l" t="t" r="r" b="b"/>
            <a:pathLst>
              <a:path w="12035" h="2224" extrusionOk="0">
                <a:moveTo>
                  <a:pt x="5843" y="0"/>
                </a:moveTo>
                <a:cubicBezTo>
                  <a:pt x="3704" y="0"/>
                  <a:pt x="1619" y="738"/>
                  <a:pt x="1" y="2224"/>
                </a:cubicBezTo>
                <a:lnTo>
                  <a:pt x="12034" y="2224"/>
                </a:lnTo>
                <a:cubicBezTo>
                  <a:pt x="10197" y="745"/>
                  <a:pt x="7993" y="0"/>
                  <a:pt x="58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7"/>
          <p:cNvSpPr/>
          <p:nvPr/>
        </p:nvSpPr>
        <p:spPr>
          <a:xfrm>
            <a:off x="858348" y="-38551"/>
            <a:ext cx="2421674" cy="564850"/>
          </a:xfrm>
          <a:custGeom>
            <a:avLst/>
            <a:gdLst/>
            <a:ahLst/>
            <a:cxnLst/>
            <a:rect l="l" t="t" r="r" b="b"/>
            <a:pathLst>
              <a:path w="5106" h="1191" extrusionOk="0">
                <a:moveTo>
                  <a:pt x="0" y="0"/>
                </a:moveTo>
                <a:cubicBezTo>
                  <a:pt x="98" y="107"/>
                  <a:pt x="203" y="209"/>
                  <a:pt x="314" y="306"/>
                </a:cubicBezTo>
                <a:cubicBezTo>
                  <a:pt x="999" y="897"/>
                  <a:pt x="1834" y="1190"/>
                  <a:pt x="2644" y="1190"/>
                </a:cubicBezTo>
                <a:cubicBezTo>
                  <a:pt x="3530" y="1190"/>
                  <a:pt x="4387" y="841"/>
                  <a:pt x="4986" y="149"/>
                </a:cubicBezTo>
                <a:cubicBezTo>
                  <a:pt x="5028" y="99"/>
                  <a:pt x="5067" y="50"/>
                  <a:pt x="5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CUSTOM_21_1">
    <p:spTree>
      <p:nvGrpSpPr>
        <p:cNvPr id="1" name="Shape 506"/>
        <p:cNvGrpSpPr/>
        <p:nvPr/>
      </p:nvGrpSpPr>
      <p:grpSpPr>
        <a:xfrm>
          <a:off x="0" y="0"/>
          <a:ext cx="0" cy="0"/>
          <a:chOff x="0" y="0"/>
          <a:chExt cx="0" cy="0"/>
        </a:xfrm>
      </p:grpSpPr>
      <p:sp>
        <p:nvSpPr>
          <p:cNvPr id="507" name="Google Shape;507;p38"/>
          <p:cNvSpPr/>
          <p:nvPr/>
        </p:nvSpPr>
        <p:spPr>
          <a:xfrm>
            <a:off x="-258154" y="4247949"/>
            <a:ext cx="963872" cy="986278"/>
          </a:xfrm>
          <a:custGeom>
            <a:avLst/>
            <a:gdLst/>
            <a:ahLst/>
            <a:cxnLst/>
            <a:rect l="l" t="t" r="r" b="b"/>
            <a:pathLst>
              <a:path w="35505" h="36327" fill="none" extrusionOk="0">
                <a:moveTo>
                  <a:pt x="35481" y="36327"/>
                </a:moveTo>
                <a:cubicBezTo>
                  <a:pt x="35493" y="36112"/>
                  <a:pt x="35493" y="35898"/>
                  <a:pt x="35493" y="35696"/>
                </a:cubicBezTo>
                <a:cubicBezTo>
                  <a:pt x="35504" y="34958"/>
                  <a:pt x="35481" y="34231"/>
                  <a:pt x="35445" y="33505"/>
                </a:cubicBezTo>
                <a:lnTo>
                  <a:pt x="23479" y="33434"/>
                </a:lnTo>
                <a:lnTo>
                  <a:pt x="35254" y="31290"/>
                </a:lnTo>
                <a:cubicBezTo>
                  <a:pt x="35076" y="29814"/>
                  <a:pt x="34814" y="28385"/>
                  <a:pt x="34469" y="26968"/>
                </a:cubicBezTo>
                <a:lnTo>
                  <a:pt x="21836" y="29278"/>
                </a:lnTo>
                <a:lnTo>
                  <a:pt x="33790" y="24587"/>
                </a:lnTo>
                <a:cubicBezTo>
                  <a:pt x="33338" y="23194"/>
                  <a:pt x="32802" y="21825"/>
                  <a:pt x="32183" y="20515"/>
                </a:cubicBezTo>
                <a:lnTo>
                  <a:pt x="19550" y="25468"/>
                </a:lnTo>
                <a:lnTo>
                  <a:pt x="30944" y="18098"/>
                </a:lnTo>
                <a:cubicBezTo>
                  <a:pt x="30230" y="16824"/>
                  <a:pt x="29432" y="15598"/>
                  <a:pt x="28563" y="14419"/>
                </a:cubicBezTo>
                <a:lnTo>
                  <a:pt x="17550" y="21539"/>
                </a:lnTo>
                <a:lnTo>
                  <a:pt x="26968" y="12419"/>
                </a:lnTo>
                <a:cubicBezTo>
                  <a:pt x="26015" y="11300"/>
                  <a:pt x="25003" y="10252"/>
                  <a:pt x="23920" y="9264"/>
                </a:cubicBezTo>
                <a:lnTo>
                  <a:pt x="14930" y="17979"/>
                </a:lnTo>
                <a:lnTo>
                  <a:pt x="22110" y="7728"/>
                </a:lnTo>
                <a:cubicBezTo>
                  <a:pt x="20967" y="6811"/>
                  <a:pt x="19764" y="5978"/>
                  <a:pt x="18514" y="5204"/>
                </a:cubicBezTo>
                <a:lnTo>
                  <a:pt x="10799" y="16241"/>
                </a:lnTo>
                <a:lnTo>
                  <a:pt x="16181" y="3894"/>
                </a:lnTo>
                <a:cubicBezTo>
                  <a:pt x="14895" y="3239"/>
                  <a:pt x="13549" y="2644"/>
                  <a:pt x="12168" y="2144"/>
                </a:cubicBezTo>
                <a:lnTo>
                  <a:pt x="6489" y="15146"/>
                </a:lnTo>
                <a:lnTo>
                  <a:pt x="9394" y="1263"/>
                </a:lnTo>
                <a:cubicBezTo>
                  <a:pt x="8001" y="882"/>
                  <a:pt x="6572" y="584"/>
                  <a:pt x="5108" y="370"/>
                </a:cubicBezTo>
                <a:lnTo>
                  <a:pt x="2310" y="13729"/>
                </a:lnTo>
                <a:lnTo>
                  <a:pt x="2381" y="84"/>
                </a:lnTo>
                <a:cubicBezTo>
                  <a:pt x="1667" y="37"/>
                  <a:pt x="929" y="1"/>
                  <a:pt x="191" y="1"/>
                </a:cubicBezTo>
                <a:lnTo>
                  <a:pt x="0" y="191"/>
                </a:lnTo>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8"/>
          <p:cNvSpPr/>
          <p:nvPr/>
        </p:nvSpPr>
        <p:spPr>
          <a:xfrm>
            <a:off x="6217394" y="-38552"/>
            <a:ext cx="1109299" cy="350466"/>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190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8"/>
          <p:cNvSpPr/>
          <p:nvPr/>
        </p:nvSpPr>
        <p:spPr>
          <a:xfrm rot="10800000">
            <a:off x="8470089" y="4552754"/>
            <a:ext cx="343547" cy="376681"/>
          </a:xfrm>
          <a:custGeom>
            <a:avLst/>
            <a:gdLst/>
            <a:ahLst/>
            <a:cxnLst/>
            <a:rect l="l" t="t" r="r" b="b"/>
            <a:pathLst>
              <a:path w="15313" h="16788" extrusionOk="0">
                <a:moveTo>
                  <a:pt x="6390" y="1"/>
                </a:moveTo>
                <a:cubicBezTo>
                  <a:pt x="6167" y="1"/>
                  <a:pt x="5924" y="181"/>
                  <a:pt x="5966" y="468"/>
                </a:cubicBezTo>
                <a:cubicBezTo>
                  <a:pt x="6276" y="2492"/>
                  <a:pt x="6573" y="4504"/>
                  <a:pt x="6883" y="6528"/>
                </a:cubicBezTo>
                <a:cubicBezTo>
                  <a:pt x="6014" y="5683"/>
                  <a:pt x="5157" y="4838"/>
                  <a:pt x="4287" y="4004"/>
                </a:cubicBezTo>
                <a:cubicBezTo>
                  <a:pt x="4026" y="3742"/>
                  <a:pt x="3764" y="3480"/>
                  <a:pt x="3490" y="3218"/>
                </a:cubicBezTo>
                <a:cubicBezTo>
                  <a:pt x="3408" y="3136"/>
                  <a:pt x="3315" y="3102"/>
                  <a:pt x="3225" y="3102"/>
                </a:cubicBezTo>
                <a:cubicBezTo>
                  <a:pt x="2924" y="3102"/>
                  <a:pt x="2655" y="3488"/>
                  <a:pt x="2930" y="3754"/>
                </a:cubicBezTo>
                <a:cubicBezTo>
                  <a:pt x="4180" y="4969"/>
                  <a:pt x="5419" y="6183"/>
                  <a:pt x="6657" y="7397"/>
                </a:cubicBezTo>
                <a:cubicBezTo>
                  <a:pt x="5538" y="7266"/>
                  <a:pt x="4418" y="7135"/>
                  <a:pt x="3299" y="7005"/>
                </a:cubicBezTo>
                <a:cubicBezTo>
                  <a:pt x="2371" y="6897"/>
                  <a:pt x="1442" y="6790"/>
                  <a:pt x="501" y="6683"/>
                </a:cubicBezTo>
                <a:cubicBezTo>
                  <a:pt x="483" y="6681"/>
                  <a:pt x="465" y="6680"/>
                  <a:pt x="449" y="6680"/>
                </a:cubicBezTo>
                <a:cubicBezTo>
                  <a:pt x="1" y="6680"/>
                  <a:pt x="7" y="7411"/>
                  <a:pt x="477" y="7457"/>
                </a:cubicBezTo>
                <a:cubicBezTo>
                  <a:pt x="2632" y="7707"/>
                  <a:pt x="4799" y="7957"/>
                  <a:pt x="6954" y="8207"/>
                </a:cubicBezTo>
                <a:cubicBezTo>
                  <a:pt x="6526" y="8731"/>
                  <a:pt x="6085" y="9255"/>
                  <a:pt x="5657" y="9779"/>
                </a:cubicBezTo>
                <a:cubicBezTo>
                  <a:pt x="4657" y="10993"/>
                  <a:pt x="3645" y="12219"/>
                  <a:pt x="2644" y="13434"/>
                </a:cubicBezTo>
                <a:cubicBezTo>
                  <a:pt x="2400" y="13732"/>
                  <a:pt x="2651" y="14127"/>
                  <a:pt x="2926" y="14127"/>
                </a:cubicBezTo>
                <a:cubicBezTo>
                  <a:pt x="3013" y="14127"/>
                  <a:pt x="3103" y="14088"/>
                  <a:pt x="3180" y="13993"/>
                </a:cubicBezTo>
                <a:cubicBezTo>
                  <a:pt x="4537" y="12350"/>
                  <a:pt x="5907" y="10695"/>
                  <a:pt x="7264" y="9040"/>
                </a:cubicBezTo>
                <a:cubicBezTo>
                  <a:pt x="7395" y="9922"/>
                  <a:pt x="7526" y="10815"/>
                  <a:pt x="7657" y="11696"/>
                </a:cubicBezTo>
                <a:cubicBezTo>
                  <a:pt x="7895" y="13291"/>
                  <a:pt x="8145" y="14886"/>
                  <a:pt x="8383" y="16494"/>
                </a:cubicBezTo>
                <a:cubicBezTo>
                  <a:pt x="8412" y="16699"/>
                  <a:pt x="8558" y="16788"/>
                  <a:pt x="8713" y="16788"/>
                </a:cubicBezTo>
                <a:cubicBezTo>
                  <a:pt x="8937" y="16788"/>
                  <a:pt x="9182" y="16603"/>
                  <a:pt x="9133" y="16315"/>
                </a:cubicBezTo>
                <a:cubicBezTo>
                  <a:pt x="8752" y="13779"/>
                  <a:pt x="8371" y="11231"/>
                  <a:pt x="7990" y="8695"/>
                </a:cubicBezTo>
                <a:lnTo>
                  <a:pt x="7990" y="8695"/>
                </a:lnTo>
                <a:cubicBezTo>
                  <a:pt x="9050" y="9731"/>
                  <a:pt x="10110" y="10755"/>
                  <a:pt x="11169" y="11791"/>
                </a:cubicBezTo>
                <a:cubicBezTo>
                  <a:pt x="11443" y="12053"/>
                  <a:pt x="11705" y="12315"/>
                  <a:pt x="11979" y="12577"/>
                </a:cubicBezTo>
                <a:cubicBezTo>
                  <a:pt x="12060" y="12655"/>
                  <a:pt x="12152" y="12688"/>
                  <a:pt x="12241" y="12688"/>
                </a:cubicBezTo>
                <a:cubicBezTo>
                  <a:pt x="12543" y="12688"/>
                  <a:pt x="12814" y="12308"/>
                  <a:pt x="12538" y="12041"/>
                </a:cubicBezTo>
                <a:cubicBezTo>
                  <a:pt x="11300" y="10838"/>
                  <a:pt x="10062" y="9624"/>
                  <a:pt x="8824" y="8421"/>
                </a:cubicBezTo>
                <a:lnTo>
                  <a:pt x="8824" y="8421"/>
                </a:lnTo>
                <a:cubicBezTo>
                  <a:pt x="9883" y="8540"/>
                  <a:pt x="10955" y="8659"/>
                  <a:pt x="12015" y="8790"/>
                </a:cubicBezTo>
                <a:cubicBezTo>
                  <a:pt x="12943" y="8898"/>
                  <a:pt x="13872" y="9005"/>
                  <a:pt x="14813" y="9112"/>
                </a:cubicBezTo>
                <a:cubicBezTo>
                  <a:pt x="14827" y="9113"/>
                  <a:pt x="14842" y="9114"/>
                  <a:pt x="14856" y="9114"/>
                </a:cubicBezTo>
                <a:cubicBezTo>
                  <a:pt x="15313" y="9114"/>
                  <a:pt x="15310" y="8384"/>
                  <a:pt x="14836" y="8326"/>
                </a:cubicBezTo>
                <a:cubicBezTo>
                  <a:pt x="12705" y="8088"/>
                  <a:pt x="10574" y="7838"/>
                  <a:pt x="8455" y="7600"/>
                </a:cubicBezTo>
                <a:cubicBezTo>
                  <a:pt x="9109" y="6802"/>
                  <a:pt x="9764" y="6004"/>
                  <a:pt x="10419" y="5207"/>
                </a:cubicBezTo>
                <a:cubicBezTo>
                  <a:pt x="11431" y="3980"/>
                  <a:pt x="12431" y="2766"/>
                  <a:pt x="13431" y="1540"/>
                </a:cubicBezTo>
                <a:cubicBezTo>
                  <a:pt x="13677" y="1248"/>
                  <a:pt x="13422" y="853"/>
                  <a:pt x="13144" y="853"/>
                </a:cubicBezTo>
                <a:cubicBezTo>
                  <a:pt x="13059" y="853"/>
                  <a:pt x="12971" y="890"/>
                  <a:pt x="12896" y="980"/>
                </a:cubicBezTo>
                <a:cubicBezTo>
                  <a:pt x="11181" y="3064"/>
                  <a:pt x="9479" y="5135"/>
                  <a:pt x="7764" y="7219"/>
                </a:cubicBezTo>
                <a:cubicBezTo>
                  <a:pt x="7657" y="6504"/>
                  <a:pt x="7550" y="5802"/>
                  <a:pt x="7443" y="5100"/>
                </a:cubicBezTo>
                <a:cubicBezTo>
                  <a:pt x="7204" y="3492"/>
                  <a:pt x="6966" y="1897"/>
                  <a:pt x="6728" y="289"/>
                </a:cubicBezTo>
                <a:cubicBezTo>
                  <a:pt x="6694" y="89"/>
                  <a:pt x="6547" y="1"/>
                  <a:pt x="6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8"/>
          <p:cNvSpPr/>
          <p:nvPr/>
        </p:nvSpPr>
        <p:spPr>
          <a:xfrm rot="5400000">
            <a:off x="8185334" y="-219518"/>
            <a:ext cx="1104950" cy="926781"/>
          </a:xfrm>
          <a:custGeom>
            <a:avLst/>
            <a:gdLst/>
            <a:ahLst/>
            <a:cxnLst/>
            <a:rect l="l" t="t" r="r" b="b"/>
            <a:pathLst>
              <a:path w="14074" h="11805" extrusionOk="0">
                <a:moveTo>
                  <a:pt x="6652" y="1"/>
                </a:moveTo>
                <a:cubicBezTo>
                  <a:pt x="4508" y="1"/>
                  <a:pt x="2494" y="1073"/>
                  <a:pt x="1489" y="2986"/>
                </a:cubicBezTo>
                <a:cubicBezTo>
                  <a:pt x="1" y="5819"/>
                  <a:pt x="1275" y="9427"/>
                  <a:pt x="4334" y="11034"/>
                </a:cubicBezTo>
                <a:cubicBezTo>
                  <a:pt x="5329" y="11556"/>
                  <a:pt x="6389" y="11805"/>
                  <a:pt x="7419" y="11805"/>
                </a:cubicBezTo>
                <a:cubicBezTo>
                  <a:pt x="9560" y="11805"/>
                  <a:pt x="11569" y="10733"/>
                  <a:pt x="12574" y="8820"/>
                </a:cubicBezTo>
                <a:cubicBezTo>
                  <a:pt x="14074" y="5986"/>
                  <a:pt x="12800" y="2390"/>
                  <a:pt x="9740" y="771"/>
                </a:cubicBezTo>
                <a:cubicBezTo>
                  <a:pt x="8746" y="249"/>
                  <a:pt x="7684" y="1"/>
                  <a:pt x="66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8"/>
          <p:cNvSpPr/>
          <p:nvPr/>
        </p:nvSpPr>
        <p:spPr>
          <a:xfrm rot="-5400000">
            <a:off x="-988193" y="1472236"/>
            <a:ext cx="2360529" cy="550599"/>
          </a:xfrm>
          <a:custGeom>
            <a:avLst/>
            <a:gdLst/>
            <a:ahLst/>
            <a:cxnLst/>
            <a:rect l="l" t="t" r="r" b="b"/>
            <a:pathLst>
              <a:path w="5106" h="1191" extrusionOk="0">
                <a:moveTo>
                  <a:pt x="0" y="0"/>
                </a:moveTo>
                <a:cubicBezTo>
                  <a:pt x="98" y="107"/>
                  <a:pt x="203" y="209"/>
                  <a:pt x="314" y="306"/>
                </a:cubicBezTo>
                <a:cubicBezTo>
                  <a:pt x="999" y="897"/>
                  <a:pt x="1834" y="1190"/>
                  <a:pt x="2644" y="1190"/>
                </a:cubicBezTo>
                <a:cubicBezTo>
                  <a:pt x="3530" y="1190"/>
                  <a:pt x="4387" y="841"/>
                  <a:pt x="4986" y="149"/>
                </a:cubicBezTo>
                <a:cubicBezTo>
                  <a:pt x="5028" y="99"/>
                  <a:pt x="5067" y="50"/>
                  <a:pt x="51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8"/>
          <p:cNvSpPr/>
          <p:nvPr/>
        </p:nvSpPr>
        <p:spPr>
          <a:xfrm rot="-4249184">
            <a:off x="2665706" y="4592358"/>
            <a:ext cx="5061464" cy="5061464"/>
          </a:xfrm>
          <a:prstGeom prst="arc">
            <a:avLst>
              <a:gd name="adj1" fmla="val 18069283"/>
              <a:gd name="adj2" fmla="val 1386383"/>
            </a:avLst>
          </a:prstGeom>
          <a:noFill/>
          <a:ln w="1905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2">
  <p:cSld name="CUSTOM_22_1">
    <p:spTree>
      <p:nvGrpSpPr>
        <p:cNvPr id="1" name="Shape 513"/>
        <p:cNvGrpSpPr/>
        <p:nvPr/>
      </p:nvGrpSpPr>
      <p:grpSpPr>
        <a:xfrm>
          <a:off x="0" y="0"/>
          <a:ext cx="0" cy="0"/>
          <a:chOff x="0" y="0"/>
          <a:chExt cx="0" cy="0"/>
        </a:xfrm>
      </p:grpSpPr>
      <p:sp>
        <p:nvSpPr>
          <p:cNvPr id="514" name="Google Shape;514;p39"/>
          <p:cNvSpPr/>
          <p:nvPr/>
        </p:nvSpPr>
        <p:spPr>
          <a:xfrm rot="10800000">
            <a:off x="8237328" y="-64628"/>
            <a:ext cx="963872" cy="986278"/>
          </a:xfrm>
          <a:custGeom>
            <a:avLst/>
            <a:gdLst/>
            <a:ahLst/>
            <a:cxnLst/>
            <a:rect l="l" t="t" r="r" b="b"/>
            <a:pathLst>
              <a:path w="35505" h="36327" fill="none" extrusionOk="0">
                <a:moveTo>
                  <a:pt x="35481" y="36327"/>
                </a:moveTo>
                <a:cubicBezTo>
                  <a:pt x="35493" y="36112"/>
                  <a:pt x="35493" y="35898"/>
                  <a:pt x="35493" y="35696"/>
                </a:cubicBezTo>
                <a:cubicBezTo>
                  <a:pt x="35504" y="34958"/>
                  <a:pt x="35481" y="34231"/>
                  <a:pt x="35445" y="33505"/>
                </a:cubicBezTo>
                <a:lnTo>
                  <a:pt x="23479" y="33434"/>
                </a:lnTo>
                <a:lnTo>
                  <a:pt x="35254" y="31290"/>
                </a:lnTo>
                <a:cubicBezTo>
                  <a:pt x="35076" y="29814"/>
                  <a:pt x="34814" y="28385"/>
                  <a:pt x="34469" y="26968"/>
                </a:cubicBezTo>
                <a:lnTo>
                  <a:pt x="21836" y="29278"/>
                </a:lnTo>
                <a:lnTo>
                  <a:pt x="33790" y="24587"/>
                </a:lnTo>
                <a:cubicBezTo>
                  <a:pt x="33338" y="23194"/>
                  <a:pt x="32802" y="21825"/>
                  <a:pt x="32183" y="20515"/>
                </a:cubicBezTo>
                <a:lnTo>
                  <a:pt x="19550" y="25468"/>
                </a:lnTo>
                <a:lnTo>
                  <a:pt x="30944" y="18098"/>
                </a:lnTo>
                <a:cubicBezTo>
                  <a:pt x="30230" y="16824"/>
                  <a:pt x="29432" y="15598"/>
                  <a:pt x="28563" y="14419"/>
                </a:cubicBezTo>
                <a:lnTo>
                  <a:pt x="17550" y="21539"/>
                </a:lnTo>
                <a:lnTo>
                  <a:pt x="26968" y="12419"/>
                </a:lnTo>
                <a:cubicBezTo>
                  <a:pt x="26015" y="11300"/>
                  <a:pt x="25003" y="10252"/>
                  <a:pt x="23920" y="9264"/>
                </a:cubicBezTo>
                <a:lnTo>
                  <a:pt x="14930" y="17979"/>
                </a:lnTo>
                <a:lnTo>
                  <a:pt x="22110" y="7728"/>
                </a:lnTo>
                <a:cubicBezTo>
                  <a:pt x="20967" y="6811"/>
                  <a:pt x="19764" y="5978"/>
                  <a:pt x="18514" y="5204"/>
                </a:cubicBezTo>
                <a:lnTo>
                  <a:pt x="10799" y="16241"/>
                </a:lnTo>
                <a:lnTo>
                  <a:pt x="16181" y="3894"/>
                </a:lnTo>
                <a:cubicBezTo>
                  <a:pt x="14895" y="3239"/>
                  <a:pt x="13549" y="2644"/>
                  <a:pt x="12168" y="2144"/>
                </a:cubicBezTo>
                <a:lnTo>
                  <a:pt x="6489" y="15146"/>
                </a:lnTo>
                <a:lnTo>
                  <a:pt x="9394" y="1263"/>
                </a:lnTo>
                <a:cubicBezTo>
                  <a:pt x="8001" y="882"/>
                  <a:pt x="6572" y="584"/>
                  <a:pt x="5108" y="370"/>
                </a:cubicBezTo>
                <a:lnTo>
                  <a:pt x="2310" y="13729"/>
                </a:lnTo>
                <a:lnTo>
                  <a:pt x="2381" y="84"/>
                </a:lnTo>
                <a:cubicBezTo>
                  <a:pt x="1667" y="37"/>
                  <a:pt x="929" y="1"/>
                  <a:pt x="191" y="1"/>
                </a:cubicBezTo>
                <a:lnTo>
                  <a:pt x="0" y="191"/>
                </a:lnTo>
              </a:path>
            </a:pathLst>
          </a:custGeom>
          <a:noFill/>
          <a:ln w="19050" cap="flat" cmpd="sng">
            <a:solidFill>
              <a:schemeClr val="l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9"/>
          <p:cNvSpPr/>
          <p:nvPr/>
        </p:nvSpPr>
        <p:spPr>
          <a:xfrm rot="10800000">
            <a:off x="1616353" y="4857685"/>
            <a:ext cx="1109299" cy="350466"/>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19050" cap="flat" cmpd="sng">
            <a:solidFill>
              <a:schemeClr val="accent2"/>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9"/>
          <p:cNvSpPr/>
          <p:nvPr/>
        </p:nvSpPr>
        <p:spPr>
          <a:xfrm rot="10800000">
            <a:off x="3695484" y="-64650"/>
            <a:ext cx="1698259" cy="313829"/>
          </a:xfrm>
          <a:custGeom>
            <a:avLst/>
            <a:gdLst/>
            <a:ahLst/>
            <a:cxnLst/>
            <a:rect l="l" t="t" r="r" b="b"/>
            <a:pathLst>
              <a:path w="12035" h="2224" extrusionOk="0">
                <a:moveTo>
                  <a:pt x="5843" y="0"/>
                </a:moveTo>
                <a:cubicBezTo>
                  <a:pt x="3704" y="0"/>
                  <a:pt x="1619" y="738"/>
                  <a:pt x="1" y="2224"/>
                </a:cubicBezTo>
                <a:lnTo>
                  <a:pt x="12034" y="2224"/>
                </a:lnTo>
                <a:cubicBezTo>
                  <a:pt x="10197" y="745"/>
                  <a:pt x="7993" y="0"/>
                  <a:pt x="5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9"/>
          <p:cNvSpPr/>
          <p:nvPr/>
        </p:nvSpPr>
        <p:spPr>
          <a:xfrm rot="10800000">
            <a:off x="5663024" y="4643300"/>
            <a:ext cx="2421674" cy="564850"/>
          </a:xfrm>
          <a:custGeom>
            <a:avLst/>
            <a:gdLst/>
            <a:ahLst/>
            <a:cxnLst/>
            <a:rect l="l" t="t" r="r" b="b"/>
            <a:pathLst>
              <a:path w="5106" h="1191" extrusionOk="0">
                <a:moveTo>
                  <a:pt x="0" y="0"/>
                </a:moveTo>
                <a:cubicBezTo>
                  <a:pt x="98" y="107"/>
                  <a:pt x="203" y="209"/>
                  <a:pt x="314" y="306"/>
                </a:cubicBezTo>
                <a:cubicBezTo>
                  <a:pt x="999" y="897"/>
                  <a:pt x="1834" y="1190"/>
                  <a:pt x="2644" y="1190"/>
                </a:cubicBezTo>
                <a:cubicBezTo>
                  <a:pt x="3530" y="1190"/>
                  <a:pt x="4387" y="841"/>
                  <a:pt x="4986" y="149"/>
                </a:cubicBezTo>
                <a:cubicBezTo>
                  <a:pt x="5028" y="99"/>
                  <a:pt x="5067" y="50"/>
                  <a:pt x="5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9"/>
          <p:cNvSpPr/>
          <p:nvPr/>
        </p:nvSpPr>
        <p:spPr>
          <a:xfrm>
            <a:off x="129409" y="240164"/>
            <a:ext cx="343547" cy="376681"/>
          </a:xfrm>
          <a:custGeom>
            <a:avLst/>
            <a:gdLst/>
            <a:ahLst/>
            <a:cxnLst/>
            <a:rect l="l" t="t" r="r" b="b"/>
            <a:pathLst>
              <a:path w="15313" h="16788" extrusionOk="0">
                <a:moveTo>
                  <a:pt x="6390" y="1"/>
                </a:moveTo>
                <a:cubicBezTo>
                  <a:pt x="6167" y="1"/>
                  <a:pt x="5924" y="181"/>
                  <a:pt x="5966" y="468"/>
                </a:cubicBezTo>
                <a:cubicBezTo>
                  <a:pt x="6276" y="2492"/>
                  <a:pt x="6573" y="4504"/>
                  <a:pt x="6883" y="6528"/>
                </a:cubicBezTo>
                <a:cubicBezTo>
                  <a:pt x="6014" y="5683"/>
                  <a:pt x="5157" y="4838"/>
                  <a:pt x="4287" y="4004"/>
                </a:cubicBezTo>
                <a:cubicBezTo>
                  <a:pt x="4026" y="3742"/>
                  <a:pt x="3764" y="3480"/>
                  <a:pt x="3490" y="3218"/>
                </a:cubicBezTo>
                <a:cubicBezTo>
                  <a:pt x="3408" y="3136"/>
                  <a:pt x="3315" y="3102"/>
                  <a:pt x="3225" y="3102"/>
                </a:cubicBezTo>
                <a:cubicBezTo>
                  <a:pt x="2924" y="3102"/>
                  <a:pt x="2655" y="3488"/>
                  <a:pt x="2930" y="3754"/>
                </a:cubicBezTo>
                <a:cubicBezTo>
                  <a:pt x="4180" y="4969"/>
                  <a:pt x="5419" y="6183"/>
                  <a:pt x="6657" y="7397"/>
                </a:cubicBezTo>
                <a:cubicBezTo>
                  <a:pt x="5538" y="7266"/>
                  <a:pt x="4418" y="7135"/>
                  <a:pt x="3299" y="7005"/>
                </a:cubicBezTo>
                <a:cubicBezTo>
                  <a:pt x="2371" y="6897"/>
                  <a:pt x="1442" y="6790"/>
                  <a:pt x="501" y="6683"/>
                </a:cubicBezTo>
                <a:cubicBezTo>
                  <a:pt x="483" y="6681"/>
                  <a:pt x="465" y="6680"/>
                  <a:pt x="449" y="6680"/>
                </a:cubicBezTo>
                <a:cubicBezTo>
                  <a:pt x="1" y="6680"/>
                  <a:pt x="7" y="7411"/>
                  <a:pt x="477" y="7457"/>
                </a:cubicBezTo>
                <a:cubicBezTo>
                  <a:pt x="2632" y="7707"/>
                  <a:pt x="4799" y="7957"/>
                  <a:pt x="6954" y="8207"/>
                </a:cubicBezTo>
                <a:cubicBezTo>
                  <a:pt x="6526" y="8731"/>
                  <a:pt x="6085" y="9255"/>
                  <a:pt x="5657" y="9779"/>
                </a:cubicBezTo>
                <a:cubicBezTo>
                  <a:pt x="4657" y="10993"/>
                  <a:pt x="3645" y="12219"/>
                  <a:pt x="2644" y="13434"/>
                </a:cubicBezTo>
                <a:cubicBezTo>
                  <a:pt x="2400" y="13732"/>
                  <a:pt x="2651" y="14127"/>
                  <a:pt x="2926" y="14127"/>
                </a:cubicBezTo>
                <a:cubicBezTo>
                  <a:pt x="3013" y="14127"/>
                  <a:pt x="3103" y="14088"/>
                  <a:pt x="3180" y="13993"/>
                </a:cubicBezTo>
                <a:cubicBezTo>
                  <a:pt x="4537" y="12350"/>
                  <a:pt x="5907" y="10695"/>
                  <a:pt x="7264" y="9040"/>
                </a:cubicBezTo>
                <a:cubicBezTo>
                  <a:pt x="7395" y="9922"/>
                  <a:pt x="7526" y="10815"/>
                  <a:pt x="7657" y="11696"/>
                </a:cubicBezTo>
                <a:cubicBezTo>
                  <a:pt x="7895" y="13291"/>
                  <a:pt x="8145" y="14886"/>
                  <a:pt x="8383" y="16494"/>
                </a:cubicBezTo>
                <a:cubicBezTo>
                  <a:pt x="8412" y="16699"/>
                  <a:pt x="8558" y="16788"/>
                  <a:pt x="8713" y="16788"/>
                </a:cubicBezTo>
                <a:cubicBezTo>
                  <a:pt x="8937" y="16788"/>
                  <a:pt x="9182" y="16603"/>
                  <a:pt x="9133" y="16315"/>
                </a:cubicBezTo>
                <a:cubicBezTo>
                  <a:pt x="8752" y="13779"/>
                  <a:pt x="8371" y="11231"/>
                  <a:pt x="7990" y="8695"/>
                </a:cubicBezTo>
                <a:lnTo>
                  <a:pt x="7990" y="8695"/>
                </a:lnTo>
                <a:cubicBezTo>
                  <a:pt x="9050" y="9731"/>
                  <a:pt x="10110" y="10755"/>
                  <a:pt x="11169" y="11791"/>
                </a:cubicBezTo>
                <a:cubicBezTo>
                  <a:pt x="11443" y="12053"/>
                  <a:pt x="11705" y="12315"/>
                  <a:pt x="11979" y="12577"/>
                </a:cubicBezTo>
                <a:cubicBezTo>
                  <a:pt x="12060" y="12655"/>
                  <a:pt x="12152" y="12688"/>
                  <a:pt x="12241" y="12688"/>
                </a:cubicBezTo>
                <a:cubicBezTo>
                  <a:pt x="12543" y="12688"/>
                  <a:pt x="12814" y="12308"/>
                  <a:pt x="12538" y="12041"/>
                </a:cubicBezTo>
                <a:cubicBezTo>
                  <a:pt x="11300" y="10838"/>
                  <a:pt x="10062" y="9624"/>
                  <a:pt x="8824" y="8421"/>
                </a:cubicBezTo>
                <a:lnTo>
                  <a:pt x="8824" y="8421"/>
                </a:lnTo>
                <a:cubicBezTo>
                  <a:pt x="9883" y="8540"/>
                  <a:pt x="10955" y="8659"/>
                  <a:pt x="12015" y="8790"/>
                </a:cubicBezTo>
                <a:cubicBezTo>
                  <a:pt x="12943" y="8898"/>
                  <a:pt x="13872" y="9005"/>
                  <a:pt x="14813" y="9112"/>
                </a:cubicBezTo>
                <a:cubicBezTo>
                  <a:pt x="14827" y="9113"/>
                  <a:pt x="14842" y="9114"/>
                  <a:pt x="14856" y="9114"/>
                </a:cubicBezTo>
                <a:cubicBezTo>
                  <a:pt x="15313" y="9114"/>
                  <a:pt x="15310" y="8384"/>
                  <a:pt x="14836" y="8326"/>
                </a:cubicBezTo>
                <a:cubicBezTo>
                  <a:pt x="12705" y="8088"/>
                  <a:pt x="10574" y="7838"/>
                  <a:pt x="8455" y="7600"/>
                </a:cubicBezTo>
                <a:cubicBezTo>
                  <a:pt x="9109" y="6802"/>
                  <a:pt x="9764" y="6004"/>
                  <a:pt x="10419" y="5207"/>
                </a:cubicBezTo>
                <a:cubicBezTo>
                  <a:pt x="11431" y="3980"/>
                  <a:pt x="12431" y="2766"/>
                  <a:pt x="13431" y="1540"/>
                </a:cubicBezTo>
                <a:cubicBezTo>
                  <a:pt x="13677" y="1248"/>
                  <a:pt x="13422" y="853"/>
                  <a:pt x="13144" y="853"/>
                </a:cubicBezTo>
                <a:cubicBezTo>
                  <a:pt x="13059" y="853"/>
                  <a:pt x="12971" y="890"/>
                  <a:pt x="12896" y="980"/>
                </a:cubicBezTo>
                <a:cubicBezTo>
                  <a:pt x="11181" y="3064"/>
                  <a:pt x="9479" y="5135"/>
                  <a:pt x="7764" y="7219"/>
                </a:cubicBezTo>
                <a:cubicBezTo>
                  <a:pt x="7657" y="6504"/>
                  <a:pt x="7550" y="5802"/>
                  <a:pt x="7443" y="5100"/>
                </a:cubicBezTo>
                <a:cubicBezTo>
                  <a:pt x="7204" y="3492"/>
                  <a:pt x="6966" y="1897"/>
                  <a:pt x="6728" y="289"/>
                </a:cubicBezTo>
                <a:cubicBezTo>
                  <a:pt x="6694" y="89"/>
                  <a:pt x="6547" y="1"/>
                  <a:pt x="6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9"/>
          <p:cNvSpPr/>
          <p:nvPr/>
        </p:nvSpPr>
        <p:spPr>
          <a:xfrm rot="-5400000">
            <a:off x="-347238" y="4462336"/>
            <a:ext cx="1104950" cy="926781"/>
          </a:xfrm>
          <a:custGeom>
            <a:avLst/>
            <a:gdLst/>
            <a:ahLst/>
            <a:cxnLst/>
            <a:rect l="l" t="t" r="r" b="b"/>
            <a:pathLst>
              <a:path w="14074" h="11805" extrusionOk="0">
                <a:moveTo>
                  <a:pt x="6652" y="1"/>
                </a:moveTo>
                <a:cubicBezTo>
                  <a:pt x="4508" y="1"/>
                  <a:pt x="2494" y="1073"/>
                  <a:pt x="1489" y="2986"/>
                </a:cubicBezTo>
                <a:cubicBezTo>
                  <a:pt x="1" y="5819"/>
                  <a:pt x="1275" y="9427"/>
                  <a:pt x="4334" y="11034"/>
                </a:cubicBezTo>
                <a:cubicBezTo>
                  <a:pt x="5329" y="11556"/>
                  <a:pt x="6389" y="11805"/>
                  <a:pt x="7419" y="11805"/>
                </a:cubicBezTo>
                <a:cubicBezTo>
                  <a:pt x="9560" y="11805"/>
                  <a:pt x="11569" y="10733"/>
                  <a:pt x="12574" y="8820"/>
                </a:cubicBezTo>
                <a:cubicBezTo>
                  <a:pt x="14074" y="5986"/>
                  <a:pt x="12800" y="2390"/>
                  <a:pt x="9740" y="771"/>
                </a:cubicBezTo>
                <a:cubicBezTo>
                  <a:pt x="8746" y="249"/>
                  <a:pt x="7684" y="1"/>
                  <a:pt x="66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24"/>
        <p:cNvGrpSpPr/>
        <p:nvPr/>
      </p:nvGrpSpPr>
      <p:grpSpPr>
        <a:xfrm>
          <a:off x="0" y="0"/>
          <a:ext cx="0" cy="0"/>
          <a:chOff x="0" y="0"/>
          <a:chExt cx="0" cy="0"/>
        </a:xfrm>
      </p:grpSpPr>
      <p:sp>
        <p:nvSpPr>
          <p:cNvPr id="525" name="Google Shape;525;p4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26" name="Google Shape;526;p4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27" name="Google Shape;527;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5"/>
        <p:cNvGrpSpPr/>
        <p:nvPr/>
      </p:nvGrpSpPr>
      <p:grpSpPr>
        <a:xfrm>
          <a:off x="0" y="0"/>
          <a:ext cx="0" cy="0"/>
          <a:chOff x="0" y="0"/>
          <a:chExt cx="0" cy="0"/>
        </a:xfrm>
      </p:grpSpPr>
      <p:sp>
        <p:nvSpPr>
          <p:cNvPr id="46" name="Google Shape;46;p5"/>
          <p:cNvSpPr txBox="1">
            <a:spLocks noGrp="1"/>
          </p:cNvSpPr>
          <p:nvPr>
            <p:ph type="subTitle" idx="1"/>
          </p:nvPr>
        </p:nvSpPr>
        <p:spPr>
          <a:xfrm>
            <a:off x="1749073" y="3060000"/>
            <a:ext cx="2350200" cy="41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b="1" i="1"/>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47" name="Google Shape;47;p5"/>
          <p:cNvSpPr txBox="1">
            <a:spLocks noGrp="1"/>
          </p:cNvSpPr>
          <p:nvPr>
            <p:ph type="subTitle" idx="2"/>
          </p:nvPr>
        </p:nvSpPr>
        <p:spPr>
          <a:xfrm>
            <a:off x="1749073" y="3468400"/>
            <a:ext cx="2350200" cy="69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Lora Medium"/>
                <a:ea typeface="Lora Medium"/>
                <a:cs typeface="Lora Medium"/>
                <a:sym typeface="Lora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8" name="Google Shape;48;p5"/>
          <p:cNvSpPr txBox="1">
            <a:spLocks noGrp="1"/>
          </p:cNvSpPr>
          <p:nvPr>
            <p:ph type="subTitle" idx="3"/>
          </p:nvPr>
        </p:nvSpPr>
        <p:spPr>
          <a:xfrm>
            <a:off x="5044723" y="3060000"/>
            <a:ext cx="2350200" cy="41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000"/>
              <a:buNone/>
              <a:defRPr sz="1600" b="1" i="1"/>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49" name="Google Shape;49;p5"/>
          <p:cNvSpPr txBox="1">
            <a:spLocks noGrp="1"/>
          </p:cNvSpPr>
          <p:nvPr>
            <p:ph type="subTitle" idx="4"/>
          </p:nvPr>
        </p:nvSpPr>
        <p:spPr>
          <a:xfrm>
            <a:off x="5044723" y="3468400"/>
            <a:ext cx="2350200" cy="69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Lora Medium"/>
                <a:ea typeface="Lora Medium"/>
                <a:cs typeface="Lora Medium"/>
                <a:sym typeface="Lora Medium"/>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5"/>
          <p:cNvSpPr txBox="1">
            <a:spLocks noGrp="1"/>
          </p:cNvSpPr>
          <p:nvPr>
            <p:ph type="title"/>
          </p:nvPr>
        </p:nvSpPr>
        <p:spPr>
          <a:xfrm>
            <a:off x="1311750" y="708230"/>
            <a:ext cx="6520500" cy="3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 name="Google Shape;51;p5"/>
          <p:cNvSpPr/>
          <p:nvPr/>
        </p:nvSpPr>
        <p:spPr>
          <a:xfrm>
            <a:off x="5745657" y="-65368"/>
            <a:ext cx="1762136" cy="556685"/>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19050" cap="flat" cmpd="sng">
            <a:solidFill>
              <a:srgbClr val="F35E96"/>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223055" y="4551960"/>
            <a:ext cx="376394" cy="412607"/>
          </a:xfrm>
          <a:custGeom>
            <a:avLst/>
            <a:gdLst/>
            <a:ahLst/>
            <a:cxnLst/>
            <a:rect l="l" t="t" r="r" b="b"/>
            <a:pathLst>
              <a:path w="15313" h="16788" extrusionOk="0">
                <a:moveTo>
                  <a:pt x="6390" y="1"/>
                </a:moveTo>
                <a:cubicBezTo>
                  <a:pt x="6167" y="1"/>
                  <a:pt x="5924" y="181"/>
                  <a:pt x="5966" y="468"/>
                </a:cubicBezTo>
                <a:cubicBezTo>
                  <a:pt x="6276" y="2492"/>
                  <a:pt x="6573" y="4504"/>
                  <a:pt x="6883" y="6528"/>
                </a:cubicBezTo>
                <a:cubicBezTo>
                  <a:pt x="6014" y="5683"/>
                  <a:pt x="5157" y="4838"/>
                  <a:pt x="4287" y="4004"/>
                </a:cubicBezTo>
                <a:cubicBezTo>
                  <a:pt x="4026" y="3742"/>
                  <a:pt x="3764" y="3480"/>
                  <a:pt x="3490" y="3218"/>
                </a:cubicBezTo>
                <a:cubicBezTo>
                  <a:pt x="3408" y="3136"/>
                  <a:pt x="3315" y="3102"/>
                  <a:pt x="3225" y="3102"/>
                </a:cubicBezTo>
                <a:cubicBezTo>
                  <a:pt x="2924" y="3102"/>
                  <a:pt x="2655" y="3488"/>
                  <a:pt x="2930" y="3754"/>
                </a:cubicBezTo>
                <a:cubicBezTo>
                  <a:pt x="4180" y="4969"/>
                  <a:pt x="5419" y="6183"/>
                  <a:pt x="6657" y="7397"/>
                </a:cubicBezTo>
                <a:cubicBezTo>
                  <a:pt x="5538" y="7266"/>
                  <a:pt x="4418" y="7135"/>
                  <a:pt x="3299" y="7005"/>
                </a:cubicBezTo>
                <a:cubicBezTo>
                  <a:pt x="2371" y="6897"/>
                  <a:pt x="1442" y="6790"/>
                  <a:pt x="501" y="6683"/>
                </a:cubicBezTo>
                <a:cubicBezTo>
                  <a:pt x="483" y="6681"/>
                  <a:pt x="465" y="6680"/>
                  <a:pt x="449" y="6680"/>
                </a:cubicBezTo>
                <a:cubicBezTo>
                  <a:pt x="1" y="6680"/>
                  <a:pt x="7" y="7411"/>
                  <a:pt x="477" y="7457"/>
                </a:cubicBezTo>
                <a:cubicBezTo>
                  <a:pt x="2632" y="7707"/>
                  <a:pt x="4799" y="7957"/>
                  <a:pt x="6954" y="8207"/>
                </a:cubicBezTo>
                <a:cubicBezTo>
                  <a:pt x="6526" y="8731"/>
                  <a:pt x="6085" y="9255"/>
                  <a:pt x="5657" y="9779"/>
                </a:cubicBezTo>
                <a:cubicBezTo>
                  <a:pt x="4657" y="10993"/>
                  <a:pt x="3645" y="12219"/>
                  <a:pt x="2644" y="13434"/>
                </a:cubicBezTo>
                <a:cubicBezTo>
                  <a:pt x="2400" y="13732"/>
                  <a:pt x="2651" y="14127"/>
                  <a:pt x="2926" y="14127"/>
                </a:cubicBezTo>
                <a:cubicBezTo>
                  <a:pt x="3013" y="14127"/>
                  <a:pt x="3103" y="14088"/>
                  <a:pt x="3180" y="13993"/>
                </a:cubicBezTo>
                <a:cubicBezTo>
                  <a:pt x="4537" y="12350"/>
                  <a:pt x="5907" y="10695"/>
                  <a:pt x="7264" y="9040"/>
                </a:cubicBezTo>
                <a:cubicBezTo>
                  <a:pt x="7395" y="9922"/>
                  <a:pt x="7526" y="10815"/>
                  <a:pt x="7657" y="11696"/>
                </a:cubicBezTo>
                <a:cubicBezTo>
                  <a:pt x="7895" y="13291"/>
                  <a:pt x="8145" y="14886"/>
                  <a:pt x="8383" y="16494"/>
                </a:cubicBezTo>
                <a:cubicBezTo>
                  <a:pt x="8412" y="16699"/>
                  <a:pt x="8558" y="16788"/>
                  <a:pt x="8713" y="16788"/>
                </a:cubicBezTo>
                <a:cubicBezTo>
                  <a:pt x="8937" y="16788"/>
                  <a:pt x="9182" y="16603"/>
                  <a:pt x="9133" y="16315"/>
                </a:cubicBezTo>
                <a:cubicBezTo>
                  <a:pt x="8752" y="13779"/>
                  <a:pt x="8371" y="11231"/>
                  <a:pt x="7990" y="8695"/>
                </a:cubicBezTo>
                <a:lnTo>
                  <a:pt x="7990" y="8695"/>
                </a:lnTo>
                <a:cubicBezTo>
                  <a:pt x="9050" y="9731"/>
                  <a:pt x="10110" y="10755"/>
                  <a:pt x="11169" y="11791"/>
                </a:cubicBezTo>
                <a:cubicBezTo>
                  <a:pt x="11443" y="12053"/>
                  <a:pt x="11705" y="12315"/>
                  <a:pt x="11979" y="12577"/>
                </a:cubicBezTo>
                <a:cubicBezTo>
                  <a:pt x="12060" y="12655"/>
                  <a:pt x="12152" y="12688"/>
                  <a:pt x="12241" y="12688"/>
                </a:cubicBezTo>
                <a:cubicBezTo>
                  <a:pt x="12543" y="12688"/>
                  <a:pt x="12814" y="12308"/>
                  <a:pt x="12538" y="12041"/>
                </a:cubicBezTo>
                <a:cubicBezTo>
                  <a:pt x="11300" y="10838"/>
                  <a:pt x="10062" y="9624"/>
                  <a:pt x="8824" y="8421"/>
                </a:cubicBezTo>
                <a:lnTo>
                  <a:pt x="8824" y="8421"/>
                </a:lnTo>
                <a:cubicBezTo>
                  <a:pt x="9883" y="8540"/>
                  <a:pt x="10955" y="8659"/>
                  <a:pt x="12015" y="8790"/>
                </a:cubicBezTo>
                <a:cubicBezTo>
                  <a:pt x="12943" y="8898"/>
                  <a:pt x="13872" y="9005"/>
                  <a:pt x="14813" y="9112"/>
                </a:cubicBezTo>
                <a:cubicBezTo>
                  <a:pt x="14827" y="9113"/>
                  <a:pt x="14842" y="9114"/>
                  <a:pt x="14856" y="9114"/>
                </a:cubicBezTo>
                <a:cubicBezTo>
                  <a:pt x="15313" y="9114"/>
                  <a:pt x="15310" y="8384"/>
                  <a:pt x="14836" y="8326"/>
                </a:cubicBezTo>
                <a:cubicBezTo>
                  <a:pt x="12705" y="8088"/>
                  <a:pt x="10574" y="7838"/>
                  <a:pt x="8455" y="7600"/>
                </a:cubicBezTo>
                <a:cubicBezTo>
                  <a:pt x="9109" y="6802"/>
                  <a:pt x="9764" y="6004"/>
                  <a:pt x="10419" y="5207"/>
                </a:cubicBezTo>
                <a:cubicBezTo>
                  <a:pt x="11431" y="3980"/>
                  <a:pt x="12431" y="2766"/>
                  <a:pt x="13431" y="1540"/>
                </a:cubicBezTo>
                <a:cubicBezTo>
                  <a:pt x="13677" y="1248"/>
                  <a:pt x="13422" y="853"/>
                  <a:pt x="13144" y="853"/>
                </a:cubicBezTo>
                <a:cubicBezTo>
                  <a:pt x="13059" y="853"/>
                  <a:pt x="12971" y="890"/>
                  <a:pt x="12896" y="980"/>
                </a:cubicBezTo>
                <a:cubicBezTo>
                  <a:pt x="11181" y="3064"/>
                  <a:pt x="9479" y="5135"/>
                  <a:pt x="7764" y="7219"/>
                </a:cubicBezTo>
                <a:cubicBezTo>
                  <a:pt x="7657" y="6504"/>
                  <a:pt x="7550" y="5802"/>
                  <a:pt x="7443" y="5100"/>
                </a:cubicBezTo>
                <a:cubicBezTo>
                  <a:pt x="7204" y="3492"/>
                  <a:pt x="6966" y="1897"/>
                  <a:pt x="6728" y="289"/>
                </a:cubicBezTo>
                <a:cubicBezTo>
                  <a:pt x="6694" y="89"/>
                  <a:pt x="6547" y="1"/>
                  <a:pt x="6390" y="1"/>
                </a:cubicBezTo>
                <a:close/>
              </a:path>
            </a:pathLst>
          </a:custGeom>
          <a:solidFill>
            <a:srgbClr val="837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rot="5400000">
            <a:off x="8223227" y="2240026"/>
            <a:ext cx="1613598" cy="376374"/>
          </a:xfrm>
          <a:custGeom>
            <a:avLst/>
            <a:gdLst/>
            <a:ahLst/>
            <a:cxnLst/>
            <a:rect l="l" t="t" r="r" b="b"/>
            <a:pathLst>
              <a:path w="5106" h="1191" extrusionOk="0">
                <a:moveTo>
                  <a:pt x="0" y="0"/>
                </a:moveTo>
                <a:cubicBezTo>
                  <a:pt x="98" y="107"/>
                  <a:pt x="203" y="209"/>
                  <a:pt x="314" y="306"/>
                </a:cubicBezTo>
                <a:cubicBezTo>
                  <a:pt x="999" y="897"/>
                  <a:pt x="1834" y="1190"/>
                  <a:pt x="2644" y="1190"/>
                </a:cubicBezTo>
                <a:cubicBezTo>
                  <a:pt x="3530" y="1190"/>
                  <a:pt x="4387" y="841"/>
                  <a:pt x="4986" y="149"/>
                </a:cubicBezTo>
                <a:cubicBezTo>
                  <a:pt x="5028" y="99"/>
                  <a:pt x="5067" y="50"/>
                  <a:pt x="5105" y="0"/>
                </a:cubicBezTo>
                <a:close/>
              </a:path>
            </a:pathLst>
          </a:custGeom>
          <a:solidFill>
            <a:srgbClr val="B5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28"/>
        <p:cNvGrpSpPr/>
        <p:nvPr/>
      </p:nvGrpSpPr>
      <p:grpSpPr>
        <a:xfrm>
          <a:off x="0" y="0"/>
          <a:ext cx="0" cy="0"/>
          <a:chOff x="0" y="0"/>
          <a:chExt cx="0" cy="0"/>
        </a:xfrm>
      </p:grpSpPr>
      <p:sp>
        <p:nvSpPr>
          <p:cNvPr id="529" name="Google Shape;529;p42"/>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30" name="Google Shape;530;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31"/>
        <p:cNvGrpSpPr/>
        <p:nvPr/>
      </p:nvGrpSpPr>
      <p:grpSpPr>
        <a:xfrm>
          <a:off x="0" y="0"/>
          <a:ext cx="0" cy="0"/>
          <a:chOff x="0" y="0"/>
          <a:chExt cx="0" cy="0"/>
        </a:xfrm>
      </p:grpSpPr>
      <p:sp>
        <p:nvSpPr>
          <p:cNvPr id="532" name="Google Shape;532;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33" name="Google Shape;533;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34" name="Google Shape;534;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35"/>
        <p:cNvGrpSpPr/>
        <p:nvPr/>
      </p:nvGrpSpPr>
      <p:grpSpPr>
        <a:xfrm>
          <a:off x="0" y="0"/>
          <a:ext cx="0" cy="0"/>
          <a:chOff x="0" y="0"/>
          <a:chExt cx="0" cy="0"/>
        </a:xfrm>
      </p:grpSpPr>
      <p:sp>
        <p:nvSpPr>
          <p:cNvPr id="536" name="Google Shape;536;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37" name="Google Shape;537;p4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38" name="Google Shape;538;p4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39" name="Google Shape;539;p4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0"/>
        <p:cNvGrpSpPr/>
        <p:nvPr/>
      </p:nvGrpSpPr>
      <p:grpSpPr>
        <a:xfrm>
          <a:off x="0" y="0"/>
          <a:ext cx="0" cy="0"/>
          <a:chOff x="0" y="0"/>
          <a:chExt cx="0" cy="0"/>
        </a:xfrm>
      </p:grpSpPr>
      <p:sp>
        <p:nvSpPr>
          <p:cNvPr id="541" name="Google Shape;541;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42" name="Google Shape;542;p4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43"/>
        <p:cNvGrpSpPr/>
        <p:nvPr/>
      </p:nvGrpSpPr>
      <p:grpSpPr>
        <a:xfrm>
          <a:off x="0" y="0"/>
          <a:ext cx="0" cy="0"/>
          <a:chOff x="0" y="0"/>
          <a:chExt cx="0" cy="0"/>
        </a:xfrm>
      </p:grpSpPr>
      <p:sp>
        <p:nvSpPr>
          <p:cNvPr id="544" name="Google Shape;544;p4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45" name="Google Shape;545;p46"/>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546" name="Google Shape;546;p4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47"/>
        <p:cNvGrpSpPr/>
        <p:nvPr/>
      </p:nvGrpSpPr>
      <p:grpSpPr>
        <a:xfrm>
          <a:off x="0" y="0"/>
          <a:ext cx="0" cy="0"/>
          <a:chOff x="0" y="0"/>
          <a:chExt cx="0" cy="0"/>
        </a:xfrm>
      </p:grpSpPr>
      <p:sp>
        <p:nvSpPr>
          <p:cNvPr id="548" name="Google Shape;548;p4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49" name="Google Shape;549;p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0"/>
        <p:cNvGrpSpPr/>
        <p:nvPr/>
      </p:nvGrpSpPr>
      <p:grpSpPr>
        <a:xfrm>
          <a:off x="0" y="0"/>
          <a:ext cx="0" cy="0"/>
          <a:chOff x="0" y="0"/>
          <a:chExt cx="0" cy="0"/>
        </a:xfrm>
      </p:grpSpPr>
      <p:sp>
        <p:nvSpPr>
          <p:cNvPr id="551" name="Google Shape;551;p4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53" name="Google Shape;553;p4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54" name="Google Shape;554;p4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55" name="Google Shape;555;p4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56"/>
        <p:cNvGrpSpPr/>
        <p:nvPr/>
      </p:nvGrpSpPr>
      <p:grpSpPr>
        <a:xfrm>
          <a:off x="0" y="0"/>
          <a:ext cx="0" cy="0"/>
          <a:chOff x="0" y="0"/>
          <a:chExt cx="0" cy="0"/>
        </a:xfrm>
      </p:grpSpPr>
      <p:sp>
        <p:nvSpPr>
          <p:cNvPr id="557" name="Google Shape;557;p49"/>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558" name="Google Shape;558;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9"/>
        <p:cNvGrpSpPr/>
        <p:nvPr/>
      </p:nvGrpSpPr>
      <p:grpSpPr>
        <a:xfrm>
          <a:off x="0" y="0"/>
          <a:ext cx="0" cy="0"/>
          <a:chOff x="0" y="0"/>
          <a:chExt cx="0" cy="0"/>
        </a:xfrm>
      </p:grpSpPr>
      <p:sp>
        <p:nvSpPr>
          <p:cNvPr id="560" name="Google Shape;560;p5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1" name="Google Shape;561;p50"/>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2" name="Google Shape;562;p5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3"/>
        <p:cNvGrpSpPr/>
        <p:nvPr/>
      </p:nvGrpSpPr>
      <p:grpSpPr>
        <a:xfrm>
          <a:off x="0" y="0"/>
          <a:ext cx="0" cy="0"/>
          <a:chOff x="0" y="0"/>
          <a:chExt cx="0" cy="0"/>
        </a:xfrm>
      </p:grpSpPr>
      <p:sp>
        <p:nvSpPr>
          <p:cNvPr id="564" name="Google Shape;564;p5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6"/>
          <p:cNvSpPr/>
          <p:nvPr/>
        </p:nvSpPr>
        <p:spPr>
          <a:xfrm>
            <a:off x="5505322" y="4654781"/>
            <a:ext cx="2233688" cy="552659"/>
          </a:xfrm>
          <a:custGeom>
            <a:avLst/>
            <a:gdLst/>
            <a:ahLst/>
            <a:cxnLst/>
            <a:rect l="l" t="t" r="r" b="b"/>
            <a:pathLst>
              <a:path w="54091" h="13384" fill="none" extrusionOk="0">
                <a:moveTo>
                  <a:pt x="54091" y="13383"/>
                </a:moveTo>
                <a:cubicBezTo>
                  <a:pt x="37624" y="132"/>
                  <a:pt x="14586" y="1"/>
                  <a:pt x="0" y="13383"/>
                </a:cubicBezTo>
              </a:path>
            </a:pathLst>
          </a:custGeom>
          <a:noFill/>
          <a:ln w="19050" cap="flat" cmpd="sng">
            <a:solidFill>
              <a:srgbClr val="77D1C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6"/>
          <p:cNvGrpSpPr/>
          <p:nvPr/>
        </p:nvGrpSpPr>
        <p:grpSpPr>
          <a:xfrm rot="5400000">
            <a:off x="8037017" y="2795855"/>
            <a:ext cx="1673957" cy="540034"/>
            <a:chOff x="17865325" y="12254325"/>
            <a:chExt cx="2358350" cy="760825"/>
          </a:xfrm>
        </p:grpSpPr>
        <p:sp>
          <p:nvSpPr>
            <p:cNvPr id="57" name="Google Shape;57;p6"/>
            <p:cNvSpPr/>
            <p:nvPr/>
          </p:nvSpPr>
          <p:spPr>
            <a:xfrm>
              <a:off x="17997775" y="12254325"/>
              <a:ext cx="2121125" cy="760825"/>
            </a:xfrm>
            <a:custGeom>
              <a:avLst/>
              <a:gdLst/>
              <a:ahLst/>
              <a:cxnLst/>
              <a:rect l="l" t="t" r="r" b="b"/>
              <a:pathLst>
                <a:path w="84845" h="30433" extrusionOk="0">
                  <a:moveTo>
                    <a:pt x="11288" y="0"/>
                  </a:moveTo>
                  <a:lnTo>
                    <a:pt x="0" y="9632"/>
                  </a:lnTo>
                  <a:cubicBezTo>
                    <a:pt x="1298" y="11347"/>
                    <a:pt x="2691" y="12978"/>
                    <a:pt x="4180" y="14526"/>
                  </a:cubicBezTo>
                  <a:lnTo>
                    <a:pt x="18146" y="2608"/>
                  </a:lnTo>
                  <a:lnTo>
                    <a:pt x="18146" y="2608"/>
                  </a:lnTo>
                  <a:lnTo>
                    <a:pt x="6692" y="16955"/>
                  </a:lnTo>
                  <a:cubicBezTo>
                    <a:pt x="8275" y="18395"/>
                    <a:pt x="9954" y="19741"/>
                    <a:pt x="11704" y="20979"/>
                  </a:cubicBezTo>
                  <a:lnTo>
                    <a:pt x="24039" y="5536"/>
                  </a:lnTo>
                  <a:lnTo>
                    <a:pt x="15002" y="23110"/>
                  </a:lnTo>
                  <a:cubicBezTo>
                    <a:pt x="16836" y="24205"/>
                    <a:pt x="18741" y="25182"/>
                    <a:pt x="20717" y="26051"/>
                  </a:cubicBezTo>
                  <a:lnTo>
                    <a:pt x="30242" y="7537"/>
                  </a:lnTo>
                  <a:lnTo>
                    <a:pt x="30242" y="7537"/>
                  </a:lnTo>
                  <a:lnTo>
                    <a:pt x="24694" y="27611"/>
                  </a:lnTo>
                  <a:cubicBezTo>
                    <a:pt x="26706" y="28301"/>
                    <a:pt x="28778" y="28873"/>
                    <a:pt x="30897" y="29313"/>
                  </a:cubicBezTo>
                  <a:lnTo>
                    <a:pt x="36231" y="10001"/>
                  </a:lnTo>
                  <a:lnTo>
                    <a:pt x="34850" y="29980"/>
                  </a:lnTo>
                  <a:cubicBezTo>
                    <a:pt x="35910" y="30123"/>
                    <a:pt x="36981" y="30230"/>
                    <a:pt x="38053" y="30301"/>
                  </a:cubicBezTo>
                  <a:cubicBezTo>
                    <a:pt x="39136" y="30385"/>
                    <a:pt x="40208" y="30420"/>
                    <a:pt x="41268" y="30432"/>
                  </a:cubicBezTo>
                  <a:lnTo>
                    <a:pt x="42577" y="11561"/>
                  </a:lnTo>
                  <a:lnTo>
                    <a:pt x="44935" y="30325"/>
                  </a:lnTo>
                  <a:cubicBezTo>
                    <a:pt x="47090" y="30194"/>
                    <a:pt x="49221" y="29932"/>
                    <a:pt x="51316" y="29539"/>
                  </a:cubicBezTo>
                  <a:lnTo>
                    <a:pt x="48828" y="9739"/>
                  </a:lnTo>
                  <a:lnTo>
                    <a:pt x="55198" y="28646"/>
                  </a:lnTo>
                  <a:cubicBezTo>
                    <a:pt x="57281" y="28087"/>
                    <a:pt x="59317" y="27408"/>
                    <a:pt x="61294" y="26599"/>
                  </a:cubicBezTo>
                  <a:lnTo>
                    <a:pt x="54710" y="7037"/>
                  </a:lnTo>
                  <a:lnTo>
                    <a:pt x="65128" y="24848"/>
                  </a:lnTo>
                  <a:cubicBezTo>
                    <a:pt x="67045" y="23884"/>
                    <a:pt x="68890" y="22789"/>
                    <a:pt x="70676" y="21598"/>
                  </a:cubicBezTo>
                  <a:lnTo>
                    <a:pt x="60818" y="4751"/>
                  </a:lnTo>
                  <a:lnTo>
                    <a:pt x="73783" y="19336"/>
                  </a:lnTo>
                  <a:cubicBezTo>
                    <a:pt x="75474" y="18014"/>
                    <a:pt x="77082" y="16585"/>
                    <a:pt x="78594" y="15061"/>
                  </a:cubicBezTo>
                  <a:lnTo>
                    <a:pt x="66568" y="1536"/>
                  </a:lnTo>
                  <a:lnTo>
                    <a:pt x="66568" y="1536"/>
                  </a:lnTo>
                  <a:lnTo>
                    <a:pt x="80927" y="12561"/>
                  </a:lnTo>
                  <a:cubicBezTo>
                    <a:pt x="82332" y="10954"/>
                    <a:pt x="83642" y="9251"/>
                    <a:pt x="84844" y="7465"/>
                  </a:cubicBezTo>
                  <a:lnTo>
                    <a:pt x="75141" y="0"/>
                  </a:lnTo>
                  <a:close/>
                </a:path>
              </a:pathLst>
            </a:custGeom>
            <a:solidFill>
              <a:srgbClr val="F9D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6"/>
            <p:cNvSpPr/>
            <p:nvPr/>
          </p:nvSpPr>
          <p:spPr>
            <a:xfrm>
              <a:off x="19949800" y="12254600"/>
              <a:ext cx="273875" cy="108075"/>
            </a:xfrm>
            <a:custGeom>
              <a:avLst/>
              <a:gdLst/>
              <a:ahLst/>
              <a:cxnLst/>
              <a:rect l="l" t="t" r="r" b="b"/>
              <a:pathLst>
                <a:path w="10955" h="4323" extrusionOk="0">
                  <a:moveTo>
                    <a:pt x="1" y="1"/>
                  </a:moveTo>
                  <a:lnTo>
                    <a:pt x="8728" y="4323"/>
                  </a:lnTo>
                  <a:cubicBezTo>
                    <a:pt x="9538" y="2918"/>
                    <a:pt x="10276" y="1477"/>
                    <a:pt x="10954" y="1"/>
                  </a:cubicBezTo>
                  <a:close/>
                </a:path>
              </a:pathLst>
            </a:custGeom>
            <a:solidFill>
              <a:srgbClr val="F9D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a:off x="17865325" y="12254600"/>
              <a:ext cx="370600" cy="163150"/>
            </a:xfrm>
            <a:custGeom>
              <a:avLst/>
              <a:gdLst/>
              <a:ahLst/>
              <a:cxnLst/>
              <a:rect l="l" t="t" r="r" b="b"/>
              <a:pathLst>
                <a:path w="14824" h="6526" extrusionOk="0">
                  <a:moveTo>
                    <a:pt x="1655" y="1"/>
                  </a:moveTo>
                  <a:lnTo>
                    <a:pt x="0" y="918"/>
                  </a:lnTo>
                  <a:cubicBezTo>
                    <a:pt x="941" y="2858"/>
                    <a:pt x="1989" y="4728"/>
                    <a:pt x="3143" y="6526"/>
                  </a:cubicBezTo>
                  <a:lnTo>
                    <a:pt x="14823" y="1"/>
                  </a:lnTo>
                  <a:close/>
                </a:path>
              </a:pathLst>
            </a:custGeom>
            <a:solidFill>
              <a:srgbClr val="F9D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p:nvPr/>
        </p:nvSpPr>
        <p:spPr>
          <a:xfrm rot="10800000">
            <a:off x="209658" y="178768"/>
            <a:ext cx="485078" cy="531760"/>
          </a:xfrm>
          <a:custGeom>
            <a:avLst/>
            <a:gdLst/>
            <a:ahLst/>
            <a:cxnLst/>
            <a:rect l="l" t="t" r="r" b="b"/>
            <a:pathLst>
              <a:path w="15313" h="16788" extrusionOk="0">
                <a:moveTo>
                  <a:pt x="6390" y="1"/>
                </a:moveTo>
                <a:cubicBezTo>
                  <a:pt x="6167" y="1"/>
                  <a:pt x="5924" y="181"/>
                  <a:pt x="5966" y="468"/>
                </a:cubicBezTo>
                <a:cubicBezTo>
                  <a:pt x="6276" y="2492"/>
                  <a:pt x="6573" y="4504"/>
                  <a:pt x="6883" y="6528"/>
                </a:cubicBezTo>
                <a:cubicBezTo>
                  <a:pt x="6014" y="5683"/>
                  <a:pt x="5157" y="4838"/>
                  <a:pt x="4287" y="4004"/>
                </a:cubicBezTo>
                <a:cubicBezTo>
                  <a:pt x="4026" y="3742"/>
                  <a:pt x="3764" y="3480"/>
                  <a:pt x="3490" y="3218"/>
                </a:cubicBezTo>
                <a:cubicBezTo>
                  <a:pt x="3408" y="3136"/>
                  <a:pt x="3315" y="3102"/>
                  <a:pt x="3225" y="3102"/>
                </a:cubicBezTo>
                <a:cubicBezTo>
                  <a:pt x="2924" y="3102"/>
                  <a:pt x="2655" y="3488"/>
                  <a:pt x="2930" y="3754"/>
                </a:cubicBezTo>
                <a:cubicBezTo>
                  <a:pt x="4180" y="4969"/>
                  <a:pt x="5419" y="6183"/>
                  <a:pt x="6657" y="7397"/>
                </a:cubicBezTo>
                <a:cubicBezTo>
                  <a:pt x="5538" y="7266"/>
                  <a:pt x="4418" y="7135"/>
                  <a:pt x="3299" y="7005"/>
                </a:cubicBezTo>
                <a:cubicBezTo>
                  <a:pt x="2371" y="6897"/>
                  <a:pt x="1442" y="6790"/>
                  <a:pt x="501" y="6683"/>
                </a:cubicBezTo>
                <a:cubicBezTo>
                  <a:pt x="483" y="6681"/>
                  <a:pt x="465" y="6680"/>
                  <a:pt x="449" y="6680"/>
                </a:cubicBezTo>
                <a:cubicBezTo>
                  <a:pt x="1" y="6680"/>
                  <a:pt x="7" y="7411"/>
                  <a:pt x="477" y="7457"/>
                </a:cubicBezTo>
                <a:cubicBezTo>
                  <a:pt x="2632" y="7707"/>
                  <a:pt x="4799" y="7957"/>
                  <a:pt x="6954" y="8207"/>
                </a:cubicBezTo>
                <a:cubicBezTo>
                  <a:pt x="6526" y="8731"/>
                  <a:pt x="6085" y="9255"/>
                  <a:pt x="5657" y="9779"/>
                </a:cubicBezTo>
                <a:cubicBezTo>
                  <a:pt x="4657" y="10993"/>
                  <a:pt x="3645" y="12219"/>
                  <a:pt x="2644" y="13434"/>
                </a:cubicBezTo>
                <a:cubicBezTo>
                  <a:pt x="2400" y="13732"/>
                  <a:pt x="2651" y="14127"/>
                  <a:pt x="2926" y="14127"/>
                </a:cubicBezTo>
                <a:cubicBezTo>
                  <a:pt x="3013" y="14127"/>
                  <a:pt x="3103" y="14088"/>
                  <a:pt x="3180" y="13993"/>
                </a:cubicBezTo>
                <a:cubicBezTo>
                  <a:pt x="4537" y="12350"/>
                  <a:pt x="5907" y="10695"/>
                  <a:pt x="7264" y="9040"/>
                </a:cubicBezTo>
                <a:cubicBezTo>
                  <a:pt x="7395" y="9922"/>
                  <a:pt x="7526" y="10815"/>
                  <a:pt x="7657" y="11696"/>
                </a:cubicBezTo>
                <a:cubicBezTo>
                  <a:pt x="7895" y="13291"/>
                  <a:pt x="8145" y="14886"/>
                  <a:pt x="8383" y="16494"/>
                </a:cubicBezTo>
                <a:cubicBezTo>
                  <a:pt x="8412" y="16699"/>
                  <a:pt x="8558" y="16788"/>
                  <a:pt x="8713" y="16788"/>
                </a:cubicBezTo>
                <a:cubicBezTo>
                  <a:pt x="8937" y="16788"/>
                  <a:pt x="9182" y="16603"/>
                  <a:pt x="9133" y="16315"/>
                </a:cubicBezTo>
                <a:cubicBezTo>
                  <a:pt x="8752" y="13779"/>
                  <a:pt x="8371" y="11231"/>
                  <a:pt x="7990" y="8695"/>
                </a:cubicBezTo>
                <a:lnTo>
                  <a:pt x="7990" y="8695"/>
                </a:lnTo>
                <a:cubicBezTo>
                  <a:pt x="9050" y="9731"/>
                  <a:pt x="10110" y="10755"/>
                  <a:pt x="11169" y="11791"/>
                </a:cubicBezTo>
                <a:cubicBezTo>
                  <a:pt x="11443" y="12053"/>
                  <a:pt x="11705" y="12315"/>
                  <a:pt x="11979" y="12577"/>
                </a:cubicBezTo>
                <a:cubicBezTo>
                  <a:pt x="12060" y="12655"/>
                  <a:pt x="12152" y="12688"/>
                  <a:pt x="12241" y="12688"/>
                </a:cubicBezTo>
                <a:cubicBezTo>
                  <a:pt x="12543" y="12688"/>
                  <a:pt x="12814" y="12308"/>
                  <a:pt x="12538" y="12041"/>
                </a:cubicBezTo>
                <a:cubicBezTo>
                  <a:pt x="11300" y="10838"/>
                  <a:pt x="10062" y="9624"/>
                  <a:pt x="8824" y="8421"/>
                </a:cubicBezTo>
                <a:lnTo>
                  <a:pt x="8824" y="8421"/>
                </a:lnTo>
                <a:cubicBezTo>
                  <a:pt x="9883" y="8540"/>
                  <a:pt x="10955" y="8659"/>
                  <a:pt x="12015" y="8790"/>
                </a:cubicBezTo>
                <a:cubicBezTo>
                  <a:pt x="12943" y="8898"/>
                  <a:pt x="13872" y="9005"/>
                  <a:pt x="14813" y="9112"/>
                </a:cubicBezTo>
                <a:cubicBezTo>
                  <a:pt x="14827" y="9113"/>
                  <a:pt x="14842" y="9114"/>
                  <a:pt x="14856" y="9114"/>
                </a:cubicBezTo>
                <a:cubicBezTo>
                  <a:pt x="15313" y="9114"/>
                  <a:pt x="15310" y="8384"/>
                  <a:pt x="14836" y="8326"/>
                </a:cubicBezTo>
                <a:cubicBezTo>
                  <a:pt x="12705" y="8088"/>
                  <a:pt x="10574" y="7838"/>
                  <a:pt x="8455" y="7600"/>
                </a:cubicBezTo>
                <a:cubicBezTo>
                  <a:pt x="9109" y="6802"/>
                  <a:pt x="9764" y="6004"/>
                  <a:pt x="10419" y="5207"/>
                </a:cubicBezTo>
                <a:cubicBezTo>
                  <a:pt x="11431" y="3980"/>
                  <a:pt x="12431" y="2766"/>
                  <a:pt x="13431" y="1540"/>
                </a:cubicBezTo>
                <a:cubicBezTo>
                  <a:pt x="13677" y="1248"/>
                  <a:pt x="13422" y="853"/>
                  <a:pt x="13144" y="853"/>
                </a:cubicBezTo>
                <a:cubicBezTo>
                  <a:pt x="13059" y="853"/>
                  <a:pt x="12971" y="890"/>
                  <a:pt x="12896" y="980"/>
                </a:cubicBezTo>
                <a:cubicBezTo>
                  <a:pt x="11181" y="3064"/>
                  <a:pt x="9479" y="5135"/>
                  <a:pt x="7764" y="7219"/>
                </a:cubicBezTo>
                <a:cubicBezTo>
                  <a:pt x="7657" y="6504"/>
                  <a:pt x="7550" y="5802"/>
                  <a:pt x="7443" y="5100"/>
                </a:cubicBezTo>
                <a:cubicBezTo>
                  <a:pt x="7204" y="3492"/>
                  <a:pt x="6966" y="1897"/>
                  <a:pt x="6728" y="289"/>
                </a:cubicBezTo>
                <a:cubicBezTo>
                  <a:pt x="6694" y="89"/>
                  <a:pt x="6547" y="1"/>
                  <a:pt x="6390" y="1"/>
                </a:cubicBezTo>
                <a:close/>
              </a:path>
            </a:pathLst>
          </a:custGeom>
          <a:solidFill>
            <a:srgbClr val="F35E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a:off x="-81874" y="4560050"/>
            <a:ext cx="632699" cy="647438"/>
          </a:xfrm>
          <a:custGeom>
            <a:avLst/>
            <a:gdLst/>
            <a:ahLst/>
            <a:cxnLst/>
            <a:rect l="l" t="t" r="r" b="b"/>
            <a:pathLst>
              <a:path w="35505" h="36327" fill="none" extrusionOk="0">
                <a:moveTo>
                  <a:pt x="35481" y="36327"/>
                </a:moveTo>
                <a:cubicBezTo>
                  <a:pt x="35493" y="36112"/>
                  <a:pt x="35493" y="35898"/>
                  <a:pt x="35493" y="35696"/>
                </a:cubicBezTo>
                <a:cubicBezTo>
                  <a:pt x="35504" y="34958"/>
                  <a:pt x="35481" y="34231"/>
                  <a:pt x="35445" y="33505"/>
                </a:cubicBezTo>
                <a:lnTo>
                  <a:pt x="23479" y="33434"/>
                </a:lnTo>
                <a:lnTo>
                  <a:pt x="35254" y="31290"/>
                </a:lnTo>
                <a:cubicBezTo>
                  <a:pt x="35076" y="29814"/>
                  <a:pt x="34814" y="28385"/>
                  <a:pt x="34469" y="26968"/>
                </a:cubicBezTo>
                <a:lnTo>
                  <a:pt x="21836" y="29278"/>
                </a:lnTo>
                <a:lnTo>
                  <a:pt x="33790" y="24587"/>
                </a:lnTo>
                <a:cubicBezTo>
                  <a:pt x="33338" y="23194"/>
                  <a:pt x="32802" y="21825"/>
                  <a:pt x="32183" y="20515"/>
                </a:cubicBezTo>
                <a:lnTo>
                  <a:pt x="19550" y="25468"/>
                </a:lnTo>
                <a:lnTo>
                  <a:pt x="30944" y="18098"/>
                </a:lnTo>
                <a:cubicBezTo>
                  <a:pt x="30230" y="16824"/>
                  <a:pt x="29432" y="15598"/>
                  <a:pt x="28563" y="14419"/>
                </a:cubicBezTo>
                <a:lnTo>
                  <a:pt x="17550" y="21539"/>
                </a:lnTo>
                <a:lnTo>
                  <a:pt x="26968" y="12419"/>
                </a:lnTo>
                <a:cubicBezTo>
                  <a:pt x="26015" y="11300"/>
                  <a:pt x="25003" y="10252"/>
                  <a:pt x="23920" y="9264"/>
                </a:cubicBezTo>
                <a:lnTo>
                  <a:pt x="14930" y="17979"/>
                </a:lnTo>
                <a:lnTo>
                  <a:pt x="22110" y="7728"/>
                </a:lnTo>
                <a:cubicBezTo>
                  <a:pt x="20967" y="6811"/>
                  <a:pt x="19764" y="5978"/>
                  <a:pt x="18514" y="5204"/>
                </a:cubicBezTo>
                <a:lnTo>
                  <a:pt x="10799" y="16241"/>
                </a:lnTo>
                <a:lnTo>
                  <a:pt x="16181" y="3894"/>
                </a:lnTo>
                <a:cubicBezTo>
                  <a:pt x="14895" y="3239"/>
                  <a:pt x="13549" y="2644"/>
                  <a:pt x="12168" y="2144"/>
                </a:cubicBezTo>
                <a:lnTo>
                  <a:pt x="6489" y="15146"/>
                </a:lnTo>
                <a:lnTo>
                  <a:pt x="9394" y="1263"/>
                </a:lnTo>
                <a:cubicBezTo>
                  <a:pt x="8001" y="882"/>
                  <a:pt x="6572" y="584"/>
                  <a:pt x="5108" y="370"/>
                </a:cubicBezTo>
                <a:lnTo>
                  <a:pt x="2310" y="13729"/>
                </a:lnTo>
                <a:lnTo>
                  <a:pt x="2381" y="84"/>
                </a:lnTo>
                <a:cubicBezTo>
                  <a:pt x="1667" y="37"/>
                  <a:pt x="929" y="1"/>
                  <a:pt x="191" y="1"/>
                </a:cubicBezTo>
                <a:lnTo>
                  <a:pt x="0" y="191"/>
                </a:lnTo>
              </a:path>
            </a:pathLst>
          </a:custGeom>
          <a:noFill/>
          <a:ln w="19050" cap="flat" cmpd="sng">
            <a:solidFill>
              <a:srgbClr val="837CF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rot="10800000">
            <a:off x="7583120" y="-119980"/>
            <a:ext cx="1011757" cy="388051"/>
          </a:xfrm>
          <a:custGeom>
            <a:avLst/>
            <a:gdLst/>
            <a:ahLst/>
            <a:cxnLst/>
            <a:rect l="l" t="t" r="r" b="b"/>
            <a:pathLst>
              <a:path w="7751" h="2973" extrusionOk="0">
                <a:moveTo>
                  <a:pt x="3684" y="1"/>
                </a:moveTo>
                <a:cubicBezTo>
                  <a:pt x="2302" y="1"/>
                  <a:pt x="1004" y="694"/>
                  <a:pt x="353" y="1927"/>
                </a:cubicBezTo>
                <a:cubicBezTo>
                  <a:pt x="177" y="2263"/>
                  <a:pt x="60" y="2614"/>
                  <a:pt x="1" y="2973"/>
                </a:cubicBezTo>
                <a:lnTo>
                  <a:pt x="7751" y="2973"/>
                </a:lnTo>
                <a:cubicBezTo>
                  <a:pt x="7445" y="1964"/>
                  <a:pt x="6724" y="1053"/>
                  <a:pt x="5678" y="500"/>
                </a:cubicBezTo>
                <a:cubicBezTo>
                  <a:pt x="5036" y="162"/>
                  <a:pt x="4350" y="1"/>
                  <a:pt x="3684" y="1"/>
                </a:cubicBezTo>
                <a:close/>
              </a:path>
            </a:pathLst>
          </a:custGeom>
          <a:solidFill>
            <a:srgbClr val="77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txBox="1">
            <a:spLocks noGrp="1"/>
          </p:cNvSpPr>
          <p:nvPr>
            <p:ph type="title"/>
          </p:nvPr>
        </p:nvSpPr>
        <p:spPr>
          <a:xfrm>
            <a:off x="1311750" y="708230"/>
            <a:ext cx="6520500" cy="3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4"/>
        <p:cNvGrpSpPr/>
        <p:nvPr/>
      </p:nvGrpSpPr>
      <p:grpSpPr>
        <a:xfrm>
          <a:off x="0" y="0"/>
          <a:ext cx="0" cy="0"/>
          <a:chOff x="0" y="0"/>
          <a:chExt cx="0" cy="0"/>
        </a:xfrm>
      </p:grpSpPr>
      <p:sp>
        <p:nvSpPr>
          <p:cNvPr id="65" name="Google Shape;65;p7"/>
          <p:cNvSpPr txBox="1">
            <a:spLocks noGrp="1"/>
          </p:cNvSpPr>
          <p:nvPr>
            <p:ph type="body" idx="1"/>
          </p:nvPr>
        </p:nvSpPr>
        <p:spPr>
          <a:xfrm>
            <a:off x="1817850" y="1541875"/>
            <a:ext cx="5508300" cy="25443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6" name="Google Shape;66;p7"/>
          <p:cNvSpPr txBox="1">
            <a:spLocks noGrp="1"/>
          </p:cNvSpPr>
          <p:nvPr>
            <p:ph type="title"/>
          </p:nvPr>
        </p:nvSpPr>
        <p:spPr>
          <a:xfrm>
            <a:off x="1311750" y="708230"/>
            <a:ext cx="6520500" cy="3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7"/>
          <p:cNvSpPr/>
          <p:nvPr/>
        </p:nvSpPr>
        <p:spPr>
          <a:xfrm rot="-5400000">
            <a:off x="-440405" y="3258753"/>
            <a:ext cx="1287593" cy="406795"/>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19050" cap="flat" cmpd="sng">
            <a:solidFill>
              <a:srgbClr val="77D1C8"/>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rot="10800000">
            <a:off x="582896" y="-202750"/>
            <a:ext cx="1698259" cy="313829"/>
          </a:xfrm>
          <a:custGeom>
            <a:avLst/>
            <a:gdLst/>
            <a:ahLst/>
            <a:cxnLst/>
            <a:rect l="l" t="t" r="r" b="b"/>
            <a:pathLst>
              <a:path w="12035" h="2224" extrusionOk="0">
                <a:moveTo>
                  <a:pt x="5843" y="0"/>
                </a:moveTo>
                <a:cubicBezTo>
                  <a:pt x="3704" y="0"/>
                  <a:pt x="1619" y="738"/>
                  <a:pt x="1" y="2224"/>
                </a:cubicBezTo>
                <a:lnTo>
                  <a:pt x="12034" y="2224"/>
                </a:lnTo>
                <a:cubicBezTo>
                  <a:pt x="10197" y="745"/>
                  <a:pt x="7993" y="0"/>
                  <a:pt x="5843" y="0"/>
                </a:cubicBezTo>
                <a:close/>
              </a:path>
            </a:pathLst>
          </a:custGeom>
          <a:solidFill>
            <a:srgbClr val="B5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7"/>
          <p:cNvSpPr/>
          <p:nvPr/>
        </p:nvSpPr>
        <p:spPr>
          <a:xfrm rot="10800000">
            <a:off x="6662267" y="4927584"/>
            <a:ext cx="1502543" cy="350467"/>
          </a:xfrm>
          <a:custGeom>
            <a:avLst/>
            <a:gdLst/>
            <a:ahLst/>
            <a:cxnLst/>
            <a:rect l="l" t="t" r="r" b="b"/>
            <a:pathLst>
              <a:path w="5106" h="1191" extrusionOk="0">
                <a:moveTo>
                  <a:pt x="0" y="0"/>
                </a:moveTo>
                <a:cubicBezTo>
                  <a:pt x="98" y="107"/>
                  <a:pt x="203" y="209"/>
                  <a:pt x="314" y="306"/>
                </a:cubicBezTo>
                <a:cubicBezTo>
                  <a:pt x="999" y="897"/>
                  <a:pt x="1834" y="1190"/>
                  <a:pt x="2644" y="1190"/>
                </a:cubicBezTo>
                <a:cubicBezTo>
                  <a:pt x="3530" y="1190"/>
                  <a:pt x="4387" y="841"/>
                  <a:pt x="4986" y="149"/>
                </a:cubicBezTo>
                <a:cubicBezTo>
                  <a:pt x="5028" y="99"/>
                  <a:pt x="5067" y="50"/>
                  <a:pt x="5105" y="0"/>
                </a:cubicBezTo>
                <a:close/>
              </a:path>
            </a:pathLst>
          </a:custGeom>
          <a:solidFill>
            <a:srgbClr val="77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7"/>
          <p:cNvSpPr/>
          <p:nvPr/>
        </p:nvSpPr>
        <p:spPr>
          <a:xfrm>
            <a:off x="8523035" y="313221"/>
            <a:ext cx="371034" cy="406773"/>
          </a:xfrm>
          <a:custGeom>
            <a:avLst/>
            <a:gdLst/>
            <a:ahLst/>
            <a:cxnLst/>
            <a:rect l="l" t="t" r="r" b="b"/>
            <a:pathLst>
              <a:path w="15313" h="16788" extrusionOk="0">
                <a:moveTo>
                  <a:pt x="6390" y="1"/>
                </a:moveTo>
                <a:cubicBezTo>
                  <a:pt x="6167" y="1"/>
                  <a:pt x="5924" y="181"/>
                  <a:pt x="5966" y="468"/>
                </a:cubicBezTo>
                <a:cubicBezTo>
                  <a:pt x="6276" y="2492"/>
                  <a:pt x="6573" y="4504"/>
                  <a:pt x="6883" y="6528"/>
                </a:cubicBezTo>
                <a:cubicBezTo>
                  <a:pt x="6014" y="5683"/>
                  <a:pt x="5157" y="4838"/>
                  <a:pt x="4287" y="4004"/>
                </a:cubicBezTo>
                <a:cubicBezTo>
                  <a:pt x="4026" y="3742"/>
                  <a:pt x="3764" y="3480"/>
                  <a:pt x="3490" y="3218"/>
                </a:cubicBezTo>
                <a:cubicBezTo>
                  <a:pt x="3408" y="3136"/>
                  <a:pt x="3315" y="3102"/>
                  <a:pt x="3225" y="3102"/>
                </a:cubicBezTo>
                <a:cubicBezTo>
                  <a:pt x="2924" y="3102"/>
                  <a:pt x="2655" y="3488"/>
                  <a:pt x="2930" y="3754"/>
                </a:cubicBezTo>
                <a:cubicBezTo>
                  <a:pt x="4180" y="4969"/>
                  <a:pt x="5419" y="6183"/>
                  <a:pt x="6657" y="7397"/>
                </a:cubicBezTo>
                <a:cubicBezTo>
                  <a:pt x="5538" y="7266"/>
                  <a:pt x="4418" y="7135"/>
                  <a:pt x="3299" y="7005"/>
                </a:cubicBezTo>
                <a:cubicBezTo>
                  <a:pt x="2371" y="6897"/>
                  <a:pt x="1442" y="6790"/>
                  <a:pt x="501" y="6683"/>
                </a:cubicBezTo>
                <a:cubicBezTo>
                  <a:pt x="483" y="6681"/>
                  <a:pt x="465" y="6680"/>
                  <a:pt x="449" y="6680"/>
                </a:cubicBezTo>
                <a:cubicBezTo>
                  <a:pt x="1" y="6680"/>
                  <a:pt x="7" y="7411"/>
                  <a:pt x="477" y="7457"/>
                </a:cubicBezTo>
                <a:cubicBezTo>
                  <a:pt x="2632" y="7707"/>
                  <a:pt x="4799" y="7957"/>
                  <a:pt x="6954" y="8207"/>
                </a:cubicBezTo>
                <a:cubicBezTo>
                  <a:pt x="6526" y="8731"/>
                  <a:pt x="6085" y="9255"/>
                  <a:pt x="5657" y="9779"/>
                </a:cubicBezTo>
                <a:cubicBezTo>
                  <a:pt x="4657" y="10993"/>
                  <a:pt x="3645" y="12219"/>
                  <a:pt x="2644" y="13434"/>
                </a:cubicBezTo>
                <a:cubicBezTo>
                  <a:pt x="2400" y="13732"/>
                  <a:pt x="2651" y="14127"/>
                  <a:pt x="2926" y="14127"/>
                </a:cubicBezTo>
                <a:cubicBezTo>
                  <a:pt x="3013" y="14127"/>
                  <a:pt x="3103" y="14088"/>
                  <a:pt x="3180" y="13993"/>
                </a:cubicBezTo>
                <a:cubicBezTo>
                  <a:pt x="4537" y="12350"/>
                  <a:pt x="5907" y="10695"/>
                  <a:pt x="7264" y="9040"/>
                </a:cubicBezTo>
                <a:cubicBezTo>
                  <a:pt x="7395" y="9922"/>
                  <a:pt x="7526" y="10815"/>
                  <a:pt x="7657" y="11696"/>
                </a:cubicBezTo>
                <a:cubicBezTo>
                  <a:pt x="7895" y="13291"/>
                  <a:pt x="8145" y="14886"/>
                  <a:pt x="8383" y="16494"/>
                </a:cubicBezTo>
                <a:cubicBezTo>
                  <a:pt x="8412" y="16699"/>
                  <a:pt x="8558" y="16788"/>
                  <a:pt x="8713" y="16788"/>
                </a:cubicBezTo>
                <a:cubicBezTo>
                  <a:pt x="8937" y="16788"/>
                  <a:pt x="9182" y="16603"/>
                  <a:pt x="9133" y="16315"/>
                </a:cubicBezTo>
                <a:cubicBezTo>
                  <a:pt x="8752" y="13779"/>
                  <a:pt x="8371" y="11231"/>
                  <a:pt x="7990" y="8695"/>
                </a:cubicBezTo>
                <a:lnTo>
                  <a:pt x="7990" y="8695"/>
                </a:lnTo>
                <a:cubicBezTo>
                  <a:pt x="9050" y="9731"/>
                  <a:pt x="10110" y="10755"/>
                  <a:pt x="11169" y="11791"/>
                </a:cubicBezTo>
                <a:cubicBezTo>
                  <a:pt x="11443" y="12053"/>
                  <a:pt x="11705" y="12315"/>
                  <a:pt x="11979" y="12577"/>
                </a:cubicBezTo>
                <a:cubicBezTo>
                  <a:pt x="12060" y="12655"/>
                  <a:pt x="12152" y="12688"/>
                  <a:pt x="12241" y="12688"/>
                </a:cubicBezTo>
                <a:cubicBezTo>
                  <a:pt x="12543" y="12688"/>
                  <a:pt x="12814" y="12308"/>
                  <a:pt x="12538" y="12041"/>
                </a:cubicBezTo>
                <a:cubicBezTo>
                  <a:pt x="11300" y="10838"/>
                  <a:pt x="10062" y="9624"/>
                  <a:pt x="8824" y="8421"/>
                </a:cubicBezTo>
                <a:lnTo>
                  <a:pt x="8824" y="8421"/>
                </a:lnTo>
                <a:cubicBezTo>
                  <a:pt x="9883" y="8540"/>
                  <a:pt x="10955" y="8659"/>
                  <a:pt x="12015" y="8790"/>
                </a:cubicBezTo>
                <a:cubicBezTo>
                  <a:pt x="12943" y="8898"/>
                  <a:pt x="13872" y="9005"/>
                  <a:pt x="14813" y="9112"/>
                </a:cubicBezTo>
                <a:cubicBezTo>
                  <a:pt x="14827" y="9113"/>
                  <a:pt x="14842" y="9114"/>
                  <a:pt x="14856" y="9114"/>
                </a:cubicBezTo>
                <a:cubicBezTo>
                  <a:pt x="15313" y="9114"/>
                  <a:pt x="15310" y="8384"/>
                  <a:pt x="14836" y="8326"/>
                </a:cubicBezTo>
                <a:cubicBezTo>
                  <a:pt x="12705" y="8088"/>
                  <a:pt x="10574" y="7838"/>
                  <a:pt x="8455" y="7600"/>
                </a:cubicBezTo>
                <a:cubicBezTo>
                  <a:pt x="9109" y="6802"/>
                  <a:pt x="9764" y="6004"/>
                  <a:pt x="10419" y="5207"/>
                </a:cubicBezTo>
                <a:cubicBezTo>
                  <a:pt x="11431" y="3980"/>
                  <a:pt x="12431" y="2766"/>
                  <a:pt x="13431" y="1540"/>
                </a:cubicBezTo>
                <a:cubicBezTo>
                  <a:pt x="13677" y="1248"/>
                  <a:pt x="13422" y="853"/>
                  <a:pt x="13144" y="853"/>
                </a:cubicBezTo>
                <a:cubicBezTo>
                  <a:pt x="13059" y="853"/>
                  <a:pt x="12971" y="890"/>
                  <a:pt x="12896" y="980"/>
                </a:cubicBezTo>
                <a:cubicBezTo>
                  <a:pt x="11181" y="3064"/>
                  <a:pt x="9479" y="5135"/>
                  <a:pt x="7764" y="7219"/>
                </a:cubicBezTo>
                <a:cubicBezTo>
                  <a:pt x="7657" y="6504"/>
                  <a:pt x="7550" y="5802"/>
                  <a:pt x="7443" y="5100"/>
                </a:cubicBezTo>
                <a:cubicBezTo>
                  <a:pt x="7204" y="3492"/>
                  <a:pt x="6966" y="1897"/>
                  <a:pt x="6728" y="289"/>
                </a:cubicBezTo>
                <a:cubicBezTo>
                  <a:pt x="6694" y="89"/>
                  <a:pt x="6547" y="1"/>
                  <a:pt x="6390" y="1"/>
                </a:cubicBezTo>
                <a:close/>
              </a:path>
            </a:pathLst>
          </a:custGeom>
          <a:solidFill>
            <a:srgbClr val="837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10800000">
            <a:off x="211851" y="4762797"/>
            <a:ext cx="371061" cy="311239"/>
          </a:xfrm>
          <a:custGeom>
            <a:avLst/>
            <a:gdLst/>
            <a:ahLst/>
            <a:cxnLst/>
            <a:rect l="l" t="t" r="r" b="b"/>
            <a:pathLst>
              <a:path w="14074" h="11805" extrusionOk="0">
                <a:moveTo>
                  <a:pt x="6652" y="1"/>
                </a:moveTo>
                <a:cubicBezTo>
                  <a:pt x="4508" y="1"/>
                  <a:pt x="2494" y="1073"/>
                  <a:pt x="1489" y="2986"/>
                </a:cubicBezTo>
                <a:cubicBezTo>
                  <a:pt x="1" y="5819"/>
                  <a:pt x="1275" y="9427"/>
                  <a:pt x="4334" y="11034"/>
                </a:cubicBezTo>
                <a:cubicBezTo>
                  <a:pt x="5329" y="11556"/>
                  <a:pt x="6389" y="11805"/>
                  <a:pt x="7419" y="11805"/>
                </a:cubicBezTo>
                <a:cubicBezTo>
                  <a:pt x="9560" y="11805"/>
                  <a:pt x="11569" y="10733"/>
                  <a:pt x="12574" y="8820"/>
                </a:cubicBezTo>
                <a:cubicBezTo>
                  <a:pt x="14074" y="5986"/>
                  <a:pt x="12800" y="2390"/>
                  <a:pt x="9740" y="771"/>
                </a:cubicBezTo>
                <a:cubicBezTo>
                  <a:pt x="8746" y="249"/>
                  <a:pt x="7684" y="1"/>
                  <a:pt x="6652" y="1"/>
                </a:cubicBezTo>
                <a:close/>
              </a:path>
            </a:pathLst>
          </a:custGeom>
          <a:solidFill>
            <a:srgbClr val="EFD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rot="-9773420">
            <a:off x="8659812" y="725707"/>
            <a:ext cx="4918057" cy="4918057"/>
          </a:xfrm>
          <a:prstGeom prst="arc">
            <a:avLst>
              <a:gd name="adj1" fmla="val 18069283"/>
              <a:gd name="adj2" fmla="val 1386383"/>
            </a:avLst>
          </a:prstGeom>
          <a:noFill/>
          <a:ln w="19050" cap="flat" cmpd="sng">
            <a:solidFill>
              <a:srgbClr val="B5B5F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73"/>
        <p:cNvGrpSpPr/>
        <p:nvPr/>
      </p:nvGrpSpPr>
      <p:grpSpPr>
        <a:xfrm>
          <a:off x="0" y="0"/>
          <a:ext cx="0" cy="0"/>
          <a:chOff x="0" y="0"/>
          <a:chExt cx="0" cy="0"/>
        </a:xfrm>
      </p:grpSpPr>
      <p:sp>
        <p:nvSpPr>
          <p:cNvPr id="74" name="Google Shape;74;p8"/>
          <p:cNvSpPr txBox="1">
            <a:spLocks noGrp="1"/>
          </p:cNvSpPr>
          <p:nvPr>
            <p:ph type="title"/>
          </p:nvPr>
        </p:nvSpPr>
        <p:spPr>
          <a:xfrm>
            <a:off x="1311750" y="1170000"/>
            <a:ext cx="6520500" cy="22953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8"/>
          <p:cNvSpPr/>
          <p:nvPr/>
        </p:nvSpPr>
        <p:spPr>
          <a:xfrm rot="-1799961">
            <a:off x="-4495833" y="1952543"/>
            <a:ext cx="7984356" cy="7984356"/>
          </a:xfrm>
          <a:prstGeom prst="arc">
            <a:avLst>
              <a:gd name="adj1" fmla="val 18069283"/>
              <a:gd name="adj2" fmla="val 1386383"/>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a:off x="1311757" y="-65368"/>
            <a:ext cx="1762136" cy="556685"/>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19050" cap="flat" cmpd="sng">
            <a:solidFill>
              <a:srgbClr val="EFD8E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a:off x="256879" y="4360805"/>
            <a:ext cx="507779" cy="556690"/>
          </a:xfrm>
          <a:custGeom>
            <a:avLst/>
            <a:gdLst/>
            <a:ahLst/>
            <a:cxnLst/>
            <a:rect l="l" t="t" r="r" b="b"/>
            <a:pathLst>
              <a:path w="15313" h="16788" extrusionOk="0">
                <a:moveTo>
                  <a:pt x="6390" y="1"/>
                </a:moveTo>
                <a:cubicBezTo>
                  <a:pt x="6167" y="1"/>
                  <a:pt x="5924" y="181"/>
                  <a:pt x="5966" y="468"/>
                </a:cubicBezTo>
                <a:cubicBezTo>
                  <a:pt x="6276" y="2492"/>
                  <a:pt x="6573" y="4504"/>
                  <a:pt x="6883" y="6528"/>
                </a:cubicBezTo>
                <a:cubicBezTo>
                  <a:pt x="6014" y="5683"/>
                  <a:pt x="5157" y="4838"/>
                  <a:pt x="4287" y="4004"/>
                </a:cubicBezTo>
                <a:cubicBezTo>
                  <a:pt x="4026" y="3742"/>
                  <a:pt x="3764" y="3480"/>
                  <a:pt x="3490" y="3218"/>
                </a:cubicBezTo>
                <a:cubicBezTo>
                  <a:pt x="3408" y="3136"/>
                  <a:pt x="3315" y="3102"/>
                  <a:pt x="3225" y="3102"/>
                </a:cubicBezTo>
                <a:cubicBezTo>
                  <a:pt x="2924" y="3102"/>
                  <a:pt x="2655" y="3488"/>
                  <a:pt x="2930" y="3754"/>
                </a:cubicBezTo>
                <a:cubicBezTo>
                  <a:pt x="4180" y="4969"/>
                  <a:pt x="5419" y="6183"/>
                  <a:pt x="6657" y="7397"/>
                </a:cubicBezTo>
                <a:cubicBezTo>
                  <a:pt x="5538" y="7266"/>
                  <a:pt x="4418" y="7135"/>
                  <a:pt x="3299" y="7005"/>
                </a:cubicBezTo>
                <a:cubicBezTo>
                  <a:pt x="2371" y="6897"/>
                  <a:pt x="1442" y="6790"/>
                  <a:pt x="501" y="6683"/>
                </a:cubicBezTo>
                <a:cubicBezTo>
                  <a:pt x="483" y="6681"/>
                  <a:pt x="465" y="6680"/>
                  <a:pt x="449" y="6680"/>
                </a:cubicBezTo>
                <a:cubicBezTo>
                  <a:pt x="1" y="6680"/>
                  <a:pt x="7" y="7411"/>
                  <a:pt x="477" y="7457"/>
                </a:cubicBezTo>
                <a:cubicBezTo>
                  <a:pt x="2632" y="7707"/>
                  <a:pt x="4799" y="7957"/>
                  <a:pt x="6954" y="8207"/>
                </a:cubicBezTo>
                <a:cubicBezTo>
                  <a:pt x="6526" y="8731"/>
                  <a:pt x="6085" y="9255"/>
                  <a:pt x="5657" y="9779"/>
                </a:cubicBezTo>
                <a:cubicBezTo>
                  <a:pt x="4657" y="10993"/>
                  <a:pt x="3645" y="12219"/>
                  <a:pt x="2644" y="13434"/>
                </a:cubicBezTo>
                <a:cubicBezTo>
                  <a:pt x="2400" y="13732"/>
                  <a:pt x="2651" y="14127"/>
                  <a:pt x="2926" y="14127"/>
                </a:cubicBezTo>
                <a:cubicBezTo>
                  <a:pt x="3013" y="14127"/>
                  <a:pt x="3103" y="14088"/>
                  <a:pt x="3180" y="13993"/>
                </a:cubicBezTo>
                <a:cubicBezTo>
                  <a:pt x="4537" y="12350"/>
                  <a:pt x="5907" y="10695"/>
                  <a:pt x="7264" y="9040"/>
                </a:cubicBezTo>
                <a:cubicBezTo>
                  <a:pt x="7395" y="9922"/>
                  <a:pt x="7526" y="10815"/>
                  <a:pt x="7657" y="11696"/>
                </a:cubicBezTo>
                <a:cubicBezTo>
                  <a:pt x="7895" y="13291"/>
                  <a:pt x="8145" y="14886"/>
                  <a:pt x="8383" y="16494"/>
                </a:cubicBezTo>
                <a:cubicBezTo>
                  <a:pt x="8412" y="16699"/>
                  <a:pt x="8558" y="16788"/>
                  <a:pt x="8713" y="16788"/>
                </a:cubicBezTo>
                <a:cubicBezTo>
                  <a:pt x="8937" y="16788"/>
                  <a:pt x="9182" y="16603"/>
                  <a:pt x="9133" y="16315"/>
                </a:cubicBezTo>
                <a:cubicBezTo>
                  <a:pt x="8752" y="13779"/>
                  <a:pt x="8371" y="11231"/>
                  <a:pt x="7990" y="8695"/>
                </a:cubicBezTo>
                <a:lnTo>
                  <a:pt x="7990" y="8695"/>
                </a:lnTo>
                <a:cubicBezTo>
                  <a:pt x="9050" y="9731"/>
                  <a:pt x="10110" y="10755"/>
                  <a:pt x="11169" y="11791"/>
                </a:cubicBezTo>
                <a:cubicBezTo>
                  <a:pt x="11443" y="12053"/>
                  <a:pt x="11705" y="12315"/>
                  <a:pt x="11979" y="12577"/>
                </a:cubicBezTo>
                <a:cubicBezTo>
                  <a:pt x="12060" y="12655"/>
                  <a:pt x="12152" y="12688"/>
                  <a:pt x="12241" y="12688"/>
                </a:cubicBezTo>
                <a:cubicBezTo>
                  <a:pt x="12543" y="12688"/>
                  <a:pt x="12814" y="12308"/>
                  <a:pt x="12538" y="12041"/>
                </a:cubicBezTo>
                <a:cubicBezTo>
                  <a:pt x="11300" y="10838"/>
                  <a:pt x="10062" y="9624"/>
                  <a:pt x="8824" y="8421"/>
                </a:cubicBezTo>
                <a:lnTo>
                  <a:pt x="8824" y="8421"/>
                </a:lnTo>
                <a:cubicBezTo>
                  <a:pt x="9883" y="8540"/>
                  <a:pt x="10955" y="8659"/>
                  <a:pt x="12015" y="8790"/>
                </a:cubicBezTo>
                <a:cubicBezTo>
                  <a:pt x="12943" y="8898"/>
                  <a:pt x="13872" y="9005"/>
                  <a:pt x="14813" y="9112"/>
                </a:cubicBezTo>
                <a:cubicBezTo>
                  <a:pt x="14827" y="9113"/>
                  <a:pt x="14842" y="9114"/>
                  <a:pt x="14856" y="9114"/>
                </a:cubicBezTo>
                <a:cubicBezTo>
                  <a:pt x="15313" y="9114"/>
                  <a:pt x="15310" y="8384"/>
                  <a:pt x="14836" y="8326"/>
                </a:cubicBezTo>
                <a:cubicBezTo>
                  <a:pt x="12705" y="8088"/>
                  <a:pt x="10574" y="7838"/>
                  <a:pt x="8455" y="7600"/>
                </a:cubicBezTo>
                <a:cubicBezTo>
                  <a:pt x="9109" y="6802"/>
                  <a:pt x="9764" y="6004"/>
                  <a:pt x="10419" y="5207"/>
                </a:cubicBezTo>
                <a:cubicBezTo>
                  <a:pt x="11431" y="3980"/>
                  <a:pt x="12431" y="2766"/>
                  <a:pt x="13431" y="1540"/>
                </a:cubicBezTo>
                <a:cubicBezTo>
                  <a:pt x="13677" y="1248"/>
                  <a:pt x="13422" y="853"/>
                  <a:pt x="13144" y="853"/>
                </a:cubicBezTo>
                <a:cubicBezTo>
                  <a:pt x="13059" y="853"/>
                  <a:pt x="12971" y="890"/>
                  <a:pt x="12896" y="980"/>
                </a:cubicBezTo>
                <a:cubicBezTo>
                  <a:pt x="11181" y="3064"/>
                  <a:pt x="9479" y="5135"/>
                  <a:pt x="7764" y="7219"/>
                </a:cubicBezTo>
                <a:cubicBezTo>
                  <a:pt x="7657" y="6504"/>
                  <a:pt x="7550" y="5802"/>
                  <a:pt x="7443" y="5100"/>
                </a:cubicBezTo>
                <a:cubicBezTo>
                  <a:pt x="7204" y="3492"/>
                  <a:pt x="6966" y="1897"/>
                  <a:pt x="6728" y="289"/>
                </a:cubicBezTo>
                <a:cubicBezTo>
                  <a:pt x="6694" y="89"/>
                  <a:pt x="6547" y="1"/>
                  <a:pt x="6390" y="1"/>
                </a:cubicBezTo>
                <a:close/>
              </a:path>
            </a:pathLst>
          </a:custGeom>
          <a:solidFill>
            <a:srgbClr val="EFD8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a:off x="6032551" y="-2314"/>
            <a:ext cx="1845998" cy="430576"/>
          </a:xfrm>
          <a:custGeom>
            <a:avLst/>
            <a:gdLst/>
            <a:ahLst/>
            <a:cxnLst/>
            <a:rect l="l" t="t" r="r" b="b"/>
            <a:pathLst>
              <a:path w="5106" h="1191" extrusionOk="0">
                <a:moveTo>
                  <a:pt x="0" y="0"/>
                </a:moveTo>
                <a:cubicBezTo>
                  <a:pt x="98" y="107"/>
                  <a:pt x="203" y="209"/>
                  <a:pt x="314" y="306"/>
                </a:cubicBezTo>
                <a:cubicBezTo>
                  <a:pt x="999" y="897"/>
                  <a:pt x="1834" y="1190"/>
                  <a:pt x="2644" y="1190"/>
                </a:cubicBezTo>
                <a:cubicBezTo>
                  <a:pt x="3530" y="1190"/>
                  <a:pt x="4387" y="841"/>
                  <a:pt x="4986" y="149"/>
                </a:cubicBezTo>
                <a:cubicBezTo>
                  <a:pt x="5028" y="99"/>
                  <a:pt x="5067" y="50"/>
                  <a:pt x="5105" y="0"/>
                </a:cubicBezTo>
                <a:close/>
              </a:path>
            </a:pathLst>
          </a:custGeom>
          <a:solidFill>
            <a:srgbClr val="B5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7673649" y="3680557"/>
            <a:ext cx="1470351" cy="1504483"/>
          </a:xfrm>
          <a:custGeom>
            <a:avLst/>
            <a:gdLst/>
            <a:ahLst/>
            <a:cxnLst/>
            <a:rect l="l" t="t" r="r" b="b"/>
            <a:pathLst>
              <a:path w="35505" h="36327" fill="none" extrusionOk="0">
                <a:moveTo>
                  <a:pt x="35481" y="36327"/>
                </a:moveTo>
                <a:cubicBezTo>
                  <a:pt x="35493" y="36112"/>
                  <a:pt x="35493" y="35898"/>
                  <a:pt x="35493" y="35696"/>
                </a:cubicBezTo>
                <a:cubicBezTo>
                  <a:pt x="35504" y="34958"/>
                  <a:pt x="35481" y="34231"/>
                  <a:pt x="35445" y="33505"/>
                </a:cubicBezTo>
                <a:lnTo>
                  <a:pt x="23479" y="33434"/>
                </a:lnTo>
                <a:lnTo>
                  <a:pt x="35254" y="31290"/>
                </a:lnTo>
                <a:cubicBezTo>
                  <a:pt x="35076" y="29814"/>
                  <a:pt x="34814" y="28385"/>
                  <a:pt x="34469" y="26968"/>
                </a:cubicBezTo>
                <a:lnTo>
                  <a:pt x="21836" y="29278"/>
                </a:lnTo>
                <a:lnTo>
                  <a:pt x="33790" y="24587"/>
                </a:lnTo>
                <a:cubicBezTo>
                  <a:pt x="33338" y="23194"/>
                  <a:pt x="32802" y="21825"/>
                  <a:pt x="32183" y="20515"/>
                </a:cubicBezTo>
                <a:lnTo>
                  <a:pt x="19550" y="25468"/>
                </a:lnTo>
                <a:lnTo>
                  <a:pt x="30944" y="18098"/>
                </a:lnTo>
                <a:cubicBezTo>
                  <a:pt x="30230" y="16824"/>
                  <a:pt x="29432" y="15598"/>
                  <a:pt x="28563" y="14419"/>
                </a:cubicBezTo>
                <a:lnTo>
                  <a:pt x="17550" y="21539"/>
                </a:lnTo>
                <a:lnTo>
                  <a:pt x="26968" y="12419"/>
                </a:lnTo>
                <a:cubicBezTo>
                  <a:pt x="26015" y="11300"/>
                  <a:pt x="25003" y="10252"/>
                  <a:pt x="23920" y="9264"/>
                </a:cubicBezTo>
                <a:lnTo>
                  <a:pt x="14930" y="17979"/>
                </a:lnTo>
                <a:lnTo>
                  <a:pt x="22110" y="7728"/>
                </a:lnTo>
                <a:cubicBezTo>
                  <a:pt x="20967" y="6811"/>
                  <a:pt x="19764" y="5978"/>
                  <a:pt x="18514" y="5204"/>
                </a:cubicBezTo>
                <a:lnTo>
                  <a:pt x="10799" y="16241"/>
                </a:lnTo>
                <a:lnTo>
                  <a:pt x="16181" y="3894"/>
                </a:lnTo>
                <a:cubicBezTo>
                  <a:pt x="14895" y="3239"/>
                  <a:pt x="13549" y="2644"/>
                  <a:pt x="12168" y="2144"/>
                </a:cubicBezTo>
                <a:lnTo>
                  <a:pt x="6489" y="15146"/>
                </a:lnTo>
                <a:lnTo>
                  <a:pt x="9394" y="1263"/>
                </a:lnTo>
                <a:cubicBezTo>
                  <a:pt x="8001" y="882"/>
                  <a:pt x="6572" y="584"/>
                  <a:pt x="5108" y="370"/>
                </a:cubicBezTo>
                <a:lnTo>
                  <a:pt x="2310" y="13729"/>
                </a:lnTo>
                <a:lnTo>
                  <a:pt x="2381" y="84"/>
                </a:lnTo>
                <a:cubicBezTo>
                  <a:pt x="1667" y="37"/>
                  <a:pt x="929" y="1"/>
                  <a:pt x="191" y="1"/>
                </a:cubicBezTo>
                <a:lnTo>
                  <a:pt x="0" y="191"/>
                </a:lnTo>
              </a:path>
            </a:pathLst>
          </a:custGeom>
          <a:noFill/>
          <a:ln w="19050" cap="flat" cmpd="sng">
            <a:solidFill>
              <a:srgbClr val="B5B5F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a:off x="8604003" y="491335"/>
            <a:ext cx="212327" cy="193544"/>
          </a:xfrm>
          <a:custGeom>
            <a:avLst/>
            <a:gdLst/>
            <a:ahLst/>
            <a:cxnLst/>
            <a:rect l="l" t="t" r="r" b="b"/>
            <a:pathLst>
              <a:path w="1562" h="1486" extrusionOk="0">
                <a:moveTo>
                  <a:pt x="751" y="0"/>
                </a:moveTo>
                <a:cubicBezTo>
                  <a:pt x="689" y="0"/>
                  <a:pt x="627" y="9"/>
                  <a:pt x="565" y="27"/>
                </a:cubicBezTo>
                <a:cubicBezTo>
                  <a:pt x="201" y="138"/>
                  <a:pt x="1" y="546"/>
                  <a:pt x="118" y="943"/>
                </a:cubicBezTo>
                <a:cubicBezTo>
                  <a:pt x="216" y="1270"/>
                  <a:pt x="505" y="1485"/>
                  <a:pt x="809" y="1485"/>
                </a:cubicBezTo>
                <a:cubicBezTo>
                  <a:pt x="871" y="1485"/>
                  <a:pt x="934" y="1477"/>
                  <a:pt x="995" y="1458"/>
                </a:cubicBezTo>
                <a:cubicBezTo>
                  <a:pt x="1362" y="1349"/>
                  <a:pt x="1562" y="939"/>
                  <a:pt x="1443" y="544"/>
                </a:cubicBezTo>
                <a:cubicBezTo>
                  <a:pt x="1344" y="215"/>
                  <a:pt x="1056" y="0"/>
                  <a:pt x="751" y="0"/>
                </a:cubicBezTo>
                <a:close/>
              </a:path>
            </a:pathLst>
          </a:custGeom>
          <a:solidFill>
            <a:srgbClr val="F9D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9"/>
          <p:cNvSpPr/>
          <p:nvPr/>
        </p:nvSpPr>
        <p:spPr>
          <a:xfrm>
            <a:off x="5845279" y="-8667"/>
            <a:ext cx="1441381" cy="455382"/>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19050" cap="flat" cmpd="sng">
            <a:solidFill>
              <a:srgbClr val="837CFC"/>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9"/>
          <p:cNvGrpSpPr/>
          <p:nvPr/>
        </p:nvGrpSpPr>
        <p:grpSpPr>
          <a:xfrm rot="5400000">
            <a:off x="-821217" y="812535"/>
            <a:ext cx="1990119" cy="347691"/>
            <a:chOff x="-7203475" y="4812977"/>
            <a:chExt cx="1892108" cy="330567"/>
          </a:xfrm>
        </p:grpSpPr>
        <p:sp>
          <p:nvSpPr>
            <p:cNvPr id="84" name="Google Shape;84;p9"/>
            <p:cNvSpPr/>
            <p:nvPr/>
          </p:nvSpPr>
          <p:spPr>
            <a:xfrm>
              <a:off x="-6352969" y="4812977"/>
              <a:ext cx="191860" cy="330552"/>
            </a:xfrm>
            <a:custGeom>
              <a:avLst/>
              <a:gdLst/>
              <a:ahLst/>
              <a:cxnLst/>
              <a:rect l="l" t="t" r="r" b="b"/>
              <a:pathLst>
                <a:path w="5799" h="9991" fill="none" extrusionOk="0">
                  <a:moveTo>
                    <a:pt x="5799" y="9990"/>
                  </a:moveTo>
                  <a:lnTo>
                    <a:pt x="5751" y="72"/>
                  </a:lnTo>
                  <a:cubicBezTo>
                    <a:pt x="4799" y="25"/>
                    <a:pt x="3834" y="1"/>
                    <a:pt x="2870" y="1"/>
                  </a:cubicBezTo>
                  <a:cubicBezTo>
                    <a:pt x="1906" y="13"/>
                    <a:pt x="941" y="48"/>
                    <a:pt x="1" y="108"/>
                  </a:cubicBezTo>
                  <a:lnTo>
                    <a:pt x="48" y="9990"/>
                  </a:lnTo>
                </a:path>
              </a:pathLst>
            </a:custGeom>
            <a:noFill/>
            <a:ln w="28575" cap="flat" cmpd="sng">
              <a:solidFill>
                <a:srgbClr val="F35E96"/>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9"/>
            <p:cNvSpPr/>
            <p:nvPr/>
          </p:nvSpPr>
          <p:spPr>
            <a:xfrm>
              <a:off x="-6952145" y="4905952"/>
              <a:ext cx="278146" cy="237583"/>
            </a:xfrm>
            <a:custGeom>
              <a:avLst/>
              <a:gdLst/>
              <a:ahLst/>
              <a:cxnLst/>
              <a:rect l="l" t="t" r="r" b="b"/>
              <a:pathLst>
                <a:path w="8407" h="7181" fill="none" extrusionOk="0">
                  <a:moveTo>
                    <a:pt x="8406" y="7180"/>
                  </a:moveTo>
                  <a:lnTo>
                    <a:pt x="5263" y="1"/>
                  </a:lnTo>
                  <a:cubicBezTo>
                    <a:pt x="3453" y="667"/>
                    <a:pt x="1691" y="1441"/>
                    <a:pt x="0" y="2310"/>
                  </a:cubicBezTo>
                  <a:lnTo>
                    <a:pt x="2120" y="7180"/>
                  </a:lnTo>
                </a:path>
              </a:pathLst>
            </a:custGeom>
            <a:noFill/>
            <a:ln w="28575" cap="flat" cmpd="sng">
              <a:solidFill>
                <a:srgbClr val="F35E96"/>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9"/>
            <p:cNvSpPr/>
            <p:nvPr/>
          </p:nvSpPr>
          <p:spPr>
            <a:xfrm>
              <a:off x="-5856992" y="4894140"/>
              <a:ext cx="278146" cy="249395"/>
            </a:xfrm>
            <a:custGeom>
              <a:avLst/>
              <a:gdLst/>
              <a:ahLst/>
              <a:cxnLst/>
              <a:rect l="l" t="t" r="r" b="b"/>
              <a:pathLst>
                <a:path w="8407" h="7538" fill="none" extrusionOk="0">
                  <a:moveTo>
                    <a:pt x="6216" y="7537"/>
                  </a:moveTo>
                  <a:lnTo>
                    <a:pt x="8406" y="2179"/>
                  </a:lnTo>
                  <a:cubicBezTo>
                    <a:pt x="6692" y="1346"/>
                    <a:pt x="4906" y="620"/>
                    <a:pt x="3084" y="0"/>
                  </a:cubicBezTo>
                  <a:lnTo>
                    <a:pt x="1" y="7537"/>
                  </a:lnTo>
                </a:path>
              </a:pathLst>
            </a:custGeom>
            <a:noFill/>
            <a:ln w="28575" cap="flat" cmpd="sng">
              <a:solidFill>
                <a:srgbClr val="F35E96"/>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a:off x="-6657470" y="4829123"/>
              <a:ext cx="252141" cy="314407"/>
            </a:xfrm>
            <a:custGeom>
              <a:avLst/>
              <a:gdLst/>
              <a:ahLst/>
              <a:cxnLst/>
              <a:rect l="l" t="t" r="r" b="b"/>
              <a:pathLst>
                <a:path w="7621" h="9503" fill="none" extrusionOk="0">
                  <a:moveTo>
                    <a:pt x="7620" y="9502"/>
                  </a:moveTo>
                  <a:lnTo>
                    <a:pt x="5632" y="1"/>
                  </a:lnTo>
                  <a:cubicBezTo>
                    <a:pt x="3715" y="275"/>
                    <a:pt x="1834" y="668"/>
                    <a:pt x="0" y="1168"/>
                  </a:cubicBezTo>
                  <a:lnTo>
                    <a:pt x="1738" y="9502"/>
                  </a:lnTo>
                </a:path>
              </a:pathLst>
            </a:custGeom>
            <a:noFill/>
            <a:ln w="28575" cap="flat" cmpd="sng">
              <a:solidFill>
                <a:srgbClr val="F35E96"/>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9"/>
            <p:cNvSpPr/>
            <p:nvPr/>
          </p:nvSpPr>
          <p:spPr>
            <a:xfrm>
              <a:off x="-5548917" y="5024933"/>
              <a:ext cx="237550" cy="118610"/>
            </a:xfrm>
            <a:custGeom>
              <a:avLst/>
              <a:gdLst/>
              <a:ahLst/>
              <a:cxnLst/>
              <a:rect l="l" t="t" r="r" b="b"/>
              <a:pathLst>
                <a:path w="7180" h="3585" fill="none" extrusionOk="0">
                  <a:moveTo>
                    <a:pt x="6930" y="3584"/>
                  </a:moveTo>
                  <a:lnTo>
                    <a:pt x="7180" y="3227"/>
                  </a:lnTo>
                  <a:cubicBezTo>
                    <a:pt x="5668" y="2060"/>
                    <a:pt x="4072" y="977"/>
                    <a:pt x="2417" y="0"/>
                  </a:cubicBezTo>
                  <a:lnTo>
                    <a:pt x="0" y="3584"/>
                  </a:lnTo>
                </a:path>
              </a:pathLst>
            </a:custGeom>
            <a:noFill/>
            <a:ln w="28575" cap="flat" cmpd="sng">
              <a:solidFill>
                <a:srgbClr val="F35E96"/>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9"/>
            <p:cNvSpPr/>
            <p:nvPr/>
          </p:nvSpPr>
          <p:spPr>
            <a:xfrm>
              <a:off x="-7203475" y="5039095"/>
              <a:ext cx="222960" cy="104449"/>
            </a:xfrm>
            <a:custGeom>
              <a:avLst/>
              <a:gdLst/>
              <a:ahLst/>
              <a:cxnLst/>
              <a:rect l="l" t="t" r="r" b="b"/>
              <a:pathLst>
                <a:path w="6739" h="3157" fill="none" extrusionOk="0">
                  <a:moveTo>
                    <a:pt x="6739" y="3156"/>
                  </a:moveTo>
                  <a:lnTo>
                    <a:pt x="4536" y="1"/>
                  </a:lnTo>
                  <a:cubicBezTo>
                    <a:pt x="2953" y="965"/>
                    <a:pt x="1441" y="2025"/>
                    <a:pt x="0" y="3156"/>
                  </a:cubicBezTo>
                </a:path>
              </a:pathLst>
            </a:custGeom>
            <a:noFill/>
            <a:ln w="28575" cap="flat" cmpd="sng">
              <a:solidFill>
                <a:srgbClr val="F35E96"/>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a:off x="-6115800" y="4825186"/>
              <a:ext cx="247807" cy="318344"/>
            </a:xfrm>
            <a:custGeom>
              <a:avLst/>
              <a:gdLst/>
              <a:ahLst/>
              <a:cxnLst/>
              <a:rect l="l" t="t" r="r" b="b"/>
              <a:pathLst>
                <a:path w="7490" h="9622" fill="none" extrusionOk="0">
                  <a:moveTo>
                    <a:pt x="5858" y="9621"/>
                  </a:moveTo>
                  <a:lnTo>
                    <a:pt x="7489" y="1072"/>
                  </a:lnTo>
                  <a:cubicBezTo>
                    <a:pt x="5644" y="608"/>
                    <a:pt x="3763" y="239"/>
                    <a:pt x="1834" y="1"/>
                  </a:cubicBezTo>
                  <a:lnTo>
                    <a:pt x="0" y="9621"/>
                  </a:lnTo>
                </a:path>
              </a:pathLst>
            </a:custGeom>
            <a:noFill/>
            <a:ln w="28575" cap="flat" cmpd="sng">
              <a:solidFill>
                <a:srgbClr val="F35E96"/>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9"/>
          <p:cNvSpPr/>
          <p:nvPr/>
        </p:nvSpPr>
        <p:spPr>
          <a:xfrm rot="10800000">
            <a:off x="6090983" y="4818987"/>
            <a:ext cx="527610" cy="315793"/>
          </a:xfrm>
          <a:custGeom>
            <a:avLst/>
            <a:gdLst/>
            <a:ahLst/>
            <a:cxnLst/>
            <a:rect l="l" t="t" r="r" b="b"/>
            <a:pathLst>
              <a:path w="4912" h="2940" extrusionOk="0">
                <a:moveTo>
                  <a:pt x="288" y="1"/>
                </a:moveTo>
                <a:cubicBezTo>
                  <a:pt x="0" y="989"/>
                  <a:pt x="490" y="2113"/>
                  <a:pt x="1508" y="2650"/>
                </a:cubicBezTo>
                <a:cubicBezTo>
                  <a:pt x="1882" y="2846"/>
                  <a:pt x="2281" y="2939"/>
                  <a:pt x="2669" y="2939"/>
                </a:cubicBezTo>
                <a:cubicBezTo>
                  <a:pt x="3474" y="2939"/>
                  <a:pt x="4230" y="2537"/>
                  <a:pt x="4608" y="1818"/>
                </a:cubicBezTo>
                <a:cubicBezTo>
                  <a:pt x="4911" y="1243"/>
                  <a:pt x="4911" y="581"/>
                  <a:pt x="4664" y="1"/>
                </a:cubicBezTo>
                <a:close/>
              </a:path>
            </a:pathLst>
          </a:custGeom>
          <a:solidFill>
            <a:srgbClr val="F9D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p:nvPr/>
        </p:nvSpPr>
        <p:spPr>
          <a:xfrm>
            <a:off x="267" y="4314367"/>
            <a:ext cx="3352695" cy="829540"/>
          </a:xfrm>
          <a:custGeom>
            <a:avLst/>
            <a:gdLst/>
            <a:ahLst/>
            <a:cxnLst/>
            <a:rect l="l" t="t" r="r" b="b"/>
            <a:pathLst>
              <a:path w="54091" h="13384" fill="none" extrusionOk="0">
                <a:moveTo>
                  <a:pt x="54091" y="13383"/>
                </a:moveTo>
                <a:cubicBezTo>
                  <a:pt x="37624" y="132"/>
                  <a:pt x="14586" y="1"/>
                  <a:pt x="0" y="13383"/>
                </a:cubicBezTo>
              </a:path>
            </a:pathLst>
          </a:custGeom>
          <a:noFill/>
          <a:ln w="28575" cap="flat" cmpd="sng">
            <a:solidFill>
              <a:srgbClr val="EFD8E3"/>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p:nvPr/>
        </p:nvSpPr>
        <p:spPr>
          <a:xfrm rot="5400000">
            <a:off x="8501619" y="1073398"/>
            <a:ext cx="1036649" cy="248656"/>
          </a:xfrm>
          <a:custGeom>
            <a:avLst/>
            <a:gdLst/>
            <a:ahLst/>
            <a:cxnLst/>
            <a:rect l="l" t="t" r="r" b="b"/>
            <a:pathLst>
              <a:path w="27755" h="6657" extrusionOk="0">
                <a:moveTo>
                  <a:pt x="1" y="1"/>
                </a:moveTo>
                <a:cubicBezTo>
                  <a:pt x="1501" y="1775"/>
                  <a:pt x="3382" y="3311"/>
                  <a:pt x="5597" y="4478"/>
                </a:cubicBezTo>
                <a:cubicBezTo>
                  <a:pt x="8404" y="5955"/>
                  <a:pt x="11400" y="6657"/>
                  <a:pt x="14308" y="6657"/>
                </a:cubicBezTo>
                <a:cubicBezTo>
                  <a:pt x="19651" y="6657"/>
                  <a:pt x="24701" y="4288"/>
                  <a:pt x="27754" y="1"/>
                </a:cubicBezTo>
                <a:close/>
              </a:path>
            </a:pathLst>
          </a:custGeom>
          <a:solidFill>
            <a:srgbClr val="77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rot="-6299937">
            <a:off x="7412422" y="3412660"/>
            <a:ext cx="6344245" cy="6344245"/>
          </a:xfrm>
          <a:prstGeom prst="arc">
            <a:avLst>
              <a:gd name="adj1" fmla="val 18644422"/>
              <a:gd name="adj2" fmla="val 21138007"/>
            </a:avLst>
          </a:prstGeom>
          <a:noFill/>
          <a:ln w="19050" cap="flat" cmpd="sng">
            <a:solidFill>
              <a:srgbClr val="837CF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
          <p:cNvSpPr txBox="1">
            <a:spLocks noGrp="1"/>
          </p:cNvSpPr>
          <p:nvPr>
            <p:ph type="title"/>
          </p:nvPr>
        </p:nvSpPr>
        <p:spPr>
          <a:xfrm>
            <a:off x="720000" y="1245800"/>
            <a:ext cx="3832800" cy="1660200"/>
          </a:xfrm>
          <a:prstGeom prst="rect">
            <a:avLst/>
          </a:prstGeom>
          <a:noFill/>
        </p:spPr>
        <p:txBody>
          <a:bodyPr spcFirstLastPara="1" wrap="square" lIns="91425" tIns="91425" rIns="91425" bIns="91425" anchor="b" anchorCtr="0">
            <a:noAutofit/>
          </a:bodyPr>
          <a:lstStyle>
            <a:lvl1pPr marL="0" marR="0" lvl="0" indent="0" algn="l" rtl="0">
              <a:lnSpc>
                <a:spcPct val="100000"/>
              </a:lnSpc>
              <a:spcBef>
                <a:spcPts val="0"/>
              </a:spcBef>
              <a:spcAft>
                <a:spcPts val="0"/>
              </a:spcAft>
              <a:buNone/>
              <a:defRPr sz="3200" b="1">
                <a:latin typeface="Lora"/>
                <a:ea typeface="Lora"/>
                <a:cs typeface="Lora"/>
                <a:sym typeface="Lora"/>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96" name="Google Shape;96;p9"/>
          <p:cNvSpPr txBox="1">
            <a:spLocks noGrp="1"/>
          </p:cNvSpPr>
          <p:nvPr>
            <p:ph type="body" idx="1"/>
          </p:nvPr>
        </p:nvSpPr>
        <p:spPr>
          <a:xfrm>
            <a:off x="720000" y="3067000"/>
            <a:ext cx="3832800" cy="1224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7"/>
        <p:cNvGrpSpPr/>
        <p:nvPr/>
      </p:nvGrpSpPr>
      <p:grpSpPr>
        <a:xfrm>
          <a:off x="0" y="0"/>
          <a:ext cx="0" cy="0"/>
          <a:chOff x="0" y="0"/>
          <a:chExt cx="0" cy="0"/>
        </a:xfrm>
      </p:grpSpPr>
      <p:sp>
        <p:nvSpPr>
          <p:cNvPr id="98" name="Google Shape;98;p10"/>
          <p:cNvSpPr txBox="1">
            <a:spLocks noGrp="1"/>
          </p:cNvSpPr>
          <p:nvPr>
            <p:ph type="title"/>
          </p:nvPr>
        </p:nvSpPr>
        <p:spPr>
          <a:xfrm>
            <a:off x="1757100" y="3801600"/>
            <a:ext cx="5629800" cy="631200"/>
          </a:xfrm>
          <a:prstGeom prst="rect">
            <a:avLst/>
          </a:prstGeom>
          <a:solidFill>
            <a:schemeClr val="lt1"/>
          </a:solidFill>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None/>
              <a:defRPr sz="2500" b="0">
                <a:latin typeface="Lora Medium"/>
                <a:ea typeface="Lora Medium"/>
                <a:cs typeface="Lora Medium"/>
                <a:sym typeface="Lora Medium"/>
              </a:defRPr>
            </a:lvl1pPr>
            <a:lvl2pPr lvl="1" algn="ctr" rtl="0">
              <a:spcBef>
                <a:spcPts val="0"/>
              </a:spcBef>
              <a:spcAft>
                <a:spcPts val="0"/>
              </a:spcAft>
              <a:buSzPts val="2800"/>
              <a:buFont typeface="Lora"/>
              <a:buNone/>
              <a:defRPr sz="2800" i="1">
                <a:latin typeface="Lora"/>
                <a:ea typeface="Lora"/>
                <a:cs typeface="Lora"/>
                <a:sym typeface="Lora"/>
              </a:defRPr>
            </a:lvl2pPr>
            <a:lvl3pPr lvl="2" algn="ctr" rtl="0">
              <a:spcBef>
                <a:spcPts val="0"/>
              </a:spcBef>
              <a:spcAft>
                <a:spcPts val="0"/>
              </a:spcAft>
              <a:buSzPts val="2800"/>
              <a:buFont typeface="Lora"/>
              <a:buNone/>
              <a:defRPr sz="2800" i="1">
                <a:latin typeface="Lora"/>
                <a:ea typeface="Lora"/>
                <a:cs typeface="Lora"/>
                <a:sym typeface="Lora"/>
              </a:defRPr>
            </a:lvl3pPr>
            <a:lvl4pPr lvl="3" algn="ctr" rtl="0">
              <a:spcBef>
                <a:spcPts val="0"/>
              </a:spcBef>
              <a:spcAft>
                <a:spcPts val="0"/>
              </a:spcAft>
              <a:buSzPts val="2800"/>
              <a:buFont typeface="Lora"/>
              <a:buNone/>
              <a:defRPr sz="2800" i="1">
                <a:latin typeface="Lora"/>
                <a:ea typeface="Lora"/>
                <a:cs typeface="Lora"/>
                <a:sym typeface="Lora"/>
              </a:defRPr>
            </a:lvl4pPr>
            <a:lvl5pPr lvl="4" algn="ctr" rtl="0">
              <a:spcBef>
                <a:spcPts val="0"/>
              </a:spcBef>
              <a:spcAft>
                <a:spcPts val="0"/>
              </a:spcAft>
              <a:buSzPts val="2800"/>
              <a:buFont typeface="Lora"/>
              <a:buNone/>
              <a:defRPr sz="2800" i="1">
                <a:latin typeface="Lora"/>
                <a:ea typeface="Lora"/>
                <a:cs typeface="Lora"/>
                <a:sym typeface="Lora"/>
              </a:defRPr>
            </a:lvl5pPr>
            <a:lvl6pPr lvl="5" algn="ctr" rtl="0">
              <a:spcBef>
                <a:spcPts val="0"/>
              </a:spcBef>
              <a:spcAft>
                <a:spcPts val="0"/>
              </a:spcAft>
              <a:buSzPts val="2800"/>
              <a:buFont typeface="Lora"/>
              <a:buNone/>
              <a:defRPr sz="2800" i="1">
                <a:latin typeface="Lora"/>
                <a:ea typeface="Lora"/>
                <a:cs typeface="Lora"/>
                <a:sym typeface="Lora"/>
              </a:defRPr>
            </a:lvl6pPr>
            <a:lvl7pPr lvl="6" algn="ctr" rtl="0">
              <a:spcBef>
                <a:spcPts val="0"/>
              </a:spcBef>
              <a:spcAft>
                <a:spcPts val="0"/>
              </a:spcAft>
              <a:buSzPts val="2800"/>
              <a:buFont typeface="Lora"/>
              <a:buNone/>
              <a:defRPr sz="2800" i="1">
                <a:latin typeface="Lora"/>
                <a:ea typeface="Lora"/>
                <a:cs typeface="Lora"/>
                <a:sym typeface="Lora"/>
              </a:defRPr>
            </a:lvl7pPr>
            <a:lvl8pPr lvl="7" algn="ctr" rtl="0">
              <a:spcBef>
                <a:spcPts val="0"/>
              </a:spcBef>
              <a:spcAft>
                <a:spcPts val="0"/>
              </a:spcAft>
              <a:buSzPts val="2800"/>
              <a:buFont typeface="Lora"/>
              <a:buNone/>
              <a:defRPr sz="2800" i="1">
                <a:latin typeface="Lora"/>
                <a:ea typeface="Lora"/>
                <a:cs typeface="Lora"/>
                <a:sym typeface="Lora"/>
              </a:defRPr>
            </a:lvl8pPr>
            <a:lvl9pPr lvl="8" algn="ctr" rtl="0">
              <a:spcBef>
                <a:spcPts val="0"/>
              </a:spcBef>
              <a:spcAft>
                <a:spcPts val="0"/>
              </a:spcAft>
              <a:buSzPts val="2800"/>
              <a:buFont typeface="Lora"/>
              <a:buNone/>
              <a:defRPr sz="2800" i="1">
                <a:latin typeface="Lora"/>
                <a:ea typeface="Lora"/>
                <a:cs typeface="Lora"/>
                <a:sym typeface="Lora"/>
              </a:defRPr>
            </a:lvl9pPr>
          </a:lstStyle>
          <a:p>
            <a:endParaRPr/>
          </a:p>
        </p:txBody>
      </p:sp>
      <p:sp>
        <p:nvSpPr>
          <p:cNvPr id="99" name="Google Shape;99;p10"/>
          <p:cNvSpPr/>
          <p:nvPr/>
        </p:nvSpPr>
        <p:spPr>
          <a:xfrm>
            <a:off x="159253" y="526460"/>
            <a:ext cx="212327" cy="193544"/>
          </a:xfrm>
          <a:custGeom>
            <a:avLst/>
            <a:gdLst/>
            <a:ahLst/>
            <a:cxnLst/>
            <a:rect l="l" t="t" r="r" b="b"/>
            <a:pathLst>
              <a:path w="1562" h="1486" extrusionOk="0">
                <a:moveTo>
                  <a:pt x="751" y="0"/>
                </a:moveTo>
                <a:cubicBezTo>
                  <a:pt x="689" y="0"/>
                  <a:pt x="627" y="9"/>
                  <a:pt x="565" y="27"/>
                </a:cubicBezTo>
                <a:cubicBezTo>
                  <a:pt x="201" y="138"/>
                  <a:pt x="1" y="546"/>
                  <a:pt x="118" y="943"/>
                </a:cubicBezTo>
                <a:cubicBezTo>
                  <a:pt x="216" y="1270"/>
                  <a:pt x="505" y="1485"/>
                  <a:pt x="809" y="1485"/>
                </a:cubicBezTo>
                <a:cubicBezTo>
                  <a:pt x="871" y="1485"/>
                  <a:pt x="934" y="1477"/>
                  <a:pt x="995" y="1458"/>
                </a:cubicBezTo>
                <a:cubicBezTo>
                  <a:pt x="1362" y="1349"/>
                  <a:pt x="1562" y="939"/>
                  <a:pt x="1443" y="544"/>
                </a:cubicBezTo>
                <a:cubicBezTo>
                  <a:pt x="1344" y="215"/>
                  <a:pt x="1056" y="0"/>
                  <a:pt x="7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0"/>
          <p:cNvSpPr/>
          <p:nvPr/>
        </p:nvSpPr>
        <p:spPr>
          <a:xfrm rot="4143115">
            <a:off x="7968871" y="-446102"/>
            <a:ext cx="1514525" cy="1780193"/>
          </a:xfrm>
          <a:custGeom>
            <a:avLst/>
            <a:gdLst/>
            <a:ahLst/>
            <a:cxnLst/>
            <a:rect l="l" t="t" r="r" b="b"/>
            <a:pathLst>
              <a:path w="4075" h="4999" extrusionOk="0">
                <a:moveTo>
                  <a:pt x="2146" y="0"/>
                </a:moveTo>
                <a:cubicBezTo>
                  <a:pt x="2098" y="0"/>
                  <a:pt x="2054" y="29"/>
                  <a:pt x="2050" y="92"/>
                </a:cubicBezTo>
                <a:lnTo>
                  <a:pt x="1933" y="1991"/>
                </a:lnTo>
                <a:cubicBezTo>
                  <a:pt x="1747" y="1803"/>
                  <a:pt x="1561" y="1613"/>
                  <a:pt x="1377" y="1425"/>
                </a:cubicBezTo>
                <a:cubicBezTo>
                  <a:pt x="1040" y="1082"/>
                  <a:pt x="703" y="741"/>
                  <a:pt x="366" y="399"/>
                </a:cubicBezTo>
                <a:cubicBezTo>
                  <a:pt x="344" y="375"/>
                  <a:pt x="319" y="365"/>
                  <a:pt x="295" y="365"/>
                </a:cubicBezTo>
                <a:cubicBezTo>
                  <a:pt x="209" y="365"/>
                  <a:pt x="135" y="491"/>
                  <a:pt x="216" y="573"/>
                </a:cubicBezTo>
                <a:cubicBezTo>
                  <a:pt x="751" y="1116"/>
                  <a:pt x="1285" y="1661"/>
                  <a:pt x="1818" y="2203"/>
                </a:cubicBezTo>
                <a:cubicBezTo>
                  <a:pt x="1384" y="2140"/>
                  <a:pt x="949" y="2075"/>
                  <a:pt x="515" y="2011"/>
                </a:cubicBezTo>
                <a:cubicBezTo>
                  <a:pt x="406" y="1995"/>
                  <a:pt x="295" y="1980"/>
                  <a:pt x="186" y="1964"/>
                </a:cubicBezTo>
                <a:cubicBezTo>
                  <a:pt x="179" y="1963"/>
                  <a:pt x="173" y="1962"/>
                  <a:pt x="166" y="1962"/>
                </a:cubicBezTo>
                <a:cubicBezTo>
                  <a:pt x="36" y="1962"/>
                  <a:pt x="5" y="2169"/>
                  <a:pt x="146" y="2190"/>
                </a:cubicBezTo>
                <a:cubicBezTo>
                  <a:pt x="651" y="2265"/>
                  <a:pt x="1159" y="2338"/>
                  <a:pt x="1666" y="2413"/>
                </a:cubicBezTo>
                <a:cubicBezTo>
                  <a:pt x="1388" y="2568"/>
                  <a:pt x="1113" y="2724"/>
                  <a:pt x="836" y="2881"/>
                </a:cubicBezTo>
                <a:cubicBezTo>
                  <a:pt x="594" y="3018"/>
                  <a:pt x="352" y="3152"/>
                  <a:pt x="109" y="3289"/>
                </a:cubicBezTo>
                <a:cubicBezTo>
                  <a:pt x="0" y="3351"/>
                  <a:pt x="76" y="3496"/>
                  <a:pt x="180" y="3496"/>
                </a:cubicBezTo>
                <a:cubicBezTo>
                  <a:pt x="199" y="3496"/>
                  <a:pt x="219" y="3491"/>
                  <a:pt x="239" y="3479"/>
                </a:cubicBezTo>
                <a:cubicBezTo>
                  <a:pt x="792" y="3168"/>
                  <a:pt x="1345" y="2857"/>
                  <a:pt x="1898" y="2546"/>
                </a:cubicBezTo>
                <a:lnTo>
                  <a:pt x="1898" y="2546"/>
                </a:lnTo>
                <a:lnTo>
                  <a:pt x="1842" y="3463"/>
                </a:lnTo>
                <a:cubicBezTo>
                  <a:pt x="1812" y="3931"/>
                  <a:pt x="1785" y="4398"/>
                  <a:pt x="1755" y="4866"/>
                </a:cubicBezTo>
                <a:cubicBezTo>
                  <a:pt x="1750" y="4949"/>
                  <a:pt x="1822" y="4999"/>
                  <a:pt x="1886" y="4999"/>
                </a:cubicBezTo>
                <a:cubicBezTo>
                  <a:pt x="1934" y="4999"/>
                  <a:pt x="1978" y="4971"/>
                  <a:pt x="1983" y="4908"/>
                </a:cubicBezTo>
                <a:cubicBezTo>
                  <a:pt x="2030" y="4111"/>
                  <a:pt x="2080" y="3315"/>
                  <a:pt x="2129" y="2518"/>
                </a:cubicBezTo>
                <a:cubicBezTo>
                  <a:pt x="2278" y="2669"/>
                  <a:pt x="2426" y="2822"/>
                  <a:pt x="2575" y="2972"/>
                </a:cubicBezTo>
                <a:cubicBezTo>
                  <a:pt x="2912" y="3315"/>
                  <a:pt x="3247" y="3656"/>
                  <a:pt x="3583" y="3998"/>
                </a:cubicBezTo>
                <a:cubicBezTo>
                  <a:pt x="3606" y="4022"/>
                  <a:pt x="3631" y="4032"/>
                  <a:pt x="3655" y="4032"/>
                </a:cubicBezTo>
                <a:cubicBezTo>
                  <a:pt x="3741" y="4032"/>
                  <a:pt x="3814" y="3906"/>
                  <a:pt x="3734" y="3824"/>
                </a:cubicBezTo>
                <a:cubicBezTo>
                  <a:pt x="3310" y="3394"/>
                  <a:pt x="2886" y="2962"/>
                  <a:pt x="2462" y="2530"/>
                </a:cubicBezTo>
                <a:lnTo>
                  <a:pt x="2462" y="2530"/>
                </a:lnTo>
                <a:cubicBezTo>
                  <a:pt x="2817" y="2582"/>
                  <a:pt x="3169" y="2633"/>
                  <a:pt x="3522" y="2687"/>
                </a:cubicBezTo>
                <a:cubicBezTo>
                  <a:pt x="3633" y="2703"/>
                  <a:pt x="3742" y="2719"/>
                  <a:pt x="3853" y="2734"/>
                </a:cubicBezTo>
                <a:cubicBezTo>
                  <a:pt x="3859" y="2735"/>
                  <a:pt x="3866" y="2736"/>
                  <a:pt x="3872" y="2736"/>
                </a:cubicBezTo>
                <a:cubicBezTo>
                  <a:pt x="4001" y="2736"/>
                  <a:pt x="4032" y="2527"/>
                  <a:pt x="3892" y="2509"/>
                </a:cubicBezTo>
                <a:cubicBezTo>
                  <a:pt x="3383" y="2433"/>
                  <a:pt x="2874" y="2358"/>
                  <a:pt x="2363" y="2283"/>
                </a:cubicBezTo>
                <a:cubicBezTo>
                  <a:pt x="2656" y="2118"/>
                  <a:pt x="2947" y="1956"/>
                  <a:pt x="3239" y="1791"/>
                </a:cubicBezTo>
                <a:cubicBezTo>
                  <a:pt x="3480" y="1655"/>
                  <a:pt x="3722" y="1518"/>
                  <a:pt x="3966" y="1381"/>
                </a:cubicBezTo>
                <a:cubicBezTo>
                  <a:pt x="4075" y="1319"/>
                  <a:pt x="3998" y="1175"/>
                  <a:pt x="3894" y="1175"/>
                </a:cubicBezTo>
                <a:cubicBezTo>
                  <a:pt x="3875" y="1175"/>
                  <a:pt x="3855" y="1180"/>
                  <a:pt x="3835" y="1191"/>
                </a:cubicBezTo>
                <a:cubicBezTo>
                  <a:pt x="3274" y="1508"/>
                  <a:pt x="2714" y="1823"/>
                  <a:pt x="2153" y="2140"/>
                </a:cubicBezTo>
                <a:cubicBezTo>
                  <a:pt x="2165" y="1938"/>
                  <a:pt x="2177" y="1738"/>
                  <a:pt x="2189" y="1536"/>
                </a:cubicBezTo>
                <a:cubicBezTo>
                  <a:pt x="2218" y="1068"/>
                  <a:pt x="2246" y="601"/>
                  <a:pt x="2276" y="133"/>
                </a:cubicBezTo>
                <a:cubicBezTo>
                  <a:pt x="2282" y="50"/>
                  <a:pt x="2210" y="0"/>
                  <a:pt x="21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0"/>
          <p:cNvSpPr/>
          <p:nvPr/>
        </p:nvSpPr>
        <p:spPr>
          <a:xfrm rot="-5400000">
            <a:off x="-836901" y="2223468"/>
            <a:ext cx="2204657" cy="696562"/>
          </a:xfrm>
          <a:custGeom>
            <a:avLst/>
            <a:gdLst/>
            <a:ahLst/>
            <a:cxnLst/>
            <a:rect l="l" t="t" r="r" b="b"/>
            <a:pathLst>
              <a:path w="43566" h="13764" fill="none" extrusionOk="0">
                <a:moveTo>
                  <a:pt x="2441" y="0"/>
                </a:moveTo>
                <a:lnTo>
                  <a:pt x="1" y="5132"/>
                </a:lnTo>
                <a:lnTo>
                  <a:pt x="9109" y="786"/>
                </a:lnTo>
                <a:lnTo>
                  <a:pt x="7799" y="10787"/>
                </a:lnTo>
                <a:lnTo>
                  <a:pt x="15121" y="3858"/>
                </a:lnTo>
                <a:lnTo>
                  <a:pt x="16967" y="13764"/>
                </a:lnTo>
                <a:lnTo>
                  <a:pt x="21789" y="4905"/>
                </a:lnTo>
                <a:lnTo>
                  <a:pt x="26599" y="13764"/>
                </a:lnTo>
                <a:lnTo>
                  <a:pt x="28445" y="3858"/>
                </a:lnTo>
                <a:lnTo>
                  <a:pt x="35767" y="10787"/>
                </a:lnTo>
                <a:lnTo>
                  <a:pt x="34457" y="786"/>
                </a:lnTo>
                <a:lnTo>
                  <a:pt x="43565" y="5132"/>
                </a:lnTo>
                <a:lnTo>
                  <a:pt x="41125" y="0"/>
                </a:lnTo>
              </a:path>
            </a:pathLst>
          </a:custGeom>
          <a:no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rot="10800000">
            <a:off x="5735899" y="5015156"/>
            <a:ext cx="527610" cy="315793"/>
          </a:xfrm>
          <a:custGeom>
            <a:avLst/>
            <a:gdLst/>
            <a:ahLst/>
            <a:cxnLst/>
            <a:rect l="l" t="t" r="r" b="b"/>
            <a:pathLst>
              <a:path w="4912" h="2940" extrusionOk="0">
                <a:moveTo>
                  <a:pt x="288" y="1"/>
                </a:moveTo>
                <a:cubicBezTo>
                  <a:pt x="0" y="989"/>
                  <a:pt x="490" y="2113"/>
                  <a:pt x="1508" y="2650"/>
                </a:cubicBezTo>
                <a:cubicBezTo>
                  <a:pt x="1882" y="2846"/>
                  <a:pt x="2281" y="2939"/>
                  <a:pt x="2669" y="2939"/>
                </a:cubicBezTo>
                <a:cubicBezTo>
                  <a:pt x="3474" y="2939"/>
                  <a:pt x="4230" y="2537"/>
                  <a:pt x="4608" y="1818"/>
                </a:cubicBezTo>
                <a:cubicBezTo>
                  <a:pt x="4911" y="1243"/>
                  <a:pt x="4911" y="581"/>
                  <a:pt x="4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 name="Google Shape;103;p10"/>
          <p:cNvGrpSpPr/>
          <p:nvPr/>
        </p:nvGrpSpPr>
        <p:grpSpPr>
          <a:xfrm rot="-5400000">
            <a:off x="5355464" y="-896550"/>
            <a:ext cx="637013" cy="2204929"/>
            <a:chOff x="6113250" y="940742"/>
            <a:chExt cx="498679" cy="1731529"/>
          </a:xfrm>
        </p:grpSpPr>
        <p:sp>
          <p:nvSpPr>
            <p:cNvPr id="104" name="Google Shape;104;p10"/>
            <p:cNvSpPr/>
            <p:nvPr/>
          </p:nvSpPr>
          <p:spPr>
            <a:xfrm>
              <a:off x="6456765" y="940742"/>
              <a:ext cx="155161" cy="325515"/>
            </a:xfrm>
            <a:custGeom>
              <a:avLst/>
              <a:gdLst/>
              <a:ahLst/>
              <a:cxnLst/>
              <a:rect l="l" t="t" r="r" b="b"/>
              <a:pathLst>
                <a:path w="1491" h="3128" extrusionOk="0">
                  <a:moveTo>
                    <a:pt x="1" y="1"/>
                  </a:moveTo>
                  <a:lnTo>
                    <a:pt x="1491" y="3127"/>
                  </a:lnTo>
                  <a:lnTo>
                    <a:pt x="1491" y="710"/>
                  </a:lnTo>
                  <a:lnTo>
                    <a:pt x="1" y="1"/>
                  </a:lnTo>
                  <a:close/>
                </a:path>
              </a:pathLst>
            </a:cu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a:off x="6456765" y="2346755"/>
              <a:ext cx="155161" cy="325515"/>
            </a:xfrm>
            <a:custGeom>
              <a:avLst/>
              <a:gdLst/>
              <a:ahLst/>
              <a:cxnLst/>
              <a:rect l="l" t="t" r="r" b="b"/>
              <a:pathLst>
                <a:path w="1491" h="3128" extrusionOk="0">
                  <a:moveTo>
                    <a:pt x="1491" y="1"/>
                  </a:moveTo>
                  <a:lnTo>
                    <a:pt x="1" y="3127"/>
                  </a:lnTo>
                  <a:lnTo>
                    <a:pt x="1" y="3127"/>
                  </a:lnTo>
                  <a:lnTo>
                    <a:pt x="1491" y="2418"/>
                  </a:lnTo>
                  <a:lnTo>
                    <a:pt x="1491" y="1"/>
                  </a:lnTo>
                  <a:close/>
                </a:path>
              </a:pathLst>
            </a:cu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6113250" y="1250645"/>
              <a:ext cx="498679" cy="1111726"/>
            </a:xfrm>
            <a:custGeom>
              <a:avLst/>
              <a:gdLst/>
              <a:ahLst/>
              <a:cxnLst/>
              <a:rect l="l" t="t" r="r" b="b"/>
              <a:pathLst>
                <a:path w="4792" h="10683" extrusionOk="0">
                  <a:moveTo>
                    <a:pt x="1139" y="0"/>
                  </a:moveTo>
                  <a:lnTo>
                    <a:pt x="3789" y="2797"/>
                  </a:lnTo>
                  <a:lnTo>
                    <a:pt x="1" y="3500"/>
                  </a:lnTo>
                  <a:lnTo>
                    <a:pt x="3385" y="5342"/>
                  </a:lnTo>
                  <a:lnTo>
                    <a:pt x="1" y="7183"/>
                  </a:lnTo>
                  <a:lnTo>
                    <a:pt x="3789" y="7886"/>
                  </a:lnTo>
                  <a:lnTo>
                    <a:pt x="1139" y="10683"/>
                  </a:lnTo>
                  <a:lnTo>
                    <a:pt x="4792" y="10204"/>
                  </a:lnTo>
                  <a:lnTo>
                    <a:pt x="4792" y="479"/>
                  </a:lnTo>
                  <a:lnTo>
                    <a:pt x="1139" y="0"/>
                  </a:lnTo>
                  <a:close/>
                </a:path>
              </a:pathLst>
            </a:cu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0"/>
          <p:cNvSpPr/>
          <p:nvPr/>
        </p:nvSpPr>
        <p:spPr>
          <a:xfrm rot="10800000">
            <a:off x="378315" y="5023426"/>
            <a:ext cx="323369" cy="193548"/>
          </a:xfrm>
          <a:custGeom>
            <a:avLst/>
            <a:gdLst/>
            <a:ahLst/>
            <a:cxnLst/>
            <a:rect l="l" t="t" r="r" b="b"/>
            <a:pathLst>
              <a:path w="4912" h="2940" extrusionOk="0">
                <a:moveTo>
                  <a:pt x="288" y="1"/>
                </a:moveTo>
                <a:cubicBezTo>
                  <a:pt x="0" y="989"/>
                  <a:pt x="490" y="2113"/>
                  <a:pt x="1508" y="2650"/>
                </a:cubicBezTo>
                <a:cubicBezTo>
                  <a:pt x="1882" y="2846"/>
                  <a:pt x="2281" y="2939"/>
                  <a:pt x="2669" y="2939"/>
                </a:cubicBezTo>
                <a:cubicBezTo>
                  <a:pt x="3474" y="2939"/>
                  <a:pt x="4230" y="2537"/>
                  <a:pt x="4608" y="1818"/>
                </a:cubicBezTo>
                <a:cubicBezTo>
                  <a:pt x="4911" y="1243"/>
                  <a:pt x="4911" y="581"/>
                  <a:pt x="4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0"/>
          <p:cNvSpPr/>
          <p:nvPr/>
        </p:nvSpPr>
        <p:spPr>
          <a:xfrm rot="-3270172">
            <a:off x="-2784030" y="3952257"/>
            <a:ext cx="7984332" cy="7984332"/>
          </a:xfrm>
          <a:prstGeom prst="arc">
            <a:avLst>
              <a:gd name="adj1" fmla="val 18069283"/>
              <a:gd name="adj2" fmla="val 1386383"/>
            </a:avLst>
          </a:prstGeom>
          <a:noFill/>
          <a:ln w="1905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0"/>
          <p:cNvSpPr/>
          <p:nvPr/>
        </p:nvSpPr>
        <p:spPr>
          <a:xfrm>
            <a:off x="8726853" y="2262710"/>
            <a:ext cx="212327" cy="193544"/>
          </a:xfrm>
          <a:custGeom>
            <a:avLst/>
            <a:gdLst/>
            <a:ahLst/>
            <a:cxnLst/>
            <a:rect l="l" t="t" r="r" b="b"/>
            <a:pathLst>
              <a:path w="1562" h="1486" extrusionOk="0">
                <a:moveTo>
                  <a:pt x="751" y="0"/>
                </a:moveTo>
                <a:cubicBezTo>
                  <a:pt x="689" y="0"/>
                  <a:pt x="627" y="9"/>
                  <a:pt x="565" y="27"/>
                </a:cubicBezTo>
                <a:cubicBezTo>
                  <a:pt x="201" y="138"/>
                  <a:pt x="1" y="546"/>
                  <a:pt x="118" y="943"/>
                </a:cubicBezTo>
                <a:cubicBezTo>
                  <a:pt x="216" y="1270"/>
                  <a:pt x="505" y="1485"/>
                  <a:pt x="809" y="1485"/>
                </a:cubicBezTo>
                <a:cubicBezTo>
                  <a:pt x="871" y="1485"/>
                  <a:pt x="934" y="1477"/>
                  <a:pt x="995" y="1458"/>
                </a:cubicBezTo>
                <a:cubicBezTo>
                  <a:pt x="1362" y="1349"/>
                  <a:pt x="1562" y="939"/>
                  <a:pt x="1443" y="544"/>
                </a:cubicBezTo>
                <a:cubicBezTo>
                  <a:pt x="1344" y="215"/>
                  <a:pt x="1056" y="0"/>
                  <a:pt x="7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0"/>
          <p:cNvSpPr/>
          <p:nvPr/>
        </p:nvSpPr>
        <p:spPr>
          <a:xfrm rot="-5400000">
            <a:off x="7195260" y="3037146"/>
            <a:ext cx="2154798" cy="2204867"/>
          </a:xfrm>
          <a:custGeom>
            <a:avLst/>
            <a:gdLst/>
            <a:ahLst/>
            <a:cxnLst/>
            <a:rect l="l" t="t" r="r" b="b"/>
            <a:pathLst>
              <a:path w="35505" h="36327" fill="none" extrusionOk="0">
                <a:moveTo>
                  <a:pt x="35481" y="36327"/>
                </a:moveTo>
                <a:cubicBezTo>
                  <a:pt x="35493" y="36112"/>
                  <a:pt x="35493" y="35898"/>
                  <a:pt x="35493" y="35696"/>
                </a:cubicBezTo>
                <a:cubicBezTo>
                  <a:pt x="35504" y="34958"/>
                  <a:pt x="35481" y="34231"/>
                  <a:pt x="35445" y="33505"/>
                </a:cubicBezTo>
                <a:lnTo>
                  <a:pt x="23479" y="33434"/>
                </a:lnTo>
                <a:lnTo>
                  <a:pt x="35254" y="31290"/>
                </a:lnTo>
                <a:cubicBezTo>
                  <a:pt x="35076" y="29814"/>
                  <a:pt x="34814" y="28385"/>
                  <a:pt x="34469" y="26968"/>
                </a:cubicBezTo>
                <a:lnTo>
                  <a:pt x="21836" y="29278"/>
                </a:lnTo>
                <a:lnTo>
                  <a:pt x="33790" y="24587"/>
                </a:lnTo>
                <a:cubicBezTo>
                  <a:pt x="33338" y="23194"/>
                  <a:pt x="32802" y="21825"/>
                  <a:pt x="32183" y="20515"/>
                </a:cubicBezTo>
                <a:lnTo>
                  <a:pt x="19550" y="25468"/>
                </a:lnTo>
                <a:lnTo>
                  <a:pt x="30944" y="18098"/>
                </a:lnTo>
                <a:cubicBezTo>
                  <a:pt x="30230" y="16824"/>
                  <a:pt x="29432" y="15598"/>
                  <a:pt x="28563" y="14419"/>
                </a:cubicBezTo>
                <a:lnTo>
                  <a:pt x="17550" y="21539"/>
                </a:lnTo>
                <a:lnTo>
                  <a:pt x="26968" y="12419"/>
                </a:lnTo>
                <a:cubicBezTo>
                  <a:pt x="26015" y="11300"/>
                  <a:pt x="25003" y="10252"/>
                  <a:pt x="23920" y="9264"/>
                </a:cubicBezTo>
                <a:lnTo>
                  <a:pt x="14930" y="17979"/>
                </a:lnTo>
                <a:lnTo>
                  <a:pt x="22110" y="7728"/>
                </a:lnTo>
                <a:cubicBezTo>
                  <a:pt x="20967" y="6811"/>
                  <a:pt x="19764" y="5978"/>
                  <a:pt x="18514" y="5204"/>
                </a:cubicBezTo>
                <a:lnTo>
                  <a:pt x="10799" y="16241"/>
                </a:lnTo>
                <a:lnTo>
                  <a:pt x="16181" y="3894"/>
                </a:lnTo>
                <a:cubicBezTo>
                  <a:pt x="14895" y="3239"/>
                  <a:pt x="13549" y="2644"/>
                  <a:pt x="12168" y="2144"/>
                </a:cubicBezTo>
                <a:lnTo>
                  <a:pt x="6489" y="15146"/>
                </a:lnTo>
                <a:lnTo>
                  <a:pt x="9394" y="1263"/>
                </a:lnTo>
                <a:cubicBezTo>
                  <a:pt x="8001" y="882"/>
                  <a:pt x="6572" y="584"/>
                  <a:pt x="5108" y="370"/>
                </a:cubicBezTo>
                <a:lnTo>
                  <a:pt x="2310" y="13729"/>
                </a:lnTo>
                <a:lnTo>
                  <a:pt x="2381" y="84"/>
                </a:lnTo>
                <a:cubicBezTo>
                  <a:pt x="1667" y="37"/>
                  <a:pt x="929" y="1"/>
                  <a:pt x="191" y="1"/>
                </a:cubicBezTo>
                <a:lnTo>
                  <a:pt x="0" y="191"/>
                </a:lnTo>
              </a:path>
            </a:pathLst>
          </a:custGeom>
          <a:noFill/>
          <a:ln w="19050"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0"/>
          <p:cNvSpPr/>
          <p:nvPr/>
        </p:nvSpPr>
        <p:spPr>
          <a:xfrm rot="10800000">
            <a:off x="1559976" y="-112594"/>
            <a:ext cx="1228127" cy="471072"/>
          </a:xfrm>
          <a:custGeom>
            <a:avLst/>
            <a:gdLst/>
            <a:ahLst/>
            <a:cxnLst/>
            <a:rect l="l" t="t" r="r" b="b"/>
            <a:pathLst>
              <a:path w="7751" h="2973" extrusionOk="0">
                <a:moveTo>
                  <a:pt x="3684" y="1"/>
                </a:moveTo>
                <a:cubicBezTo>
                  <a:pt x="2302" y="1"/>
                  <a:pt x="1004" y="694"/>
                  <a:pt x="353" y="1927"/>
                </a:cubicBezTo>
                <a:cubicBezTo>
                  <a:pt x="177" y="2263"/>
                  <a:pt x="60" y="2614"/>
                  <a:pt x="1" y="2973"/>
                </a:cubicBezTo>
                <a:lnTo>
                  <a:pt x="7751" y="2973"/>
                </a:lnTo>
                <a:cubicBezTo>
                  <a:pt x="7445" y="1964"/>
                  <a:pt x="6724" y="1053"/>
                  <a:pt x="5678" y="500"/>
                </a:cubicBezTo>
                <a:cubicBezTo>
                  <a:pt x="5036" y="162"/>
                  <a:pt x="4350" y="1"/>
                  <a:pt x="3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2.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52800" y="284400"/>
            <a:ext cx="85206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800"/>
              <a:buFont typeface="Lora"/>
              <a:buNone/>
              <a:defRPr sz="2800" b="1">
                <a:solidFill>
                  <a:schemeClr val="dk1"/>
                </a:solidFill>
                <a:latin typeface="Lora"/>
                <a:ea typeface="Lora"/>
                <a:cs typeface="Lora"/>
                <a:sym typeface="Lora"/>
              </a:defRPr>
            </a:lvl1pPr>
            <a:lvl2pPr lvl="1" algn="ctr">
              <a:spcBef>
                <a:spcPts val="0"/>
              </a:spcBef>
              <a:spcAft>
                <a:spcPts val="0"/>
              </a:spcAft>
              <a:buClr>
                <a:schemeClr val="dk1"/>
              </a:buClr>
              <a:buSzPts val="2800"/>
              <a:buFont typeface="Lora"/>
              <a:buNone/>
              <a:defRPr sz="2800" b="1">
                <a:solidFill>
                  <a:schemeClr val="dk1"/>
                </a:solidFill>
                <a:latin typeface="Lora"/>
                <a:ea typeface="Lora"/>
                <a:cs typeface="Lora"/>
                <a:sym typeface="Lora"/>
              </a:defRPr>
            </a:lvl2pPr>
            <a:lvl3pPr lvl="2" algn="ctr">
              <a:spcBef>
                <a:spcPts val="0"/>
              </a:spcBef>
              <a:spcAft>
                <a:spcPts val="0"/>
              </a:spcAft>
              <a:buClr>
                <a:schemeClr val="dk1"/>
              </a:buClr>
              <a:buSzPts val="2800"/>
              <a:buFont typeface="Lora"/>
              <a:buNone/>
              <a:defRPr sz="2800" b="1">
                <a:solidFill>
                  <a:schemeClr val="dk1"/>
                </a:solidFill>
                <a:latin typeface="Lora"/>
                <a:ea typeface="Lora"/>
                <a:cs typeface="Lora"/>
                <a:sym typeface="Lora"/>
              </a:defRPr>
            </a:lvl3pPr>
            <a:lvl4pPr lvl="3" algn="ctr">
              <a:spcBef>
                <a:spcPts val="0"/>
              </a:spcBef>
              <a:spcAft>
                <a:spcPts val="0"/>
              </a:spcAft>
              <a:buClr>
                <a:schemeClr val="dk1"/>
              </a:buClr>
              <a:buSzPts val="2800"/>
              <a:buFont typeface="Lora"/>
              <a:buNone/>
              <a:defRPr sz="2800" b="1">
                <a:solidFill>
                  <a:schemeClr val="dk1"/>
                </a:solidFill>
                <a:latin typeface="Lora"/>
                <a:ea typeface="Lora"/>
                <a:cs typeface="Lora"/>
                <a:sym typeface="Lora"/>
              </a:defRPr>
            </a:lvl4pPr>
            <a:lvl5pPr lvl="4" algn="ctr">
              <a:spcBef>
                <a:spcPts val="0"/>
              </a:spcBef>
              <a:spcAft>
                <a:spcPts val="0"/>
              </a:spcAft>
              <a:buClr>
                <a:schemeClr val="dk1"/>
              </a:buClr>
              <a:buSzPts val="2800"/>
              <a:buFont typeface="Lora"/>
              <a:buNone/>
              <a:defRPr sz="2800" b="1">
                <a:solidFill>
                  <a:schemeClr val="dk1"/>
                </a:solidFill>
                <a:latin typeface="Lora"/>
                <a:ea typeface="Lora"/>
                <a:cs typeface="Lora"/>
                <a:sym typeface="Lora"/>
              </a:defRPr>
            </a:lvl5pPr>
            <a:lvl6pPr lvl="5" algn="ctr">
              <a:spcBef>
                <a:spcPts val="0"/>
              </a:spcBef>
              <a:spcAft>
                <a:spcPts val="0"/>
              </a:spcAft>
              <a:buClr>
                <a:schemeClr val="dk1"/>
              </a:buClr>
              <a:buSzPts val="2800"/>
              <a:buFont typeface="Lora"/>
              <a:buNone/>
              <a:defRPr sz="2800" b="1">
                <a:solidFill>
                  <a:schemeClr val="dk1"/>
                </a:solidFill>
                <a:latin typeface="Lora"/>
                <a:ea typeface="Lora"/>
                <a:cs typeface="Lora"/>
                <a:sym typeface="Lora"/>
              </a:defRPr>
            </a:lvl6pPr>
            <a:lvl7pPr lvl="6" algn="ctr">
              <a:spcBef>
                <a:spcPts val="0"/>
              </a:spcBef>
              <a:spcAft>
                <a:spcPts val="0"/>
              </a:spcAft>
              <a:buClr>
                <a:schemeClr val="dk1"/>
              </a:buClr>
              <a:buSzPts val="2800"/>
              <a:buFont typeface="Lora"/>
              <a:buNone/>
              <a:defRPr sz="2800" b="1">
                <a:solidFill>
                  <a:schemeClr val="dk1"/>
                </a:solidFill>
                <a:latin typeface="Lora"/>
                <a:ea typeface="Lora"/>
                <a:cs typeface="Lora"/>
                <a:sym typeface="Lora"/>
              </a:defRPr>
            </a:lvl7pPr>
            <a:lvl8pPr lvl="7" algn="ctr">
              <a:spcBef>
                <a:spcPts val="0"/>
              </a:spcBef>
              <a:spcAft>
                <a:spcPts val="0"/>
              </a:spcAft>
              <a:buClr>
                <a:schemeClr val="dk1"/>
              </a:buClr>
              <a:buSzPts val="2800"/>
              <a:buFont typeface="Lora"/>
              <a:buNone/>
              <a:defRPr sz="2800" b="1">
                <a:solidFill>
                  <a:schemeClr val="dk1"/>
                </a:solidFill>
                <a:latin typeface="Lora"/>
                <a:ea typeface="Lora"/>
                <a:cs typeface="Lora"/>
                <a:sym typeface="Lora"/>
              </a:defRPr>
            </a:lvl8pPr>
            <a:lvl9pPr lvl="8" algn="ctr">
              <a:spcBef>
                <a:spcPts val="0"/>
              </a:spcBef>
              <a:spcAft>
                <a:spcPts val="0"/>
              </a:spcAft>
              <a:buClr>
                <a:schemeClr val="dk1"/>
              </a:buClr>
              <a:buSzPts val="2800"/>
              <a:buFont typeface="Lora"/>
              <a:buNone/>
              <a:defRPr sz="2800" b="1">
                <a:solidFill>
                  <a:schemeClr val="dk1"/>
                </a:solidFill>
                <a:latin typeface="Lora"/>
                <a:ea typeface="Lora"/>
                <a:cs typeface="Lora"/>
                <a:sym typeface="Lora"/>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Lora Medium"/>
              <a:buChar char="●"/>
              <a:defRPr>
                <a:solidFill>
                  <a:schemeClr val="dk1"/>
                </a:solidFill>
                <a:latin typeface="Lora Medium"/>
                <a:ea typeface="Lora Medium"/>
                <a:cs typeface="Lora Medium"/>
                <a:sym typeface="Lora Medium"/>
              </a:defRPr>
            </a:lvl1pPr>
            <a:lvl2pPr marL="914400" lvl="1" indent="-317500">
              <a:lnSpc>
                <a:spcPct val="115000"/>
              </a:lnSpc>
              <a:spcBef>
                <a:spcPts val="0"/>
              </a:spcBef>
              <a:spcAft>
                <a:spcPts val="0"/>
              </a:spcAft>
              <a:buClr>
                <a:schemeClr val="dk1"/>
              </a:buClr>
              <a:buSzPts val="1400"/>
              <a:buFont typeface="Lora Medium"/>
              <a:buChar char="○"/>
              <a:defRPr>
                <a:solidFill>
                  <a:schemeClr val="dk1"/>
                </a:solidFill>
                <a:latin typeface="Lora Medium"/>
                <a:ea typeface="Lora Medium"/>
                <a:cs typeface="Lora Medium"/>
                <a:sym typeface="Lora Medium"/>
              </a:defRPr>
            </a:lvl2pPr>
            <a:lvl3pPr marL="1371600" lvl="2" indent="-317500">
              <a:lnSpc>
                <a:spcPct val="115000"/>
              </a:lnSpc>
              <a:spcBef>
                <a:spcPts val="0"/>
              </a:spcBef>
              <a:spcAft>
                <a:spcPts val="0"/>
              </a:spcAft>
              <a:buClr>
                <a:schemeClr val="dk1"/>
              </a:buClr>
              <a:buSzPts val="1400"/>
              <a:buFont typeface="Lora Medium"/>
              <a:buChar char="■"/>
              <a:defRPr>
                <a:solidFill>
                  <a:schemeClr val="dk1"/>
                </a:solidFill>
                <a:latin typeface="Lora Medium"/>
                <a:ea typeface="Lora Medium"/>
                <a:cs typeface="Lora Medium"/>
                <a:sym typeface="Lora Medium"/>
              </a:defRPr>
            </a:lvl3pPr>
            <a:lvl4pPr marL="1828800" lvl="3" indent="-317500">
              <a:lnSpc>
                <a:spcPct val="115000"/>
              </a:lnSpc>
              <a:spcBef>
                <a:spcPts val="0"/>
              </a:spcBef>
              <a:spcAft>
                <a:spcPts val="0"/>
              </a:spcAft>
              <a:buClr>
                <a:schemeClr val="dk1"/>
              </a:buClr>
              <a:buSzPts val="1400"/>
              <a:buFont typeface="Lora Medium"/>
              <a:buChar char="●"/>
              <a:defRPr>
                <a:solidFill>
                  <a:schemeClr val="dk1"/>
                </a:solidFill>
                <a:latin typeface="Lora Medium"/>
                <a:ea typeface="Lora Medium"/>
                <a:cs typeface="Lora Medium"/>
                <a:sym typeface="Lora Medium"/>
              </a:defRPr>
            </a:lvl4pPr>
            <a:lvl5pPr marL="2286000" lvl="4" indent="-317500">
              <a:lnSpc>
                <a:spcPct val="115000"/>
              </a:lnSpc>
              <a:spcBef>
                <a:spcPts val="0"/>
              </a:spcBef>
              <a:spcAft>
                <a:spcPts val="0"/>
              </a:spcAft>
              <a:buClr>
                <a:schemeClr val="dk1"/>
              </a:buClr>
              <a:buSzPts val="1400"/>
              <a:buFont typeface="Lora Medium"/>
              <a:buChar char="○"/>
              <a:defRPr>
                <a:solidFill>
                  <a:schemeClr val="dk1"/>
                </a:solidFill>
                <a:latin typeface="Lora Medium"/>
                <a:ea typeface="Lora Medium"/>
                <a:cs typeface="Lora Medium"/>
                <a:sym typeface="Lora Medium"/>
              </a:defRPr>
            </a:lvl5pPr>
            <a:lvl6pPr marL="2743200" lvl="5" indent="-317500">
              <a:lnSpc>
                <a:spcPct val="115000"/>
              </a:lnSpc>
              <a:spcBef>
                <a:spcPts val="0"/>
              </a:spcBef>
              <a:spcAft>
                <a:spcPts val="0"/>
              </a:spcAft>
              <a:buClr>
                <a:schemeClr val="dk1"/>
              </a:buClr>
              <a:buSzPts val="1400"/>
              <a:buFont typeface="Lora Medium"/>
              <a:buChar char="■"/>
              <a:defRPr>
                <a:solidFill>
                  <a:schemeClr val="dk1"/>
                </a:solidFill>
                <a:latin typeface="Lora Medium"/>
                <a:ea typeface="Lora Medium"/>
                <a:cs typeface="Lora Medium"/>
                <a:sym typeface="Lora Medium"/>
              </a:defRPr>
            </a:lvl6pPr>
            <a:lvl7pPr marL="3200400" lvl="6" indent="-317500">
              <a:lnSpc>
                <a:spcPct val="115000"/>
              </a:lnSpc>
              <a:spcBef>
                <a:spcPts val="0"/>
              </a:spcBef>
              <a:spcAft>
                <a:spcPts val="0"/>
              </a:spcAft>
              <a:buClr>
                <a:schemeClr val="dk1"/>
              </a:buClr>
              <a:buSzPts val="1400"/>
              <a:buFont typeface="Lora Medium"/>
              <a:buChar char="●"/>
              <a:defRPr>
                <a:solidFill>
                  <a:schemeClr val="dk1"/>
                </a:solidFill>
                <a:latin typeface="Lora Medium"/>
                <a:ea typeface="Lora Medium"/>
                <a:cs typeface="Lora Medium"/>
                <a:sym typeface="Lora Medium"/>
              </a:defRPr>
            </a:lvl7pPr>
            <a:lvl8pPr marL="3657600" lvl="7" indent="-317500">
              <a:lnSpc>
                <a:spcPct val="115000"/>
              </a:lnSpc>
              <a:spcBef>
                <a:spcPts val="0"/>
              </a:spcBef>
              <a:spcAft>
                <a:spcPts val="0"/>
              </a:spcAft>
              <a:buClr>
                <a:schemeClr val="dk1"/>
              </a:buClr>
              <a:buSzPts val="1400"/>
              <a:buFont typeface="Lora Medium"/>
              <a:buChar char="○"/>
              <a:defRPr>
                <a:solidFill>
                  <a:schemeClr val="dk1"/>
                </a:solidFill>
                <a:latin typeface="Lora Medium"/>
                <a:ea typeface="Lora Medium"/>
                <a:cs typeface="Lora Medium"/>
                <a:sym typeface="Lora Medium"/>
              </a:defRPr>
            </a:lvl8pPr>
            <a:lvl9pPr marL="4114800" lvl="8" indent="-317500">
              <a:lnSpc>
                <a:spcPct val="115000"/>
              </a:lnSpc>
              <a:spcBef>
                <a:spcPts val="0"/>
              </a:spcBef>
              <a:spcAft>
                <a:spcPts val="0"/>
              </a:spcAft>
              <a:buClr>
                <a:schemeClr val="dk1"/>
              </a:buClr>
              <a:buSzPts val="1400"/>
              <a:buFont typeface="Lora Medium"/>
              <a:buChar char="■"/>
              <a:defRPr>
                <a:solidFill>
                  <a:schemeClr val="dk1"/>
                </a:solidFill>
                <a:latin typeface="Lora Medium"/>
                <a:ea typeface="Lora Medium"/>
                <a:cs typeface="Lora Medium"/>
                <a:sym typeface="Lora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20"/>
        <p:cNvGrpSpPr/>
        <p:nvPr/>
      </p:nvGrpSpPr>
      <p:grpSpPr>
        <a:xfrm>
          <a:off x="0" y="0"/>
          <a:ext cx="0" cy="0"/>
          <a:chOff x="0" y="0"/>
          <a:chExt cx="0" cy="0"/>
        </a:xfrm>
      </p:grpSpPr>
      <p:sp>
        <p:nvSpPr>
          <p:cNvPr id="521" name="Google Shape;521;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522" name="Google Shape;522;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23" name="Google Shape;523;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hyperlink" Target="https://schools.au.reachout.com/bullying/random-acts-of-kindness" TargetMode="External"/><Relationship Id="rId2" Type="http://schemas.openxmlformats.org/officeDocument/2006/relationships/notesSlide" Target="../notesSlides/notesSlide11.xml"/><Relationship Id="rId1" Type="http://schemas.openxmlformats.org/officeDocument/2006/relationships/slideLayout" Target="../slideLayouts/slideLayout49.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1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10" Type="http://schemas.openxmlformats.org/officeDocument/2006/relationships/image" Target="../media/image36.jpg"/><Relationship Id="rId4" Type="http://schemas.openxmlformats.org/officeDocument/2006/relationships/image" Target="../media/image30.png"/><Relationship Id="rId9" Type="http://schemas.openxmlformats.org/officeDocument/2006/relationships/image" Target="../media/image35.jpg"/></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8" Type="http://schemas.openxmlformats.org/officeDocument/2006/relationships/hyperlink" Target="https://flippedtips.com/plegal/tips/bestsol.html" TargetMode="External"/><Relationship Id="rId3" Type="http://schemas.openxmlformats.org/officeDocument/2006/relationships/hyperlink" Target="https://flippedtips.com/plegal/tips/select.html" TargetMode="External"/><Relationship Id="rId7" Type="http://schemas.openxmlformats.org/officeDocument/2006/relationships/hyperlink" Target="https://flippedtips.com/plegal/tips/solutions.html" TargetMode="External"/><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hyperlink" Target="https://flippedtips.com/plegal/tips/existing.html" TargetMode="External"/><Relationship Id="rId5" Type="http://schemas.openxmlformats.org/officeDocument/2006/relationships/hyperlink" Target="https://flippedtips.com/plegal/tips/identify.html" TargetMode="External"/><Relationship Id="rId10" Type="http://schemas.openxmlformats.org/officeDocument/2006/relationships/image" Target="../media/image3.jpg"/><Relationship Id="rId4" Type="http://schemas.openxmlformats.org/officeDocument/2006/relationships/hyperlink" Target="https://flippedtips.com/plegal/tips/gather.html" TargetMode="External"/><Relationship Id="rId9" Type="http://schemas.openxmlformats.org/officeDocument/2006/relationships/hyperlink" Target="https://flippedtips.com/plegal/ppae/ppae1.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9.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pic>
        <p:nvPicPr>
          <p:cNvPr id="569" name="Google Shape;569;p52"/>
          <p:cNvPicPr preferRelativeResize="0"/>
          <p:nvPr/>
        </p:nvPicPr>
        <p:blipFill>
          <a:blip r:embed="rId3">
            <a:alphaModFix/>
          </a:blip>
          <a:stretch>
            <a:fillRect/>
          </a:stretch>
        </p:blipFill>
        <p:spPr>
          <a:xfrm>
            <a:off x="70300" y="1758775"/>
            <a:ext cx="3309724" cy="3146975"/>
          </a:xfrm>
          <a:prstGeom prst="rect">
            <a:avLst/>
          </a:prstGeom>
          <a:noFill/>
          <a:ln>
            <a:noFill/>
          </a:ln>
        </p:spPr>
      </p:pic>
      <p:sp>
        <p:nvSpPr>
          <p:cNvPr id="570" name="Google Shape;570;p52"/>
          <p:cNvSpPr txBox="1">
            <a:spLocks noGrp="1"/>
          </p:cNvSpPr>
          <p:nvPr>
            <p:ph type="ctrTitle" idx="4294967295"/>
          </p:nvPr>
        </p:nvSpPr>
        <p:spPr>
          <a:xfrm>
            <a:off x="345875" y="67475"/>
            <a:ext cx="8341500" cy="739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6110">
                <a:solidFill>
                  <a:srgbClr val="837CFC"/>
                </a:solidFill>
                <a:latin typeface="Love Ya Like A Sister"/>
                <a:ea typeface="Love Ya Like A Sister"/>
                <a:cs typeface="Love Ya Like A Sister"/>
                <a:sym typeface="Love Ya Like A Sister"/>
              </a:rPr>
              <a:t>Respect and Kindness</a:t>
            </a:r>
            <a:endParaRPr sz="6110">
              <a:solidFill>
                <a:srgbClr val="837CFC"/>
              </a:solidFill>
              <a:latin typeface="Love Ya Like A Sister"/>
              <a:ea typeface="Love Ya Like A Sister"/>
              <a:cs typeface="Love Ya Like A Sister"/>
              <a:sym typeface="Love Ya Like A Sister"/>
            </a:endParaRPr>
          </a:p>
          <a:p>
            <a:pPr marL="0" lvl="0" indent="0" algn="r" rtl="0">
              <a:spcBef>
                <a:spcPts val="0"/>
              </a:spcBef>
              <a:spcAft>
                <a:spcPts val="0"/>
              </a:spcAft>
              <a:buSzPts val="990"/>
              <a:buNone/>
            </a:pPr>
            <a:r>
              <a:rPr lang="en-GB" sz="1310">
                <a:solidFill>
                  <a:srgbClr val="837CFC"/>
                </a:solidFill>
                <a:latin typeface="Love Ya Like A Sister"/>
                <a:ea typeface="Love Ya Like A Sister"/>
                <a:cs typeface="Love Ya Like A Sister"/>
                <a:sym typeface="Love Ya Like A Sister"/>
              </a:rPr>
              <a:t>In Elementary Schools</a:t>
            </a:r>
            <a:endParaRPr sz="1310">
              <a:solidFill>
                <a:srgbClr val="837CFC"/>
              </a:solidFill>
              <a:latin typeface="Love Ya Like A Sister"/>
              <a:ea typeface="Love Ya Like A Sister"/>
              <a:cs typeface="Love Ya Like A Sister"/>
              <a:sym typeface="Love Ya Like A Sister"/>
            </a:endParaRPr>
          </a:p>
        </p:txBody>
      </p:sp>
      <p:sp>
        <p:nvSpPr>
          <p:cNvPr id="571" name="Google Shape;571;p52"/>
          <p:cNvSpPr txBox="1">
            <a:spLocks noGrp="1"/>
          </p:cNvSpPr>
          <p:nvPr>
            <p:ph type="subTitle" idx="4294967295"/>
          </p:nvPr>
        </p:nvSpPr>
        <p:spPr>
          <a:xfrm>
            <a:off x="514060" y="2867713"/>
            <a:ext cx="2422200" cy="929100"/>
          </a:xfrm>
          <a:prstGeom prst="rect">
            <a:avLst/>
          </a:prstGeom>
        </p:spPr>
        <p:txBody>
          <a:bodyPr spcFirstLastPara="1" wrap="square" lIns="91425" tIns="91425" rIns="91425" bIns="91425" anchor="t" anchorCtr="0">
            <a:noAutofit/>
          </a:bodyPr>
          <a:lstStyle/>
          <a:p>
            <a:pPr marL="0" lvl="0" indent="0" algn="ctr" rtl="0">
              <a:lnSpc>
                <a:spcPct val="80000"/>
              </a:lnSpc>
              <a:spcBef>
                <a:spcPts val="0"/>
              </a:spcBef>
              <a:spcAft>
                <a:spcPts val="0"/>
              </a:spcAft>
              <a:buSzPts val="605"/>
              <a:buNone/>
            </a:pPr>
            <a:r>
              <a:rPr lang="en-GB" sz="2840">
                <a:solidFill>
                  <a:schemeClr val="dk1"/>
                </a:solidFill>
                <a:latin typeface="Boogaloo"/>
                <a:ea typeface="Boogaloo"/>
                <a:cs typeface="Boogaloo"/>
                <a:sym typeface="Boogaloo"/>
              </a:rPr>
              <a:t>Viki Brenner</a:t>
            </a:r>
            <a:endParaRPr sz="2840">
              <a:solidFill>
                <a:schemeClr val="dk1"/>
              </a:solidFill>
              <a:latin typeface="Boogaloo"/>
              <a:ea typeface="Boogaloo"/>
              <a:cs typeface="Boogaloo"/>
              <a:sym typeface="Boogaloo"/>
            </a:endParaRPr>
          </a:p>
          <a:p>
            <a:pPr marL="0" lvl="0" indent="0" algn="ctr" rtl="0">
              <a:lnSpc>
                <a:spcPct val="80000"/>
              </a:lnSpc>
              <a:spcBef>
                <a:spcPts val="1200"/>
              </a:spcBef>
              <a:spcAft>
                <a:spcPts val="0"/>
              </a:spcAft>
              <a:buSzPts val="605"/>
              <a:buNone/>
            </a:pPr>
            <a:r>
              <a:rPr lang="en-GB" sz="1340">
                <a:solidFill>
                  <a:schemeClr val="dk1"/>
                </a:solidFill>
                <a:latin typeface="Boogaloo"/>
                <a:ea typeface="Boogaloo"/>
                <a:cs typeface="Boogaloo"/>
                <a:sym typeface="Boogaloo"/>
              </a:rPr>
              <a:t>PS 148Q </a:t>
            </a:r>
            <a:endParaRPr sz="1340">
              <a:solidFill>
                <a:schemeClr val="dk1"/>
              </a:solidFill>
              <a:latin typeface="Boogaloo"/>
              <a:ea typeface="Boogaloo"/>
              <a:cs typeface="Boogaloo"/>
              <a:sym typeface="Boogaloo"/>
            </a:endParaRPr>
          </a:p>
          <a:p>
            <a:pPr marL="0" lvl="0" indent="0" algn="ctr" rtl="0">
              <a:lnSpc>
                <a:spcPct val="80000"/>
              </a:lnSpc>
              <a:spcBef>
                <a:spcPts val="1200"/>
              </a:spcBef>
              <a:spcAft>
                <a:spcPts val="0"/>
              </a:spcAft>
              <a:buSzPts val="605"/>
              <a:buNone/>
            </a:pPr>
            <a:r>
              <a:rPr lang="en-GB" sz="1340">
                <a:solidFill>
                  <a:schemeClr val="dk1"/>
                </a:solidFill>
                <a:latin typeface="Boogaloo"/>
                <a:ea typeface="Boogaloo"/>
                <a:cs typeface="Boogaloo"/>
                <a:sym typeface="Boogaloo"/>
              </a:rPr>
              <a:t>The Ruby G. Allen School </a:t>
            </a:r>
            <a:endParaRPr sz="1340">
              <a:solidFill>
                <a:schemeClr val="dk1"/>
              </a:solidFill>
              <a:latin typeface="Boogaloo"/>
              <a:ea typeface="Boogaloo"/>
              <a:cs typeface="Boogaloo"/>
              <a:sym typeface="Boogaloo"/>
            </a:endParaRPr>
          </a:p>
          <a:p>
            <a:pPr marL="0" lvl="0" indent="0" algn="ctr" rtl="0">
              <a:lnSpc>
                <a:spcPct val="80000"/>
              </a:lnSpc>
              <a:spcBef>
                <a:spcPts val="1200"/>
              </a:spcBef>
              <a:spcAft>
                <a:spcPts val="1200"/>
              </a:spcAft>
              <a:buSzPts val="605"/>
              <a:buNone/>
            </a:pPr>
            <a:r>
              <a:rPr lang="en-GB" sz="1340">
                <a:solidFill>
                  <a:schemeClr val="dk1"/>
                </a:solidFill>
                <a:latin typeface="Boogaloo"/>
                <a:ea typeface="Boogaloo"/>
                <a:cs typeface="Boogaloo"/>
                <a:sym typeface="Boogaloo"/>
              </a:rPr>
              <a:t>2023-2024</a:t>
            </a:r>
            <a:endParaRPr sz="1340">
              <a:solidFill>
                <a:schemeClr val="dk1"/>
              </a:solidFill>
              <a:latin typeface="Boogaloo"/>
              <a:ea typeface="Boogaloo"/>
              <a:cs typeface="Boogaloo"/>
              <a:sym typeface="Boogaloo"/>
            </a:endParaRPr>
          </a:p>
        </p:txBody>
      </p:sp>
      <p:pic>
        <p:nvPicPr>
          <p:cNvPr id="572" name="Google Shape;572;p52"/>
          <p:cNvPicPr preferRelativeResize="0"/>
          <p:nvPr/>
        </p:nvPicPr>
        <p:blipFill>
          <a:blip r:embed="rId4">
            <a:alphaModFix/>
          </a:blip>
          <a:stretch>
            <a:fillRect/>
          </a:stretch>
        </p:blipFill>
        <p:spPr>
          <a:xfrm>
            <a:off x="3454875" y="1460450"/>
            <a:ext cx="5303026" cy="35397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570"/>
                                        </p:tgtEl>
                                        <p:attrNameLst>
                                          <p:attrName>style.visibility</p:attrName>
                                        </p:attrNameLst>
                                      </p:cBhvr>
                                      <p:to>
                                        <p:strVal val="visible"/>
                                      </p:to>
                                    </p:set>
                                    <p:anim calcmode="lin" valueType="num">
                                      <p:cBhvr additive="base">
                                        <p:cTn id="7" dur="1000"/>
                                        <p:tgtEl>
                                          <p:spTgt spid="570"/>
                                        </p:tgtEl>
                                        <p:attrNameLst>
                                          <p:attrName>ppt_w</p:attrName>
                                        </p:attrNameLst>
                                      </p:cBhvr>
                                      <p:tavLst>
                                        <p:tav tm="0">
                                          <p:val>
                                            <p:strVal val="0"/>
                                          </p:val>
                                        </p:tav>
                                        <p:tav tm="100000">
                                          <p:val>
                                            <p:strVal val="#ppt_w"/>
                                          </p:val>
                                        </p:tav>
                                      </p:tavLst>
                                    </p:anim>
                                    <p:anim calcmode="lin" valueType="num">
                                      <p:cBhvr additive="base">
                                        <p:cTn id="8" dur="1000"/>
                                        <p:tgtEl>
                                          <p:spTgt spid="570"/>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569"/>
                                        </p:tgtEl>
                                        <p:attrNameLst>
                                          <p:attrName>style.visibility</p:attrName>
                                        </p:attrNameLst>
                                      </p:cBhvr>
                                      <p:to>
                                        <p:strVal val="visible"/>
                                      </p:to>
                                    </p:set>
                                  </p:childTnLst>
                                </p:cTn>
                              </p:par>
                              <p:par>
                                <p:cTn id="12" presetID="2" presetClass="entr" presetSubtype="8" fill="hold" nodeType="withEffect">
                                  <p:stCondLst>
                                    <p:cond delay="0"/>
                                  </p:stCondLst>
                                  <p:childTnLst>
                                    <p:set>
                                      <p:cBhvr>
                                        <p:cTn id="13" dur="1" fill="hold">
                                          <p:stCondLst>
                                            <p:cond delay="0"/>
                                          </p:stCondLst>
                                        </p:cTn>
                                        <p:tgtEl>
                                          <p:spTgt spid="571"/>
                                        </p:tgtEl>
                                        <p:attrNameLst>
                                          <p:attrName>style.visibility</p:attrName>
                                        </p:attrNameLst>
                                      </p:cBhvr>
                                      <p:to>
                                        <p:strVal val="visible"/>
                                      </p:to>
                                    </p:set>
                                    <p:anim calcmode="lin" valueType="num">
                                      <p:cBhvr additive="base">
                                        <p:cTn id="14" dur="1800"/>
                                        <p:tgtEl>
                                          <p:spTgt spid="57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Google Shape;686;p61"/>
          <p:cNvSpPr txBox="1"/>
          <p:nvPr/>
        </p:nvSpPr>
        <p:spPr>
          <a:xfrm>
            <a:off x="418825" y="81600"/>
            <a:ext cx="8146800" cy="52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200">
                <a:solidFill>
                  <a:srgbClr val="F35E96"/>
                </a:solidFill>
                <a:latin typeface="Alfa Slab One"/>
                <a:ea typeface="Alfa Slab One"/>
                <a:cs typeface="Alfa Slab One"/>
                <a:sym typeface="Alfa Slab One"/>
              </a:rPr>
              <a:t>5. DEVELOP A SOLUTION </a:t>
            </a:r>
            <a:endParaRPr sz="4200">
              <a:solidFill>
                <a:srgbClr val="F35E96"/>
              </a:solidFill>
              <a:latin typeface="Alfa Slab One"/>
              <a:ea typeface="Alfa Slab One"/>
              <a:cs typeface="Alfa Slab One"/>
              <a:sym typeface="Alfa Slab One"/>
            </a:endParaRPr>
          </a:p>
        </p:txBody>
      </p:sp>
      <p:sp>
        <p:nvSpPr>
          <p:cNvPr id="687" name="Google Shape;687;p61"/>
          <p:cNvSpPr txBox="1"/>
          <p:nvPr/>
        </p:nvSpPr>
        <p:spPr>
          <a:xfrm>
            <a:off x="168625" y="818400"/>
            <a:ext cx="8647200" cy="43251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rgbClr val="40566D"/>
              </a:buClr>
              <a:buSzPts val="2100"/>
              <a:buFont typeface="Boogaloo"/>
              <a:buChar char="●"/>
            </a:pPr>
            <a:r>
              <a:rPr lang="en-GB" sz="2100">
                <a:solidFill>
                  <a:srgbClr val="40566D"/>
                </a:solidFill>
                <a:latin typeface="Boogaloo"/>
                <a:ea typeface="Boogaloo"/>
                <a:cs typeface="Boogaloo"/>
                <a:sym typeface="Boogaloo"/>
              </a:rPr>
              <a:t>After having discussions with the students some students were unaware of their behavior. We tend to live in a world where it may be “cool” to roast or be mean to someone i</a:t>
            </a:r>
            <a:r>
              <a:rPr lang="en-GB" sz="2000">
                <a:solidFill>
                  <a:srgbClr val="40566D"/>
                </a:solidFill>
                <a:latin typeface="Boogaloo"/>
                <a:ea typeface="Boogaloo"/>
                <a:cs typeface="Boogaloo"/>
                <a:sym typeface="Boogaloo"/>
              </a:rPr>
              <a:t>n a funny way. Many cultures do not have this as common practice and students are learning from their classmates.  Some students were not intentionally being unkind or disrespectful. Some students didn’t have good models of kindness and respect in their lives.</a:t>
            </a:r>
            <a:endParaRPr sz="2000">
              <a:solidFill>
                <a:srgbClr val="40566D"/>
              </a:solidFill>
              <a:latin typeface="Boogaloo"/>
              <a:ea typeface="Boogaloo"/>
              <a:cs typeface="Boogaloo"/>
              <a:sym typeface="Boogaloo"/>
            </a:endParaRPr>
          </a:p>
          <a:p>
            <a:pPr marL="457200" lvl="0" indent="0" algn="l" rtl="0">
              <a:spcBef>
                <a:spcPts val="0"/>
              </a:spcBef>
              <a:spcAft>
                <a:spcPts val="0"/>
              </a:spcAft>
              <a:buNone/>
            </a:pPr>
            <a:endParaRPr sz="2000">
              <a:solidFill>
                <a:srgbClr val="40566D"/>
              </a:solidFill>
              <a:latin typeface="Boogaloo"/>
              <a:ea typeface="Boogaloo"/>
              <a:cs typeface="Boogaloo"/>
              <a:sym typeface="Boogaloo"/>
            </a:endParaRPr>
          </a:p>
          <a:p>
            <a:pPr marL="457200" lvl="0" indent="-355600" algn="l" rtl="0">
              <a:spcBef>
                <a:spcPts val="0"/>
              </a:spcBef>
              <a:spcAft>
                <a:spcPts val="0"/>
              </a:spcAft>
              <a:buClr>
                <a:srgbClr val="40566D"/>
              </a:buClr>
              <a:buSzPts val="2000"/>
              <a:buFont typeface="Boogaloo"/>
              <a:buChar char="●"/>
            </a:pPr>
            <a:r>
              <a:rPr lang="en-GB" sz="2000">
                <a:solidFill>
                  <a:srgbClr val="40566D"/>
                </a:solidFill>
                <a:latin typeface="Boogaloo"/>
                <a:ea typeface="Boogaloo"/>
                <a:cs typeface="Boogaloo"/>
                <a:sym typeface="Boogaloo"/>
              </a:rPr>
              <a:t>Students need explicit modeling and guidance on how to deal with classroom situations.</a:t>
            </a:r>
            <a:endParaRPr sz="2000">
              <a:solidFill>
                <a:srgbClr val="40566D"/>
              </a:solidFill>
              <a:latin typeface="Boogaloo"/>
              <a:ea typeface="Boogaloo"/>
              <a:cs typeface="Boogaloo"/>
              <a:sym typeface="Boogaloo"/>
            </a:endParaRPr>
          </a:p>
          <a:p>
            <a:pPr marL="457200" lvl="0" indent="0" algn="l" rtl="0">
              <a:spcBef>
                <a:spcPts val="0"/>
              </a:spcBef>
              <a:spcAft>
                <a:spcPts val="0"/>
              </a:spcAft>
              <a:buNone/>
            </a:pPr>
            <a:endParaRPr sz="2000">
              <a:solidFill>
                <a:srgbClr val="40566D"/>
              </a:solidFill>
              <a:latin typeface="Boogaloo"/>
              <a:ea typeface="Boogaloo"/>
              <a:cs typeface="Boogaloo"/>
              <a:sym typeface="Boogaloo"/>
            </a:endParaRPr>
          </a:p>
          <a:p>
            <a:pPr marL="457200" lvl="0" indent="-355600" algn="l" rtl="0">
              <a:spcBef>
                <a:spcPts val="0"/>
              </a:spcBef>
              <a:spcAft>
                <a:spcPts val="0"/>
              </a:spcAft>
              <a:buClr>
                <a:srgbClr val="40566D"/>
              </a:buClr>
              <a:buSzPts val="2000"/>
              <a:buFont typeface="Boogaloo"/>
              <a:buChar char="●"/>
            </a:pPr>
            <a:r>
              <a:rPr lang="en-GB" sz="2000">
                <a:solidFill>
                  <a:srgbClr val="40566D"/>
                </a:solidFill>
                <a:latin typeface="Boogaloo"/>
                <a:ea typeface="Boogaloo"/>
                <a:cs typeface="Boogaloo"/>
                <a:sym typeface="Boogaloo"/>
              </a:rPr>
              <a:t>Recognize students when they demonstrate kindness, good manners, empathy, and respect for others. This intentional acknowledgment leads to positive outcomes. </a:t>
            </a:r>
            <a:endParaRPr sz="2000">
              <a:solidFill>
                <a:srgbClr val="40566D"/>
              </a:solidFill>
              <a:latin typeface="Boogaloo"/>
              <a:ea typeface="Boogaloo"/>
              <a:cs typeface="Boogaloo"/>
              <a:sym typeface="Boogaloo"/>
            </a:endParaRPr>
          </a:p>
          <a:p>
            <a:pPr marL="457200" lvl="0" indent="0" algn="l" rtl="0">
              <a:spcBef>
                <a:spcPts val="0"/>
              </a:spcBef>
              <a:spcAft>
                <a:spcPts val="0"/>
              </a:spcAft>
              <a:buNone/>
            </a:pPr>
            <a:endParaRPr sz="2000">
              <a:solidFill>
                <a:srgbClr val="40566D"/>
              </a:solidFill>
              <a:latin typeface="Boogaloo"/>
              <a:ea typeface="Boogaloo"/>
              <a:cs typeface="Boogaloo"/>
              <a:sym typeface="Boogaloo"/>
            </a:endParaRPr>
          </a:p>
          <a:p>
            <a:pPr marL="457200" lvl="0" indent="-361950" algn="l" rtl="0">
              <a:spcBef>
                <a:spcPts val="0"/>
              </a:spcBef>
              <a:spcAft>
                <a:spcPts val="0"/>
              </a:spcAft>
              <a:buClr>
                <a:srgbClr val="40566D"/>
              </a:buClr>
              <a:buSzPts val="2100"/>
              <a:buFont typeface="Boogaloo"/>
              <a:buChar char="●"/>
            </a:pPr>
            <a:r>
              <a:rPr lang="en-GB" sz="2000">
                <a:solidFill>
                  <a:srgbClr val="40566D"/>
                </a:solidFill>
                <a:latin typeface="Boogaloo"/>
                <a:ea typeface="Boogaloo"/>
                <a:cs typeface="Boogaloo"/>
                <a:sym typeface="Boogaloo"/>
              </a:rPr>
              <a:t>School wide assemblies and recognition on social media </a:t>
            </a:r>
            <a:r>
              <a:rPr lang="en-GB" sz="1100">
                <a:solidFill>
                  <a:srgbClr val="40566D"/>
                </a:solidFill>
                <a:latin typeface="Boogaloo"/>
                <a:ea typeface="Boogaloo"/>
                <a:cs typeface="Boogaloo"/>
                <a:sym typeface="Boogaloo"/>
              </a:rPr>
              <a:t>(with consent).  </a:t>
            </a:r>
            <a:r>
              <a:rPr lang="en-GB" sz="2000">
                <a:solidFill>
                  <a:srgbClr val="40566D"/>
                </a:solidFill>
                <a:latin typeface="Boogaloo"/>
                <a:ea typeface="Boogaloo"/>
                <a:cs typeface="Boogaloo"/>
                <a:sym typeface="Boogaloo"/>
              </a:rPr>
              <a:t>Kindness campaign!</a:t>
            </a:r>
            <a:endParaRPr sz="2000">
              <a:solidFill>
                <a:srgbClr val="40566D"/>
              </a:solidFill>
              <a:latin typeface="Boogaloo"/>
              <a:ea typeface="Boogaloo"/>
              <a:cs typeface="Boogaloo"/>
              <a:sym typeface="Boogaloo"/>
            </a:endParaRPr>
          </a:p>
          <a:p>
            <a:pPr marL="0" lvl="0" indent="0" algn="l" rtl="0">
              <a:spcBef>
                <a:spcPts val="0"/>
              </a:spcBef>
              <a:spcAft>
                <a:spcPts val="0"/>
              </a:spcAft>
              <a:buNone/>
            </a:pPr>
            <a:endParaRPr sz="2500">
              <a:solidFill>
                <a:schemeClr val="dk2"/>
              </a:solidFill>
              <a:latin typeface="Boogaloo"/>
              <a:ea typeface="Boogaloo"/>
              <a:cs typeface="Boogaloo"/>
              <a:sym typeface="Boogaloo"/>
            </a:endParaRPr>
          </a:p>
        </p:txBody>
      </p:sp>
      <p:sp>
        <p:nvSpPr>
          <p:cNvPr id="688" name="Google Shape;688;p61"/>
          <p:cNvSpPr txBox="1"/>
          <p:nvPr/>
        </p:nvSpPr>
        <p:spPr>
          <a:xfrm>
            <a:off x="-115000" y="4867800"/>
            <a:ext cx="2811300" cy="2757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1200"/>
              </a:spcAft>
              <a:buNone/>
            </a:pPr>
            <a:r>
              <a:rPr lang="en-GB" sz="740">
                <a:solidFill>
                  <a:srgbClr val="E3E9ED"/>
                </a:solidFill>
                <a:latin typeface="Cherry Cream Soda"/>
                <a:ea typeface="Cherry Cream Soda"/>
                <a:cs typeface="Cherry Cream Soda"/>
                <a:sym typeface="Cherry Cream Soda"/>
              </a:rPr>
              <a:t>PS 148Q - The Ruby G. Allen School </a:t>
            </a:r>
            <a:endParaRPr sz="800">
              <a:solidFill>
                <a:srgbClr val="E3E9ED"/>
              </a:solidFill>
              <a:latin typeface="Cherry Cream Soda"/>
              <a:ea typeface="Cherry Cream Soda"/>
              <a:cs typeface="Cherry Cream Soda"/>
              <a:sym typeface="Cherry Cream Sod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86"/>
                                        </p:tgtEl>
                                        <p:attrNameLst>
                                          <p:attrName>style.visibility</p:attrName>
                                        </p:attrNameLst>
                                      </p:cBhvr>
                                      <p:to>
                                        <p:strVal val="visible"/>
                                      </p:to>
                                    </p:set>
                                    <p:anim calcmode="lin" valueType="num">
                                      <p:cBhvr additive="base">
                                        <p:cTn id="7" dur="1000"/>
                                        <p:tgtEl>
                                          <p:spTgt spid="68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62"/>
          <p:cNvSpPr txBox="1"/>
          <p:nvPr/>
        </p:nvSpPr>
        <p:spPr>
          <a:xfrm>
            <a:off x="418825" y="81600"/>
            <a:ext cx="8146800" cy="52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200">
                <a:solidFill>
                  <a:srgbClr val="F35E96"/>
                </a:solidFill>
                <a:latin typeface="Alfa Slab One"/>
                <a:ea typeface="Alfa Slab One"/>
                <a:cs typeface="Alfa Slab One"/>
                <a:sym typeface="Alfa Slab One"/>
              </a:rPr>
              <a:t>5. DEVELOP A SOLUTION </a:t>
            </a:r>
            <a:endParaRPr sz="4200">
              <a:solidFill>
                <a:srgbClr val="F35E96"/>
              </a:solidFill>
              <a:latin typeface="Alfa Slab One"/>
              <a:ea typeface="Alfa Slab One"/>
              <a:cs typeface="Alfa Slab One"/>
              <a:sym typeface="Alfa Slab One"/>
            </a:endParaRPr>
          </a:p>
        </p:txBody>
      </p:sp>
      <p:sp>
        <p:nvSpPr>
          <p:cNvPr id="694" name="Google Shape;694;p62"/>
          <p:cNvSpPr txBox="1"/>
          <p:nvPr/>
        </p:nvSpPr>
        <p:spPr>
          <a:xfrm>
            <a:off x="168625" y="887425"/>
            <a:ext cx="7747800" cy="3545400"/>
          </a:xfrm>
          <a:prstGeom prst="rect">
            <a:avLst/>
          </a:prstGeom>
          <a:noFill/>
          <a:ln>
            <a:noFill/>
          </a:ln>
        </p:spPr>
        <p:txBody>
          <a:bodyPr spcFirstLastPara="1" wrap="square" lIns="91425" tIns="91425" rIns="91425" bIns="91425" anchor="t" anchorCtr="0">
            <a:spAutoFit/>
          </a:bodyPr>
          <a:lstStyle/>
          <a:p>
            <a:pPr marL="457200" lvl="0" indent="-355600" algn="l" rtl="0">
              <a:lnSpc>
                <a:spcPct val="100000"/>
              </a:lnSpc>
              <a:spcBef>
                <a:spcPts val="0"/>
              </a:spcBef>
              <a:spcAft>
                <a:spcPts val="0"/>
              </a:spcAft>
              <a:buClr>
                <a:srgbClr val="40566D"/>
              </a:buClr>
              <a:buSzPts val="2000"/>
              <a:buFont typeface="Boogaloo"/>
              <a:buChar char="●"/>
            </a:pPr>
            <a:r>
              <a:rPr lang="en-GB" sz="2000" b="1">
                <a:solidFill>
                  <a:srgbClr val="40566D"/>
                </a:solidFill>
                <a:highlight>
                  <a:srgbClr val="FFFFFF"/>
                </a:highlight>
                <a:latin typeface="Boogaloo"/>
                <a:ea typeface="Boogaloo"/>
                <a:cs typeface="Boogaloo"/>
                <a:sym typeface="Boogaloo"/>
              </a:rPr>
              <a:t>Use positive approaches when talking about acceptable and unacceptable behaviors.</a:t>
            </a:r>
            <a:endParaRPr sz="2000" b="1">
              <a:solidFill>
                <a:srgbClr val="40566D"/>
              </a:solidFill>
              <a:highlight>
                <a:srgbClr val="FFFFFF"/>
              </a:highlight>
              <a:latin typeface="Boogaloo"/>
              <a:ea typeface="Boogaloo"/>
              <a:cs typeface="Boogaloo"/>
              <a:sym typeface="Boogaloo"/>
            </a:endParaRPr>
          </a:p>
          <a:p>
            <a:pPr marL="457200" lvl="0" indent="0" algn="l" rtl="0">
              <a:lnSpc>
                <a:spcPct val="100000"/>
              </a:lnSpc>
              <a:spcBef>
                <a:spcPts val="1600"/>
              </a:spcBef>
              <a:spcAft>
                <a:spcPts val="0"/>
              </a:spcAft>
              <a:buNone/>
            </a:pPr>
            <a:r>
              <a:rPr lang="en-GB" sz="1600">
                <a:solidFill>
                  <a:srgbClr val="40566D"/>
                </a:solidFill>
                <a:highlight>
                  <a:srgbClr val="FFFFFF"/>
                </a:highlight>
                <a:latin typeface="Boogaloo"/>
                <a:ea typeface="Boogaloo"/>
                <a:cs typeface="Boogaloo"/>
                <a:sym typeface="Boogaloo"/>
              </a:rPr>
              <a:t>Provide one-on-one feedback to students, instead of reprimanding them in front of their classmates for unacceptable behavior.</a:t>
            </a:r>
            <a:endParaRPr sz="1600">
              <a:solidFill>
                <a:srgbClr val="40566D"/>
              </a:solidFill>
              <a:highlight>
                <a:srgbClr val="FFFFFF"/>
              </a:highlight>
              <a:latin typeface="Boogaloo"/>
              <a:ea typeface="Boogaloo"/>
              <a:cs typeface="Boogaloo"/>
              <a:sym typeface="Boogaloo"/>
            </a:endParaRPr>
          </a:p>
          <a:p>
            <a:pPr marL="457200" lvl="0" indent="-361950" algn="l" rtl="0">
              <a:lnSpc>
                <a:spcPct val="100000"/>
              </a:lnSpc>
              <a:spcBef>
                <a:spcPts val="1600"/>
              </a:spcBef>
              <a:spcAft>
                <a:spcPts val="0"/>
              </a:spcAft>
              <a:buClr>
                <a:srgbClr val="40566D"/>
              </a:buClr>
              <a:buSzPts val="2100"/>
              <a:buFont typeface="Boogaloo"/>
              <a:buChar char="●"/>
            </a:pPr>
            <a:r>
              <a:rPr lang="en-GB" sz="2100" b="1">
                <a:solidFill>
                  <a:srgbClr val="40566D"/>
                </a:solidFill>
                <a:highlight>
                  <a:srgbClr val="FFFFFF"/>
                </a:highlight>
                <a:latin typeface="Boogaloo"/>
                <a:ea typeface="Boogaloo"/>
                <a:cs typeface="Boogaloo"/>
                <a:sym typeface="Boogaloo"/>
              </a:rPr>
              <a:t>Work with students to develop their classroom expectations.</a:t>
            </a:r>
            <a:endParaRPr sz="2100" b="1">
              <a:solidFill>
                <a:srgbClr val="40566D"/>
              </a:solidFill>
              <a:highlight>
                <a:srgbClr val="FFFFFF"/>
              </a:highlight>
              <a:latin typeface="Boogaloo"/>
              <a:ea typeface="Boogaloo"/>
              <a:cs typeface="Boogaloo"/>
              <a:sym typeface="Boogaloo"/>
            </a:endParaRPr>
          </a:p>
          <a:p>
            <a:pPr marL="457200" lvl="0" indent="0" algn="l" rtl="0">
              <a:lnSpc>
                <a:spcPct val="100000"/>
              </a:lnSpc>
              <a:spcBef>
                <a:spcPts val="1600"/>
              </a:spcBef>
              <a:spcAft>
                <a:spcPts val="0"/>
              </a:spcAft>
              <a:buNone/>
            </a:pPr>
            <a:r>
              <a:rPr lang="en-GB" sz="1600">
                <a:solidFill>
                  <a:srgbClr val="40566D"/>
                </a:solidFill>
                <a:highlight>
                  <a:srgbClr val="FFFFFF"/>
                </a:highlight>
                <a:latin typeface="Boogaloo"/>
                <a:ea typeface="Boogaloo"/>
                <a:cs typeface="Boogaloo"/>
                <a:sym typeface="Boogaloo"/>
              </a:rPr>
              <a:t>Together with the class develop a list of behaviors that they should exhibit in the </a:t>
            </a:r>
            <a:endParaRPr sz="1600">
              <a:solidFill>
                <a:srgbClr val="40566D"/>
              </a:solidFill>
              <a:highlight>
                <a:srgbClr val="FFFFFF"/>
              </a:highlight>
              <a:latin typeface="Boogaloo"/>
              <a:ea typeface="Boogaloo"/>
              <a:cs typeface="Boogaloo"/>
              <a:sym typeface="Boogaloo"/>
            </a:endParaRPr>
          </a:p>
          <a:p>
            <a:pPr marL="457200" lvl="0" indent="0" algn="l" rtl="0">
              <a:lnSpc>
                <a:spcPct val="100000"/>
              </a:lnSpc>
              <a:spcBef>
                <a:spcPts val="0"/>
              </a:spcBef>
              <a:spcAft>
                <a:spcPts val="0"/>
              </a:spcAft>
              <a:buNone/>
            </a:pPr>
            <a:r>
              <a:rPr lang="en-GB" sz="1600">
                <a:solidFill>
                  <a:srgbClr val="40566D"/>
                </a:solidFill>
                <a:highlight>
                  <a:srgbClr val="FFFFFF"/>
                </a:highlight>
                <a:latin typeface="Boogaloo"/>
                <a:ea typeface="Boogaloo"/>
                <a:cs typeface="Boogaloo"/>
                <a:sym typeface="Boogaloo"/>
              </a:rPr>
              <a:t>classroom to make the environment friendly, respect and enjoyable.</a:t>
            </a:r>
            <a:endParaRPr sz="1600">
              <a:solidFill>
                <a:srgbClr val="40566D"/>
              </a:solidFill>
              <a:highlight>
                <a:srgbClr val="FFFFFF"/>
              </a:highlight>
              <a:latin typeface="Boogaloo"/>
              <a:ea typeface="Boogaloo"/>
              <a:cs typeface="Boogaloo"/>
              <a:sym typeface="Boogaloo"/>
            </a:endParaRPr>
          </a:p>
          <a:p>
            <a:pPr marL="457200" lvl="0" indent="-381000" algn="l" rtl="0">
              <a:lnSpc>
                <a:spcPct val="100000"/>
              </a:lnSpc>
              <a:spcBef>
                <a:spcPts val="0"/>
              </a:spcBef>
              <a:spcAft>
                <a:spcPts val="0"/>
              </a:spcAft>
              <a:buClr>
                <a:srgbClr val="40566D"/>
              </a:buClr>
              <a:buSzPts val="2400"/>
              <a:buFont typeface="Boogaloo"/>
              <a:buChar char="●"/>
            </a:pPr>
            <a:r>
              <a:rPr lang="en-GB" sz="2400" b="1">
                <a:solidFill>
                  <a:srgbClr val="40566D"/>
                </a:solidFill>
                <a:highlight>
                  <a:srgbClr val="FFFFFF"/>
                </a:highlight>
                <a:latin typeface="Boogaloo"/>
                <a:ea typeface="Boogaloo"/>
                <a:cs typeface="Boogaloo"/>
                <a:sym typeface="Boogaloo"/>
              </a:rPr>
              <a:t>Model positive classroom behaviors!</a:t>
            </a:r>
            <a:endParaRPr sz="2400" b="1">
              <a:solidFill>
                <a:srgbClr val="40566D"/>
              </a:solidFill>
              <a:highlight>
                <a:srgbClr val="FFFFFF"/>
              </a:highlight>
              <a:latin typeface="Boogaloo"/>
              <a:ea typeface="Boogaloo"/>
              <a:cs typeface="Boogaloo"/>
              <a:sym typeface="Boogaloo"/>
            </a:endParaRPr>
          </a:p>
          <a:p>
            <a:pPr marL="457200" lvl="0" indent="0" algn="l" rtl="0">
              <a:lnSpc>
                <a:spcPct val="100000"/>
              </a:lnSpc>
              <a:spcBef>
                <a:spcPts val="1600"/>
              </a:spcBef>
              <a:spcAft>
                <a:spcPts val="1600"/>
              </a:spcAft>
              <a:buNone/>
            </a:pPr>
            <a:r>
              <a:rPr lang="en-GB" sz="1600">
                <a:solidFill>
                  <a:srgbClr val="40566D"/>
                </a:solidFill>
                <a:highlight>
                  <a:srgbClr val="FFFFFF"/>
                </a:highlight>
                <a:latin typeface="Boogaloo"/>
                <a:ea typeface="Boogaloo"/>
                <a:cs typeface="Boogaloo"/>
                <a:sym typeface="Boogaloo"/>
              </a:rPr>
              <a:t>Demonstrate a </a:t>
            </a:r>
            <a:r>
              <a:rPr lang="en-GB" sz="1600">
                <a:solidFill>
                  <a:srgbClr val="40566D"/>
                </a:solidFill>
                <a:highlight>
                  <a:srgbClr val="FFFFFF"/>
                </a:highlight>
                <a:uFill>
                  <a:noFill/>
                </a:uFill>
                <a:latin typeface="Boogaloo"/>
                <a:ea typeface="Boogaloo"/>
                <a:cs typeface="Boogaloo"/>
                <a:sym typeface="Boogaloo"/>
                <a:hlinkClick r:id="rId3">
                  <a:extLst>
                    <a:ext uri="{A12FA001-AC4F-418D-AE19-62706E023703}">
                      <ahyp:hlinkClr xmlns:ahyp="http://schemas.microsoft.com/office/drawing/2018/hyperlinkcolor" val="tx"/>
                    </a:ext>
                  </a:extLst>
                </a:hlinkClick>
              </a:rPr>
              <a:t>random act of kindness</a:t>
            </a:r>
            <a:r>
              <a:rPr lang="en-GB" sz="1600">
                <a:solidFill>
                  <a:srgbClr val="40566D"/>
                </a:solidFill>
                <a:highlight>
                  <a:srgbClr val="FFFFFF"/>
                </a:highlight>
                <a:latin typeface="Boogaloo"/>
                <a:ea typeface="Boogaloo"/>
                <a:cs typeface="Boogaloo"/>
                <a:sym typeface="Boogaloo"/>
              </a:rPr>
              <a:t>.</a:t>
            </a:r>
            <a:endParaRPr sz="2500">
              <a:solidFill>
                <a:srgbClr val="40566D"/>
              </a:solidFill>
              <a:latin typeface="Boogaloo"/>
              <a:ea typeface="Boogaloo"/>
              <a:cs typeface="Boogaloo"/>
              <a:sym typeface="Boogaloo"/>
            </a:endParaRPr>
          </a:p>
        </p:txBody>
      </p:sp>
      <p:pic>
        <p:nvPicPr>
          <p:cNvPr id="695" name="Google Shape;695;p62"/>
          <p:cNvPicPr preferRelativeResize="0"/>
          <p:nvPr/>
        </p:nvPicPr>
        <p:blipFill rotWithShape="1">
          <a:blip r:embed="rId4">
            <a:alphaModFix/>
          </a:blip>
          <a:srcRect/>
          <a:stretch/>
        </p:blipFill>
        <p:spPr>
          <a:xfrm>
            <a:off x="6670600" y="2536450"/>
            <a:ext cx="2356075" cy="2362025"/>
          </a:xfrm>
          <a:prstGeom prst="rect">
            <a:avLst/>
          </a:prstGeom>
          <a:noFill/>
          <a:ln>
            <a:noFill/>
          </a:ln>
        </p:spPr>
      </p:pic>
      <p:sp>
        <p:nvSpPr>
          <p:cNvPr id="696" name="Google Shape;696;p62"/>
          <p:cNvSpPr txBox="1"/>
          <p:nvPr/>
        </p:nvSpPr>
        <p:spPr>
          <a:xfrm>
            <a:off x="-115000" y="4867800"/>
            <a:ext cx="2811300" cy="2757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1200"/>
              </a:spcAft>
              <a:buNone/>
            </a:pPr>
            <a:r>
              <a:rPr lang="en-GB" sz="740">
                <a:solidFill>
                  <a:srgbClr val="E3E9ED"/>
                </a:solidFill>
                <a:latin typeface="Cherry Cream Soda"/>
                <a:ea typeface="Cherry Cream Soda"/>
                <a:cs typeface="Cherry Cream Soda"/>
                <a:sym typeface="Cherry Cream Soda"/>
              </a:rPr>
              <a:t>PS 148Q - The Ruby G. Allen School </a:t>
            </a:r>
            <a:endParaRPr sz="800">
              <a:solidFill>
                <a:srgbClr val="E3E9ED"/>
              </a:solidFill>
              <a:latin typeface="Cherry Cream Soda"/>
              <a:ea typeface="Cherry Cream Soda"/>
              <a:cs typeface="Cherry Cream Soda"/>
              <a:sym typeface="Cherry Cream Sod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93"/>
                                        </p:tgtEl>
                                        <p:attrNameLst>
                                          <p:attrName>style.visibility</p:attrName>
                                        </p:attrNameLst>
                                      </p:cBhvr>
                                      <p:to>
                                        <p:strVal val="visible"/>
                                      </p:to>
                                    </p:set>
                                    <p:anim calcmode="lin" valueType="num">
                                      <p:cBhvr additive="base">
                                        <p:cTn id="7" dur="1000"/>
                                        <p:tgtEl>
                                          <p:spTgt spid="69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63"/>
          <p:cNvSpPr txBox="1"/>
          <p:nvPr/>
        </p:nvSpPr>
        <p:spPr>
          <a:xfrm>
            <a:off x="926475" y="-83500"/>
            <a:ext cx="7373400" cy="153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400">
                <a:solidFill>
                  <a:srgbClr val="00C3B1"/>
                </a:solidFill>
                <a:latin typeface="Love Ya Like A Sister"/>
                <a:ea typeface="Love Ya Like A Sister"/>
                <a:cs typeface="Love Ya Like A Sister"/>
                <a:sym typeface="Love Ya Like A Sister"/>
              </a:rPr>
              <a:t>Teaching Kindness </a:t>
            </a:r>
            <a:endParaRPr sz="4400">
              <a:solidFill>
                <a:srgbClr val="00C3B1"/>
              </a:solidFill>
              <a:latin typeface="Love Ya Like A Sister"/>
              <a:ea typeface="Love Ya Like A Sister"/>
              <a:cs typeface="Love Ya Like A Sister"/>
              <a:sym typeface="Love Ya Like A Sister"/>
            </a:endParaRPr>
          </a:p>
          <a:p>
            <a:pPr marL="0" lvl="0" indent="0" algn="ctr" rtl="0">
              <a:spcBef>
                <a:spcPts val="0"/>
              </a:spcBef>
              <a:spcAft>
                <a:spcPts val="0"/>
              </a:spcAft>
              <a:buNone/>
            </a:pPr>
            <a:r>
              <a:rPr lang="en-GB" sz="4400">
                <a:solidFill>
                  <a:srgbClr val="00C3B1"/>
                </a:solidFill>
                <a:latin typeface="Love Ya Like A Sister"/>
                <a:ea typeface="Love Ya Like A Sister"/>
                <a:cs typeface="Love Ya Like A Sister"/>
                <a:sym typeface="Love Ya Like A Sister"/>
              </a:rPr>
              <a:t>Through Books</a:t>
            </a:r>
            <a:endParaRPr sz="4400">
              <a:solidFill>
                <a:srgbClr val="00C3B1"/>
              </a:solidFill>
              <a:latin typeface="Love Ya Like A Sister"/>
              <a:ea typeface="Love Ya Like A Sister"/>
              <a:cs typeface="Love Ya Like A Sister"/>
              <a:sym typeface="Love Ya Like A Sister"/>
            </a:endParaRPr>
          </a:p>
        </p:txBody>
      </p:sp>
      <p:pic>
        <p:nvPicPr>
          <p:cNvPr id="702" name="Google Shape;702;p63"/>
          <p:cNvPicPr preferRelativeResize="0"/>
          <p:nvPr/>
        </p:nvPicPr>
        <p:blipFill>
          <a:blip r:embed="rId3">
            <a:alphaModFix/>
          </a:blip>
          <a:stretch>
            <a:fillRect/>
          </a:stretch>
        </p:blipFill>
        <p:spPr>
          <a:xfrm>
            <a:off x="132725" y="678525"/>
            <a:ext cx="2047875" cy="2505075"/>
          </a:xfrm>
          <a:prstGeom prst="rect">
            <a:avLst/>
          </a:prstGeom>
          <a:noFill/>
          <a:ln>
            <a:noFill/>
          </a:ln>
          <a:effectLst>
            <a:outerShdw blurRad="285750" dist="19050" dir="5400000" algn="bl" rotWithShape="0">
              <a:srgbClr val="000000">
                <a:alpha val="50000"/>
              </a:srgbClr>
            </a:outerShdw>
          </a:effectLst>
        </p:spPr>
      </p:pic>
      <p:pic>
        <p:nvPicPr>
          <p:cNvPr id="703" name="Google Shape;703;p63"/>
          <p:cNvPicPr preferRelativeResize="0"/>
          <p:nvPr/>
        </p:nvPicPr>
        <p:blipFill>
          <a:blip r:embed="rId4">
            <a:alphaModFix/>
          </a:blip>
          <a:stretch>
            <a:fillRect/>
          </a:stretch>
        </p:blipFill>
        <p:spPr>
          <a:xfrm rot="-808335">
            <a:off x="2387975" y="1606275"/>
            <a:ext cx="1838325" cy="2381250"/>
          </a:xfrm>
          <a:prstGeom prst="rect">
            <a:avLst/>
          </a:prstGeom>
          <a:noFill/>
          <a:ln>
            <a:noFill/>
          </a:ln>
          <a:effectLst>
            <a:outerShdw blurRad="285750" dist="19050" dir="5400000" algn="bl" rotWithShape="0">
              <a:srgbClr val="000000">
                <a:alpha val="50000"/>
              </a:srgbClr>
            </a:outerShdw>
          </a:effectLst>
        </p:spPr>
      </p:pic>
      <p:pic>
        <p:nvPicPr>
          <p:cNvPr id="704" name="Google Shape;704;p63"/>
          <p:cNvPicPr preferRelativeResize="0"/>
          <p:nvPr/>
        </p:nvPicPr>
        <p:blipFill>
          <a:blip r:embed="rId5">
            <a:alphaModFix/>
          </a:blip>
          <a:stretch>
            <a:fillRect/>
          </a:stretch>
        </p:blipFill>
        <p:spPr>
          <a:xfrm>
            <a:off x="7291925" y="511225"/>
            <a:ext cx="1619250" cy="2381250"/>
          </a:xfrm>
          <a:prstGeom prst="rect">
            <a:avLst/>
          </a:prstGeom>
          <a:noFill/>
          <a:ln>
            <a:noFill/>
          </a:ln>
          <a:effectLst>
            <a:outerShdw blurRad="285750" dist="19050" dir="5400000" algn="bl" rotWithShape="0">
              <a:srgbClr val="000000">
                <a:alpha val="50000"/>
              </a:srgbClr>
            </a:outerShdw>
          </a:effectLst>
        </p:spPr>
      </p:pic>
      <p:pic>
        <p:nvPicPr>
          <p:cNvPr id="705" name="Google Shape;705;p63"/>
          <p:cNvPicPr preferRelativeResize="0"/>
          <p:nvPr/>
        </p:nvPicPr>
        <p:blipFill>
          <a:blip r:embed="rId6">
            <a:alphaModFix/>
          </a:blip>
          <a:stretch>
            <a:fillRect/>
          </a:stretch>
        </p:blipFill>
        <p:spPr>
          <a:xfrm>
            <a:off x="5693051" y="1424898"/>
            <a:ext cx="1317550" cy="1603300"/>
          </a:xfrm>
          <a:prstGeom prst="rect">
            <a:avLst/>
          </a:prstGeom>
          <a:noFill/>
          <a:ln>
            <a:noFill/>
          </a:ln>
          <a:effectLst>
            <a:outerShdw blurRad="285750" dist="19050" dir="5400000" algn="bl" rotWithShape="0">
              <a:srgbClr val="000000">
                <a:alpha val="50000"/>
              </a:srgbClr>
            </a:outerShdw>
          </a:effectLst>
        </p:spPr>
      </p:pic>
      <p:pic>
        <p:nvPicPr>
          <p:cNvPr id="706" name="Google Shape;706;p63"/>
          <p:cNvPicPr preferRelativeResize="0"/>
          <p:nvPr/>
        </p:nvPicPr>
        <p:blipFill>
          <a:blip r:embed="rId7">
            <a:alphaModFix/>
          </a:blip>
          <a:stretch>
            <a:fillRect/>
          </a:stretch>
        </p:blipFill>
        <p:spPr>
          <a:xfrm rot="1026064">
            <a:off x="3812525" y="2628350"/>
            <a:ext cx="1912799" cy="1981399"/>
          </a:xfrm>
          <a:prstGeom prst="rect">
            <a:avLst/>
          </a:prstGeom>
          <a:noFill/>
          <a:ln>
            <a:noFill/>
          </a:ln>
          <a:effectLst>
            <a:outerShdw blurRad="285750" dist="19050" dir="5400000" algn="bl" rotWithShape="0">
              <a:srgbClr val="000000">
                <a:alpha val="50000"/>
              </a:srgbClr>
            </a:outerShdw>
          </a:effectLst>
        </p:spPr>
      </p:pic>
      <p:pic>
        <p:nvPicPr>
          <p:cNvPr id="707" name="Google Shape;707;p63"/>
          <p:cNvPicPr preferRelativeResize="0"/>
          <p:nvPr/>
        </p:nvPicPr>
        <p:blipFill>
          <a:blip r:embed="rId8">
            <a:alphaModFix/>
          </a:blip>
          <a:stretch>
            <a:fillRect/>
          </a:stretch>
        </p:blipFill>
        <p:spPr>
          <a:xfrm rot="-1041876">
            <a:off x="6144562" y="2751538"/>
            <a:ext cx="1825278" cy="1995196"/>
          </a:xfrm>
          <a:prstGeom prst="rect">
            <a:avLst/>
          </a:prstGeom>
          <a:noFill/>
          <a:ln>
            <a:noFill/>
          </a:ln>
          <a:effectLst>
            <a:outerShdw blurRad="285750" dist="19050" dir="5400000" algn="bl" rotWithShape="0">
              <a:srgbClr val="000000">
                <a:alpha val="50000"/>
              </a:srgbClr>
            </a:outerShdw>
          </a:effectLst>
        </p:spPr>
      </p:pic>
      <p:sp>
        <p:nvSpPr>
          <p:cNvPr id="708" name="Google Shape;708;p63"/>
          <p:cNvSpPr txBox="1"/>
          <p:nvPr/>
        </p:nvSpPr>
        <p:spPr>
          <a:xfrm>
            <a:off x="-115000" y="4867800"/>
            <a:ext cx="2811300" cy="2757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1200"/>
              </a:spcAft>
              <a:buNone/>
            </a:pPr>
            <a:r>
              <a:rPr lang="en-GB" sz="740">
                <a:solidFill>
                  <a:srgbClr val="E3E9ED"/>
                </a:solidFill>
                <a:latin typeface="Cherry Cream Soda"/>
                <a:ea typeface="Cherry Cream Soda"/>
                <a:cs typeface="Cherry Cream Soda"/>
                <a:sym typeface="Cherry Cream Soda"/>
              </a:rPr>
              <a:t>PS 148Q - The Ruby G. Allen School </a:t>
            </a:r>
            <a:endParaRPr sz="800">
              <a:solidFill>
                <a:srgbClr val="E3E9ED"/>
              </a:solidFill>
              <a:latin typeface="Cherry Cream Soda"/>
              <a:ea typeface="Cherry Cream Soda"/>
              <a:cs typeface="Cherry Cream Soda"/>
              <a:sym typeface="Cherry Cream Soda"/>
            </a:endParaRPr>
          </a:p>
        </p:txBody>
      </p:sp>
      <p:sp>
        <p:nvSpPr>
          <p:cNvPr id="709" name="Google Shape;709;p63"/>
          <p:cNvSpPr/>
          <p:nvPr/>
        </p:nvSpPr>
        <p:spPr>
          <a:xfrm>
            <a:off x="121775" y="453675"/>
            <a:ext cx="2124154" cy="3130882"/>
          </a:xfrm>
          <a:custGeom>
            <a:avLst/>
            <a:gdLst/>
            <a:ahLst/>
            <a:cxnLst/>
            <a:rect l="l" t="t" r="r" b="b"/>
            <a:pathLst>
              <a:path w="70249" h="95461" extrusionOk="0">
                <a:moveTo>
                  <a:pt x="35124" y="3590"/>
                </a:moveTo>
                <a:lnTo>
                  <a:pt x="35466" y="3675"/>
                </a:lnTo>
                <a:lnTo>
                  <a:pt x="35723" y="3846"/>
                </a:lnTo>
                <a:lnTo>
                  <a:pt x="35894" y="4103"/>
                </a:lnTo>
                <a:lnTo>
                  <a:pt x="35979" y="4444"/>
                </a:lnTo>
                <a:lnTo>
                  <a:pt x="35894" y="4786"/>
                </a:lnTo>
                <a:lnTo>
                  <a:pt x="35723" y="5043"/>
                </a:lnTo>
                <a:lnTo>
                  <a:pt x="35466" y="5299"/>
                </a:lnTo>
                <a:lnTo>
                  <a:pt x="34783" y="5299"/>
                </a:lnTo>
                <a:lnTo>
                  <a:pt x="34526" y="5043"/>
                </a:lnTo>
                <a:lnTo>
                  <a:pt x="34355" y="4786"/>
                </a:lnTo>
                <a:lnTo>
                  <a:pt x="34270" y="4444"/>
                </a:lnTo>
                <a:lnTo>
                  <a:pt x="34355" y="4103"/>
                </a:lnTo>
                <a:lnTo>
                  <a:pt x="34526" y="3846"/>
                </a:lnTo>
                <a:lnTo>
                  <a:pt x="34783" y="3675"/>
                </a:lnTo>
                <a:lnTo>
                  <a:pt x="35124" y="3590"/>
                </a:lnTo>
                <a:close/>
                <a:moveTo>
                  <a:pt x="64950" y="8547"/>
                </a:moveTo>
                <a:lnTo>
                  <a:pt x="64950" y="86914"/>
                </a:lnTo>
                <a:lnTo>
                  <a:pt x="5299" y="86914"/>
                </a:lnTo>
                <a:lnTo>
                  <a:pt x="5299" y="8547"/>
                </a:lnTo>
                <a:close/>
                <a:moveTo>
                  <a:pt x="35552" y="89307"/>
                </a:moveTo>
                <a:lnTo>
                  <a:pt x="35894" y="89478"/>
                </a:lnTo>
                <a:lnTo>
                  <a:pt x="36235" y="89649"/>
                </a:lnTo>
                <a:lnTo>
                  <a:pt x="36492" y="89905"/>
                </a:lnTo>
                <a:lnTo>
                  <a:pt x="36748" y="90162"/>
                </a:lnTo>
                <a:lnTo>
                  <a:pt x="36919" y="90504"/>
                </a:lnTo>
                <a:lnTo>
                  <a:pt x="37005" y="90845"/>
                </a:lnTo>
                <a:lnTo>
                  <a:pt x="37090" y="91273"/>
                </a:lnTo>
                <a:lnTo>
                  <a:pt x="37005" y="91615"/>
                </a:lnTo>
                <a:lnTo>
                  <a:pt x="36919" y="92042"/>
                </a:lnTo>
                <a:lnTo>
                  <a:pt x="36748" y="92384"/>
                </a:lnTo>
                <a:lnTo>
                  <a:pt x="36492" y="92640"/>
                </a:lnTo>
                <a:lnTo>
                  <a:pt x="36235" y="92896"/>
                </a:lnTo>
                <a:lnTo>
                  <a:pt x="35894" y="93067"/>
                </a:lnTo>
                <a:lnTo>
                  <a:pt x="35552" y="93153"/>
                </a:lnTo>
                <a:lnTo>
                  <a:pt x="35124" y="93238"/>
                </a:lnTo>
                <a:lnTo>
                  <a:pt x="34697" y="93153"/>
                </a:lnTo>
                <a:lnTo>
                  <a:pt x="34355" y="93067"/>
                </a:lnTo>
                <a:lnTo>
                  <a:pt x="34013" y="92896"/>
                </a:lnTo>
                <a:lnTo>
                  <a:pt x="33757" y="92640"/>
                </a:lnTo>
                <a:lnTo>
                  <a:pt x="33501" y="92384"/>
                </a:lnTo>
                <a:lnTo>
                  <a:pt x="33330" y="92042"/>
                </a:lnTo>
                <a:lnTo>
                  <a:pt x="33244" y="91615"/>
                </a:lnTo>
                <a:lnTo>
                  <a:pt x="33159" y="91273"/>
                </a:lnTo>
                <a:lnTo>
                  <a:pt x="33244" y="90845"/>
                </a:lnTo>
                <a:lnTo>
                  <a:pt x="33330" y="90504"/>
                </a:lnTo>
                <a:lnTo>
                  <a:pt x="33501" y="90162"/>
                </a:lnTo>
                <a:lnTo>
                  <a:pt x="33757" y="89905"/>
                </a:lnTo>
                <a:lnTo>
                  <a:pt x="34013" y="89649"/>
                </a:lnTo>
                <a:lnTo>
                  <a:pt x="34355" y="89478"/>
                </a:lnTo>
                <a:lnTo>
                  <a:pt x="34697" y="89307"/>
                </a:lnTo>
                <a:close/>
                <a:moveTo>
                  <a:pt x="3333" y="0"/>
                </a:moveTo>
                <a:lnTo>
                  <a:pt x="2649" y="86"/>
                </a:lnTo>
                <a:lnTo>
                  <a:pt x="2051" y="257"/>
                </a:lnTo>
                <a:lnTo>
                  <a:pt x="1453" y="599"/>
                </a:lnTo>
                <a:lnTo>
                  <a:pt x="1026" y="1026"/>
                </a:lnTo>
                <a:lnTo>
                  <a:pt x="598" y="1453"/>
                </a:lnTo>
                <a:lnTo>
                  <a:pt x="256" y="2052"/>
                </a:lnTo>
                <a:lnTo>
                  <a:pt x="85" y="2650"/>
                </a:lnTo>
                <a:lnTo>
                  <a:pt x="0" y="3333"/>
                </a:lnTo>
                <a:lnTo>
                  <a:pt x="0" y="92213"/>
                </a:lnTo>
                <a:lnTo>
                  <a:pt x="85" y="92811"/>
                </a:lnTo>
                <a:lnTo>
                  <a:pt x="256" y="93495"/>
                </a:lnTo>
                <a:lnTo>
                  <a:pt x="598" y="94007"/>
                </a:lnTo>
                <a:lnTo>
                  <a:pt x="1026" y="94520"/>
                </a:lnTo>
                <a:lnTo>
                  <a:pt x="1453" y="94862"/>
                </a:lnTo>
                <a:lnTo>
                  <a:pt x="2051" y="95204"/>
                </a:lnTo>
                <a:lnTo>
                  <a:pt x="2649" y="95375"/>
                </a:lnTo>
                <a:lnTo>
                  <a:pt x="3333" y="95460"/>
                </a:lnTo>
                <a:lnTo>
                  <a:pt x="66916" y="95460"/>
                </a:lnTo>
                <a:lnTo>
                  <a:pt x="67600" y="95375"/>
                </a:lnTo>
                <a:lnTo>
                  <a:pt x="68198" y="95204"/>
                </a:lnTo>
                <a:lnTo>
                  <a:pt x="68796" y="94862"/>
                </a:lnTo>
                <a:lnTo>
                  <a:pt x="69309" y="94520"/>
                </a:lnTo>
                <a:lnTo>
                  <a:pt x="69651" y="94007"/>
                </a:lnTo>
                <a:lnTo>
                  <a:pt x="69992" y="93495"/>
                </a:lnTo>
                <a:lnTo>
                  <a:pt x="70163" y="92811"/>
                </a:lnTo>
                <a:lnTo>
                  <a:pt x="70249" y="92213"/>
                </a:lnTo>
                <a:lnTo>
                  <a:pt x="70249" y="3333"/>
                </a:lnTo>
                <a:lnTo>
                  <a:pt x="70163" y="2650"/>
                </a:lnTo>
                <a:lnTo>
                  <a:pt x="69992" y="2052"/>
                </a:lnTo>
                <a:lnTo>
                  <a:pt x="69651" y="1453"/>
                </a:lnTo>
                <a:lnTo>
                  <a:pt x="69309" y="1026"/>
                </a:lnTo>
                <a:lnTo>
                  <a:pt x="68796" y="599"/>
                </a:lnTo>
                <a:lnTo>
                  <a:pt x="68198" y="257"/>
                </a:lnTo>
                <a:lnTo>
                  <a:pt x="67600" y="86"/>
                </a:lnTo>
                <a:lnTo>
                  <a:pt x="66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10" name="Google Shape;710;p63"/>
          <p:cNvPicPr preferRelativeResize="0"/>
          <p:nvPr/>
        </p:nvPicPr>
        <p:blipFill>
          <a:blip r:embed="rId9">
            <a:alphaModFix/>
          </a:blip>
          <a:stretch>
            <a:fillRect/>
          </a:stretch>
        </p:blipFill>
        <p:spPr>
          <a:xfrm rot="-562535">
            <a:off x="828655" y="3085687"/>
            <a:ext cx="1485900" cy="1562100"/>
          </a:xfrm>
          <a:prstGeom prst="rect">
            <a:avLst/>
          </a:prstGeom>
          <a:noFill/>
          <a:ln>
            <a:noFill/>
          </a:ln>
          <a:effectLst>
            <a:outerShdw blurRad="285750" dist="19050" dir="5400000" algn="bl" rotWithShape="0">
              <a:srgbClr val="000000">
                <a:alpha val="5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70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64"/>
          <p:cNvSpPr txBox="1"/>
          <p:nvPr/>
        </p:nvSpPr>
        <p:spPr>
          <a:xfrm>
            <a:off x="152400" y="-8025"/>
            <a:ext cx="8621700" cy="1354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800">
                <a:solidFill>
                  <a:srgbClr val="00C3B1"/>
                </a:solidFill>
                <a:latin typeface="Love Ya Like A Sister"/>
                <a:ea typeface="Love Ya Like A Sister"/>
                <a:cs typeface="Love Ya Like A Sister"/>
                <a:sym typeface="Love Ya Like A Sister"/>
              </a:rPr>
              <a:t>Teaching Respect and Good Social Skills Through Books</a:t>
            </a:r>
            <a:endParaRPr sz="3800">
              <a:solidFill>
                <a:srgbClr val="00C3B1"/>
              </a:solidFill>
              <a:latin typeface="Love Ya Like A Sister"/>
              <a:ea typeface="Love Ya Like A Sister"/>
              <a:cs typeface="Love Ya Like A Sister"/>
              <a:sym typeface="Love Ya Like A Sister"/>
            </a:endParaRPr>
          </a:p>
        </p:txBody>
      </p:sp>
      <p:pic>
        <p:nvPicPr>
          <p:cNvPr id="716" name="Google Shape;716;p64"/>
          <p:cNvPicPr preferRelativeResize="0"/>
          <p:nvPr/>
        </p:nvPicPr>
        <p:blipFill rotWithShape="1">
          <a:blip r:embed="rId3">
            <a:alphaModFix/>
          </a:blip>
          <a:srcRect l="1018" t="4497" r="1018" b="-12361"/>
          <a:stretch/>
        </p:blipFill>
        <p:spPr>
          <a:xfrm>
            <a:off x="7187400" y="1930238"/>
            <a:ext cx="1828800" cy="2743200"/>
          </a:xfrm>
          <a:prstGeom prst="rect">
            <a:avLst/>
          </a:prstGeom>
          <a:noFill/>
          <a:ln>
            <a:noFill/>
          </a:ln>
          <a:effectLst>
            <a:outerShdw blurRad="200025" dist="19050" dir="5400000" algn="bl" rotWithShape="0">
              <a:schemeClr val="accent1">
                <a:alpha val="50000"/>
              </a:schemeClr>
            </a:outerShdw>
          </a:effectLst>
        </p:spPr>
      </p:pic>
      <p:sp>
        <p:nvSpPr>
          <p:cNvPr id="717" name="Google Shape;717;p64"/>
          <p:cNvSpPr txBox="1"/>
          <p:nvPr/>
        </p:nvSpPr>
        <p:spPr>
          <a:xfrm>
            <a:off x="281100" y="1215950"/>
            <a:ext cx="8493000" cy="71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2000"/>
              </a:spcAft>
              <a:buNone/>
            </a:pPr>
            <a:r>
              <a:rPr lang="en-GB" sz="1600">
                <a:solidFill>
                  <a:schemeClr val="dk1"/>
                </a:solidFill>
                <a:highlight>
                  <a:srgbClr val="FFFFFF"/>
                </a:highlight>
                <a:latin typeface="Bad Script"/>
                <a:ea typeface="Bad Script"/>
                <a:cs typeface="Bad Script"/>
                <a:sym typeface="Bad Script"/>
              </a:rPr>
              <a:t>Students need to have a clear understanding that kindness, respect and being an overall good person is an important part of being a good citizen.  </a:t>
            </a:r>
            <a:endParaRPr sz="1600">
              <a:solidFill>
                <a:schemeClr val="dk1"/>
              </a:solidFill>
              <a:highlight>
                <a:srgbClr val="FFFFFF"/>
              </a:highlight>
              <a:latin typeface="Bad Script"/>
              <a:ea typeface="Bad Script"/>
              <a:cs typeface="Bad Script"/>
              <a:sym typeface="Bad Script"/>
            </a:endParaRPr>
          </a:p>
        </p:txBody>
      </p:sp>
      <p:pic>
        <p:nvPicPr>
          <p:cNvPr id="718" name="Google Shape;718;p64"/>
          <p:cNvPicPr preferRelativeResize="0"/>
          <p:nvPr/>
        </p:nvPicPr>
        <p:blipFill>
          <a:blip r:embed="rId4">
            <a:alphaModFix/>
          </a:blip>
          <a:stretch>
            <a:fillRect/>
          </a:stretch>
        </p:blipFill>
        <p:spPr>
          <a:xfrm>
            <a:off x="38750" y="2025200"/>
            <a:ext cx="1917857" cy="2372325"/>
          </a:xfrm>
          <a:prstGeom prst="rect">
            <a:avLst/>
          </a:prstGeom>
          <a:noFill/>
          <a:ln>
            <a:noFill/>
          </a:ln>
          <a:effectLst>
            <a:outerShdw blurRad="200025" dist="19050" dir="5400000" algn="bl" rotWithShape="0">
              <a:schemeClr val="accent1">
                <a:alpha val="50000"/>
              </a:schemeClr>
            </a:outerShdw>
          </a:effectLst>
        </p:spPr>
      </p:pic>
      <p:pic>
        <p:nvPicPr>
          <p:cNvPr id="719" name="Google Shape;719;p64"/>
          <p:cNvPicPr preferRelativeResize="0"/>
          <p:nvPr/>
        </p:nvPicPr>
        <p:blipFill>
          <a:blip r:embed="rId5">
            <a:alphaModFix/>
          </a:blip>
          <a:stretch>
            <a:fillRect/>
          </a:stretch>
        </p:blipFill>
        <p:spPr>
          <a:xfrm rot="-877170">
            <a:off x="2199281" y="1917725"/>
            <a:ext cx="2581275" cy="2076450"/>
          </a:xfrm>
          <a:prstGeom prst="rect">
            <a:avLst/>
          </a:prstGeom>
          <a:noFill/>
          <a:ln>
            <a:noFill/>
          </a:ln>
          <a:effectLst>
            <a:outerShdw blurRad="200025" dist="19050" dir="5400000" algn="bl" rotWithShape="0">
              <a:schemeClr val="accent1">
                <a:alpha val="50000"/>
              </a:schemeClr>
            </a:outerShdw>
          </a:effectLst>
        </p:spPr>
      </p:pic>
      <p:pic>
        <p:nvPicPr>
          <p:cNvPr id="720" name="Google Shape;720;p64"/>
          <p:cNvPicPr preferRelativeResize="0"/>
          <p:nvPr/>
        </p:nvPicPr>
        <p:blipFill>
          <a:blip r:embed="rId6">
            <a:alphaModFix/>
          </a:blip>
          <a:stretch>
            <a:fillRect/>
          </a:stretch>
        </p:blipFill>
        <p:spPr>
          <a:xfrm>
            <a:off x="5087407" y="1736763"/>
            <a:ext cx="1828800" cy="1828800"/>
          </a:xfrm>
          <a:prstGeom prst="rect">
            <a:avLst/>
          </a:prstGeom>
          <a:noFill/>
          <a:ln>
            <a:noFill/>
          </a:ln>
          <a:effectLst>
            <a:outerShdw blurRad="200025" dist="19050" dir="5400000" algn="bl" rotWithShape="0">
              <a:schemeClr val="accent1">
                <a:alpha val="50000"/>
              </a:schemeClr>
            </a:outerShdw>
          </a:effectLst>
        </p:spPr>
      </p:pic>
      <p:pic>
        <p:nvPicPr>
          <p:cNvPr id="721" name="Google Shape;721;p64"/>
          <p:cNvPicPr preferRelativeResize="0"/>
          <p:nvPr/>
        </p:nvPicPr>
        <p:blipFill>
          <a:blip r:embed="rId7">
            <a:alphaModFix/>
          </a:blip>
          <a:stretch>
            <a:fillRect/>
          </a:stretch>
        </p:blipFill>
        <p:spPr>
          <a:xfrm>
            <a:off x="3405775" y="3491450"/>
            <a:ext cx="1463425" cy="1538325"/>
          </a:xfrm>
          <a:prstGeom prst="rect">
            <a:avLst/>
          </a:prstGeom>
          <a:noFill/>
          <a:ln>
            <a:noFill/>
          </a:ln>
          <a:effectLst>
            <a:outerShdw blurRad="200025" dist="19050" dir="5400000" algn="bl" rotWithShape="0">
              <a:schemeClr val="accent1">
                <a:alpha val="50000"/>
              </a:schemeClr>
            </a:outerShdw>
          </a:effectLst>
        </p:spPr>
      </p:pic>
      <p:pic>
        <p:nvPicPr>
          <p:cNvPr id="722" name="Google Shape;722;p64"/>
          <p:cNvPicPr preferRelativeResize="0"/>
          <p:nvPr/>
        </p:nvPicPr>
        <p:blipFill>
          <a:blip r:embed="rId8">
            <a:alphaModFix/>
          </a:blip>
          <a:stretch>
            <a:fillRect/>
          </a:stretch>
        </p:blipFill>
        <p:spPr>
          <a:xfrm rot="1059336">
            <a:off x="5399384" y="3518236"/>
            <a:ext cx="1618875" cy="1366757"/>
          </a:xfrm>
          <a:prstGeom prst="rect">
            <a:avLst/>
          </a:prstGeom>
          <a:noFill/>
          <a:ln>
            <a:noFill/>
          </a:ln>
        </p:spPr>
      </p:pic>
      <p:sp>
        <p:nvSpPr>
          <p:cNvPr id="723" name="Google Shape;723;p64"/>
          <p:cNvSpPr txBox="1"/>
          <p:nvPr/>
        </p:nvSpPr>
        <p:spPr>
          <a:xfrm>
            <a:off x="-115000" y="4867800"/>
            <a:ext cx="2811300" cy="2757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1200"/>
              </a:spcAft>
              <a:buNone/>
            </a:pPr>
            <a:r>
              <a:rPr lang="en-GB" sz="740">
                <a:solidFill>
                  <a:srgbClr val="E3E9ED"/>
                </a:solidFill>
                <a:latin typeface="Cherry Cream Soda"/>
                <a:ea typeface="Cherry Cream Soda"/>
                <a:cs typeface="Cherry Cream Soda"/>
                <a:sym typeface="Cherry Cream Soda"/>
              </a:rPr>
              <a:t>PS 148Q - The Ruby G. Allen School </a:t>
            </a:r>
            <a:endParaRPr sz="800">
              <a:solidFill>
                <a:srgbClr val="E3E9ED"/>
              </a:solidFill>
              <a:latin typeface="Cherry Cream Soda"/>
              <a:ea typeface="Cherry Cream Soda"/>
              <a:cs typeface="Cherry Cream Soda"/>
              <a:sym typeface="Cherry Cream Soda"/>
            </a:endParaRPr>
          </a:p>
        </p:txBody>
      </p:sp>
      <p:sp>
        <p:nvSpPr>
          <p:cNvPr id="724" name="Google Shape;724;p64"/>
          <p:cNvSpPr/>
          <p:nvPr/>
        </p:nvSpPr>
        <p:spPr>
          <a:xfrm>
            <a:off x="63700" y="1943800"/>
            <a:ext cx="1917798" cy="2716104"/>
          </a:xfrm>
          <a:custGeom>
            <a:avLst/>
            <a:gdLst/>
            <a:ahLst/>
            <a:cxnLst/>
            <a:rect l="l" t="t" r="r" b="b"/>
            <a:pathLst>
              <a:path w="70249" h="95461" extrusionOk="0">
                <a:moveTo>
                  <a:pt x="35124" y="3590"/>
                </a:moveTo>
                <a:lnTo>
                  <a:pt x="35466" y="3675"/>
                </a:lnTo>
                <a:lnTo>
                  <a:pt x="35723" y="3846"/>
                </a:lnTo>
                <a:lnTo>
                  <a:pt x="35894" y="4103"/>
                </a:lnTo>
                <a:lnTo>
                  <a:pt x="35979" y="4444"/>
                </a:lnTo>
                <a:lnTo>
                  <a:pt x="35894" y="4786"/>
                </a:lnTo>
                <a:lnTo>
                  <a:pt x="35723" y="5043"/>
                </a:lnTo>
                <a:lnTo>
                  <a:pt x="35466" y="5299"/>
                </a:lnTo>
                <a:lnTo>
                  <a:pt x="34783" y="5299"/>
                </a:lnTo>
                <a:lnTo>
                  <a:pt x="34526" y="5043"/>
                </a:lnTo>
                <a:lnTo>
                  <a:pt x="34355" y="4786"/>
                </a:lnTo>
                <a:lnTo>
                  <a:pt x="34270" y="4444"/>
                </a:lnTo>
                <a:lnTo>
                  <a:pt x="34355" y="4103"/>
                </a:lnTo>
                <a:lnTo>
                  <a:pt x="34526" y="3846"/>
                </a:lnTo>
                <a:lnTo>
                  <a:pt x="34783" y="3675"/>
                </a:lnTo>
                <a:lnTo>
                  <a:pt x="35124" y="3590"/>
                </a:lnTo>
                <a:close/>
                <a:moveTo>
                  <a:pt x="64950" y="8547"/>
                </a:moveTo>
                <a:lnTo>
                  <a:pt x="64950" y="86914"/>
                </a:lnTo>
                <a:lnTo>
                  <a:pt x="5299" y="86914"/>
                </a:lnTo>
                <a:lnTo>
                  <a:pt x="5299" y="8547"/>
                </a:lnTo>
                <a:close/>
                <a:moveTo>
                  <a:pt x="35552" y="89307"/>
                </a:moveTo>
                <a:lnTo>
                  <a:pt x="35894" y="89478"/>
                </a:lnTo>
                <a:lnTo>
                  <a:pt x="36235" y="89649"/>
                </a:lnTo>
                <a:lnTo>
                  <a:pt x="36492" y="89905"/>
                </a:lnTo>
                <a:lnTo>
                  <a:pt x="36748" y="90162"/>
                </a:lnTo>
                <a:lnTo>
                  <a:pt x="36919" y="90504"/>
                </a:lnTo>
                <a:lnTo>
                  <a:pt x="37005" y="90845"/>
                </a:lnTo>
                <a:lnTo>
                  <a:pt x="37090" y="91273"/>
                </a:lnTo>
                <a:lnTo>
                  <a:pt x="37005" y="91615"/>
                </a:lnTo>
                <a:lnTo>
                  <a:pt x="36919" y="92042"/>
                </a:lnTo>
                <a:lnTo>
                  <a:pt x="36748" y="92384"/>
                </a:lnTo>
                <a:lnTo>
                  <a:pt x="36492" y="92640"/>
                </a:lnTo>
                <a:lnTo>
                  <a:pt x="36235" y="92896"/>
                </a:lnTo>
                <a:lnTo>
                  <a:pt x="35894" y="93067"/>
                </a:lnTo>
                <a:lnTo>
                  <a:pt x="35552" y="93153"/>
                </a:lnTo>
                <a:lnTo>
                  <a:pt x="35124" y="93238"/>
                </a:lnTo>
                <a:lnTo>
                  <a:pt x="34697" y="93153"/>
                </a:lnTo>
                <a:lnTo>
                  <a:pt x="34355" y="93067"/>
                </a:lnTo>
                <a:lnTo>
                  <a:pt x="34013" y="92896"/>
                </a:lnTo>
                <a:lnTo>
                  <a:pt x="33757" y="92640"/>
                </a:lnTo>
                <a:lnTo>
                  <a:pt x="33501" y="92384"/>
                </a:lnTo>
                <a:lnTo>
                  <a:pt x="33330" y="92042"/>
                </a:lnTo>
                <a:lnTo>
                  <a:pt x="33244" y="91615"/>
                </a:lnTo>
                <a:lnTo>
                  <a:pt x="33159" y="91273"/>
                </a:lnTo>
                <a:lnTo>
                  <a:pt x="33244" y="90845"/>
                </a:lnTo>
                <a:lnTo>
                  <a:pt x="33330" y="90504"/>
                </a:lnTo>
                <a:lnTo>
                  <a:pt x="33501" y="90162"/>
                </a:lnTo>
                <a:lnTo>
                  <a:pt x="33757" y="89905"/>
                </a:lnTo>
                <a:lnTo>
                  <a:pt x="34013" y="89649"/>
                </a:lnTo>
                <a:lnTo>
                  <a:pt x="34355" y="89478"/>
                </a:lnTo>
                <a:lnTo>
                  <a:pt x="34697" y="89307"/>
                </a:lnTo>
                <a:close/>
                <a:moveTo>
                  <a:pt x="3333" y="0"/>
                </a:moveTo>
                <a:lnTo>
                  <a:pt x="2649" y="86"/>
                </a:lnTo>
                <a:lnTo>
                  <a:pt x="2051" y="257"/>
                </a:lnTo>
                <a:lnTo>
                  <a:pt x="1453" y="599"/>
                </a:lnTo>
                <a:lnTo>
                  <a:pt x="1026" y="1026"/>
                </a:lnTo>
                <a:lnTo>
                  <a:pt x="598" y="1453"/>
                </a:lnTo>
                <a:lnTo>
                  <a:pt x="256" y="2052"/>
                </a:lnTo>
                <a:lnTo>
                  <a:pt x="85" y="2650"/>
                </a:lnTo>
                <a:lnTo>
                  <a:pt x="0" y="3333"/>
                </a:lnTo>
                <a:lnTo>
                  <a:pt x="0" y="92213"/>
                </a:lnTo>
                <a:lnTo>
                  <a:pt x="85" y="92811"/>
                </a:lnTo>
                <a:lnTo>
                  <a:pt x="256" y="93495"/>
                </a:lnTo>
                <a:lnTo>
                  <a:pt x="598" y="94007"/>
                </a:lnTo>
                <a:lnTo>
                  <a:pt x="1026" y="94520"/>
                </a:lnTo>
                <a:lnTo>
                  <a:pt x="1453" y="94862"/>
                </a:lnTo>
                <a:lnTo>
                  <a:pt x="2051" y="95204"/>
                </a:lnTo>
                <a:lnTo>
                  <a:pt x="2649" y="95375"/>
                </a:lnTo>
                <a:lnTo>
                  <a:pt x="3333" y="95460"/>
                </a:lnTo>
                <a:lnTo>
                  <a:pt x="66916" y="95460"/>
                </a:lnTo>
                <a:lnTo>
                  <a:pt x="67600" y="95375"/>
                </a:lnTo>
                <a:lnTo>
                  <a:pt x="68198" y="95204"/>
                </a:lnTo>
                <a:lnTo>
                  <a:pt x="68796" y="94862"/>
                </a:lnTo>
                <a:lnTo>
                  <a:pt x="69309" y="94520"/>
                </a:lnTo>
                <a:lnTo>
                  <a:pt x="69651" y="94007"/>
                </a:lnTo>
                <a:lnTo>
                  <a:pt x="69992" y="93495"/>
                </a:lnTo>
                <a:lnTo>
                  <a:pt x="70163" y="92811"/>
                </a:lnTo>
                <a:lnTo>
                  <a:pt x="70249" y="92213"/>
                </a:lnTo>
                <a:lnTo>
                  <a:pt x="70249" y="3333"/>
                </a:lnTo>
                <a:lnTo>
                  <a:pt x="70163" y="2650"/>
                </a:lnTo>
                <a:lnTo>
                  <a:pt x="69992" y="2052"/>
                </a:lnTo>
                <a:lnTo>
                  <a:pt x="69651" y="1453"/>
                </a:lnTo>
                <a:lnTo>
                  <a:pt x="69309" y="1026"/>
                </a:lnTo>
                <a:lnTo>
                  <a:pt x="68796" y="599"/>
                </a:lnTo>
                <a:lnTo>
                  <a:pt x="68198" y="257"/>
                </a:lnTo>
                <a:lnTo>
                  <a:pt x="67600" y="86"/>
                </a:lnTo>
                <a:lnTo>
                  <a:pt x="669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7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65"/>
          <p:cNvSpPr/>
          <p:nvPr/>
        </p:nvSpPr>
        <p:spPr>
          <a:xfrm>
            <a:off x="2093150" y="2579168"/>
            <a:ext cx="692700" cy="692700"/>
          </a:xfrm>
          <a:prstGeom prst="star24">
            <a:avLst>
              <a:gd name="adj" fmla="val 39725"/>
            </a:avLst>
          </a:prstGeom>
          <a:solidFill>
            <a:schemeClr val="accent3"/>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1700" b="1">
              <a:solidFill>
                <a:srgbClr val="FFFFFF"/>
              </a:solidFill>
              <a:latin typeface="Lora"/>
              <a:ea typeface="Lora"/>
              <a:cs typeface="Lora"/>
              <a:sym typeface="Lora"/>
            </a:endParaRPr>
          </a:p>
        </p:txBody>
      </p:sp>
      <p:sp>
        <p:nvSpPr>
          <p:cNvPr id="730" name="Google Shape;730;p65"/>
          <p:cNvSpPr/>
          <p:nvPr/>
        </p:nvSpPr>
        <p:spPr>
          <a:xfrm>
            <a:off x="2093150" y="3265068"/>
            <a:ext cx="692700" cy="692700"/>
          </a:xfrm>
          <a:prstGeom prst="star24">
            <a:avLst>
              <a:gd name="adj" fmla="val 39725"/>
            </a:avLst>
          </a:prstGeom>
          <a:solidFill>
            <a:schemeClr val="dk2"/>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1700" b="1">
              <a:solidFill>
                <a:srgbClr val="FFFFFF"/>
              </a:solidFill>
              <a:latin typeface="Lora"/>
              <a:ea typeface="Lora"/>
              <a:cs typeface="Lora"/>
              <a:sym typeface="Lora"/>
            </a:endParaRPr>
          </a:p>
        </p:txBody>
      </p:sp>
      <p:sp>
        <p:nvSpPr>
          <p:cNvPr id="731" name="Google Shape;731;p65"/>
          <p:cNvSpPr/>
          <p:nvPr/>
        </p:nvSpPr>
        <p:spPr>
          <a:xfrm>
            <a:off x="2093150" y="3957768"/>
            <a:ext cx="692700" cy="692700"/>
          </a:xfrm>
          <a:prstGeom prst="star24">
            <a:avLst>
              <a:gd name="adj" fmla="val 39725"/>
            </a:avLst>
          </a:prstGeom>
          <a:solidFill>
            <a:schemeClr val="accent6"/>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1700" b="1">
              <a:solidFill>
                <a:srgbClr val="FFFFFF"/>
              </a:solidFill>
              <a:latin typeface="Lora"/>
              <a:ea typeface="Lora"/>
              <a:cs typeface="Lora"/>
              <a:sym typeface="Lora"/>
            </a:endParaRPr>
          </a:p>
        </p:txBody>
      </p:sp>
      <p:sp>
        <p:nvSpPr>
          <p:cNvPr id="732" name="Google Shape;732;p65"/>
          <p:cNvSpPr/>
          <p:nvPr/>
        </p:nvSpPr>
        <p:spPr>
          <a:xfrm>
            <a:off x="3450125" y="1848718"/>
            <a:ext cx="692700" cy="692700"/>
          </a:xfrm>
          <a:prstGeom prst="star24">
            <a:avLst>
              <a:gd name="adj" fmla="val 39725"/>
            </a:avLst>
          </a:prstGeom>
          <a:solidFill>
            <a:schemeClr val="accent3"/>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1700" b="1">
              <a:solidFill>
                <a:srgbClr val="FFFFFF"/>
              </a:solidFill>
              <a:latin typeface="Lora"/>
              <a:ea typeface="Lora"/>
              <a:cs typeface="Lora"/>
              <a:sym typeface="Lora"/>
            </a:endParaRPr>
          </a:p>
        </p:txBody>
      </p:sp>
      <p:sp>
        <p:nvSpPr>
          <p:cNvPr id="733" name="Google Shape;733;p65"/>
          <p:cNvSpPr/>
          <p:nvPr/>
        </p:nvSpPr>
        <p:spPr>
          <a:xfrm>
            <a:off x="4832663" y="1826743"/>
            <a:ext cx="692700" cy="692700"/>
          </a:xfrm>
          <a:prstGeom prst="star24">
            <a:avLst>
              <a:gd name="adj" fmla="val 39725"/>
            </a:avLst>
          </a:prstGeom>
          <a:solidFill>
            <a:schemeClr val="dk2"/>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1700" b="1">
              <a:solidFill>
                <a:srgbClr val="FFFFFF"/>
              </a:solidFill>
              <a:latin typeface="Lora"/>
              <a:ea typeface="Lora"/>
              <a:cs typeface="Lora"/>
              <a:sym typeface="Lora"/>
            </a:endParaRPr>
          </a:p>
        </p:txBody>
      </p:sp>
      <p:sp>
        <p:nvSpPr>
          <p:cNvPr id="734" name="Google Shape;734;p65"/>
          <p:cNvSpPr/>
          <p:nvPr/>
        </p:nvSpPr>
        <p:spPr>
          <a:xfrm>
            <a:off x="6216650" y="1848718"/>
            <a:ext cx="692700" cy="692700"/>
          </a:xfrm>
          <a:prstGeom prst="star24">
            <a:avLst>
              <a:gd name="adj" fmla="val 39725"/>
            </a:avLst>
          </a:prstGeom>
          <a:solidFill>
            <a:schemeClr val="accent6"/>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1700" b="1">
              <a:solidFill>
                <a:srgbClr val="FFFFFF"/>
              </a:solidFill>
              <a:latin typeface="Lora"/>
              <a:ea typeface="Lora"/>
              <a:cs typeface="Lora"/>
              <a:sym typeface="Lora"/>
            </a:endParaRPr>
          </a:p>
        </p:txBody>
      </p:sp>
      <p:graphicFrame>
        <p:nvGraphicFramePr>
          <p:cNvPr id="735" name="Google Shape;735;p65"/>
          <p:cNvGraphicFramePr/>
          <p:nvPr/>
        </p:nvGraphicFramePr>
        <p:xfrm>
          <a:off x="1751675" y="1826750"/>
          <a:ext cx="5481100" cy="2903600"/>
        </p:xfrm>
        <a:graphic>
          <a:graphicData uri="http://schemas.openxmlformats.org/drawingml/2006/table">
            <a:tbl>
              <a:tblPr>
                <a:noFill/>
                <a:tableStyleId>{2766D91E-3B0B-4167-BFBA-92A8A08BB32E}</a:tableStyleId>
              </a:tblPr>
              <a:tblGrid>
                <a:gridCol w="1370275">
                  <a:extLst>
                    <a:ext uri="{9D8B030D-6E8A-4147-A177-3AD203B41FA5}">
                      <a16:colId xmlns:a16="http://schemas.microsoft.com/office/drawing/2014/main" val="20000"/>
                    </a:ext>
                  </a:extLst>
                </a:gridCol>
                <a:gridCol w="1376650">
                  <a:extLst>
                    <a:ext uri="{9D8B030D-6E8A-4147-A177-3AD203B41FA5}">
                      <a16:colId xmlns:a16="http://schemas.microsoft.com/office/drawing/2014/main" val="20001"/>
                    </a:ext>
                  </a:extLst>
                </a:gridCol>
                <a:gridCol w="1363900">
                  <a:extLst>
                    <a:ext uri="{9D8B030D-6E8A-4147-A177-3AD203B41FA5}">
                      <a16:colId xmlns:a16="http://schemas.microsoft.com/office/drawing/2014/main" val="20002"/>
                    </a:ext>
                  </a:extLst>
                </a:gridCol>
                <a:gridCol w="1370275">
                  <a:extLst>
                    <a:ext uri="{9D8B030D-6E8A-4147-A177-3AD203B41FA5}">
                      <a16:colId xmlns:a16="http://schemas.microsoft.com/office/drawing/2014/main" val="20003"/>
                    </a:ext>
                  </a:extLst>
                </a:gridCol>
              </a:tblGrid>
              <a:tr h="725900">
                <a:tc>
                  <a:txBody>
                    <a:bodyPr/>
                    <a:lstStyle/>
                    <a:p>
                      <a:pPr marL="0" lvl="0" indent="0" algn="ctr" rtl="0">
                        <a:spcBef>
                          <a:spcPts val="0"/>
                        </a:spcBef>
                        <a:spcAft>
                          <a:spcPts val="0"/>
                        </a:spcAft>
                        <a:buNone/>
                      </a:pPr>
                      <a:endParaRPr sz="1100">
                        <a:latin typeface="Carter One"/>
                        <a:ea typeface="Carter One"/>
                        <a:cs typeface="Carter One"/>
                        <a:sym typeface="Carter One"/>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1100">
                          <a:latin typeface="Carter One"/>
                          <a:ea typeface="Carter One"/>
                          <a:cs typeface="Carter One"/>
                          <a:sym typeface="Carter One"/>
                        </a:rPr>
                        <a:t>High</a:t>
                      </a:r>
                      <a:endParaRPr sz="1100">
                        <a:latin typeface="Carter One"/>
                        <a:ea typeface="Carter One"/>
                        <a:cs typeface="Carter One"/>
                        <a:sym typeface="Carter One"/>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1100">
                          <a:latin typeface="Carter One"/>
                          <a:ea typeface="Carter One"/>
                          <a:cs typeface="Carter One"/>
                          <a:sym typeface="Carter One"/>
                        </a:rPr>
                        <a:t>Medium</a:t>
                      </a:r>
                      <a:endParaRPr sz="1100">
                        <a:latin typeface="Carter One"/>
                        <a:ea typeface="Carter One"/>
                        <a:cs typeface="Carter One"/>
                        <a:sym typeface="Carter One"/>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GB" sz="1100">
                          <a:latin typeface="Carter One"/>
                          <a:ea typeface="Carter One"/>
                          <a:cs typeface="Carter One"/>
                          <a:sym typeface="Carter One"/>
                        </a:rPr>
                        <a:t> Low</a:t>
                      </a:r>
                      <a:endParaRPr sz="1100">
                        <a:latin typeface="Carter One"/>
                        <a:ea typeface="Carter One"/>
                        <a:cs typeface="Carter One"/>
                        <a:sym typeface="Carter One"/>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725900">
                <a:tc>
                  <a:txBody>
                    <a:bodyPr/>
                    <a:lstStyle/>
                    <a:p>
                      <a:pPr marL="0" lvl="0" indent="0" algn="ctr" rtl="0">
                        <a:spcBef>
                          <a:spcPts val="0"/>
                        </a:spcBef>
                        <a:spcAft>
                          <a:spcPts val="0"/>
                        </a:spcAft>
                        <a:buNone/>
                      </a:pPr>
                      <a:r>
                        <a:rPr lang="en-GB" sz="1100">
                          <a:latin typeface="Carter One"/>
                          <a:ea typeface="Carter One"/>
                          <a:cs typeface="Carter One"/>
                          <a:sym typeface="Carter One"/>
                        </a:rPr>
                        <a:t>High</a:t>
                      </a:r>
                      <a:endParaRPr sz="1100">
                        <a:latin typeface="Carter One"/>
                        <a:ea typeface="Carter One"/>
                        <a:cs typeface="Carter One"/>
                        <a:sym typeface="Carter One"/>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GB" sz="1100">
                          <a:latin typeface="Carter One"/>
                          <a:ea typeface="Carter One"/>
                          <a:cs typeface="Carter One"/>
                          <a:sym typeface="Carter One"/>
                        </a:rPr>
                        <a:t>Kindness campaign</a:t>
                      </a:r>
                      <a:endParaRPr sz="1100">
                        <a:latin typeface="Carter One"/>
                        <a:ea typeface="Carter One"/>
                        <a:cs typeface="Carter One"/>
                        <a:sym typeface="Carter One"/>
                      </a:endParaRPr>
                    </a:p>
                    <a:p>
                      <a:pPr marL="0" lvl="0" indent="0" algn="r" rtl="0">
                        <a:spcBef>
                          <a:spcPts val="0"/>
                        </a:spcBef>
                        <a:spcAft>
                          <a:spcPts val="0"/>
                        </a:spcAft>
                        <a:buNone/>
                      </a:pPr>
                      <a:r>
                        <a:rPr lang="en-GB" sz="1100">
                          <a:latin typeface="Carter One"/>
                          <a:ea typeface="Carter One"/>
                          <a:cs typeface="Carter One"/>
                          <a:sym typeface="Carter One"/>
                        </a:rPr>
                        <a:t>Highlights </a:t>
                      </a:r>
                      <a:endParaRPr sz="1100">
                        <a:latin typeface="Carter One"/>
                        <a:ea typeface="Carter One"/>
                        <a:cs typeface="Carter One"/>
                        <a:sym typeface="Carter One"/>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endParaRPr sz="1100">
                        <a:latin typeface="Carter One"/>
                        <a:ea typeface="Carter One"/>
                        <a:cs typeface="Carter One"/>
                        <a:sym typeface="Carter One"/>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arter One"/>
                        <a:ea typeface="Carter One"/>
                        <a:cs typeface="Carter One"/>
                        <a:sym typeface="Carter One"/>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725900">
                <a:tc>
                  <a:txBody>
                    <a:bodyPr/>
                    <a:lstStyle/>
                    <a:p>
                      <a:pPr marL="0" lvl="0" indent="0" algn="ctr" rtl="0">
                        <a:spcBef>
                          <a:spcPts val="0"/>
                        </a:spcBef>
                        <a:spcAft>
                          <a:spcPts val="0"/>
                        </a:spcAft>
                        <a:buNone/>
                      </a:pPr>
                      <a:r>
                        <a:rPr lang="en-GB" sz="1100">
                          <a:latin typeface="Carter One"/>
                          <a:ea typeface="Carter One"/>
                          <a:cs typeface="Carter One"/>
                          <a:sym typeface="Carter One"/>
                        </a:rPr>
                        <a:t>Medium</a:t>
                      </a:r>
                      <a:endParaRPr sz="1100">
                        <a:latin typeface="Carter One"/>
                        <a:ea typeface="Carter One"/>
                        <a:cs typeface="Carter One"/>
                        <a:sym typeface="Carter One"/>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arter One"/>
                        <a:ea typeface="Carter One"/>
                        <a:cs typeface="Carter One"/>
                        <a:sym typeface="Carter One"/>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GB" sz="1100">
                          <a:latin typeface="Carter One"/>
                          <a:ea typeface="Carter One"/>
                          <a:cs typeface="Carter One"/>
                          <a:sym typeface="Carter One"/>
                        </a:rPr>
                        <a:t>Teacher and student </a:t>
                      </a:r>
                      <a:endParaRPr sz="1100">
                        <a:latin typeface="Carter One"/>
                        <a:ea typeface="Carter One"/>
                        <a:cs typeface="Carter One"/>
                        <a:sym typeface="Carter One"/>
                      </a:endParaRPr>
                    </a:p>
                    <a:p>
                      <a:pPr marL="0" lvl="0" indent="0" algn="r" rtl="0">
                        <a:spcBef>
                          <a:spcPts val="0"/>
                        </a:spcBef>
                        <a:spcAft>
                          <a:spcPts val="0"/>
                        </a:spcAft>
                        <a:buNone/>
                      </a:pPr>
                      <a:r>
                        <a:rPr lang="en-GB" sz="1100">
                          <a:latin typeface="Carter One"/>
                          <a:ea typeface="Carter One"/>
                          <a:cs typeface="Carter One"/>
                          <a:sym typeface="Carter One"/>
                        </a:rPr>
                        <a:t>role play</a:t>
                      </a:r>
                      <a:endParaRPr sz="1100">
                        <a:latin typeface="Carter One"/>
                        <a:ea typeface="Carter One"/>
                        <a:cs typeface="Carter One"/>
                        <a:sym typeface="Carter One"/>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arter One"/>
                        <a:ea typeface="Carter One"/>
                        <a:cs typeface="Carter One"/>
                        <a:sym typeface="Carter One"/>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725900">
                <a:tc>
                  <a:txBody>
                    <a:bodyPr/>
                    <a:lstStyle/>
                    <a:p>
                      <a:pPr marL="0" lvl="0" indent="0" algn="ctr" rtl="0">
                        <a:spcBef>
                          <a:spcPts val="0"/>
                        </a:spcBef>
                        <a:spcAft>
                          <a:spcPts val="0"/>
                        </a:spcAft>
                        <a:buNone/>
                      </a:pPr>
                      <a:r>
                        <a:rPr lang="en-GB" sz="1100">
                          <a:latin typeface="Carter One"/>
                          <a:ea typeface="Carter One"/>
                          <a:cs typeface="Carter One"/>
                          <a:sym typeface="Carter One"/>
                        </a:rPr>
                        <a:t>Low</a:t>
                      </a:r>
                      <a:endParaRPr sz="1100">
                        <a:latin typeface="Carter One"/>
                        <a:ea typeface="Carter One"/>
                        <a:cs typeface="Carter One"/>
                        <a:sym typeface="Carter One"/>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arter One"/>
                        <a:ea typeface="Carter One"/>
                        <a:cs typeface="Carter One"/>
                        <a:sym typeface="Carter One"/>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arter One"/>
                        <a:ea typeface="Carter One"/>
                        <a:cs typeface="Carter One"/>
                        <a:sym typeface="Carter One"/>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r" rtl="0">
                        <a:spcBef>
                          <a:spcPts val="0"/>
                        </a:spcBef>
                        <a:spcAft>
                          <a:spcPts val="0"/>
                        </a:spcAft>
                        <a:buNone/>
                      </a:pPr>
                      <a:r>
                        <a:rPr lang="en-GB" sz="700">
                          <a:latin typeface="Carter One"/>
                          <a:ea typeface="Carter One"/>
                          <a:cs typeface="Carter One"/>
                          <a:sym typeface="Carter One"/>
                        </a:rPr>
                        <a:t>Parent Meetings with Guidance and Administration</a:t>
                      </a:r>
                      <a:r>
                        <a:rPr lang="en-GB" sz="1100">
                          <a:latin typeface="Carter One"/>
                          <a:ea typeface="Carter One"/>
                          <a:cs typeface="Carter One"/>
                          <a:sym typeface="Carter One"/>
                        </a:rPr>
                        <a:t>  </a:t>
                      </a:r>
                      <a:endParaRPr sz="1100">
                        <a:latin typeface="Carter One"/>
                        <a:ea typeface="Carter One"/>
                        <a:cs typeface="Carter One"/>
                        <a:sym typeface="Carter One"/>
                      </a:endParaRPr>
                    </a:p>
                  </a:txBody>
                  <a:tcPr marL="91425" marR="91425" marT="91425" marB="91425" anchor="ctr">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736" name="Google Shape;736;p65"/>
          <p:cNvSpPr txBox="1"/>
          <p:nvPr/>
        </p:nvSpPr>
        <p:spPr>
          <a:xfrm>
            <a:off x="418825" y="193475"/>
            <a:ext cx="8146800" cy="52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3000">
                <a:solidFill>
                  <a:schemeClr val="accent3"/>
                </a:solidFill>
                <a:latin typeface="Alfa Slab One"/>
                <a:ea typeface="Alfa Slab One"/>
                <a:cs typeface="Alfa Slab One"/>
                <a:sym typeface="Alfa Slab One"/>
              </a:rPr>
              <a:t>6. SELECT THE BEST SOLUTION</a:t>
            </a:r>
            <a:endParaRPr sz="3000">
              <a:solidFill>
                <a:schemeClr val="accent3"/>
              </a:solidFill>
              <a:latin typeface="Alfa Slab One"/>
              <a:ea typeface="Alfa Slab One"/>
              <a:cs typeface="Alfa Slab One"/>
              <a:sym typeface="Alfa Slab One"/>
            </a:endParaRPr>
          </a:p>
        </p:txBody>
      </p:sp>
      <p:sp>
        <p:nvSpPr>
          <p:cNvPr id="737" name="Google Shape;737;p65"/>
          <p:cNvSpPr txBox="1"/>
          <p:nvPr/>
        </p:nvSpPr>
        <p:spPr>
          <a:xfrm>
            <a:off x="357800" y="896000"/>
            <a:ext cx="8517000" cy="658800"/>
          </a:xfrm>
          <a:prstGeom prst="rect">
            <a:avLst/>
          </a:prstGeom>
          <a:noFill/>
          <a:ln>
            <a:noFill/>
          </a:ln>
        </p:spPr>
        <p:txBody>
          <a:bodyPr spcFirstLastPara="1" wrap="square" lIns="91425" tIns="91425" rIns="91425" bIns="91425" anchor="t" anchorCtr="0">
            <a:spAutoFit/>
          </a:bodyPr>
          <a:lstStyle/>
          <a:p>
            <a:pPr marL="0" lvl="0" indent="0" algn="l" rtl="0">
              <a:lnSpc>
                <a:spcPct val="120000"/>
              </a:lnSpc>
              <a:spcBef>
                <a:spcPts val="0"/>
              </a:spcBef>
              <a:spcAft>
                <a:spcPts val="1900"/>
              </a:spcAft>
              <a:buClr>
                <a:schemeClr val="dk1"/>
              </a:buClr>
              <a:buSzPts val="1100"/>
              <a:buFont typeface="Arial"/>
              <a:buNone/>
            </a:pPr>
            <a:r>
              <a:rPr lang="en-GB" b="1">
                <a:solidFill>
                  <a:srgbClr val="0000FF"/>
                </a:solidFill>
                <a:highlight>
                  <a:srgbClr val="FFFFFF"/>
                </a:highlight>
                <a:latin typeface="Bad Script"/>
                <a:ea typeface="Bad Script"/>
                <a:cs typeface="Bad Script"/>
                <a:sym typeface="Bad Script"/>
              </a:rPr>
              <a:t>In the world we live in it is critical to bring kindness and respect back into classrooms each and every day to create kind and respectful human beings.</a:t>
            </a:r>
            <a:endParaRPr sz="1800">
              <a:solidFill>
                <a:schemeClr val="dk2"/>
              </a:solidFill>
            </a:endParaRPr>
          </a:p>
        </p:txBody>
      </p:sp>
      <p:sp>
        <p:nvSpPr>
          <p:cNvPr id="738" name="Google Shape;738;p65"/>
          <p:cNvSpPr txBox="1"/>
          <p:nvPr/>
        </p:nvSpPr>
        <p:spPr>
          <a:xfrm>
            <a:off x="2606925" y="1263525"/>
            <a:ext cx="4696200" cy="35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GB" sz="2300">
                <a:solidFill>
                  <a:schemeClr val="dk1"/>
                </a:solidFill>
                <a:latin typeface="Carter One"/>
                <a:ea typeface="Carter One"/>
                <a:cs typeface="Carter One"/>
                <a:sym typeface="Carter One"/>
              </a:rPr>
              <a:t>Feasibility</a:t>
            </a:r>
            <a:endParaRPr sz="2400">
              <a:solidFill>
                <a:schemeClr val="dk1"/>
              </a:solidFill>
              <a:latin typeface="Carter One"/>
              <a:ea typeface="Carter One"/>
              <a:cs typeface="Carter One"/>
              <a:sym typeface="Carter One"/>
            </a:endParaRPr>
          </a:p>
        </p:txBody>
      </p:sp>
      <p:sp>
        <p:nvSpPr>
          <p:cNvPr id="739" name="Google Shape;739;p65"/>
          <p:cNvSpPr txBox="1"/>
          <p:nvPr/>
        </p:nvSpPr>
        <p:spPr>
          <a:xfrm rot="-5400000">
            <a:off x="-25375" y="3189200"/>
            <a:ext cx="30000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400">
                <a:latin typeface="Carter One"/>
                <a:ea typeface="Carter One"/>
                <a:cs typeface="Carter One"/>
                <a:sym typeface="Carter One"/>
              </a:rPr>
              <a:t>Effectiveness</a:t>
            </a:r>
            <a:endParaRPr sz="2700">
              <a:latin typeface="Carter One"/>
              <a:ea typeface="Carter One"/>
              <a:cs typeface="Carter One"/>
              <a:sym typeface="Carter One"/>
            </a:endParaRPr>
          </a:p>
        </p:txBody>
      </p:sp>
      <p:pic>
        <p:nvPicPr>
          <p:cNvPr id="740" name="Google Shape;740;p65"/>
          <p:cNvPicPr preferRelativeResize="0"/>
          <p:nvPr/>
        </p:nvPicPr>
        <p:blipFill>
          <a:blip r:embed="rId3">
            <a:alphaModFix/>
          </a:blip>
          <a:stretch>
            <a:fillRect/>
          </a:stretch>
        </p:blipFill>
        <p:spPr>
          <a:xfrm>
            <a:off x="7615200" y="3421049"/>
            <a:ext cx="1286975" cy="1616800"/>
          </a:xfrm>
          <a:prstGeom prst="rect">
            <a:avLst/>
          </a:prstGeom>
          <a:noFill/>
          <a:ln>
            <a:noFill/>
          </a:ln>
        </p:spPr>
      </p:pic>
      <p:sp>
        <p:nvSpPr>
          <p:cNvPr id="741" name="Google Shape;741;p65"/>
          <p:cNvSpPr/>
          <p:nvPr/>
        </p:nvSpPr>
        <p:spPr>
          <a:xfrm>
            <a:off x="5786745" y="4157573"/>
            <a:ext cx="492900" cy="492900"/>
          </a:xfrm>
          <a:prstGeom prst="star24">
            <a:avLst>
              <a:gd name="adj" fmla="val 39725"/>
            </a:avLst>
          </a:prstGeom>
          <a:solidFill>
            <a:schemeClr val="accent3"/>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1700" b="1">
              <a:solidFill>
                <a:srgbClr val="FFFFFF"/>
              </a:solidFill>
              <a:latin typeface="Lora"/>
              <a:ea typeface="Lora"/>
              <a:cs typeface="Lora"/>
              <a:sym typeface="Lora"/>
            </a:endParaRPr>
          </a:p>
        </p:txBody>
      </p:sp>
      <p:grpSp>
        <p:nvGrpSpPr>
          <p:cNvPr id="742" name="Google Shape;742;p65"/>
          <p:cNvGrpSpPr/>
          <p:nvPr/>
        </p:nvGrpSpPr>
        <p:grpSpPr>
          <a:xfrm>
            <a:off x="5911371" y="4295566"/>
            <a:ext cx="243657" cy="216916"/>
            <a:chOff x="5765817" y="3227724"/>
            <a:chExt cx="364865" cy="324822"/>
          </a:xfrm>
        </p:grpSpPr>
        <p:sp>
          <p:nvSpPr>
            <p:cNvPr id="743" name="Google Shape;743;p65"/>
            <p:cNvSpPr/>
            <p:nvPr/>
          </p:nvSpPr>
          <p:spPr>
            <a:xfrm>
              <a:off x="5765817" y="3227724"/>
              <a:ext cx="364865" cy="324822"/>
            </a:xfrm>
            <a:custGeom>
              <a:avLst/>
              <a:gdLst/>
              <a:ahLst/>
              <a:cxnLst/>
              <a:rect l="l" t="t" r="r" b="b"/>
              <a:pathLst>
                <a:path w="11490" h="10229" extrusionOk="0">
                  <a:moveTo>
                    <a:pt x="8287" y="370"/>
                  </a:moveTo>
                  <a:cubicBezTo>
                    <a:pt x="9871" y="370"/>
                    <a:pt x="11157" y="1656"/>
                    <a:pt x="11157" y="3251"/>
                  </a:cubicBezTo>
                  <a:cubicBezTo>
                    <a:pt x="11133" y="4037"/>
                    <a:pt x="10847" y="4870"/>
                    <a:pt x="10299" y="5751"/>
                  </a:cubicBezTo>
                  <a:cubicBezTo>
                    <a:pt x="9847" y="6442"/>
                    <a:pt x="9216" y="7156"/>
                    <a:pt x="8418" y="7871"/>
                  </a:cubicBezTo>
                  <a:cubicBezTo>
                    <a:pt x="7263" y="8918"/>
                    <a:pt x="6084" y="9645"/>
                    <a:pt x="5763" y="9835"/>
                  </a:cubicBezTo>
                  <a:cubicBezTo>
                    <a:pt x="5430" y="9645"/>
                    <a:pt x="4251" y="8930"/>
                    <a:pt x="3096" y="7895"/>
                  </a:cubicBezTo>
                  <a:cubicBezTo>
                    <a:pt x="2310" y="7180"/>
                    <a:pt x="1667" y="6466"/>
                    <a:pt x="1215" y="5763"/>
                  </a:cubicBezTo>
                  <a:cubicBezTo>
                    <a:pt x="667" y="4894"/>
                    <a:pt x="381" y="4049"/>
                    <a:pt x="381" y="3251"/>
                  </a:cubicBezTo>
                  <a:cubicBezTo>
                    <a:pt x="381" y="1668"/>
                    <a:pt x="1667" y="370"/>
                    <a:pt x="3263" y="370"/>
                  </a:cubicBezTo>
                  <a:cubicBezTo>
                    <a:pt x="4191" y="370"/>
                    <a:pt x="5084" y="834"/>
                    <a:pt x="5620" y="1608"/>
                  </a:cubicBezTo>
                  <a:cubicBezTo>
                    <a:pt x="5656" y="1656"/>
                    <a:pt x="5715" y="1679"/>
                    <a:pt x="5775" y="1679"/>
                  </a:cubicBezTo>
                  <a:cubicBezTo>
                    <a:pt x="5834" y="1679"/>
                    <a:pt x="5894" y="1656"/>
                    <a:pt x="5918" y="1608"/>
                  </a:cubicBezTo>
                  <a:cubicBezTo>
                    <a:pt x="6454" y="834"/>
                    <a:pt x="7335" y="370"/>
                    <a:pt x="8287" y="370"/>
                  </a:cubicBezTo>
                  <a:close/>
                  <a:moveTo>
                    <a:pt x="3227" y="1"/>
                  </a:moveTo>
                  <a:cubicBezTo>
                    <a:pt x="1441" y="1"/>
                    <a:pt x="0" y="1441"/>
                    <a:pt x="0" y="3227"/>
                  </a:cubicBezTo>
                  <a:cubicBezTo>
                    <a:pt x="0" y="4108"/>
                    <a:pt x="298" y="5013"/>
                    <a:pt x="893" y="5942"/>
                  </a:cubicBezTo>
                  <a:cubicBezTo>
                    <a:pt x="1370" y="6668"/>
                    <a:pt x="2001" y="7418"/>
                    <a:pt x="2822" y="8145"/>
                  </a:cubicBezTo>
                  <a:cubicBezTo>
                    <a:pt x="4203" y="9383"/>
                    <a:pt x="5620" y="10181"/>
                    <a:pt x="5632" y="10192"/>
                  </a:cubicBezTo>
                  <a:cubicBezTo>
                    <a:pt x="5668" y="10216"/>
                    <a:pt x="5692" y="10228"/>
                    <a:pt x="5727" y="10228"/>
                  </a:cubicBezTo>
                  <a:cubicBezTo>
                    <a:pt x="5751" y="10228"/>
                    <a:pt x="5787" y="10216"/>
                    <a:pt x="5811" y="10192"/>
                  </a:cubicBezTo>
                  <a:cubicBezTo>
                    <a:pt x="5834" y="10181"/>
                    <a:pt x="7239" y="9395"/>
                    <a:pt x="8632" y="8145"/>
                  </a:cubicBezTo>
                  <a:cubicBezTo>
                    <a:pt x="9442" y="7418"/>
                    <a:pt x="10097" y="6668"/>
                    <a:pt x="10561" y="5942"/>
                  </a:cubicBezTo>
                  <a:cubicBezTo>
                    <a:pt x="11157" y="5013"/>
                    <a:pt x="11454" y="4108"/>
                    <a:pt x="11454" y="3227"/>
                  </a:cubicBezTo>
                  <a:cubicBezTo>
                    <a:pt x="11490" y="1441"/>
                    <a:pt x="10049" y="1"/>
                    <a:pt x="8263" y="1"/>
                  </a:cubicBezTo>
                  <a:cubicBezTo>
                    <a:pt x="7275" y="1"/>
                    <a:pt x="6358" y="453"/>
                    <a:pt x="5739" y="1203"/>
                  </a:cubicBezTo>
                  <a:cubicBezTo>
                    <a:pt x="5132" y="453"/>
                    <a:pt x="4203" y="1"/>
                    <a:pt x="32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4" name="Google Shape;744;p65"/>
            <p:cNvSpPr/>
            <p:nvPr/>
          </p:nvSpPr>
          <p:spPr>
            <a:xfrm>
              <a:off x="6022144" y="3250429"/>
              <a:ext cx="85484" cy="84341"/>
            </a:xfrm>
            <a:custGeom>
              <a:avLst/>
              <a:gdLst/>
              <a:ahLst/>
              <a:cxnLst/>
              <a:rect l="l" t="t" r="r" b="b"/>
              <a:pathLst>
                <a:path w="2692" h="2656" extrusionOk="0">
                  <a:moveTo>
                    <a:pt x="191" y="0"/>
                  </a:moveTo>
                  <a:cubicBezTo>
                    <a:pt x="84" y="0"/>
                    <a:pt x="1" y="72"/>
                    <a:pt x="1" y="179"/>
                  </a:cubicBezTo>
                  <a:cubicBezTo>
                    <a:pt x="1" y="286"/>
                    <a:pt x="84" y="357"/>
                    <a:pt x="191" y="357"/>
                  </a:cubicBezTo>
                  <a:cubicBezTo>
                    <a:pt x="1346" y="357"/>
                    <a:pt x="2311" y="1310"/>
                    <a:pt x="2334" y="2477"/>
                  </a:cubicBezTo>
                  <a:cubicBezTo>
                    <a:pt x="2334" y="2572"/>
                    <a:pt x="2406" y="2655"/>
                    <a:pt x="2513" y="2655"/>
                  </a:cubicBezTo>
                  <a:cubicBezTo>
                    <a:pt x="2608" y="2655"/>
                    <a:pt x="2692" y="2560"/>
                    <a:pt x="2692" y="2477"/>
                  </a:cubicBezTo>
                  <a:cubicBezTo>
                    <a:pt x="2668" y="1107"/>
                    <a:pt x="1561"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65"/>
            <p:cNvSpPr/>
            <p:nvPr/>
          </p:nvSpPr>
          <p:spPr>
            <a:xfrm>
              <a:off x="5862987" y="3250429"/>
              <a:ext cx="73386" cy="43504"/>
            </a:xfrm>
            <a:custGeom>
              <a:avLst/>
              <a:gdLst/>
              <a:ahLst/>
              <a:cxnLst/>
              <a:rect l="l" t="t" r="r" b="b"/>
              <a:pathLst>
                <a:path w="2311" h="1370" extrusionOk="0">
                  <a:moveTo>
                    <a:pt x="179" y="0"/>
                  </a:moveTo>
                  <a:cubicBezTo>
                    <a:pt x="72" y="0"/>
                    <a:pt x="0" y="72"/>
                    <a:pt x="0" y="179"/>
                  </a:cubicBezTo>
                  <a:cubicBezTo>
                    <a:pt x="0" y="286"/>
                    <a:pt x="72" y="357"/>
                    <a:pt x="179" y="357"/>
                  </a:cubicBezTo>
                  <a:cubicBezTo>
                    <a:pt x="881" y="357"/>
                    <a:pt x="1548" y="703"/>
                    <a:pt x="1953" y="1298"/>
                  </a:cubicBezTo>
                  <a:cubicBezTo>
                    <a:pt x="1989" y="1334"/>
                    <a:pt x="2036" y="1369"/>
                    <a:pt x="2108" y="1369"/>
                  </a:cubicBezTo>
                  <a:cubicBezTo>
                    <a:pt x="2131" y="1369"/>
                    <a:pt x="2179" y="1357"/>
                    <a:pt x="2203" y="1334"/>
                  </a:cubicBezTo>
                  <a:cubicBezTo>
                    <a:pt x="2286" y="1286"/>
                    <a:pt x="2310" y="1179"/>
                    <a:pt x="2251" y="1084"/>
                  </a:cubicBezTo>
                  <a:cubicBezTo>
                    <a:pt x="1786" y="405"/>
                    <a:pt x="1012"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6" name="Google Shape;746;p65"/>
          <p:cNvSpPr/>
          <p:nvPr/>
        </p:nvSpPr>
        <p:spPr>
          <a:xfrm>
            <a:off x="4551520" y="3441173"/>
            <a:ext cx="492900" cy="492900"/>
          </a:xfrm>
          <a:prstGeom prst="star24">
            <a:avLst>
              <a:gd name="adj" fmla="val 39725"/>
            </a:avLst>
          </a:prstGeom>
          <a:solidFill>
            <a:schemeClr val="accent3"/>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1700" b="1">
              <a:solidFill>
                <a:srgbClr val="FFFFFF"/>
              </a:solidFill>
              <a:latin typeface="Lora"/>
              <a:ea typeface="Lora"/>
              <a:cs typeface="Lora"/>
              <a:sym typeface="Lora"/>
            </a:endParaRPr>
          </a:p>
        </p:txBody>
      </p:sp>
      <p:grpSp>
        <p:nvGrpSpPr>
          <p:cNvPr id="747" name="Google Shape;747;p65"/>
          <p:cNvGrpSpPr/>
          <p:nvPr/>
        </p:nvGrpSpPr>
        <p:grpSpPr>
          <a:xfrm>
            <a:off x="4676146" y="3579166"/>
            <a:ext cx="243657" cy="216916"/>
            <a:chOff x="5765817" y="3227724"/>
            <a:chExt cx="364865" cy="324822"/>
          </a:xfrm>
        </p:grpSpPr>
        <p:sp>
          <p:nvSpPr>
            <p:cNvPr id="748" name="Google Shape;748;p65"/>
            <p:cNvSpPr/>
            <p:nvPr/>
          </p:nvSpPr>
          <p:spPr>
            <a:xfrm>
              <a:off x="5765817" y="3227724"/>
              <a:ext cx="364865" cy="324822"/>
            </a:xfrm>
            <a:custGeom>
              <a:avLst/>
              <a:gdLst/>
              <a:ahLst/>
              <a:cxnLst/>
              <a:rect l="l" t="t" r="r" b="b"/>
              <a:pathLst>
                <a:path w="11490" h="10229" extrusionOk="0">
                  <a:moveTo>
                    <a:pt x="8287" y="370"/>
                  </a:moveTo>
                  <a:cubicBezTo>
                    <a:pt x="9871" y="370"/>
                    <a:pt x="11157" y="1656"/>
                    <a:pt x="11157" y="3251"/>
                  </a:cubicBezTo>
                  <a:cubicBezTo>
                    <a:pt x="11133" y="4037"/>
                    <a:pt x="10847" y="4870"/>
                    <a:pt x="10299" y="5751"/>
                  </a:cubicBezTo>
                  <a:cubicBezTo>
                    <a:pt x="9847" y="6442"/>
                    <a:pt x="9216" y="7156"/>
                    <a:pt x="8418" y="7871"/>
                  </a:cubicBezTo>
                  <a:cubicBezTo>
                    <a:pt x="7263" y="8918"/>
                    <a:pt x="6084" y="9645"/>
                    <a:pt x="5763" y="9835"/>
                  </a:cubicBezTo>
                  <a:cubicBezTo>
                    <a:pt x="5430" y="9645"/>
                    <a:pt x="4251" y="8930"/>
                    <a:pt x="3096" y="7895"/>
                  </a:cubicBezTo>
                  <a:cubicBezTo>
                    <a:pt x="2310" y="7180"/>
                    <a:pt x="1667" y="6466"/>
                    <a:pt x="1215" y="5763"/>
                  </a:cubicBezTo>
                  <a:cubicBezTo>
                    <a:pt x="667" y="4894"/>
                    <a:pt x="381" y="4049"/>
                    <a:pt x="381" y="3251"/>
                  </a:cubicBezTo>
                  <a:cubicBezTo>
                    <a:pt x="381" y="1668"/>
                    <a:pt x="1667" y="370"/>
                    <a:pt x="3263" y="370"/>
                  </a:cubicBezTo>
                  <a:cubicBezTo>
                    <a:pt x="4191" y="370"/>
                    <a:pt x="5084" y="834"/>
                    <a:pt x="5620" y="1608"/>
                  </a:cubicBezTo>
                  <a:cubicBezTo>
                    <a:pt x="5656" y="1656"/>
                    <a:pt x="5715" y="1679"/>
                    <a:pt x="5775" y="1679"/>
                  </a:cubicBezTo>
                  <a:cubicBezTo>
                    <a:pt x="5834" y="1679"/>
                    <a:pt x="5894" y="1656"/>
                    <a:pt x="5918" y="1608"/>
                  </a:cubicBezTo>
                  <a:cubicBezTo>
                    <a:pt x="6454" y="834"/>
                    <a:pt x="7335" y="370"/>
                    <a:pt x="8287" y="370"/>
                  </a:cubicBezTo>
                  <a:close/>
                  <a:moveTo>
                    <a:pt x="3227" y="1"/>
                  </a:moveTo>
                  <a:cubicBezTo>
                    <a:pt x="1441" y="1"/>
                    <a:pt x="0" y="1441"/>
                    <a:pt x="0" y="3227"/>
                  </a:cubicBezTo>
                  <a:cubicBezTo>
                    <a:pt x="0" y="4108"/>
                    <a:pt x="298" y="5013"/>
                    <a:pt x="893" y="5942"/>
                  </a:cubicBezTo>
                  <a:cubicBezTo>
                    <a:pt x="1370" y="6668"/>
                    <a:pt x="2001" y="7418"/>
                    <a:pt x="2822" y="8145"/>
                  </a:cubicBezTo>
                  <a:cubicBezTo>
                    <a:pt x="4203" y="9383"/>
                    <a:pt x="5620" y="10181"/>
                    <a:pt x="5632" y="10192"/>
                  </a:cubicBezTo>
                  <a:cubicBezTo>
                    <a:pt x="5668" y="10216"/>
                    <a:pt x="5692" y="10228"/>
                    <a:pt x="5727" y="10228"/>
                  </a:cubicBezTo>
                  <a:cubicBezTo>
                    <a:pt x="5751" y="10228"/>
                    <a:pt x="5787" y="10216"/>
                    <a:pt x="5811" y="10192"/>
                  </a:cubicBezTo>
                  <a:cubicBezTo>
                    <a:pt x="5834" y="10181"/>
                    <a:pt x="7239" y="9395"/>
                    <a:pt x="8632" y="8145"/>
                  </a:cubicBezTo>
                  <a:cubicBezTo>
                    <a:pt x="9442" y="7418"/>
                    <a:pt x="10097" y="6668"/>
                    <a:pt x="10561" y="5942"/>
                  </a:cubicBezTo>
                  <a:cubicBezTo>
                    <a:pt x="11157" y="5013"/>
                    <a:pt x="11454" y="4108"/>
                    <a:pt x="11454" y="3227"/>
                  </a:cubicBezTo>
                  <a:cubicBezTo>
                    <a:pt x="11490" y="1441"/>
                    <a:pt x="10049" y="1"/>
                    <a:pt x="8263" y="1"/>
                  </a:cubicBezTo>
                  <a:cubicBezTo>
                    <a:pt x="7275" y="1"/>
                    <a:pt x="6358" y="453"/>
                    <a:pt x="5739" y="1203"/>
                  </a:cubicBezTo>
                  <a:cubicBezTo>
                    <a:pt x="5132" y="453"/>
                    <a:pt x="4203" y="1"/>
                    <a:pt x="32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65"/>
            <p:cNvSpPr/>
            <p:nvPr/>
          </p:nvSpPr>
          <p:spPr>
            <a:xfrm>
              <a:off x="6022144" y="3250429"/>
              <a:ext cx="85484" cy="84341"/>
            </a:xfrm>
            <a:custGeom>
              <a:avLst/>
              <a:gdLst/>
              <a:ahLst/>
              <a:cxnLst/>
              <a:rect l="l" t="t" r="r" b="b"/>
              <a:pathLst>
                <a:path w="2692" h="2656" extrusionOk="0">
                  <a:moveTo>
                    <a:pt x="191" y="0"/>
                  </a:moveTo>
                  <a:cubicBezTo>
                    <a:pt x="84" y="0"/>
                    <a:pt x="1" y="72"/>
                    <a:pt x="1" y="179"/>
                  </a:cubicBezTo>
                  <a:cubicBezTo>
                    <a:pt x="1" y="286"/>
                    <a:pt x="84" y="357"/>
                    <a:pt x="191" y="357"/>
                  </a:cubicBezTo>
                  <a:cubicBezTo>
                    <a:pt x="1346" y="357"/>
                    <a:pt x="2311" y="1310"/>
                    <a:pt x="2334" y="2477"/>
                  </a:cubicBezTo>
                  <a:cubicBezTo>
                    <a:pt x="2334" y="2572"/>
                    <a:pt x="2406" y="2655"/>
                    <a:pt x="2513" y="2655"/>
                  </a:cubicBezTo>
                  <a:cubicBezTo>
                    <a:pt x="2608" y="2655"/>
                    <a:pt x="2692" y="2560"/>
                    <a:pt x="2692" y="2477"/>
                  </a:cubicBezTo>
                  <a:cubicBezTo>
                    <a:pt x="2668" y="1107"/>
                    <a:pt x="1561"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65"/>
            <p:cNvSpPr/>
            <p:nvPr/>
          </p:nvSpPr>
          <p:spPr>
            <a:xfrm>
              <a:off x="5862987" y="3250429"/>
              <a:ext cx="73386" cy="43504"/>
            </a:xfrm>
            <a:custGeom>
              <a:avLst/>
              <a:gdLst/>
              <a:ahLst/>
              <a:cxnLst/>
              <a:rect l="l" t="t" r="r" b="b"/>
              <a:pathLst>
                <a:path w="2311" h="1370" extrusionOk="0">
                  <a:moveTo>
                    <a:pt x="179" y="0"/>
                  </a:moveTo>
                  <a:cubicBezTo>
                    <a:pt x="72" y="0"/>
                    <a:pt x="0" y="72"/>
                    <a:pt x="0" y="179"/>
                  </a:cubicBezTo>
                  <a:cubicBezTo>
                    <a:pt x="0" y="286"/>
                    <a:pt x="72" y="357"/>
                    <a:pt x="179" y="357"/>
                  </a:cubicBezTo>
                  <a:cubicBezTo>
                    <a:pt x="881" y="357"/>
                    <a:pt x="1548" y="703"/>
                    <a:pt x="1953" y="1298"/>
                  </a:cubicBezTo>
                  <a:cubicBezTo>
                    <a:pt x="1989" y="1334"/>
                    <a:pt x="2036" y="1369"/>
                    <a:pt x="2108" y="1369"/>
                  </a:cubicBezTo>
                  <a:cubicBezTo>
                    <a:pt x="2131" y="1369"/>
                    <a:pt x="2179" y="1357"/>
                    <a:pt x="2203" y="1334"/>
                  </a:cubicBezTo>
                  <a:cubicBezTo>
                    <a:pt x="2286" y="1286"/>
                    <a:pt x="2310" y="1179"/>
                    <a:pt x="2251" y="1084"/>
                  </a:cubicBezTo>
                  <a:cubicBezTo>
                    <a:pt x="1786" y="405"/>
                    <a:pt x="1012"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1" name="Google Shape;751;p65"/>
          <p:cNvSpPr/>
          <p:nvPr/>
        </p:nvSpPr>
        <p:spPr>
          <a:xfrm>
            <a:off x="3171570" y="2679073"/>
            <a:ext cx="492900" cy="492900"/>
          </a:xfrm>
          <a:prstGeom prst="star24">
            <a:avLst>
              <a:gd name="adj" fmla="val 39725"/>
            </a:avLst>
          </a:prstGeom>
          <a:solidFill>
            <a:schemeClr val="accent3"/>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1700" b="1">
              <a:solidFill>
                <a:srgbClr val="FFFFFF"/>
              </a:solidFill>
              <a:latin typeface="Lora"/>
              <a:ea typeface="Lora"/>
              <a:cs typeface="Lora"/>
              <a:sym typeface="Lora"/>
            </a:endParaRPr>
          </a:p>
        </p:txBody>
      </p:sp>
      <p:grpSp>
        <p:nvGrpSpPr>
          <p:cNvPr id="752" name="Google Shape;752;p65"/>
          <p:cNvGrpSpPr/>
          <p:nvPr/>
        </p:nvGrpSpPr>
        <p:grpSpPr>
          <a:xfrm>
            <a:off x="3296196" y="2817078"/>
            <a:ext cx="243657" cy="216916"/>
            <a:chOff x="5765817" y="3227724"/>
            <a:chExt cx="364865" cy="324822"/>
          </a:xfrm>
        </p:grpSpPr>
        <p:sp>
          <p:nvSpPr>
            <p:cNvPr id="753" name="Google Shape;753;p65"/>
            <p:cNvSpPr/>
            <p:nvPr/>
          </p:nvSpPr>
          <p:spPr>
            <a:xfrm>
              <a:off x="5765817" y="3227724"/>
              <a:ext cx="364865" cy="324822"/>
            </a:xfrm>
            <a:custGeom>
              <a:avLst/>
              <a:gdLst/>
              <a:ahLst/>
              <a:cxnLst/>
              <a:rect l="l" t="t" r="r" b="b"/>
              <a:pathLst>
                <a:path w="11490" h="10229" extrusionOk="0">
                  <a:moveTo>
                    <a:pt x="8287" y="370"/>
                  </a:moveTo>
                  <a:cubicBezTo>
                    <a:pt x="9871" y="370"/>
                    <a:pt x="11157" y="1656"/>
                    <a:pt x="11157" y="3251"/>
                  </a:cubicBezTo>
                  <a:cubicBezTo>
                    <a:pt x="11133" y="4037"/>
                    <a:pt x="10847" y="4870"/>
                    <a:pt x="10299" y="5751"/>
                  </a:cubicBezTo>
                  <a:cubicBezTo>
                    <a:pt x="9847" y="6442"/>
                    <a:pt x="9216" y="7156"/>
                    <a:pt x="8418" y="7871"/>
                  </a:cubicBezTo>
                  <a:cubicBezTo>
                    <a:pt x="7263" y="8918"/>
                    <a:pt x="6084" y="9645"/>
                    <a:pt x="5763" y="9835"/>
                  </a:cubicBezTo>
                  <a:cubicBezTo>
                    <a:pt x="5430" y="9645"/>
                    <a:pt x="4251" y="8930"/>
                    <a:pt x="3096" y="7895"/>
                  </a:cubicBezTo>
                  <a:cubicBezTo>
                    <a:pt x="2310" y="7180"/>
                    <a:pt x="1667" y="6466"/>
                    <a:pt x="1215" y="5763"/>
                  </a:cubicBezTo>
                  <a:cubicBezTo>
                    <a:pt x="667" y="4894"/>
                    <a:pt x="381" y="4049"/>
                    <a:pt x="381" y="3251"/>
                  </a:cubicBezTo>
                  <a:cubicBezTo>
                    <a:pt x="381" y="1668"/>
                    <a:pt x="1667" y="370"/>
                    <a:pt x="3263" y="370"/>
                  </a:cubicBezTo>
                  <a:cubicBezTo>
                    <a:pt x="4191" y="370"/>
                    <a:pt x="5084" y="834"/>
                    <a:pt x="5620" y="1608"/>
                  </a:cubicBezTo>
                  <a:cubicBezTo>
                    <a:pt x="5656" y="1656"/>
                    <a:pt x="5715" y="1679"/>
                    <a:pt x="5775" y="1679"/>
                  </a:cubicBezTo>
                  <a:cubicBezTo>
                    <a:pt x="5834" y="1679"/>
                    <a:pt x="5894" y="1656"/>
                    <a:pt x="5918" y="1608"/>
                  </a:cubicBezTo>
                  <a:cubicBezTo>
                    <a:pt x="6454" y="834"/>
                    <a:pt x="7335" y="370"/>
                    <a:pt x="8287" y="370"/>
                  </a:cubicBezTo>
                  <a:close/>
                  <a:moveTo>
                    <a:pt x="3227" y="1"/>
                  </a:moveTo>
                  <a:cubicBezTo>
                    <a:pt x="1441" y="1"/>
                    <a:pt x="0" y="1441"/>
                    <a:pt x="0" y="3227"/>
                  </a:cubicBezTo>
                  <a:cubicBezTo>
                    <a:pt x="0" y="4108"/>
                    <a:pt x="298" y="5013"/>
                    <a:pt x="893" y="5942"/>
                  </a:cubicBezTo>
                  <a:cubicBezTo>
                    <a:pt x="1370" y="6668"/>
                    <a:pt x="2001" y="7418"/>
                    <a:pt x="2822" y="8145"/>
                  </a:cubicBezTo>
                  <a:cubicBezTo>
                    <a:pt x="4203" y="9383"/>
                    <a:pt x="5620" y="10181"/>
                    <a:pt x="5632" y="10192"/>
                  </a:cubicBezTo>
                  <a:cubicBezTo>
                    <a:pt x="5668" y="10216"/>
                    <a:pt x="5692" y="10228"/>
                    <a:pt x="5727" y="10228"/>
                  </a:cubicBezTo>
                  <a:cubicBezTo>
                    <a:pt x="5751" y="10228"/>
                    <a:pt x="5787" y="10216"/>
                    <a:pt x="5811" y="10192"/>
                  </a:cubicBezTo>
                  <a:cubicBezTo>
                    <a:pt x="5834" y="10181"/>
                    <a:pt x="7239" y="9395"/>
                    <a:pt x="8632" y="8145"/>
                  </a:cubicBezTo>
                  <a:cubicBezTo>
                    <a:pt x="9442" y="7418"/>
                    <a:pt x="10097" y="6668"/>
                    <a:pt x="10561" y="5942"/>
                  </a:cubicBezTo>
                  <a:cubicBezTo>
                    <a:pt x="11157" y="5013"/>
                    <a:pt x="11454" y="4108"/>
                    <a:pt x="11454" y="3227"/>
                  </a:cubicBezTo>
                  <a:cubicBezTo>
                    <a:pt x="11490" y="1441"/>
                    <a:pt x="10049" y="1"/>
                    <a:pt x="8263" y="1"/>
                  </a:cubicBezTo>
                  <a:cubicBezTo>
                    <a:pt x="7275" y="1"/>
                    <a:pt x="6358" y="453"/>
                    <a:pt x="5739" y="1203"/>
                  </a:cubicBezTo>
                  <a:cubicBezTo>
                    <a:pt x="5132" y="453"/>
                    <a:pt x="4203" y="1"/>
                    <a:pt x="322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65"/>
            <p:cNvSpPr/>
            <p:nvPr/>
          </p:nvSpPr>
          <p:spPr>
            <a:xfrm>
              <a:off x="6022144" y="3250429"/>
              <a:ext cx="85484" cy="84341"/>
            </a:xfrm>
            <a:custGeom>
              <a:avLst/>
              <a:gdLst/>
              <a:ahLst/>
              <a:cxnLst/>
              <a:rect l="l" t="t" r="r" b="b"/>
              <a:pathLst>
                <a:path w="2692" h="2656" extrusionOk="0">
                  <a:moveTo>
                    <a:pt x="191" y="0"/>
                  </a:moveTo>
                  <a:cubicBezTo>
                    <a:pt x="84" y="0"/>
                    <a:pt x="1" y="72"/>
                    <a:pt x="1" y="179"/>
                  </a:cubicBezTo>
                  <a:cubicBezTo>
                    <a:pt x="1" y="286"/>
                    <a:pt x="84" y="357"/>
                    <a:pt x="191" y="357"/>
                  </a:cubicBezTo>
                  <a:cubicBezTo>
                    <a:pt x="1346" y="357"/>
                    <a:pt x="2311" y="1310"/>
                    <a:pt x="2334" y="2477"/>
                  </a:cubicBezTo>
                  <a:cubicBezTo>
                    <a:pt x="2334" y="2572"/>
                    <a:pt x="2406" y="2655"/>
                    <a:pt x="2513" y="2655"/>
                  </a:cubicBezTo>
                  <a:cubicBezTo>
                    <a:pt x="2608" y="2655"/>
                    <a:pt x="2692" y="2560"/>
                    <a:pt x="2692" y="2477"/>
                  </a:cubicBezTo>
                  <a:cubicBezTo>
                    <a:pt x="2668" y="1107"/>
                    <a:pt x="1561"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65"/>
            <p:cNvSpPr/>
            <p:nvPr/>
          </p:nvSpPr>
          <p:spPr>
            <a:xfrm>
              <a:off x="5862987" y="3250429"/>
              <a:ext cx="73386" cy="43504"/>
            </a:xfrm>
            <a:custGeom>
              <a:avLst/>
              <a:gdLst/>
              <a:ahLst/>
              <a:cxnLst/>
              <a:rect l="l" t="t" r="r" b="b"/>
              <a:pathLst>
                <a:path w="2311" h="1370" extrusionOk="0">
                  <a:moveTo>
                    <a:pt x="179" y="0"/>
                  </a:moveTo>
                  <a:cubicBezTo>
                    <a:pt x="72" y="0"/>
                    <a:pt x="0" y="72"/>
                    <a:pt x="0" y="179"/>
                  </a:cubicBezTo>
                  <a:cubicBezTo>
                    <a:pt x="0" y="286"/>
                    <a:pt x="72" y="357"/>
                    <a:pt x="179" y="357"/>
                  </a:cubicBezTo>
                  <a:cubicBezTo>
                    <a:pt x="881" y="357"/>
                    <a:pt x="1548" y="703"/>
                    <a:pt x="1953" y="1298"/>
                  </a:cubicBezTo>
                  <a:cubicBezTo>
                    <a:pt x="1989" y="1334"/>
                    <a:pt x="2036" y="1369"/>
                    <a:pt x="2108" y="1369"/>
                  </a:cubicBezTo>
                  <a:cubicBezTo>
                    <a:pt x="2131" y="1369"/>
                    <a:pt x="2179" y="1357"/>
                    <a:pt x="2203" y="1334"/>
                  </a:cubicBezTo>
                  <a:cubicBezTo>
                    <a:pt x="2286" y="1286"/>
                    <a:pt x="2310" y="1179"/>
                    <a:pt x="2251" y="1084"/>
                  </a:cubicBezTo>
                  <a:cubicBezTo>
                    <a:pt x="1786" y="405"/>
                    <a:pt x="1012"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56" name="Google Shape;756;p65"/>
          <p:cNvSpPr txBox="1"/>
          <p:nvPr/>
        </p:nvSpPr>
        <p:spPr>
          <a:xfrm>
            <a:off x="-115000" y="4867800"/>
            <a:ext cx="2811300" cy="2757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1200"/>
              </a:spcAft>
              <a:buNone/>
            </a:pPr>
            <a:r>
              <a:rPr lang="en-GB" sz="740">
                <a:solidFill>
                  <a:srgbClr val="E3E9ED"/>
                </a:solidFill>
                <a:latin typeface="Cherry Cream Soda"/>
                <a:ea typeface="Cherry Cream Soda"/>
                <a:cs typeface="Cherry Cream Soda"/>
                <a:sym typeface="Cherry Cream Soda"/>
              </a:rPr>
              <a:t>PS 148Q - The Ruby G. Allen School </a:t>
            </a:r>
            <a:endParaRPr sz="800">
              <a:solidFill>
                <a:srgbClr val="E3E9ED"/>
              </a:solidFill>
              <a:latin typeface="Cherry Cream Soda"/>
              <a:ea typeface="Cherry Cream Soda"/>
              <a:cs typeface="Cherry Cream Soda"/>
              <a:sym typeface="Cherry Cream Sod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36"/>
                                        </p:tgtEl>
                                        <p:attrNameLst>
                                          <p:attrName>style.visibility</p:attrName>
                                        </p:attrNameLst>
                                      </p:cBhvr>
                                      <p:to>
                                        <p:strVal val="visible"/>
                                      </p:to>
                                    </p:set>
                                    <p:anim calcmode="lin" valueType="num">
                                      <p:cBhvr additive="base">
                                        <p:cTn id="7" dur="1000"/>
                                        <p:tgtEl>
                                          <p:spTgt spid="73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p66"/>
          <p:cNvSpPr/>
          <p:nvPr/>
        </p:nvSpPr>
        <p:spPr>
          <a:xfrm>
            <a:off x="2933479" y="596964"/>
            <a:ext cx="3277043" cy="3253111"/>
          </a:xfrm>
          <a:custGeom>
            <a:avLst/>
            <a:gdLst/>
            <a:ahLst/>
            <a:cxnLst/>
            <a:rect l="l" t="t" r="r" b="b"/>
            <a:pathLst>
              <a:path w="103442" h="103454" extrusionOk="0">
                <a:moveTo>
                  <a:pt x="43530" y="1"/>
                </a:moveTo>
                <a:lnTo>
                  <a:pt x="40398" y="16860"/>
                </a:lnTo>
                <a:lnTo>
                  <a:pt x="27944" y="5061"/>
                </a:lnTo>
                <a:lnTo>
                  <a:pt x="27944" y="5061"/>
                </a:lnTo>
                <a:lnTo>
                  <a:pt x="30171" y="22063"/>
                </a:lnTo>
                <a:lnTo>
                  <a:pt x="14693" y="14693"/>
                </a:lnTo>
                <a:lnTo>
                  <a:pt x="14693" y="14693"/>
                </a:lnTo>
                <a:lnTo>
                  <a:pt x="22063" y="30183"/>
                </a:lnTo>
                <a:lnTo>
                  <a:pt x="5060" y="27945"/>
                </a:lnTo>
                <a:lnTo>
                  <a:pt x="16860" y="40398"/>
                </a:lnTo>
                <a:lnTo>
                  <a:pt x="0" y="43530"/>
                </a:lnTo>
                <a:lnTo>
                  <a:pt x="15062" y="51721"/>
                </a:lnTo>
                <a:lnTo>
                  <a:pt x="0" y="59913"/>
                </a:lnTo>
                <a:lnTo>
                  <a:pt x="16860" y="63056"/>
                </a:lnTo>
                <a:lnTo>
                  <a:pt x="5060" y="75498"/>
                </a:lnTo>
                <a:lnTo>
                  <a:pt x="22063" y="73272"/>
                </a:lnTo>
                <a:lnTo>
                  <a:pt x="22063" y="73272"/>
                </a:lnTo>
                <a:lnTo>
                  <a:pt x="14693" y="88762"/>
                </a:lnTo>
                <a:lnTo>
                  <a:pt x="30171" y="81380"/>
                </a:lnTo>
                <a:lnTo>
                  <a:pt x="27944" y="98394"/>
                </a:lnTo>
                <a:lnTo>
                  <a:pt x="40398" y="86595"/>
                </a:lnTo>
                <a:lnTo>
                  <a:pt x="43530" y="103454"/>
                </a:lnTo>
                <a:lnTo>
                  <a:pt x="51721" y="88381"/>
                </a:lnTo>
                <a:lnTo>
                  <a:pt x="59913" y="103454"/>
                </a:lnTo>
                <a:lnTo>
                  <a:pt x="63044" y="86595"/>
                </a:lnTo>
                <a:lnTo>
                  <a:pt x="75498" y="98394"/>
                </a:lnTo>
                <a:lnTo>
                  <a:pt x="73271" y="81380"/>
                </a:lnTo>
                <a:lnTo>
                  <a:pt x="88749" y="88762"/>
                </a:lnTo>
                <a:lnTo>
                  <a:pt x="81379" y="73272"/>
                </a:lnTo>
                <a:lnTo>
                  <a:pt x="81379" y="73272"/>
                </a:lnTo>
                <a:lnTo>
                  <a:pt x="98382" y="75498"/>
                </a:lnTo>
                <a:lnTo>
                  <a:pt x="86583" y="63056"/>
                </a:lnTo>
                <a:lnTo>
                  <a:pt x="103442" y="59913"/>
                </a:lnTo>
                <a:lnTo>
                  <a:pt x="88380" y="51721"/>
                </a:lnTo>
                <a:lnTo>
                  <a:pt x="103442" y="43530"/>
                </a:lnTo>
                <a:lnTo>
                  <a:pt x="86583" y="40398"/>
                </a:lnTo>
                <a:lnTo>
                  <a:pt x="98382" y="27945"/>
                </a:lnTo>
                <a:lnTo>
                  <a:pt x="81379" y="30183"/>
                </a:lnTo>
                <a:lnTo>
                  <a:pt x="88749" y="14693"/>
                </a:lnTo>
                <a:lnTo>
                  <a:pt x="88749" y="14693"/>
                </a:lnTo>
                <a:lnTo>
                  <a:pt x="73271" y="22063"/>
                </a:lnTo>
                <a:lnTo>
                  <a:pt x="75498" y="5061"/>
                </a:lnTo>
                <a:lnTo>
                  <a:pt x="63044" y="16860"/>
                </a:lnTo>
                <a:lnTo>
                  <a:pt x="59913" y="1"/>
                </a:lnTo>
                <a:lnTo>
                  <a:pt x="51721" y="15062"/>
                </a:lnTo>
                <a:lnTo>
                  <a:pt x="435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2" name="Google Shape;762;p66"/>
          <p:cNvPicPr preferRelativeResize="0"/>
          <p:nvPr/>
        </p:nvPicPr>
        <p:blipFill>
          <a:blip r:embed="rId3">
            <a:alphaModFix/>
          </a:blip>
          <a:stretch>
            <a:fillRect/>
          </a:stretch>
        </p:blipFill>
        <p:spPr>
          <a:xfrm rot="846113">
            <a:off x="337573" y="-26078"/>
            <a:ext cx="2247802" cy="2809755"/>
          </a:xfrm>
          <a:prstGeom prst="rect">
            <a:avLst/>
          </a:prstGeom>
          <a:noFill/>
          <a:ln>
            <a:noFill/>
          </a:ln>
        </p:spPr>
      </p:pic>
      <p:pic>
        <p:nvPicPr>
          <p:cNvPr id="763" name="Google Shape;763;p66"/>
          <p:cNvPicPr preferRelativeResize="0"/>
          <p:nvPr/>
        </p:nvPicPr>
        <p:blipFill rotWithShape="1">
          <a:blip r:embed="rId4">
            <a:alphaModFix/>
          </a:blip>
          <a:srcRect l="9695" t="4534" r="10240" b="9907"/>
          <a:stretch/>
        </p:blipFill>
        <p:spPr>
          <a:xfrm rot="-615720">
            <a:off x="6671414" y="286407"/>
            <a:ext cx="2104647" cy="1945761"/>
          </a:xfrm>
          <a:prstGeom prst="rect">
            <a:avLst/>
          </a:prstGeom>
          <a:noFill/>
          <a:ln>
            <a:noFill/>
          </a:ln>
          <a:effectLst>
            <a:outerShdw blurRad="400050" dist="19050" dir="3600000" algn="bl" rotWithShape="0">
              <a:schemeClr val="dk1">
                <a:alpha val="50000"/>
              </a:schemeClr>
            </a:outerShdw>
          </a:effectLst>
        </p:spPr>
      </p:pic>
      <p:pic>
        <p:nvPicPr>
          <p:cNvPr id="764" name="Google Shape;764;p66"/>
          <p:cNvPicPr preferRelativeResize="0"/>
          <p:nvPr/>
        </p:nvPicPr>
        <p:blipFill>
          <a:blip r:embed="rId5">
            <a:alphaModFix/>
          </a:blip>
          <a:stretch>
            <a:fillRect/>
          </a:stretch>
        </p:blipFill>
        <p:spPr>
          <a:xfrm>
            <a:off x="3244511" y="3466411"/>
            <a:ext cx="2751375" cy="1527700"/>
          </a:xfrm>
          <a:prstGeom prst="rect">
            <a:avLst/>
          </a:prstGeom>
          <a:noFill/>
          <a:ln>
            <a:noFill/>
          </a:ln>
          <a:effectLst>
            <a:outerShdw blurRad="400050" dist="19050" dir="3600000" algn="bl" rotWithShape="0">
              <a:schemeClr val="dk1">
                <a:alpha val="50000"/>
              </a:schemeClr>
            </a:outerShdw>
          </a:effectLst>
        </p:spPr>
      </p:pic>
      <p:pic>
        <p:nvPicPr>
          <p:cNvPr id="765" name="Google Shape;765;p66"/>
          <p:cNvPicPr preferRelativeResize="0"/>
          <p:nvPr/>
        </p:nvPicPr>
        <p:blipFill>
          <a:blip r:embed="rId6">
            <a:alphaModFix/>
          </a:blip>
          <a:stretch>
            <a:fillRect/>
          </a:stretch>
        </p:blipFill>
        <p:spPr>
          <a:xfrm>
            <a:off x="6797725" y="2187225"/>
            <a:ext cx="2088700" cy="1597725"/>
          </a:xfrm>
          <a:prstGeom prst="rect">
            <a:avLst/>
          </a:prstGeom>
          <a:noFill/>
          <a:ln>
            <a:noFill/>
          </a:ln>
          <a:effectLst>
            <a:outerShdw blurRad="400050" dist="19050" dir="3600000" algn="bl" rotWithShape="0">
              <a:schemeClr val="dk1">
                <a:alpha val="50000"/>
              </a:schemeClr>
            </a:outerShdw>
          </a:effectLst>
        </p:spPr>
      </p:pic>
      <p:pic>
        <p:nvPicPr>
          <p:cNvPr id="766" name="Google Shape;766;p66"/>
          <p:cNvPicPr preferRelativeResize="0"/>
          <p:nvPr/>
        </p:nvPicPr>
        <p:blipFill>
          <a:blip r:embed="rId7">
            <a:alphaModFix/>
          </a:blip>
          <a:stretch>
            <a:fillRect/>
          </a:stretch>
        </p:blipFill>
        <p:spPr>
          <a:xfrm rot="-715031">
            <a:off x="251975" y="2468450"/>
            <a:ext cx="2317125" cy="2682199"/>
          </a:xfrm>
          <a:prstGeom prst="rect">
            <a:avLst/>
          </a:prstGeom>
          <a:noFill/>
          <a:ln>
            <a:noFill/>
          </a:ln>
          <a:effectLst>
            <a:outerShdw blurRad="400050" dist="19050" dir="3600000" algn="bl" rotWithShape="0">
              <a:schemeClr val="dk1">
                <a:alpha val="50000"/>
              </a:schemeClr>
            </a:outerShdw>
          </a:effectLst>
        </p:spPr>
      </p:pic>
      <p:pic>
        <p:nvPicPr>
          <p:cNvPr id="767" name="Google Shape;767;p66"/>
          <p:cNvPicPr preferRelativeResize="0"/>
          <p:nvPr/>
        </p:nvPicPr>
        <p:blipFill>
          <a:blip r:embed="rId8">
            <a:alphaModFix/>
          </a:blip>
          <a:stretch>
            <a:fillRect/>
          </a:stretch>
        </p:blipFill>
        <p:spPr>
          <a:xfrm>
            <a:off x="4015725" y="380125"/>
            <a:ext cx="2396467" cy="2682200"/>
          </a:xfrm>
          <a:prstGeom prst="rect">
            <a:avLst/>
          </a:prstGeom>
          <a:noFill/>
          <a:ln>
            <a:noFill/>
          </a:ln>
          <a:effectLst>
            <a:outerShdw blurRad="400050" dist="19050" dir="3600000" algn="bl" rotWithShape="0">
              <a:schemeClr val="dk1">
                <a:alpha val="50000"/>
              </a:schemeClr>
            </a:outerShdw>
          </a:effectLst>
        </p:spPr>
      </p:pic>
      <p:pic>
        <p:nvPicPr>
          <p:cNvPr id="768" name="Google Shape;768;p66"/>
          <p:cNvPicPr preferRelativeResize="0"/>
          <p:nvPr/>
        </p:nvPicPr>
        <p:blipFill>
          <a:blip r:embed="rId9">
            <a:alphaModFix/>
          </a:blip>
          <a:stretch>
            <a:fillRect/>
          </a:stretch>
        </p:blipFill>
        <p:spPr>
          <a:xfrm rot="-902855">
            <a:off x="6061291" y="3083006"/>
            <a:ext cx="1688211" cy="1948906"/>
          </a:xfrm>
          <a:prstGeom prst="rect">
            <a:avLst/>
          </a:prstGeom>
          <a:noFill/>
          <a:ln>
            <a:noFill/>
          </a:ln>
          <a:effectLst>
            <a:outerShdw blurRad="400050" dist="19050" dir="3600000" algn="bl" rotWithShape="0">
              <a:schemeClr val="dk1">
                <a:alpha val="50000"/>
              </a:schemeClr>
            </a:outerShdw>
          </a:effectLst>
        </p:spPr>
      </p:pic>
      <p:pic>
        <p:nvPicPr>
          <p:cNvPr id="769" name="Google Shape;769;p66"/>
          <p:cNvPicPr preferRelativeResize="0"/>
          <p:nvPr/>
        </p:nvPicPr>
        <p:blipFill rotWithShape="1">
          <a:blip r:embed="rId10">
            <a:alphaModFix/>
          </a:blip>
          <a:srcRect r="5320"/>
          <a:stretch/>
        </p:blipFill>
        <p:spPr>
          <a:xfrm rot="-420753">
            <a:off x="2477525" y="1216775"/>
            <a:ext cx="1677271" cy="2252900"/>
          </a:xfrm>
          <a:prstGeom prst="rect">
            <a:avLst/>
          </a:prstGeom>
          <a:noFill/>
          <a:ln>
            <a:noFill/>
          </a:ln>
          <a:effectLst>
            <a:outerShdw blurRad="400050" dist="19050" dir="3600000" algn="bl" rotWithShape="0">
              <a:schemeClr val="dk1">
                <a:alpha val="50000"/>
              </a:scheme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Google Shape;774;p67"/>
          <p:cNvSpPr/>
          <p:nvPr/>
        </p:nvSpPr>
        <p:spPr>
          <a:xfrm>
            <a:off x="2046300" y="189201"/>
            <a:ext cx="6217697" cy="4765105"/>
          </a:xfrm>
          <a:custGeom>
            <a:avLst/>
            <a:gdLst/>
            <a:ahLst/>
            <a:cxnLst/>
            <a:rect l="l" t="t" r="r" b="b"/>
            <a:pathLst>
              <a:path w="131696" h="100673" extrusionOk="0">
                <a:moveTo>
                  <a:pt x="128192" y="0"/>
                </a:moveTo>
                <a:lnTo>
                  <a:pt x="3504" y="0"/>
                </a:lnTo>
                <a:lnTo>
                  <a:pt x="3504" y="0"/>
                </a:lnTo>
                <a:lnTo>
                  <a:pt x="2821" y="0"/>
                </a:lnTo>
                <a:lnTo>
                  <a:pt x="2137" y="257"/>
                </a:lnTo>
                <a:lnTo>
                  <a:pt x="1624" y="598"/>
                </a:lnTo>
                <a:lnTo>
                  <a:pt x="1026" y="1026"/>
                </a:lnTo>
                <a:lnTo>
                  <a:pt x="599" y="1538"/>
                </a:lnTo>
                <a:lnTo>
                  <a:pt x="342" y="2137"/>
                </a:lnTo>
                <a:lnTo>
                  <a:pt x="86" y="2735"/>
                </a:lnTo>
                <a:lnTo>
                  <a:pt x="0" y="3504"/>
                </a:lnTo>
                <a:lnTo>
                  <a:pt x="0" y="79991"/>
                </a:lnTo>
                <a:lnTo>
                  <a:pt x="0" y="79991"/>
                </a:lnTo>
                <a:lnTo>
                  <a:pt x="86" y="80675"/>
                </a:lnTo>
                <a:lnTo>
                  <a:pt x="342" y="81359"/>
                </a:lnTo>
                <a:lnTo>
                  <a:pt x="599" y="81957"/>
                </a:lnTo>
                <a:lnTo>
                  <a:pt x="1026" y="82470"/>
                </a:lnTo>
                <a:lnTo>
                  <a:pt x="1624" y="82897"/>
                </a:lnTo>
                <a:lnTo>
                  <a:pt x="2137" y="83239"/>
                </a:lnTo>
                <a:lnTo>
                  <a:pt x="2821" y="83410"/>
                </a:lnTo>
                <a:lnTo>
                  <a:pt x="3504" y="83495"/>
                </a:lnTo>
                <a:lnTo>
                  <a:pt x="52132" y="83495"/>
                </a:lnTo>
                <a:lnTo>
                  <a:pt x="51191" y="89990"/>
                </a:lnTo>
                <a:lnTo>
                  <a:pt x="51191" y="89990"/>
                </a:lnTo>
                <a:lnTo>
                  <a:pt x="50850" y="91272"/>
                </a:lnTo>
                <a:lnTo>
                  <a:pt x="50251" y="92640"/>
                </a:lnTo>
                <a:lnTo>
                  <a:pt x="49910" y="93238"/>
                </a:lnTo>
                <a:lnTo>
                  <a:pt x="49482" y="93836"/>
                </a:lnTo>
                <a:lnTo>
                  <a:pt x="49055" y="94349"/>
                </a:lnTo>
                <a:lnTo>
                  <a:pt x="48628" y="94862"/>
                </a:lnTo>
                <a:lnTo>
                  <a:pt x="43842" y="98024"/>
                </a:lnTo>
                <a:lnTo>
                  <a:pt x="43842" y="98024"/>
                </a:lnTo>
                <a:lnTo>
                  <a:pt x="43585" y="98280"/>
                </a:lnTo>
                <a:lnTo>
                  <a:pt x="43415" y="98536"/>
                </a:lnTo>
                <a:lnTo>
                  <a:pt x="43329" y="98878"/>
                </a:lnTo>
                <a:lnTo>
                  <a:pt x="43244" y="99220"/>
                </a:lnTo>
                <a:lnTo>
                  <a:pt x="43329" y="99562"/>
                </a:lnTo>
                <a:lnTo>
                  <a:pt x="43415" y="99818"/>
                </a:lnTo>
                <a:lnTo>
                  <a:pt x="43585" y="100160"/>
                </a:lnTo>
                <a:lnTo>
                  <a:pt x="43842" y="100417"/>
                </a:lnTo>
                <a:lnTo>
                  <a:pt x="43842" y="100417"/>
                </a:lnTo>
                <a:lnTo>
                  <a:pt x="44269" y="100588"/>
                </a:lnTo>
                <a:lnTo>
                  <a:pt x="44782" y="100673"/>
                </a:lnTo>
                <a:lnTo>
                  <a:pt x="65891" y="100673"/>
                </a:lnTo>
                <a:lnTo>
                  <a:pt x="86914" y="100673"/>
                </a:lnTo>
                <a:lnTo>
                  <a:pt x="86914" y="100673"/>
                </a:lnTo>
                <a:lnTo>
                  <a:pt x="87427" y="100588"/>
                </a:lnTo>
                <a:lnTo>
                  <a:pt x="87854" y="100417"/>
                </a:lnTo>
                <a:lnTo>
                  <a:pt x="87854" y="100417"/>
                </a:lnTo>
                <a:lnTo>
                  <a:pt x="88111" y="100160"/>
                </a:lnTo>
                <a:lnTo>
                  <a:pt x="88281" y="99818"/>
                </a:lnTo>
                <a:lnTo>
                  <a:pt x="88367" y="99562"/>
                </a:lnTo>
                <a:lnTo>
                  <a:pt x="88452" y="99220"/>
                </a:lnTo>
                <a:lnTo>
                  <a:pt x="88367" y="98878"/>
                </a:lnTo>
                <a:lnTo>
                  <a:pt x="88281" y="98536"/>
                </a:lnTo>
                <a:lnTo>
                  <a:pt x="88111" y="98280"/>
                </a:lnTo>
                <a:lnTo>
                  <a:pt x="87854" y="98024"/>
                </a:lnTo>
                <a:lnTo>
                  <a:pt x="83154" y="94862"/>
                </a:lnTo>
                <a:lnTo>
                  <a:pt x="83154" y="94862"/>
                </a:lnTo>
                <a:lnTo>
                  <a:pt x="83068" y="94862"/>
                </a:lnTo>
                <a:lnTo>
                  <a:pt x="83068" y="94862"/>
                </a:lnTo>
                <a:lnTo>
                  <a:pt x="82556" y="94349"/>
                </a:lnTo>
                <a:lnTo>
                  <a:pt x="82128" y="93836"/>
                </a:lnTo>
                <a:lnTo>
                  <a:pt x="81786" y="93238"/>
                </a:lnTo>
                <a:lnTo>
                  <a:pt x="81445" y="92640"/>
                </a:lnTo>
                <a:lnTo>
                  <a:pt x="80846" y="91272"/>
                </a:lnTo>
                <a:lnTo>
                  <a:pt x="80505" y="89990"/>
                </a:lnTo>
                <a:lnTo>
                  <a:pt x="79564" y="83495"/>
                </a:lnTo>
                <a:lnTo>
                  <a:pt x="128192" y="83495"/>
                </a:lnTo>
                <a:lnTo>
                  <a:pt x="128192" y="83495"/>
                </a:lnTo>
                <a:lnTo>
                  <a:pt x="128875" y="83410"/>
                </a:lnTo>
                <a:lnTo>
                  <a:pt x="129559" y="83239"/>
                </a:lnTo>
                <a:lnTo>
                  <a:pt x="130157" y="82897"/>
                </a:lnTo>
                <a:lnTo>
                  <a:pt x="130670" y="82470"/>
                </a:lnTo>
                <a:lnTo>
                  <a:pt x="131097" y="81957"/>
                </a:lnTo>
                <a:lnTo>
                  <a:pt x="131354" y="81359"/>
                </a:lnTo>
                <a:lnTo>
                  <a:pt x="131610" y="80675"/>
                </a:lnTo>
                <a:lnTo>
                  <a:pt x="131696" y="79991"/>
                </a:lnTo>
                <a:lnTo>
                  <a:pt x="131696" y="3504"/>
                </a:lnTo>
                <a:lnTo>
                  <a:pt x="131696" y="3504"/>
                </a:lnTo>
                <a:lnTo>
                  <a:pt x="131610" y="2735"/>
                </a:lnTo>
                <a:lnTo>
                  <a:pt x="131354" y="2137"/>
                </a:lnTo>
                <a:lnTo>
                  <a:pt x="131097" y="1538"/>
                </a:lnTo>
                <a:lnTo>
                  <a:pt x="130670" y="1026"/>
                </a:lnTo>
                <a:lnTo>
                  <a:pt x="130157" y="598"/>
                </a:lnTo>
                <a:lnTo>
                  <a:pt x="129559" y="257"/>
                </a:lnTo>
                <a:lnTo>
                  <a:pt x="128875" y="0"/>
                </a:lnTo>
                <a:lnTo>
                  <a:pt x="128192" y="0"/>
                </a:lnTo>
                <a:lnTo>
                  <a:pt x="128192" y="0"/>
                </a:lnTo>
                <a:close/>
                <a:moveTo>
                  <a:pt x="65891" y="80932"/>
                </a:moveTo>
                <a:lnTo>
                  <a:pt x="65891" y="80932"/>
                </a:lnTo>
                <a:lnTo>
                  <a:pt x="65463" y="80846"/>
                </a:lnTo>
                <a:lnTo>
                  <a:pt x="65036" y="80761"/>
                </a:lnTo>
                <a:lnTo>
                  <a:pt x="64694" y="80504"/>
                </a:lnTo>
                <a:lnTo>
                  <a:pt x="64352" y="80248"/>
                </a:lnTo>
                <a:lnTo>
                  <a:pt x="64096" y="79991"/>
                </a:lnTo>
                <a:lnTo>
                  <a:pt x="63925" y="79650"/>
                </a:lnTo>
                <a:lnTo>
                  <a:pt x="63840" y="79222"/>
                </a:lnTo>
                <a:lnTo>
                  <a:pt x="63754" y="78795"/>
                </a:lnTo>
                <a:lnTo>
                  <a:pt x="63754" y="78795"/>
                </a:lnTo>
                <a:lnTo>
                  <a:pt x="63840" y="78368"/>
                </a:lnTo>
                <a:lnTo>
                  <a:pt x="63925" y="78026"/>
                </a:lnTo>
                <a:lnTo>
                  <a:pt x="64096" y="77599"/>
                </a:lnTo>
                <a:lnTo>
                  <a:pt x="64352" y="77342"/>
                </a:lnTo>
                <a:lnTo>
                  <a:pt x="64694" y="77086"/>
                </a:lnTo>
                <a:lnTo>
                  <a:pt x="65036" y="76915"/>
                </a:lnTo>
                <a:lnTo>
                  <a:pt x="65463" y="76744"/>
                </a:lnTo>
                <a:lnTo>
                  <a:pt x="65891" y="76744"/>
                </a:lnTo>
                <a:lnTo>
                  <a:pt x="65891" y="76744"/>
                </a:lnTo>
                <a:lnTo>
                  <a:pt x="66233" y="76744"/>
                </a:lnTo>
                <a:lnTo>
                  <a:pt x="66660" y="76915"/>
                </a:lnTo>
                <a:lnTo>
                  <a:pt x="67002" y="77086"/>
                </a:lnTo>
                <a:lnTo>
                  <a:pt x="67344" y="77342"/>
                </a:lnTo>
                <a:lnTo>
                  <a:pt x="67600" y="77599"/>
                </a:lnTo>
                <a:lnTo>
                  <a:pt x="67771" y="78026"/>
                </a:lnTo>
                <a:lnTo>
                  <a:pt x="67856" y="78368"/>
                </a:lnTo>
                <a:lnTo>
                  <a:pt x="67942" y="78795"/>
                </a:lnTo>
                <a:lnTo>
                  <a:pt x="67942" y="78795"/>
                </a:lnTo>
                <a:lnTo>
                  <a:pt x="67856" y="79222"/>
                </a:lnTo>
                <a:lnTo>
                  <a:pt x="67771" y="79650"/>
                </a:lnTo>
                <a:lnTo>
                  <a:pt x="67600" y="79991"/>
                </a:lnTo>
                <a:lnTo>
                  <a:pt x="67344" y="80248"/>
                </a:lnTo>
                <a:lnTo>
                  <a:pt x="67002" y="80504"/>
                </a:lnTo>
                <a:lnTo>
                  <a:pt x="66660" y="80761"/>
                </a:lnTo>
                <a:lnTo>
                  <a:pt x="66233" y="80846"/>
                </a:lnTo>
                <a:lnTo>
                  <a:pt x="65891" y="80932"/>
                </a:lnTo>
                <a:lnTo>
                  <a:pt x="65891" y="80932"/>
                </a:lnTo>
                <a:close/>
                <a:moveTo>
                  <a:pt x="126568" y="74009"/>
                </a:moveTo>
                <a:lnTo>
                  <a:pt x="5128" y="74009"/>
                </a:lnTo>
                <a:lnTo>
                  <a:pt x="5128" y="4871"/>
                </a:lnTo>
                <a:lnTo>
                  <a:pt x="126568" y="4871"/>
                </a:lnTo>
                <a:lnTo>
                  <a:pt x="126568" y="740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67"/>
          <p:cNvSpPr txBox="1"/>
          <p:nvPr/>
        </p:nvSpPr>
        <p:spPr>
          <a:xfrm>
            <a:off x="2921200" y="2782075"/>
            <a:ext cx="48135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solidFill>
                  <a:schemeClr val="dk1"/>
                </a:solidFill>
                <a:latin typeface="Cherry Cream Soda"/>
                <a:ea typeface="Cherry Cream Soda"/>
                <a:cs typeface="Cherry Cream Soda"/>
                <a:sym typeface="Cherry Cream Soda"/>
              </a:rPr>
              <a:t>Slide layout from Slidego</a:t>
            </a:r>
            <a:endParaRPr sz="1600">
              <a:solidFill>
                <a:schemeClr val="dk1"/>
              </a:solidFill>
              <a:latin typeface="Cherry Cream Soda"/>
              <a:ea typeface="Cherry Cream Soda"/>
              <a:cs typeface="Cherry Cream Soda"/>
              <a:sym typeface="Cherry Cream Soda"/>
            </a:endParaRPr>
          </a:p>
          <a:p>
            <a:pPr marL="0" lvl="0" indent="0" algn="l" rtl="0">
              <a:spcBef>
                <a:spcPts val="0"/>
              </a:spcBef>
              <a:spcAft>
                <a:spcPts val="0"/>
              </a:spcAft>
              <a:buNone/>
            </a:pPr>
            <a:endParaRPr sz="1600">
              <a:solidFill>
                <a:schemeClr val="dk1"/>
              </a:solidFill>
              <a:latin typeface="Cherry Cream Soda"/>
              <a:ea typeface="Cherry Cream Soda"/>
              <a:cs typeface="Cherry Cream Soda"/>
              <a:sym typeface="Cherry Cream Soda"/>
            </a:endParaRPr>
          </a:p>
          <a:p>
            <a:pPr marL="0" lvl="0" indent="0" algn="l" rtl="0">
              <a:spcBef>
                <a:spcPts val="0"/>
              </a:spcBef>
              <a:spcAft>
                <a:spcPts val="0"/>
              </a:spcAft>
              <a:buNone/>
            </a:pPr>
            <a:r>
              <a:rPr lang="en-GB" sz="1600">
                <a:solidFill>
                  <a:schemeClr val="dk1"/>
                </a:solidFill>
                <a:latin typeface="Cherry Cream Soda"/>
                <a:ea typeface="Cherry Cream Soda"/>
                <a:cs typeface="Cherry Cream Soda"/>
                <a:sym typeface="Cherry Cream Soda"/>
              </a:rPr>
              <a:t>Images from Google, various clipart sites</a:t>
            </a:r>
            <a:endParaRPr>
              <a:solidFill>
                <a:schemeClr val="dk1"/>
              </a:solidFill>
              <a:latin typeface="Lora Medium"/>
              <a:ea typeface="Lora Medium"/>
              <a:cs typeface="Lora Medium"/>
              <a:sym typeface="Lora Medium"/>
            </a:endParaRPr>
          </a:p>
        </p:txBody>
      </p:sp>
      <p:pic>
        <p:nvPicPr>
          <p:cNvPr id="776" name="Google Shape;776;p67"/>
          <p:cNvPicPr preferRelativeResize="0"/>
          <p:nvPr/>
        </p:nvPicPr>
        <p:blipFill>
          <a:blip r:embed="rId3">
            <a:alphaModFix/>
          </a:blip>
          <a:stretch>
            <a:fillRect/>
          </a:stretch>
        </p:blipFill>
        <p:spPr>
          <a:xfrm>
            <a:off x="3059525" y="671875"/>
            <a:ext cx="2080926" cy="1965900"/>
          </a:xfrm>
          <a:prstGeom prst="rect">
            <a:avLst/>
          </a:prstGeom>
          <a:noFill/>
          <a:ln>
            <a:noFill/>
          </a:ln>
        </p:spPr>
      </p:pic>
      <p:pic>
        <p:nvPicPr>
          <p:cNvPr id="777" name="Google Shape;777;p67"/>
          <p:cNvPicPr preferRelativeResize="0"/>
          <p:nvPr/>
        </p:nvPicPr>
        <p:blipFill>
          <a:blip r:embed="rId4">
            <a:alphaModFix/>
          </a:blip>
          <a:stretch>
            <a:fillRect/>
          </a:stretch>
        </p:blipFill>
        <p:spPr>
          <a:xfrm>
            <a:off x="6152950" y="698599"/>
            <a:ext cx="1668450" cy="20834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53"/>
          <p:cNvSpPr txBox="1"/>
          <p:nvPr/>
        </p:nvSpPr>
        <p:spPr>
          <a:xfrm>
            <a:off x="124200" y="1156800"/>
            <a:ext cx="9019800" cy="371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2900">
                <a:solidFill>
                  <a:schemeClr val="dk1"/>
                </a:solidFill>
                <a:highlight>
                  <a:srgbClr val="FFFFFF"/>
                </a:highlight>
                <a:latin typeface="Boogaloo"/>
                <a:ea typeface="Boogaloo"/>
                <a:cs typeface="Boogaloo"/>
                <a:sym typeface="Boogaloo"/>
              </a:rPr>
              <a:t> </a:t>
            </a:r>
            <a:endParaRPr sz="2900">
              <a:solidFill>
                <a:schemeClr val="dk1"/>
              </a:solidFill>
              <a:highlight>
                <a:srgbClr val="FFFFFF"/>
              </a:highlight>
              <a:latin typeface="Boogaloo"/>
              <a:ea typeface="Boogaloo"/>
              <a:cs typeface="Boogaloo"/>
              <a:sym typeface="Boogaloo"/>
            </a:endParaRPr>
          </a:p>
          <a:p>
            <a:pPr marL="457200" lvl="0" indent="0" algn="l" rtl="0">
              <a:lnSpc>
                <a:spcPct val="115000"/>
              </a:lnSpc>
              <a:spcBef>
                <a:spcPts val="0"/>
              </a:spcBef>
              <a:spcAft>
                <a:spcPts val="0"/>
              </a:spcAft>
              <a:buNone/>
            </a:pPr>
            <a:r>
              <a:rPr lang="en-GB" sz="2900">
                <a:solidFill>
                  <a:srgbClr val="8E7CC3"/>
                </a:solidFill>
                <a:highlight>
                  <a:srgbClr val="FFFFFF"/>
                </a:highlight>
                <a:latin typeface="Boogaloo"/>
                <a:ea typeface="Boogaloo"/>
                <a:cs typeface="Boogaloo"/>
                <a:sym typeface="Boogaloo"/>
              </a:rPr>
              <a:t>1.</a:t>
            </a:r>
            <a:r>
              <a:rPr lang="en-GB" sz="1000">
                <a:solidFill>
                  <a:srgbClr val="8E7CC3"/>
                </a:solidFill>
                <a:highlight>
                  <a:srgbClr val="FFFFFF"/>
                </a:highlight>
                <a:latin typeface="Boogaloo"/>
                <a:ea typeface="Boogaloo"/>
                <a:cs typeface="Boogaloo"/>
                <a:sym typeface="Boogaloo"/>
              </a:rPr>
              <a:t>                       </a:t>
            </a:r>
            <a:r>
              <a:rPr lang="en-GB" sz="2900" u="sng">
                <a:solidFill>
                  <a:srgbClr val="8E7CC3"/>
                </a:solidFill>
                <a:highlight>
                  <a:srgbClr val="FFFFFF"/>
                </a:highlight>
                <a:latin typeface="Boogaloo"/>
                <a:ea typeface="Boogaloo"/>
                <a:cs typeface="Boogaloo"/>
                <a:sym typeface="Boogaloo"/>
                <a:hlinkClick r:id="rId3">
                  <a:extLst>
                    <a:ext uri="{A12FA001-AC4F-418D-AE19-62706E023703}">
                      <ahyp:hlinkClr xmlns:ahyp="http://schemas.microsoft.com/office/drawing/2018/hyperlinkcolor" val="tx"/>
                    </a:ext>
                  </a:extLst>
                </a:hlinkClick>
              </a:rPr>
              <a:t>Define the Problem</a:t>
            </a:r>
            <a:endParaRPr sz="2900" u="sng">
              <a:solidFill>
                <a:srgbClr val="8E7CC3"/>
              </a:solidFill>
              <a:highlight>
                <a:srgbClr val="FFFFFF"/>
              </a:highlight>
              <a:latin typeface="Boogaloo"/>
              <a:ea typeface="Boogaloo"/>
              <a:cs typeface="Boogaloo"/>
              <a:sym typeface="Boogaloo"/>
            </a:endParaRPr>
          </a:p>
          <a:p>
            <a:pPr marL="457200" lvl="0" indent="0" algn="l" rtl="0">
              <a:lnSpc>
                <a:spcPct val="115000"/>
              </a:lnSpc>
              <a:spcBef>
                <a:spcPts val="0"/>
              </a:spcBef>
              <a:spcAft>
                <a:spcPts val="0"/>
              </a:spcAft>
              <a:buNone/>
            </a:pPr>
            <a:r>
              <a:rPr lang="en-GB" sz="2900">
                <a:solidFill>
                  <a:srgbClr val="8E7CC3"/>
                </a:solidFill>
                <a:highlight>
                  <a:srgbClr val="FFFFFF"/>
                </a:highlight>
                <a:latin typeface="Boogaloo"/>
                <a:ea typeface="Boogaloo"/>
                <a:cs typeface="Boogaloo"/>
                <a:sym typeface="Boogaloo"/>
              </a:rPr>
              <a:t>2.</a:t>
            </a:r>
            <a:r>
              <a:rPr lang="en-GB" sz="1000">
                <a:solidFill>
                  <a:srgbClr val="8E7CC3"/>
                </a:solidFill>
                <a:highlight>
                  <a:srgbClr val="FFFFFF"/>
                </a:highlight>
                <a:latin typeface="Boogaloo"/>
                <a:ea typeface="Boogaloo"/>
                <a:cs typeface="Boogaloo"/>
                <a:sym typeface="Boogaloo"/>
              </a:rPr>
              <a:t>                       </a:t>
            </a:r>
            <a:r>
              <a:rPr lang="en-GB" sz="2900" u="sng">
                <a:solidFill>
                  <a:srgbClr val="8E7CC3"/>
                </a:solidFill>
                <a:highlight>
                  <a:srgbClr val="FFFFFF"/>
                </a:highlight>
                <a:latin typeface="Boogaloo"/>
                <a:ea typeface="Boogaloo"/>
                <a:cs typeface="Boogaloo"/>
                <a:sym typeface="Boogaloo"/>
                <a:hlinkClick r:id="rId4">
                  <a:extLst>
                    <a:ext uri="{A12FA001-AC4F-418D-AE19-62706E023703}">
                      <ahyp:hlinkClr xmlns:ahyp="http://schemas.microsoft.com/office/drawing/2018/hyperlinkcolor" val="tx"/>
                    </a:ext>
                  </a:extLst>
                </a:hlinkClick>
              </a:rPr>
              <a:t>Gather the Evidence</a:t>
            </a:r>
            <a:endParaRPr sz="2900" u="sng">
              <a:solidFill>
                <a:srgbClr val="8E7CC3"/>
              </a:solidFill>
              <a:highlight>
                <a:srgbClr val="FFFFFF"/>
              </a:highlight>
              <a:latin typeface="Boogaloo"/>
              <a:ea typeface="Boogaloo"/>
              <a:cs typeface="Boogaloo"/>
              <a:sym typeface="Boogaloo"/>
            </a:endParaRPr>
          </a:p>
          <a:p>
            <a:pPr marL="457200" lvl="0" indent="0" algn="l" rtl="0">
              <a:lnSpc>
                <a:spcPct val="115000"/>
              </a:lnSpc>
              <a:spcBef>
                <a:spcPts val="0"/>
              </a:spcBef>
              <a:spcAft>
                <a:spcPts val="0"/>
              </a:spcAft>
              <a:buNone/>
            </a:pPr>
            <a:r>
              <a:rPr lang="en-GB" sz="2900">
                <a:solidFill>
                  <a:srgbClr val="8E7CC3"/>
                </a:solidFill>
                <a:highlight>
                  <a:srgbClr val="FFFFFF"/>
                </a:highlight>
                <a:latin typeface="Boogaloo"/>
                <a:ea typeface="Boogaloo"/>
                <a:cs typeface="Boogaloo"/>
                <a:sym typeface="Boogaloo"/>
              </a:rPr>
              <a:t>3.</a:t>
            </a:r>
            <a:r>
              <a:rPr lang="en-GB" sz="1000">
                <a:solidFill>
                  <a:srgbClr val="8E7CC3"/>
                </a:solidFill>
                <a:highlight>
                  <a:srgbClr val="FFFFFF"/>
                </a:highlight>
                <a:latin typeface="Boogaloo"/>
                <a:ea typeface="Boogaloo"/>
                <a:cs typeface="Boogaloo"/>
                <a:sym typeface="Boogaloo"/>
              </a:rPr>
              <a:t>                       </a:t>
            </a:r>
            <a:r>
              <a:rPr lang="en-GB" sz="2900" u="sng">
                <a:solidFill>
                  <a:srgbClr val="8E7CC3"/>
                </a:solidFill>
                <a:highlight>
                  <a:srgbClr val="FFFFFF"/>
                </a:highlight>
                <a:latin typeface="Boogaloo"/>
                <a:ea typeface="Boogaloo"/>
                <a:cs typeface="Boogaloo"/>
                <a:sym typeface="Boogaloo"/>
                <a:hlinkClick r:id="rId5">
                  <a:extLst>
                    <a:ext uri="{A12FA001-AC4F-418D-AE19-62706E023703}">
                      <ahyp:hlinkClr xmlns:ahyp="http://schemas.microsoft.com/office/drawing/2018/hyperlinkcolor" val="tx"/>
                    </a:ext>
                  </a:extLst>
                </a:hlinkClick>
              </a:rPr>
              <a:t>Identify the Causes</a:t>
            </a:r>
            <a:endParaRPr sz="2900" u="sng">
              <a:solidFill>
                <a:srgbClr val="8E7CC3"/>
              </a:solidFill>
              <a:highlight>
                <a:srgbClr val="FFFFFF"/>
              </a:highlight>
              <a:latin typeface="Boogaloo"/>
              <a:ea typeface="Boogaloo"/>
              <a:cs typeface="Boogaloo"/>
              <a:sym typeface="Boogaloo"/>
            </a:endParaRPr>
          </a:p>
          <a:p>
            <a:pPr marL="457200" lvl="0" indent="0" algn="l" rtl="0">
              <a:lnSpc>
                <a:spcPct val="115000"/>
              </a:lnSpc>
              <a:spcBef>
                <a:spcPts val="0"/>
              </a:spcBef>
              <a:spcAft>
                <a:spcPts val="0"/>
              </a:spcAft>
              <a:buNone/>
            </a:pPr>
            <a:r>
              <a:rPr lang="en-GB" sz="2900">
                <a:solidFill>
                  <a:srgbClr val="8E7CC3"/>
                </a:solidFill>
                <a:highlight>
                  <a:srgbClr val="FFFFFF"/>
                </a:highlight>
                <a:latin typeface="Boogaloo"/>
                <a:ea typeface="Boogaloo"/>
                <a:cs typeface="Boogaloo"/>
                <a:sym typeface="Boogaloo"/>
              </a:rPr>
              <a:t>4.</a:t>
            </a:r>
            <a:r>
              <a:rPr lang="en-GB" sz="1000">
                <a:solidFill>
                  <a:srgbClr val="8E7CC3"/>
                </a:solidFill>
                <a:highlight>
                  <a:srgbClr val="FFFFFF"/>
                </a:highlight>
                <a:latin typeface="Boogaloo"/>
                <a:ea typeface="Boogaloo"/>
                <a:cs typeface="Boogaloo"/>
                <a:sym typeface="Boogaloo"/>
              </a:rPr>
              <a:t>                       </a:t>
            </a:r>
            <a:r>
              <a:rPr lang="en-GB" sz="2900" u="sng">
                <a:solidFill>
                  <a:srgbClr val="8E7CC3"/>
                </a:solidFill>
                <a:highlight>
                  <a:srgbClr val="FFFFFF"/>
                </a:highlight>
                <a:latin typeface="Boogaloo"/>
                <a:ea typeface="Boogaloo"/>
                <a:cs typeface="Boogaloo"/>
                <a:sym typeface="Boogaloo"/>
                <a:hlinkClick r:id="rId6">
                  <a:extLst>
                    <a:ext uri="{A12FA001-AC4F-418D-AE19-62706E023703}">
                      <ahyp:hlinkClr xmlns:ahyp="http://schemas.microsoft.com/office/drawing/2018/hyperlinkcolor" val="tx"/>
                    </a:ext>
                  </a:extLst>
                </a:hlinkClick>
              </a:rPr>
              <a:t>Evaluate an Existing Policy</a:t>
            </a:r>
            <a:endParaRPr sz="2900" u="sng">
              <a:solidFill>
                <a:srgbClr val="8E7CC3"/>
              </a:solidFill>
              <a:highlight>
                <a:srgbClr val="FFFFFF"/>
              </a:highlight>
              <a:latin typeface="Boogaloo"/>
              <a:ea typeface="Boogaloo"/>
              <a:cs typeface="Boogaloo"/>
              <a:sym typeface="Boogaloo"/>
            </a:endParaRPr>
          </a:p>
          <a:p>
            <a:pPr marL="457200" lvl="0" indent="0" algn="l" rtl="0">
              <a:lnSpc>
                <a:spcPct val="115000"/>
              </a:lnSpc>
              <a:spcBef>
                <a:spcPts val="0"/>
              </a:spcBef>
              <a:spcAft>
                <a:spcPts val="0"/>
              </a:spcAft>
              <a:buNone/>
            </a:pPr>
            <a:r>
              <a:rPr lang="en-GB" sz="2900">
                <a:solidFill>
                  <a:srgbClr val="8E7CC3"/>
                </a:solidFill>
                <a:highlight>
                  <a:srgbClr val="FFFFFF"/>
                </a:highlight>
                <a:latin typeface="Boogaloo"/>
                <a:ea typeface="Boogaloo"/>
                <a:cs typeface="Boogaloo"/>
                <a:sym typeface="Boogaloo"/>
              </a:rPr>
              <a:t>5.</a:t>
            </a:r>
            <a:r>
              <a:rPr lang="en-GB" sz="1000">
                <a:solidFill>
                  <a:srgbClr val="8E7CC3"/>
                </a:solidFill>
                <a:highlight>
                  <a:srgbClr val="FFFFFF"/>
                </a:highlight>
                <a:latin typeface="Boogaloo"/>
                <a:ea typeface="Boogaloo"/>
                <a:cs typeface="Boogaloo"/>
                <a:sym typeface="Boogaloo"/>
              </a:rPr>
              <a:t>                       </a:t>
            </a:r>
            <a:r>
              <a:rPr lang="en-GB" sz="2900" u="sng">
                <a:solidFill>
                  <a:srgbClr val="8E7CC3"/>
                </a:solidFill>
                <a:highlight>
                  <a:srgbClr val="FFFFFF"/>
                </a:highlight>
                <a:latin typeface="Boogaloo"/>
                <a:ea typeface="Boogaloo"/>
                <a:cs typeface="Boogaloo"/>
                <a:sym typeface="Boogaloo"/>
                <a:hlinkClick r:id="rId7">
                  <a:extLst>
                    <a:ext uri="{A12FA001-AC4F-418D-AE19-62706E023703}">
                      <ahyp:hlinkClr xmlns:ahyp="http://schemas.microsoft.com/office/drawing/2018/hyperlinkcolor" val="tx"/>
                    </a:ext>
                  </a:extLst>
                </a:hlinkClick>
              </a:rPr>
              <a:t>Develop Solutions</a:t>
            </a:r>
            <a:endParaRPr sz="2900" u="sng">
              <a:solidFill>
                <a:srgbClr val="8E7CC3"/>
              </a:solidFill>
              <a:highlight>
                <a:srgbClr val="FFFFFF"/>
              </a:highlight>
              <a:latin typeface="Boogaloo"/>
              <a:ea typeface="Boogaloo"/>
              <a:cs typeface="Boogaloo"/>
              <a:sym typeface="Boogaloo"/>
            </a:endParaRPr>
          </a:p>
          <a:p>
            <a:pPr marL="457200" lvl="0" indent="0" algn="l" rtl="0">
              <a:lnSpc>
                <a:spcPct val="115000"/>
              </a:lnSpc>
              <a:spcBef>
                <a:spcPts val="0"/>
              </a:spcBef>
              <a:spcAft>
                <a:spcPts val="0"/>
              </a:spcAft>
              <a:buNone/>
            </a:pPr>
            <a:r>
              <a:rPr lang="en-GB" sz="2900">
                <a:solidFill>
                  <a:srgbClr val="8E7CC3"/>
                </a:solidFill>
                <a:highlight>
                  <a:srgbClr val="FFFFFF"/>
                </a:highlight>
                <a:latin typeface="Boogaloo"/>
                <a:ea typeface="Boogaloo"/>
                <a:cs typeface="Boogaloo"/>
                <a:sym typeface="Boogaloo"/>
              </a:rPr>
              <a:t>6.</a:t>
            </a:r>
            <a:r>
              <a:rPr lang="en-GB" sz="1000">
                <a:solidFill>
                  <a:srgbClr val="8E7CC3"/>
                </a:solidFill>
                <a:highlight>
                  <a:srgbClr val="FFFFFF"/>
                </a:highlight>
                <a:latin typeface="Boogaloo"/>
                <a:ea typeface="Boogaloo"/>
                <a:cs typeface="Boogaloo"/>
                <a:sym typeface="Boogaloo"/>
              </a:rPr>
              <a:t>                       </a:t>
            </a:r>
            <a:r>
              <a:rPr lang="en-GB" sz="2900" u="sng">
                <a:solidFill>
                  <a:srgbClr val="8E7CC3"/>
                </a:solidFill>
                <a:highlight>
                  <a:srgbClr val="FFFFFF"/>
                </a:highlight>
                <a:latin typeface="Boogaloo"/>
                <a:ea typeface="Boogaloo"/>
                <a:cs typeface="Boogaloo"/>
                <a:sym typeface="Boogaloo"/>
                <a:hlinkClick r:id="rId8">
                  <a:extLst>
                    <a:ext uri="{A12FA001-AC4F-418D-AE19-62706E023703}">
                      <ahyp:hlinkClr xmlns:ahyp="http://schemas.microsoft.com/office/drawing/2018/hyperlinkcolor" val="tx"/>
                    </a:ext>
                  </a:extLst>
                </a:hlinkClick>
              </a:rPr>
              <a:t>Select the Best Solution </a:t>
            </a:r>
            <a:r>
              <a:rPr lang="en-GB" sz="2900">
                <a:solidFill>
                  <a:srgbClr val="8E7CC3"/>
                </a:solidFill>
                <a:highlight>
                  <a:srgbClr val="FFFFFF"/>
                </a:highlight>
                <a:latin typeface="Boogaloo"/>
                <a:ea typeface="Boogaloo"/>
                <a:cs typeface="Boogaloo"/>
                <a:sym typeface="Boogaloo"/>
              </a:rPr>
              <a:t> (Feasibility vs. Effectiveness)</a:t>
            </a:r>
            <a:endParaRPr sz="2900">
              <a:solidFill>
                <a:srgbClr val="8E7CC3"/>
              </a:solidFill>
              <a:highlight>
                <a:srgbClr val="FFFFFF"/>
              </a:highlight>
              <a:latin typeface="Boogaloo"/>
              <a:ea typeface="Boogaloo"/>
              <a:cs typeface="Boogaloo"/>
              <a:sym typeface="Boogaloo"/>
            </a:endParaRPr>
          </a:p>
        </p:txBody>
      </p:sp>
      <p:sp>
        <p:nvSpPr>
          <p:cNvPr id="578" name="Google Shape;578;p53"/>
          <p:cNvSpPr txBox="1"/>
          <p:nvPr/>
        </p:nvSpPr>
        <p:spPr>
          <a:xfrm>
            <a:off x="-115000" y="4867800"/>
            <a:ext cx="2811300" cy="2757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1200"/>
              </a:spcAft>
              <a:buNone/>
            </a:pPr>
            <a:r>
              <a:rPr lang="en-GB" sz="740">
                <a:solidFill>
                  <a:srgbClr val="E3E9ED"/>
                </a:solidFill>
                <a:latin typeface="Cherry Cream Soda"/>
                <a:ea typeface="Cherry Cream Soda"/>
                <a:cs typeface="Cherry Cream Soda"/>
                <a:sym typeface="Cherry Cream Soda"/>
              </a:rPr>
              <a:t>PS 148Q - The Ruby G. Allen School </a:t>
            </a:r>
            <a:endParaRPr sz="800">
              <a:solidFill>
                <a:srgbClr val="E3E9ED"/>
              </a:solidFill>
              <a:latin typeface="Cherry Cream Soda"/>
              <a:ea typeface="Cherry Cream Soda"/>
              <a:cs typeface="Cherry Cream Soda"/>
              <a:sym typeface="Cherry Cream Soda"/>
            </a:endParaRPr>
          </a:p>
        </p:txBody>
      </p:sp>
      <p:sp>
        <p:nvSpPr>
          <p:cNvPr id="579" name="Google Shape;579;p53"/>
          <p:cNvSpPr txBox="1"/>
          <p:nvPr/>
        </p:nvSpPr>
        <p:spPr>
          <a:xfrm>
            <a:off x="79475" y="153350"/>
            <a:ext cx="8884800" cy="877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4500" b="1">
                <a:solidFill>
                  <a:srgbClr val="00C3B1"/>
                </a:solidFill>
                <a:highlight>
                  <a:schemeClr val="lt1"/>
                </a:highlight>
                <a:latin typeface="Boogaloo"/>
                <a:ea typeface="Boogaloo"/>
                <a:cs typeface="Boogaloo"/>
                <a:sym typeface="Boogaloo"/>
              </a:rPr>
              <a:t>6 Steps of the Public Policy Analyst (</a:t>
            </a:r>
            <a:r>
              <a:rPr lang="en-GB" sz="4500" b="1" u="sng">
                <a:solidFill>
                  <a:srgbClr val="00C3B1"/>
                </a:solidFill>
                <a:highlight>
                  <a:schemeClr val="lt1"/>
                </a:highlight>
                <a:latin typeface="Boogaloo"/>
                <a:ea typeface="Boogaloo"/>
                <a:cs typeface="Boogaloo"/>
                <a:sym typeface="Boogaloo"/>
                <a:hlinkClick r:id="rId9">
                  <a:extLst>
                    <a:ext uri="{A12FA001-AC4F-418D-AE19-62706E023703}">
                      <ahyp:hlinkClr xmlns:ahyp="http://schemas.microsoft.com/office/drawing/2018/hyperlinkcolor" val="tx"/>
                    </a:ext>
                  </a:extLst>
                </a:hlinkClick>
              </a:rPr>
              <a:t>PPA</a:t>
            </a:r>
            <a:r>
              <a:rPr lang="en-GB" sz="4500" b="1">
                <a:solidFill>
                  <a:srgbClr val="00C3B1"/>
                </a:solidFill>
                <a:highlight>
                  <a:schemeClr val="lt1"/>
                </a:highlight>
                <a:latin typeface="Boogaloo"/>
                <a:ea typeface="Boogaloo"/>
                <a:cs typeface="Boogaloo"/>
                <a:sym typeface="Boogaloo"/>
              </a:rPr>
              <a:t>)</a:t>
            </a:r>
            <a:endParaRPr sz="1800">
              <a:solidFill>
                <a:schemeClr val="dk2"/>
              </a:solidFill>
            </a:endParaRPr>
          </a:p>
        </p:txBody>
      </p:sp>
      <p:pic>
        <p:nvPicPr>
          <p:cNvPr id="580" name="Google Shape;580;p53"/>
          <p:cNvPicPr preferRelativeResize="0"/>
          <p:nvPr/>
        </p:nvPicPr>
        <p:blipFill>
          <a:blip r:embed="rId10">
            <a:alphaModFix/>
          </a:blip>
          <a:stretch>
            <a:fillRect/>
          </a:stretch>
        </p:blipFill>
        <p:spPr>
          <a:xfrm>
            <a:off x="6253424" y="1337950"/>
            <a:ext cx="2357175" cy="26543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79"/>
                                        </p:tgtEl>
                                        <p:attrNameLst>
                                          <p:attrName>style.visibility</p:attrName>
                                        </p:attrNameLst>
                                      </p:cBhvr>
                                      <p:to>
                                        <p:strVal val="visible"/>
                                      </p:to>
                                    </p:set>
                                    <p:anim calcmode="lin" valueType="num">
                                      <p:cBhvr additive="base">
                                        <p:cTn id="7" dur="1000"/>
                                        <p:tgtEl>
                                          <p:spTgt spid="57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54"/>
          <p:cNvPicPr preferRelativeResize="0"/>
          <p:nvPr/>
        </p:nvPicPr>
        <p:blipFill>
          <a:blip r:embed="rId3">
            <a:alphaModFix/>
          </a:blip>
          <a:stretch>
            <a:fillRect/>
          </a:stretch>
        </p:blipFill>
        <p:spPr>
          <a:xfrm>
            <a:off x="5263100" y="209651"/>
            <a:ext cx="3175936" cy="4043550"/>
          </a:xfrm>
          <a:prstGeom prst="rect">
            <a:avLst/>
          </a:prstGeom>
          <a:noFill/>
          <a:ln>
            <a:noFill/>
          </a:ln>
        </p:spPr>
      </p:pic>
      <p:pic>
        <p:nvPicPr>
          <p:cNvPr id="586" name="Google Shape;586;p54"/>
          <p:cNvPicPr preferRelativeResize="0"/>
          <p:nvPr/>
        </p:nvPicPr>
        <p:blipFill>
          <a:blip r:embed="rId4">
            <a:alphaModFix/>
          </a:blip>
          <a:stretch>
            <a:fillRect/>
          </a:stretch>
        </p:blipFill>
        <p:spPr>
          <a:xfrm>
            <a:off x="6962075" y="2622825"/>
            <a:ext cx="1946951" cy="2368276"/>
          </a:xfrm>
          <a:prstGeom prst="rect">
            <a:avLst/>
          </a:prstGeom>
          <a:noFill/>
          <a:ln>
            <a:noFill/>
          </a:ln>
        </p:spPr>
      </p:pic>
      <p:pic>
        <p:nvPicPr>
          <p:cNvPr id="587" name="Google Shape;587;p54"/>
          <p:cNvPicPr preferRelativeResize="0"/>
          <p:nvPr/>
        </p:nvPicPr>
        <p:blipFill>
          <a:blip r:embed="rId5">
            <a:alphaModFix/>
          </a:blip>
          <a:stretch>
            <a:fillRect/>
          </a:stretch>
        </p:blipFill>
        <p:spPr>
          <a:xfrm>
            <a:off x="664575" y="26875"/>
            <a:ext cx="2843225" cy="3673300"/>
          </a:xfrm>
          <a:prstGeom prst="rect">
            <a:avLst/>
          </a:prstGeom>
          <a:noFill/>
          <a:ln>
            <a:noFill/>
          </a:ln>
        </p:spPr>
      </p:pic>
      <p:pic>
        <p:nvPicPr>
          <p:cNvPr id="588" name="Google Shape;588;p54"/>
          <p:cNvPicPr preferRelativeResize="0"/>
          <p:nvPr/>
        </p:nvPicPr>
        <p:blipFill>
          <a:blip r:embed="rId6">
            <a:alphaModFix/>
          </a:blip>
          <a:stretch>
            <a:fillRect/>
          </a:stretch>
        </p:blipFill>
        <p:spPr>
          <a:xfrm rot="-1120928">
            <a:off x="2281268" y="2772862"/>
            <a:ext cx="2878760" cy="1961245"/>
          </a:xfrm>
          <a:prstGeom prst="rect">
            <a:avLst/>
          </a:prstGeom>
          <a:noFill/>
          <a:ln>
            <a:noFill/>
          </a:ln>
        </p:spPr>
      </p:pic>
      <p:sp>
        <p:nvSpPr>
          <p:cNvPr id="589" name="Google Shape;589;p54"/>
          <p:cNvSpPr txBox="1"/>
          <p:nvPr/>
        </p:nvSpPr>
        <p:spPr>
          <a:xfrm>
            <a:off x="-115000" y="4867800"/>
            <a:ext cx="2811300" cy="2757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1200"/>
              </a:spcAft>
              <a:buNone/>
            </a:pPr>
            <a:r>
              <a:rPr lang="en-GB" sz="740">
                <a:solidFill>
                  <a:srgbClr val="E3E9ED"/>
                </a:solidFill>
                <a:latin typeface="Cherry Cream Soda"/>
                <a:ea typeface="Cherry Cream Soda"/>
                <a:cs typeface="Cherry Cream Soda"/>
                <a:sym typeface="Cherry Cream Soda"/>
              </a:rPr>
              <a:t>PS 148Q - The Ruby G. Allen School </a:t>
            </a:r>
            <a:endParaRPr sz="800">
              <a:solidFill>
                <a:srgbClr val="E3E9ED"/>
              </a:solidFill>
              <a:latin typeface="Cherry Cream Soda"/>
              <a:ea typeface="Cherry Cream Soda"/>
              <a:cs typeface="Cherry Cream Soda"/>
              <a:sym typeface="Cherry Cream Sod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86"/>
                                        </p:tgtEl>
                                        <p:attrNameLst>
                                          <p:attrName>style.visibility</p:attrName>
                                        </p:attrNameLst>
                                      </p:cBhvr>
                                      <p:to>
                                        <p:strVal val="visible"/>
                                      </p:to>
                                    </p:set>
                                    <p:anim calcmode="lin" valueType="num">
                                      <p:cBhvr additive="base">
                                        <p:cTn id="7" dur="500"/>
                                        <p:tgtEl>
                                          <p:spTgt spid="586"/>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88"/>
                                        </p:tgtEl>
                                        <p:attrNameLst>
                                          <p:attrName>style.visibility</p:attrName>
                                        </p:attrNameLst>
                                      </p:cBhvr>
                                      <p:to>
                                        <p:strVal val="visible"/>
                                      </p:to>
                                    </p:set>
                                    <p:animEffect transition="in" filter="fade">
                                      <p:cBhvr>
                                        <p:cTn id="11" dur="3100"/>
                                        <p:tgtEl>
                                          <p:spTgt spid="588"/>
                                        </p:tgtEl>
                                      </p:cBhvr>
                                    </p:animEffect>
                                  </p:childTnLst>
                                </p:cTn>
                              </p:par>
                            </p:childTnLst>
                          </p:cTn>
                        </p:par>
                        <p:par>
                          <p:cTn id="12" fill="hold">
                            <p:stCondLst>
                              <p:cond delay="3600"/>
                            </p:stCondLst>
                            <p:childTnLst>
                              <p:par>
                                <p:cTn id="13" presetID="1" presetClass="entr" presetSubtype="0" fill="hold" nodeType="afterEffect">
                                  <p:stCondLst>
                                    <p:cond delay="0"/>
                                  </p:stCondLst>
                                  <p:childTnLst>
                                    <p:set>
                                      <p:cBhvr>
                                        <p:cTn id="14" dur="1" fill="hold">
                                          <p:stCondLst>
                                            <p:cond delay="0"/>
                                          </p:stCondLst>
                                        </p:cTn>
                                        <p:tgtEl>
                                          <p:spTgt spid="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Google Shape;594;p55"/>
          <p:cNvSpPr txBox="1"/>
          <p:nvPr/>
        </p:nvSpPr>
        <p:spPr>
          <a:xfrm>
            <a:off x="271300" y="247875"/>
            <a:ext cx="8146800" cy="526800"/>
          </a:xfrm>
          <a:prstGeom prst="rect">
            <a:avLst/>
          </a:prstGeom>
          <a:noFill/>
          <a:ln>
            <a:noFill/>
          </a:ln>
        </p:spPr>
        <p:txBody>
          <a:bodyPr spcFirstLastPara="1" wrap="square" lIns="91425" tIns="91425" rIns="91425" bIns="91425" anchor="t" anchorCtr="0">
            <a:noAutofit/>
          </a:bodyPr>
          <a:lstStyle/>
          <a:p>
            <a:pPr marL="457200" lvl="0" indent="-463550" algn="ctr" rtl="0">
              <a:spcBef>
                <a:spcPts val="0"/>
              </a:spcBef>
              <a:spcAft>
                <a:spcPts val="0"/>
              </a:spcAft>
              <a:buClr>
                <a:srgbClr val="F35E96"/>
              </a:buClr>
              <a:buSzPts val="3700"/>
              <a:buFont typeface="Alfa Slab One"/>
              <a:buAutoNum type="arabicPeriod"/>
            </a:pPr>
            <a:r>
              <a:rPr lang="en-GB" sz="4200">
                <a:solidFill>
                  <a:srgbClr val="F35E96"/>
                </a:solidFill>
                <a:latin typeface="Alfa Slab One"/>
                <a:ea typeface="Alfa Slab One"/>
                <a:cs typeface="Alfa Slab One"/>
                <a:sym typeface="Alfa Slab One"/>
              </a:rPr>
              <a:t> DEFINE THE PROBLEM</a:t>
            </a:r>
            <a:r>
              <a:rPr lang="en-GB" sz="3700">
                <a:solidFill>
                  <a:srgbClr val="F35E96"/>
                </a:solidFill>
                <a:latin typeface="Alfa Slab One"/>
                <a:ea typeface="Alfa Slab One"/>
                <a:cs typeface="Alfa Slab One"/>
                <a:sym typeface="Alfa Slab One"/>
              </a:rPr>
              <a:t> </a:t>
            </a:r>
            <a:endParaRPr sz="3700">
              <a:solidFill>
                <a:srgbClr val="F35E96"/>
              </a:solidFill>
              <a:latin typeface="Alfa Slab One"/>
              <a:ea typeface="Alfa Slab One"/>
              <a:cs typeface="Alfa Slab One"/>
              <a:sym typeface="Alfa Slab One"/>
            </a:endParaRPr>
          </a:p>
        </p:txBody>
      </p:sp>
      <p:sp>
        <p:nvSpPr>
          <p:cNvPr id="595" name="Google Shape;595;p55"/>
          <p:cNvSpPr txBox="1"/>
          <p:nvPr/>
        </p:nvSpPr>
        <p:spPr>
          <a:xfrm>
            <a:off x="242050" y="1137625"/>
            <a:ext cx="82053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solidFill>
                  <a:schemeClr val="dk2"/>
                </a:solidFill>
                <a:latin typeface="Bad Script"/>
                <a:ea typeface="Bad Script"/>
                <a:cs typeface="Bad Script"/>
                <a:sym typeface="Bad Script"/>
              </a:rPr>
              <a:t>Students are speaking rudely to their classmates and their teachers.   This is occurring currently at The Ruby G Allen School PS 148Q, East Elmhurst Queens, New York. </a:t>
            </a:r>
            <a:endParaRPr sz="2800">
              <a:solidFill>
                <a:schemeClr val="dk2"/>
              </a:solidFill>
              <a:latin typeface="Bad Script"/>
              <a:ea typeface="Bad Script"/>
              <a:cs typeface="Bad Script"/>
              <a:sym typeface="Bad Script"/>
            </a:endParaRPr>
          </a:p>
        </p:txBody>
      </p:sp>
      <p:pic>
        <p:nvPicPr>
          <p:cNvPr id="596" name="Google Shape;596;p55"/>
          <p:cNvPicPr preferRelativeResize="0"/>
          <p:nvPr/>
        </p:nvPicPr>
        <p:blipFill>
          <a:blip r:embed="rId3">
            <a:alphaModFix/>
          </a:blip>
          <a:stretch>
            <a:fillRect/>
          </a:stretch>
        </p:blipFill>
        <p:spPr>
          <a:xfrm>
            <a:off x="165175" y="2722800"/>
            <a:ext cx="3333734" cy="2223575"/>
          </a:xfrm>
          <a:prstGeom prst="rect">
            <a:avLst/>
          </a:prstGeom>
          <a:noFill/>
          <a:ln>
            <a:noFill/>
          </a:ln>
          <a:effectLst>
            <a:outerShdw blurRad="442913" dist="9525" dir="3000000" algn="bl" rotWithShape="0">
              <a:srgbClr val="9900FF">
                <a:alpha val="40000"/>
              </a:srgbClr>
            </a:outerShdw>
          </a:effectLst>
        </p:spPr>
      </p:pic>
      <p:pic>
        <p:nvPicPr>
          <p:cNvPr id="597" name="Google Shape;597;p55"/>
          <p:cNvPicPr preferRelativeResize="0"/>
          <p:nvPr/>
        </p:nvPicPr>
        <p:blipFill>
          <a:blip r:embed="rId4">
            <a:alphaModFix/>
          </a:blip>
          <a:stretch>
            <a:fillRect/>
          </a:stretch>
        </p:blipFill>
        <p:spPr>
          <a:xfrm>
            <a:off x="5267834" y="2722800"/>
            <a:ext cx="3335362" cy="2223575"/>
          </a:xfrm>
          <a:prstGeom prst="rect">
            <a:avLst/>
          </a:prstGeom>
          <a:noFill/>
          <a:ln>
            <a:noFill/>
          </a:ln>
          <a:effectLst>
            <a:outerShdw blurRad="200025" dist="19050" dir="5400000" algn="bl" rotWithShape="0">
              <a:srgbClr val="9900FF">
                <a:alpha val="50000"/>
              </a:srgbClr>
            </a:outerShdw>
          </a:effectLst>
        </p:spPr>
      </p:pic>
      <p:sp>
        <p:nvSpPr>
          <p:cNvPr id="598" name="Google Shape;598;p55"/>
          <p:cNvSpPr txBox="1"/>
          <p:nvPr/>
        </p:nvSpPr>
        <p:spPr>
          <a:xfrm>
            <a:off x="-115000" y="4867800"/>
            <a:ext cx="2811300" cy="2757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1200"/>
              </a:spcAft>
              <a:buNone/>
            </a:pPr>
            <a:r>
              <a:rPr lang="en-GB" sz="740">
                <a:solidFill>
                  <a:srgbClr val="E3E9ED"/>
                </a:solidFill>
                <a:latin typeface="Cherry Cream Soda"/>
                <a:ea typeface="Cherry Cream Soda"/>
                <a:cs typeface="Cherry Cream Soda"/>
                <a:sym typeface="Cherry Cream Soda"/>
              </a:rPr>
              <a:t>PS 148Q - The Ruby G. Allen School </a:t>
            </a:r>
            <a:endParaRPr sz="800">
              <a:solidFill>
                <a:srgbClr val="E3E9ED"/>
              </a:solidFill>
              <a:latin typeface="Cherry Cream Soda"/>
              <a:ea typeface="Cherry Cream Soda"/>
              <a:cs typeface="Cherry Cream Soda"/>
              <a:sym typeface="Cherry Cream Sod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94"/>
                                        </p:tgtEl>
                                        <p:attrNameLst>
                                          <p:attrName>style.visibility</p:attrName>
                                        </p:attrNameLst>
                                      </p:cBhvr>
                                      <p:to>
                                        <p:strVal val="visible"/>
                                      </p:to>
                                    </p:set>
                                    <p:anim calcmode="lin" valueType="num">
                                      <p:cBhvr additive="base">
                                        <p:cTn id="7" dur="1000"/>
                                        <p:tgtEl>
                                          <p:spTgt spid="594"/>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56"/>
          <p:cNvSpPr txBox="1"/>
          <p:nvPr/>
        </p:nvSpPr>
        <p:spPr>
          <a:xfrm>
            <a:off x="271300" y="247875"/>
            <a:ext cx="8146800" cy="526800"/>
          </a:xfrm>
          <a:prstGeom prst="rect">
            <a:avLst/>
          </a:prstGeom>
          <a:noFill/>
          <a:ln>
            <a:noFill/>
          </a:ln>
        </p:spPr>
        <p:txBody>
          <a:bodyPr spcFirstLastPara="1" wrap="square" lIns="91425" tIns="91425" rIns="91425" bIns="91425" anchor="t" anchorCtr="0">
            <a:noAutofit/>
          </a:bodyPr>
          <a:lstStyle/>
          <a:p>
            <a:pPr marL="457200" lvl="0" indent="-495300" algn="ctr" rtl="0">
              <a:spcBef>
                <a:spcPts val="0"/>
              </a:spcBef>
              <a:spcAft>
                <a:spcPts val="0"/>
              </a:spcAft>
              <a:buClr>
                <a:srgbClr val="F35E96"/>
              </a:buClr>
              <a:buSzPts val="4200"/>
              <a:buFont typeface="Alfa Slab One"/>
              <a:buAutoNum type="arabicPeriod"/>
            </a:pPr>
            <a:r>
              <a:rPr lang="en-GB" sz="4200">
                <a:solidFill>
                  <a:srgbClr val="F35E96"/>
                </a:solidFill>
                <a:latin typeface="Alfa Slab One"/>
                <a:ea typeface="Alfa Slab One"/>
                <a:cs typeface="Alfa Slab One"/>
                <a:sym typeface="Alfa Slab One"/>
              </a:rPr>
              <a:t> DEFINE THE PROBLEM </a:t>
            </a:r>
            <a:endParaRPr sz="4200">
              <a:solidFill>
                <a:srgbClr val="F35E96"/>
              </a:solidFill>
              <a:latin typeface="Alfa Slab One"/>
              <a:ea typeface="Alfa Slab One"/>
              <a:cs typeface="Alfa Slab One"/>
              <a:sym typeface="Alfa Slab One"/>
            </a:endParaRPr>
          </a:p>
        </p:txBody>
      </p:sp>
      <p:sp>
        <p:nvSpPr>
          <p:cNvPr id="604" name="Google Shape;604;p56"/>
          <p:cNvSpPr txBox="1"/>
          <p:nvPr/>
        </p:nvSpPr>
        <p:spPr>
          <a:xfrm>
            <a:off x="271300" y="943438"/>
            <a:ext cx="8205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900" b="1">
                <a:solidFill>
                  <a:srgbClr val="817CFC"/>
                </a:solidFill>
                <a:latin typeface="Bad Script"/>
                <a:ea typeface="Bad Script"/>
                <a:cs typeface="Bad Script"/>
                <a:sym typeface="Bad Script"/>
              </a:rPr>
              <a:t>What does the word kindness mean to you? </a:t>
            </a:r>
            <a:endParaRPr sz="2900" b="1">
              <a:solidFill>
                <a:srgbClr val="817CFC"/>
              </a:solidFill>
              <a:latin typeface="Bad Script"/>
              <a:ea typeface="Bad Script"/>
              <a:cs typeface="Bad Script"/>
              <a:sym typeface="Bad Script"/>
            </a:endParaRPr>
          </a:p>
          <a:p>
            <a:pPr marL="0" lvl="0" indent="0" algn="ctr" rtl="0">
              <a:spcBef>
                <a:spcPts val="0"/>
              </a:spcBef>
              <a:spcAft>
                <a:spcPts val="0"/>
              </a:spcAft>
              <a:buNone/>
            </a:pPr>
            <a:r>
              <a:rPr lang="en-GB" sz="1300">
                <a:solidFill>
                  <a:schemeClr val="dk2"/>
                </a:solidFill>
                <a:latin typeface="Boogaloo"/>
                <a:ea typeface="Boogaloo"/>
                <a:cs typeface="Boogaloo"/>
                <a:sym typeface="Boogaloo"/>
              </a:rPr>
              <a:t>Students in our classroom community used Word Cloud, and came up with words that made them think about how they see kindness.</a:t>
            </a:r>
            <a:endParaRPr sz="1300">
              <a:solidFill>
                <a:schemeClr val="dk2"/>
              </a:solidFill>
              <a:latin typeface="Boogaloo"/>
              <a:ea typeface="Boogaloo"/>
              <a:cs typeface="Boogaloo"/>
              <a:sym typeface="Boogaloo"/>
            </a:endParaRPr>
          </a:p>
        </p:txBody>
      </p:sp>
      <p:pic>
        <p:nvPicPr>
          <p:cNvPr id="605" name="Google Shape;605;p56"/>
          <p:cNvPicPr preferRelativeResize="0"/>
          <p:nvPr/>
        </p:nvPicPr>
        <p:blipFill rotWithShape="1">
          <a:blip r:embed="rId3">
            <a:alphaModFix/>
          </a:blip>
          <a:srcRect l="-9658" t="5210" r="7126" b="-5210"/>
          <a:stretch/>
        </p:blipFill>
        <p:spPr>
          <a:xfrm>
            <a:off x="1023775" y="1943525"/>
            <a:ext cx="5545125" cy="2884400"/>
          </a:xfrm>
          <a:prstGeom prst="rect">
            <a:avLst/>
          </a:prstGeom>
          <a:noFill/>
          <a:ln>
            <a:noFill/>
          </a:ln>
        </p:spPr>
      </p:pic>
      <p:pic>
        <p:nvPicPr>
          <p:cNvPr id="606" name="Google Shape;606;p56"/>
          <p:cNvPicPr preferRelativeResize="0"/>
          <p:nvPr/>
        </p:nvPicPr>
        <p:blipFill rotWithShape="1">
          <a:blip r:embed="rId4">
            <a:alphaModFix/>
          </a:blip>
          <a:srcRect l="3850" t="2610" r="-3850" b="-2609"/>
          <a:stretch/>
        </p:blipFill>
        <p:spPr>
          <a:xfrm>
            <a:off x="6716825" y="2499875"/>
            <a:ext cx="2678950" cy="2741074"/>
          </a:xfrm>
          <a:prstGeom prst="rect">
            <a:avLst/>
          </a:prstGeom>
          <a:noFill/>
          <a:ln>
            <a:noFill/>
          </a:ln>
        </p:spPr>
      </p:pic>
      <p:sp>
        <p:nvSpPr>
          <p:cNvPr id="607" name="Google Shape;607;p56"/>
          <p:cNvSpPr/>
          <p:nvPr/>
        </p:nvSpPr>
        <p:spPr>
          <a:xfrm>
            <a:off x="5792270" y="4391551"/>
            <a:ext cx="596400" cy="596400"/>
          </a:xfrm>
          <a:prstGeom prst="star24">
            <a:avLst>
              <a:gd name="adj" fmla="val 39725"/>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700" b="1">
              <a:solidFill>
                <a:srgbClr val="FFFFFF"/>
              </a:solidFill>
              <a:latin typeface="Lora"/>
              <a:ea typeface="Lora"/>
              <a:cs typeface="Lora"/>
              <a:sym typeface="Lora"/>
            </a:endParaRPr>
          </a:p>
        </p:txBody>
      </p:sp>
      <p:sp>
        <p:nvSpPr>
          <p:cNvPr id="608" name="Google Shape;608;p56"/>
          <p:cNvSpPr/>
          <p:nvPr/>
        </p:nvSpPr>
        <p:spPr>
          <a:xfrm>
            <a:off x="679673" y="1903484"/>
            <a:ext cx="596400" cy="596400"/>
          </a:xfrm>
          <a:prstGeom prst="star24">
            <a:avLst>
              <a:gd name="adj" fmla="val 39725"/>
            </a:avLst>
          </a:pr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700" b="1">
              <a:solidFill>
                <a:srgbClr val="FFFFFF"/>
              </a:solidFill>
              <a:latin typeface="Lora"/>
              <a:ea typeface="Lora"/>
              <a:cs typeface="Lora"/>
              <a:sym typeface="Lora"/>
            </a:endParaRPr>
          </a:p>
        </p:txBody>
      </p:sp>
      <p:sp>
        <p:nvSpPr>
          <p:cNvPr id="609" name="Google Shape;609;p56"/>
          <p:cNvSpPr/>
          <p:nvPr/>
        </p:nvSpPr>
        <p:spPr>
          <a:xfrm>
            <a:off x="8229101" y="1467650"/>
            <a:ext cx="726000" cy="831300"/>
          </a:xfrm>
          <a:prstGeom prst="star24">
            <a:avLst>
              <a:gd name="adj" fmla="val 39725"/>
            </a:avLst>
          </a:pr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700" b="1">
              <a:solidFill>
                <a:srgbClr val="FFFFFF"/>
              </a:solidFill>
              <a:latin typeface="Lora"/>
              <a:ea typeface="Lora"/>
              <a:cs typeface="Lora"/>
              <a:sym typeface="Lora"/>
            </a:endParaRPr>
          </a:p>
        </p:txBody>
      </p:sp>
      <p:grpSp>
        <p:nvGrpSpPr>
          <p:cNvPr id="610" name="Google Shape;610;p56"/>
          <p:cNvGrpSpPr/>
          <p:nvPr/>
        </p:nvGrpSpPr>
        <p:grpSpPr>
          <a:xfrm>
            <a:off x="863878" y="2074285"/>
            <a:ext cx="227858" cy="254798"/>
            <a:chOff x="861113" y="2885746"/>
            <a:chExt cx="333809" cy="373276"/>
          </a:xfrm>
        </p:grpSpPr>
        <p:sp>
          <p:nvSpPr>
            <p:cNvPr id="611" name="Google Shape;611;p56"/>
            <p:cNvSpPr/>
            <p:nvPr/>
          </p:nvSpPr>
          <p:spPr>
            <a:xfrm>
              <a:off x="861113" y="2981533"/>
              <a:ext cx="315970" cy="277489"/>
            </a:xfrm>
            <a:custGeom>
              <a:avLst/>
              <a:gdLst/>
              <a:ahLst/>
              <a:cxnLst/>
              <a:rect l="l" t="t" r="r" b="b"/>
              <a:pathLst>
                <a:path w="9919" h="8711" extrusionOk="0">
                  <a:moveTo>
                    <a:pt x="3015" y="0"/>
                  </a:moveTo>
                  <a:cubicBezTo>
                    <a:pt x="2777" y="0"/>
                    <a:pt x="2558" y="27"/>
                    <a:pt x="2358" y="79"/>
                  </a:cubicBezTo>
                  <a:cubicBezTo>
                    <a:pt x="1739" y="245"/>
                    <a:pt x="1156" y="638"/>
                    <a:pt x="739" y="1210"/>
                  </a:cubicBezTo>
                  <a:cubicBezTo>
                    <a:pt x="251" y="1864"/>
                    <a:pt x="1" y="2698"/>
                    <a:pt x="1" y="3615"/>
                  </a:cubicBezTo>
                  <a:cubicBezTo>
                    <a:pt x="1" y="4567"/>
                    <a:pt x="429" y="5841"/>
                    <a:pt x="1132" y="6889"/>
                  </a:cubicBezTo>
                  <a:cubicBezTo>
                    <a:pt x="1882" y="8056"/>
                    <a:pt x="2763" y="8711"/>
                    <a:pt x="3549" y="8711"/>
                  </a:cubicBezTo>
                  <a:cubicBezTo>
                    <a:pt x="3870" y="8711"/>
                    <a:pt x="4180" y="8663"/>
                    <a:pt x="4478" y="8580"/>
                  </a:cubicBezTo>
                  <a:cubicBezTo>
                    <a:pt x="4632" y="8532"/>
                    <a:pt x="4796" y="8508"/>
                    <a:pt x="4960" y="8508"/>
                  </a:cubicBezTo>
                  <a:cubicBezTo>
                    <a:pt x="5123" y="8508"/>
                    <a:pt x="5287" y="8532"/>
                    <a:pt x="5442" y="8580"/>
                  </a:cubicBezTo>
                  <a:cubicBezTo>
                    <a:pt x="5740" y="8663"/>
                    <a:pt x="6049" y="8711"/>
                    <a:pt x="6371" y="8711"/>
                  </a:cubicBezTo>
                  <a:cubicBezTo>
                    <a:pt x="7156" y="8711"/>
                    <a:pt x="8026" y="8044"/>
                    <a:pt x="8788" y="6889"/>
                  </a:cubicBezTo>
                  <a:cubicBezTo>
                    <a:pt x="9490" y="5841"/>
                    <a:pt x="9919" y="4567"/>
                    <a:pt x="9919" y="3615"/>
                  </a:cubicBezTo>
                  <a:cubicBezTo>
                    <a:pt x="9847" y="2948"/>
                    <a:pt x="9716" y="2317"/>
                    <a:pt x="9431" y="1757"/>
                  </a:cubicBezTo>
                  <a:cubicBezTo>
                    <a:pt x="9398" y="1685"/>
                    <a:pt x="9334" y="1651"/>
                    <a:pt x="9266" y="1651"/>
                  </a:cubicBezTo>
                  <a:cubicBezTo>
                    <a:pt x="9233" y="1651"/>
                    <a:pt x="9199" y="1658"/>
                    <a:pt x="9169" y="1674"/>
                  </a:cubicBezTo>
                  <a:cubicBezTo>
                    <a:pt x="9061" y="1710"/>
                    <a:pt x="9026" y="1841"/>
                    <a:pt x="9073" y="1936"/>
                  </a:cubicBezTo>
                  <a:cubicBezTo>
                    <a:pt x="9323" y="2448"/>
                    <a:pt x="9442" y="3007"/>
                    <a:pt x="9442" y="3638"/>
                  </a:cubicBezTo>
                  <a:cubicBezTo>
                    <a:pt x="9442" y="4508"/>
                    <a:pt x="9050" y="5686"/>
                    <a:pt x="8395" y="6698"/>
                  </a:cubicBezTo>
                  <a:cubicBezTo>
                    <a:pt x="7716" y="7722"/>
                    <a:pt x="6942" y="8341"/>
                    <a:pt x="6311" y="8341"/>
                  </a:cubicBezTo>
                  <a:cubicBezTo>
                    <a:pt x="6037" y="8341"/>
                    <a:pt x="5751" y="8294"/>
                    <a:pt x="5501" y="8222"/>
                  </a:cubicBezTo>
                  <a:cubicBezTo>
                    <a:pt x="5311" y="8163"/>
                    <a:pt x="5112" y="8133"/>
                    <a:pt x="4911" y="8133"/>
                  </a:cubicBezTo>
                  <a:cubicBezTo>
                    <a:pt x="4710" y="8133"/>
                    <a:pt x="4507" y="8163"/>
                    <a:pt x="4311" y="8222"/>
                  </a:cubicBezTo>
                  <a:cubicBezTo>
                    <a:pt x="4061" y="8294"/>
                    <a:pt x="3775" y="8341"/>
                    <a:pt x="3513" y="8341"/>
                  </a:cubicBezTo>
                  <a:cubicBezTo>
                    <a:pt x="2870" y="8341"/>
                    <a:pt x="2096" y="7722"/>
                    <a:pt x="1430" y="6698"/>
                  </a:cubicBezTo>
                  <a:cubicBezTo>
                    <a:pt x="775" y="5698"/>
                    <a:pt x="370" y="4531"/>
                    <a:pt x="370" y="3638"/>
                  </a:cubicBezTo>
                  <a:cubicBezTo>
                    <a:pt x="370" y="2805"/>
                    <a:pt x="608" y="2043"/>
                    <a:pt x="1037" y="1460"/>
                  </a:cubicBezTo>
                  <a:cubicBezTo>
                    <a:pt x="1406" y="971"/>
                    <a:pt x="1918" y="614"/>
                    <a:pt x="2453" y="460"/>
                  </a:cubicBezTo>
                  <a:cubicBezTo>
                    <a:pt x="2603" y="422"/>
                    <a:pt x="2774" y="403"/>
                    <a:pt x="2963" y="403"/>
                  </a:cubicBezTo>
                  <a:cubicBezTo>
                    <a:pt x="3256" y="403"/>
                    <a:pt x="3592" y="449"/>
                    <a:pt x="3954" y="543"/>
                  </a:cubicBezTo>
                  <a:cubicBezTo>
                    <a:pt x="4013" y="555"/>
                    <a:pt x="4085" y="567"/>
                    <a:pt x="4144" y="579"/>
                  </a:cubicBezTo>
                  <a:cubicBezTo>
                    <a:pt x="4160" y="582"/>
                    <a:pt x="4176" y="584"/>
                    <a:pt x="4191" y="584"/>
                  </a:cubicBezTo>
                  <a:cubicBezTo>
                    <a:pt x="4281" y="584"/>
                    <a:pt x="4362" y="527"/>
                    <a:pt x="4382" y="436"/>
                  </a:cubicBezTo>
                  <a:cubicBezTo>
                    <a:pt x="4406" y="329"/>
                    <a:pt x="4347" y="221"/>
                    <a:pt x="4239" y="198"/>
                  </a:cubicBezTo>
                  <a:lnTo>
                    <a:pt x="4061" y="150"/>
                  </a:lnTo>
                  <a:cubicBezTo>
                    <a:pt x="3680" y="48"/>
                    <a:pt x="3331" y="0"/>
                    <a:pt x="30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56"/>
            <p:cNvSpPr/>
            <p:nvPr/>
          </p:nvSpPr>
          <p:spPr>
            <a:xfrm>
              <a:off x="1024976" y="2981756"/>
              <a:ext cx="125572" cy="45903"/>
            </a:xfrm>
            <a:custGeom>
              <a:avLst/>
              <a:gdLst/>
              <a:ahLst/>
              <a:cxnLst/>
              <a:rect l="l" t="t" r="r" b="b"/>
              <a:pathLst>
                <a:path w="3942" h="1441" extrusionOk="0">
                  <a:moveTo>
                    <a:pt x="1709" y="1"/>
                  </a:moveTo>
                  <a:cubicBezTo>
                    <a:pt x="1383" y="1"/>
                    <a:pt x="1022" y="51"/>
                    <a:pt x="631" y="143"/>
                  </a:cubicBezTo>
                  <a:cubicBezTo>
                    <a:pt x="477" y="191"/>
                    <a:pt x="334" y="202"/>
                    <a:pt x="191" y="238"/>
                  </a:cubicBezTo>
                  <a:cubicBezTo>
                    <a:pt x="96" y="250"/>
                    <a:pt x="0" y="357"/>
                    <a:pt x="12" y="464"/>
                  </a:cubicBezTo>
                  <a:cubicBezTo>
                    <a:pt x="35" y="554"/>
                    <a:pt x="121" y="644"/>
                    <a:pt x="220" y="644"/>
                  </a:cubicBezTo>
                  <a:cubicBezTo>
                    <a:pt x="226" y="644"/>
                    <a:pt x="232" y="644"/>
                    <a:pt x="238" y="643"/>
                  </a:cubicBezTo>
                  <a:cubicBezTo>
                    <a:pt x="405" y="619"/>
                    <a:pt x="572" y="583"/>
                    <a:pt x="727" y="548"/>
                  </a:cubicBezTo>
                  <a:cubicBezTo>
                    <a:pt x="1087" y="461"/>
                    <a:pt x="1417" y="414"/>
                    <a:pt x="1711" y="414"/>
                  </a:cubicBezTo>
                  <a:cubicBezTo>
                    <a:pt x="1903" y="414"/>
                    <a:pt x="2079" y="434"/>
                    <a:pt x="2239" y="476"/>
                  </a:cubicBezTo>
                  <a:cubicBezTo>
                    <a:pt x="2727" y="607"/>
                    <a:pt x="3203" y="917"/>
                    <a:pt x="3572" y="1369"/>
                  </a:cubicBezTo>
                  <a:cubicBezTo>
                    <a:pt x="3620" y="1417"/>
                    <a:pt x="3679" y="1441"/>
                    <a:pt x="3727" y="1441"/>
                  </a:cubicBezTo>
                  <a:cubicBezTo>
                    <a:pt x="3763" y="1441"/>
                    <a:pt x="3810" y="1429"/>
                    <a:pt x="3846" y="1393"/>
                  </a:cubicBezTo>
                  <a:cubicBezTo>
                    <a:pt x="3929" y="1322"/>
                    <a:pt x="3941" y="1191"/>
                    <a:pt x="3870" y="1095"/>
                  </a:cubicBezTo>
                  <a:cubicBezTo>
                    <a:pt x="3453" y="595"/>
                    <a:pt x="2905" y="226"/>
                    <a:pt x="2322" y="72"/>
                  </a:cubicBezTo>
                  <a:cubicBezTo>
                    <a:pt x="2135" y="23"/>
                    <a:pt x="1930" y="1"/>
                    <a:pt x="170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56"/>
            <p:cNvSpPr/>
            <p:nvPr/>
          </p:nvSpPr>
          <p:spPr>
            <a:xfrm>
              <a:off x="979455" y="2885746"/>
              <a:ext cx="215467" cy="145705"/>
            </a:xfrm>
            <a:custGeom>
              <a:avLst/>
              <a:gdLst/>
              <a:ahLst/>
              <a:cxnLst/>
              <a:rect l="l" t="t" r="r" b="b"/>
              <a:pathLst>
                <a:path w="6764" h="4574" extrusionOk="0">
                  <a:moveTo>
                    <a:pt x="4097" y="0"/>
                  </a:moveTo>
                  <a:cubicBezTo>
                    <a:pt x="3959" y="0"/>
                    <a:pt x="3824" y="9"/>
                    <a:pt x="3691" y="26"/>
                  </a:cubicBezTo>
                  <a:cubicBezTo>
                    <a:pt x="3049" y="61"/>
                    <a:pt x="2489" y="419"/>
                    <a:pt x="2060" y="1014"/>
                  </a:cubicBezTo>
                  <a:cubicBezTo>
                    <a:pt x="1775" y="1407"/>
                    <a:pt x="1620" y="1776"/>
                    <a:pt x="1596" y="1883"/>
                  </a:cubicBezTo>
                  <a:lnTo>
                    <a:pt x="1072" y="2681"/>
                  </a:lnTo>
                  <a:cubicBezTo>
                    <a:pt x="929" y="2240"/>
                    <a:pt x="774" y="1954"/>
                    <a:pt x="763" y="1943"/>
                  </a:cubicBezTo>
                  <a:cubicBezTo>
                    <a:pt x="728" y="1866"/>
                    <a:pt x="652" y="1832"/>
                    <a:pt x="576" y="1832"/>
                  </a:cubicBezTo>
                  <a:cubicBezTo>
                    <a:pt x="546" y="1832"/>
                    <a:pt x="516" y="1837"/>
                    <a:pt x="489" y="1847"/>
                  </a:cubicBezTo>
                  <a:cubicBezTo>
                    <a:pt x="405" y="1895"/>
                    <a:pt x="358" y="2026"/>
                    <a:pt x="405" y="2121"/>
                  </a:cubicBezTo>
                  <a:cubicBezTo>
                    <a:pt x="405" y="2133"/>
                    <a:pt x="870" y="3014"/>
                    <a:pt x="965" y="4157"/>
                  </a:cubicBezTo>
                  <a:cubicBezTo>
                    <a:pt x="822" y="4145"/>
                    <a:pt x="667" y="4098"/>
                    <a:pt x="572" y="4050"/>
                  </a:cubicBezTo>
                  <a:cubicBezTo>
                    <a:pt x="429" y="3990"/>
                    <a:pt x="393" y="3931"/>
                    <a:pt x="393" y="3919"/>
                  </a:cubicBezTo>
                  <a:cubicBezTo>
                    <a:pt x="393" y="3812"/>
                    <a:pt x="298" y="3728"/>
                    <a:pt x="191" y="3728"/>
                  </a:cubicBezTo>
                  <a:cubicBezTo>
                    <a:pt x="96" y="3728"/>
                    <a:pt x="1" y="3812"/>
                    <a:pt x="1" y="3919"/>
                  </a:cubicBezTo>
                  <a:cubicBezTo>
                    <a:pt x="1" y="4038"/>
                    <a:pt x="60" y="4264"/>
                    <a:pt x="405" y="4419"/>
                  </a:cubicBezTo>
                  <a:cubicBezTo>
                    <a:pt x="608" y="4514"/>
                    <a:pt x="893" y="4574"/>
                    <a:pt x="1191" y="4574"/>
                  </a:cubicBezTo>
                  <a:cubicBezTo>
                    <a:pt x="1489" y="4574"/>
                    <a:pt x="1763" y="4514"/>
                    <a:pt x="1977" y="4419"/>
                  </a:cubicBezTo>
                  <a:cubicBezTo>
                    <a:pt x="2334" y="4264"/>
                    <a:pt x="2382" y="4038"/>
                    <a:pt x="2382" y="3919"/>
                  </a:cubicBezTo>
                  <a:cubicBezTo>
                    <a:pt x="2382" y="3812"/>
                    <a:pt x="2298" y="3728"/>
                    <a:pt x="2191" y="3728"/>
                  </a:cubicBezTo>
                  <a:cubicBezTo>
                    <a:pt x="2084" y="3728"/>
                    <a:pt x="2001" y="3812"/>
                    <a:pt x="2001" y="3919"/>
                  </a:cubicBezTo>
                  <a:cubicBezTo>
                    <a:pt x="2001" y="3931"/>
                    <a:pt x="1953" y="3990"/>
                    <a:pt x="1822" y="4050"/>
                  </a:cubicBezTo>
                  <a:cubicBezTo>
                    <a:pt x="1703" y="4109"/>
                    <a:pt x="1548" y="4145"/>
                    <a:pt x="1382" y="4157"/>
                  </a:cubicBezTo>
                  <a:cubicBezTo>
                    <a:pt x="1358" y="3800"/>
                    <a:pt x="1298" y="3467"/>
                    <a:pt x="1239" y="3169"/>
                  </a:cubicBezTo>
                  <a:lnTo>
                    <a:pt x="1917" y="2133"/>
                  </a:lnTo>
                  <a:cubicBezTo>
                    <a:pt x="1953" y="2133"/>
                    <a:pt x="1977" y="2145"/>
                    <a:pt x="2060" y="2169"/>
                  </a:cubicBezTo>
                  <a:cubicBezTo>
                    <a:pt x="2179" y="2204"/>
                    <a:pt x="2334" y="2300"/>
                    <a:pt x="2513" y="2407"/>
                  </a:cubicBezTo>
                  <a:cubicBezTo>
                    <a:pt x="2989" y="2669"/>
                    <a:pt x="3584" y="3014"/>
                    <a:pt x="4263" y="3014"/>
                  </a:cubicBezTo>
                  <a:cubicBezTo>
                    <a:pt x="4477" y="3014"/>
                    <a:pt x="4715" y="2966"/>
                    <a:pt x="4954" y="2883"/>
                  </a:cubicBezTo>
                  <a:cubicBezTo>
                    <a:pt x="6466" y="2300"/>
                    <a:pt x="6739" y="407"/>
                    <a:pt x="6763" y="323"/>
                  </a:cubicBezTo>
                  <a:cubicBezTo>
                    <a:pt x="6763" y="288"/>
                    <a:pt x="6716" y="216"/>
                    <a:pt x="6656" y="168"/>
                  </a:cubicBezTo>
                  <a:cubicBezTo>
                    <a:pt x="6626" y="145"/>
                    <a:pt x="6588" y="133"/>
                    <a:pt x="6547" y="133"/>
                  </a:cubicBezTo>
                  <a:cubicBezTo>
                    <a:pt x="6507" y="133"/>
                    <a:pt x="6466" y="145"/>
                    <a:pt x="6430" y="168"/>
                  </a:cubicBezTo>
                  <a:cubicBezTo>
                    <a:pt x="6301" y="255"/>
                    <a:pt x="6164" y="287"/>
                    <a:pt x="6009" y="287"/>
                  </a:cubicBezTo>
                  <a:cubicBezTo>
                    <a:pt x="5820" y="287"/>
                    <a:pt x="5602" y="239"/>
                    <a:pt x="5335" y="180"/>
                  </a:cubicBezTo>
                  <a:cubicBezTo>
                    <a:pt x="5287" y="168"/>
                    <a:pt x="5239" y="168"/>
                    <a:pt x="5192" y="157"/>
                  </a:cubicBezTo>
                  <a:cubicBezTo>
                    <a:pt x="5175" y="150"/>
                    <a:pt x="5158" y="147"/>
                    <a:pt x="5140" y="147"/>
                  </a:cubicBezTo>
                  <a:cubicBezTo>
                    <a:pt x="5061" y="147"/>
                    <a:pt x="4983" y="211"/>
                    <a:pt x="4954" y="299"/>
                  </a:cubicBezTo>
                  <a:cubicBezTo>
                    <a:pt x="4930" y="407"/>
                    <a:pt x="5001" y="514"/>
                    <a:pt x="5108" y="538"/>
                  </a:cubicBezTo>
                  <a:cubicBezTo>
                    <a:pt x="5156" y="561"/>
                    <a:pt x="5192" y="561"/>
                    <a:pt x="5239" y="573"/>
                  </a:cubicBezTo>
                  <a:cubicBezTo>
                    <a:pt x="5512" y="626"/>
                    <a:pt x="5765" y="679"/>
                    <a:pt x="6003" y="679"/>
                  </a:cubicBezTo>
                  <a:cubicBezTo>
                    <a:pt x="6088" y="679"/>
                    <a:pt x="6170" y="672"/>
                    <a:pt x="6251" y="657"/>
                  </a:cubicBezTo>
                  <a:lnTo>
                    <a:pt x="6251" y="657"/>
                  </a:lnTo>
                  <a:cubicBezTo>
                    <a:pt x="6108" y="1192"/>
                    <a:pt x="5704" y="2193"/>
                    <a:pt x="4799" y="2550"/>
                  </a:cubicBezTo>
                  <a:cubicBezTo>
                    <a:pt x="4613" y="2621"/>
                    <a:pt x="4429" y="2651"/>
                    <a:pt x="4249" y="2651"/>
                  </a:cubicBezTo>
                  <a:cubicBezTo>
                    <a:pt x="3679" y="2651"/>
                    <a:pt x="3144" y="2348"/>
                    <a:pt x="2691" y="2085"/>
                  </a:cubicBezTo>
                  <a:cubicBezTo>
                    <a:pt x="2453" y="1954"/>
                    <a:pt x="2251" y="1835"/>
                    <a:pt x="2072" y="1776"/>
                  </a:cubicBezTo>
                  <a:cubicBezTo>
                    <a:pt x="2275" y="1335"/>
                    <a:pt x="2798" y="502"/>
                    <a:pt x="3727" y="419"/>
                  </a:cubicBezTo>
                  <a:cubicBezTo>
                    <a:pt x="3823" y="414"/>
                    <a:pt x="3921" y="411"/>
                    <a:pt x="4019" y="411"/>
                  </a:cubicBezTo>
                  <a:cubicBezTo>
                    <a:pt x="4190" y="411"/>
                    <a:pt x="4363" y="420"/>
                    <a:pt x="4537" y="442"/>
                  </a:cubicBezTo>
                  <a:cubicBezTo>
                    <a:pt x="4545" y="443"/>
                    <a:pt x="4552" y="444"/>
                    <a:pt x="4560" y="444"/>
                  </a:cubicBezTo>
                  <a:cubicBezTo>
                    <a:pt x="4659" y="444"/>
                    <a:pt x="4752" y="374"/>
                    <a:pt x="4763" y="264"/>
                  </a:cubicBezTo>
                  <a:cubicBezTo>
                    <a:pt x="4775" y="157"/>
                    <a:pt x="4703" y="49"/>
                    <a:pt x="4584" y="38"/>
                  </a:cubicBezTo>
                  <a:cubicBezTo>
                    <a:pt x="4419" y="12"/>
                    <a:pt x="4256" y="0"/>
                    <a:pt x="409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4" name="Google Shape;614;p56"/>
          <p:cNvGrpSpPr/>
          <p:nvPr/>
        </p:nvGrpSpPr>
        <p:grpSpPr>
          <a:xfrm>
            <a:off x="5998530" y="4549085"/>
            <a:ext cx="183643" cy="261917"/>
            <a:chOff x="4882340" y="1509358"/>
            <a:chExt cx="246171" cy="351095"/>
          </a:xfrm>
        </p:grpSpPr>
        <p:sp>
          <p:nvSpPr>
            <p:cNvPr id="615" name="Google Shape;615;p56"/>
            <p:cNvSpPr/>
            <p:nvPr/>
          </p:nvSpPr>
          <p:spPr>
            <a:xfrm>
              <a:off x="4935709" y="1576784"/>
              <a:ext cx="30724" cy="30692"/>
            </a:xfrm>
            <a:custGeom>
              <a:avLst/>
              <a:gdLst/>
              <a:ahLst/>
              <a:cxnLst/>
              <a:rect l="l" t="t" r="r" b="b"/>
              <a:pathLst>
                <a:path w="966" h="965" extrusionOk="0">
                  <a:moveTo>
                    <a:pt x="787" y="0"/>
                  </a:moveTo>
                  <a:cubicBezTo>
                    <a:pt x="346" y="0"/>
                    <a:pt x="1" y="357"/>
                    <a:pt x="1" y="798"/>
                  </a:cubicBezTo>
                  <a:cubicBezTo>
                    <a:pt x="1" y="881"/>
                    <a:pt x="72" y="965"/>
                    <a:pt x="156" y="965"/>
                  </a:cubicBezTo>
                  <a:cubicBezTo>
                    <a:pt x="251" y="965"/>
                    <a:pt x="322" y="881"/>
                    <a:pt x="322" y="798"/>
                  </a:cubicBezTo>
                  <a:cubicBezTo>
                    <a:pt x="322" y="548"/>
                    <a:pt x="525" y="322"/>
                    <a:pt x="799" y="322"/>
                  </a:cubicBezTo>
                  <a:cubicBezTo>
                    <a:pt x="882" y="322"/>
                    <a:pt x="965" y="250"/>
                    <a:pt x="965" y="155"/>
                  </a:cubicBezTo>
                  <a:cubicBezTo>
                    <a:pt x="953" y="84"/>
                    <a:pt x="870" y="0"/>
                    <a:pt x="7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56"/>
            <p:cNvSpPr/>
            <p:nvPr/>
          </p:nvSpPr>
          <p:spPr>
            <a:xfrm>
              <a:off x="5043655" y="1597235"/>
              <a:ext cx="30692" cy="31073"/>
            </a:xfrm>
            <a:custGeom>
              <a:avLst/>
              <a:gdLst/>
              <a:ahLst/>
              <a:cxnLst/>
              <a:rect l="l" t="t" r="r" b="b"/>
              <a:pathLst>
                <a:path w="965" h="977" extrusionOk="0">
                  <a:moveTo>
                    <a:pt x="155" y="0"/>
                  </a:moveTo>
                  <a:cubicBezTo>
                    <a:pt x="72" y="0"/>
                    <a:pt x="0" y="84"/>
                    <a:pt x="0" y="167"/>
                  </a:cubicBezTo>
                  <a:cubicBezTo>
                    <a:pt x="0" y="262"/>
                    <a:pt x="72" y="334"/>
                    <a:pt x="155" y="334"/>
                  </a:cubicBezTo>
                  <a:cubicBezTo>
                    <a:pt x="417" y="334"/>
                    <a:pt x="631" y="536"/>
                    <a:pt x="631" y="810"/>
                  </a:cubicBezTo>
                  <a:cubicBezTo>
                    <a:pt x="631" y="893"/>
                    <a:pt x="714" y="977"/>
                    <a:pt x="798" y="977"/>
                  </a:cubicBezTo>
                  <a:cubicBezTo>
                    <a:pt x="881" y="977"/>
                    <a:pt x="965" y="893"/>
                    <a:pt x="965" y="810"/>
                  </a:cubicBezTo>
                  <a:cubicBezTo>
                    <a:pt x="953" y="357"/>
                    <a:pt x="584"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56"/>
            <p:cNvSpPr/>
            <p:nvPr/>
          </p:nvSpPr>
          <p:spPr>
            <a:xfrm>
              <a:off x="4993657" y="1538046"/>
              <a:ext cx="36003" cy="26271"/>
            </a:xfrm>
            <a:custGeom>
              <a:avLst/>
              <a:gdLst/>
              <a:ahLst/>
              <a:cxnLst/>
              <a:rect l="l" t="t" r="r" b="b"/>
              <a:pathLst>
                <a:path w="1132" h="826" extrusionOk="0">
                  <a:moveTo>
                    <a:pt x="315" y="0"/>
                  </a:moveTo>
                  <a:cubicBezTo>
                    <a:pt x="262" y="0"/>
                    <a:pt x="209" y="5"/>
                    <a:pt x="155" y="16"/>
                  </a:cubicBezTo>
                  <a:cubicBezTo>
                    <a:pt x="60" y="28"/>
                    <a:pt x="0" y="123"/>
                    <a:pt x="36" y="206"/>
                  </a:cubicBezTo>
                  <a:cubicBezTo>
                    <a:pt x="46" y="282"/>
                    <a:pt x="109" y="336"/>
                    <a:pt x="176" y="336"/>
                  </a:cubicBezTo>
                  <a:cubicBezTo>
                    <a:pt x="193" y="336"/>
                    <a:pt x="210" y="332"/>
                    <a:pt x="227" y="325"/>
                  </a:cubicBezTo>
                  <a:cubicBezTo>
                    <a:pt x="257" y="320"/>
                    <a:pt x="288" y="317"/>
                    <a:pt x="318" y="317"/>
                  </a:cubicBezTo>
                  <a:cubicBezTo>
                    <a:pt x="537" y="317"/>
                    <a:pt x="744" y="463"/>
                    <a:pt x="786" y="683"/>
                  </a:cubicBezTo>
                  <a:cubicBezTo>
                    <a:pt x="810" y="766"/>
                    <a:pt x="882" y="825"/>
                    <a:pt x="953" y="825"/>
                  </a:cubicBezTo>
                  <a:lnTo>
                    <a:pt x="989" y="825"/>
                  </a:lnTo>
                  <a:cubicBezTo>
                    <a:pt x="1072" y="790"/>
                    <a:pt x="1132" y="718"/>
                    <a:pt x="1108" y="623"/>
                  </a:cubicBezTo>
                  <a:cubicBezTo>
                    <a:pt x="1024" y="248"/>
                    <a:pt x="686" y="0"/>
                    <a:pt x="3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56"/>
            <p:cNvSpPr/>
            <p:nvPr/>
          </p:nvSpPr>
          <p:spPr>
            <a:xfrm>
              <a:off x="4931924" y="1693795"/>
              <a:ext cx="146589" cy="104161"/>
            </a:xfrm>
            <a:custGeom>
              <a:avLst/>
              <a:gdLst/>
              <a:ahLst/>
              <a:cxnLst/>
              <a:rect l="l" t="t" r="r" b="b"/>
              <a:pathLst>
                <a:path w="4609" h="3275" extrusionOk="0">
                  <a:moveTo>
                    <a:pt x="2299" y="334"/>
                  </a:moveTo>
                  <a:cubicBezTo>
                    <a:pt x="2834" y="334"/>
                    <a:pt x="3346" y="477"/>
                    <a:pt x="3716" y="727"/>
                  </a:cubicBezTo>
                  <a:cubicBezTo>
                    <a:pt x="4073" y="989"/>
                    <a:pt x="4263" y="1298"/>
                    <a:pt x="4263" y="1643"/>
                  </a:cubicBezTo>
                  <a:cubicBezTo>
                    <a:pt x="4287" y="1977"/>
                    <a:pt x="4073" y="2298"/>
                    <a:pt x="3716" y="2548"/>
                  </a:cubicBezTo>
                  <a:cubicBezTo>
                    <a:pt x="3346" y="2798"/>
                    <a:pt x="2834" y="2953"/>
                    <a:pt x="2299" y="2953"/>
                  </a:cubicBezTo>
                  <a:cubicBezTo>
                    <a:pt x="1763" y="2953"/>
                    <a:pt x="1263" y="2798"/>
                    <a:pt x="894" y="2548"/>
                  </a:cubicBezTo>
                  <a:cubicBezTo>
                    <a:pt x="525" y="2298"/>
                    <a:pt x="334" y="1977"/>
                    <a:pt x="334" y="1643"/>
                  </a:cubicBezTo>
                  <a:cubicBezTo>
                    <a:pt x="334" y="1298"/>
                    <a:pt x="525" y="989"/>
                    <a:pt x="894" y="727"/>
                  </a:cubicBezTo>
                  <a:cubicBezTo>
                    <a:pt x="1263" y="477"/>
                    <a:pt x="1763" y="334"/>
                    <a:pt x="2299" y="334"/>
                  </a:cubicBezTo>
                  <a:close/>
                  <a:moveTo>
                    <a:pt x="2299" y="0"/>
                  </a:moveTo>
                  <a:cubicBezTo>
                    <a:pt x="1703" y="0"/>
                    <a:pt x="1120" y="167"/>
                    <a:pt x="691" y="465"/>
                  </a:cubicBezTo>
                  <a:cubicBezTo>
                    <a:pt x="251" y="774"/>
                    <a:pt x="1" y="1191"/>
                    <a:pt x="1" y="1643"/>
                  </a:cubicBezTo>
                  <a:cubicBezTo>
                    <a:pt x="1" y="2084"/>
                    <a:pt x="251" y="2501"/>
                    <a:pt x="691" y="2810"/>
                  </a:cubicBezTo>
                  <a:cubicBezTo>
                    <a:pt x="1132" y="3108"/>
                    <a:pt x="1691" y="3275"/>
                    <a:pt x="2299" y="3275"/>
                  </a:cubicBezTo>
                  <a:cubicBezTo>
                    <a:pt x="2894" y="3275"/>
                    <a:pt x="3477" y="3108"/>
                    <a:pt x="3906" y="2810"/>
                  </a:cubicBezTo>
                  <a:cubicBezTo>
                    <a:pt x="4358" y="2501"/>
                    <a:pt x="4608" y="2084"/>
                    <a:pt x="4608" y="1643"/>
                  </a:cubicBezTo>
                  <a:cubicBezTo>
                    <a:pt x="4597" y="1191"/>
                    <a:pt x="4358" y="774"/>
                    <a:pt x="3906" y="465"/>
                  </a:cubicBezTo>
                  <a:cubicBezTo>
                    <a:pt x="3477" y="167"/>
                    <a:pt x="2906" y="0"/>
                    <a:pt x="22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56"/>
            <p:cNvSpPr/>
            <p:nvPr/>
          </p:nvSpPr>
          <p:spPr>
            <a:xfrm>
              <a:off x="4882340" y="1509358"/>
              <a:ext cx="246171" cy="351095"/>
            </a:xfrm>
            <a:custGeom>
              <a:avLst/>
              <a:gdLst/>
              <a:ahLst/>
              <a:cxnLst/>
              <a:rect l="l" t="t" r="r" b="b"/>
              <a:pathLst>
                <a:path w="7740" h="11039" extrusionOk="0">
                  <a:moveTo>
                    <a:pt x="3953" y="311"/>
                  </a:moveTo>
                  <a:cubicBezTo>
                    <a:pt x="4096" y="322"/>
                    <a:pt x="4251" y="406"/>
                    <a:pt x="4334" y="525"/>
                  </a:cubicBezTo>
                  <a:cubicBezTo>
                    <a:pt x="4371" y="571"/>
                    <a:pt x="4415" y="589"/>
                    <a:pt x="4466" y="589"/>
                  </a:cubicBezTo>
                  <a:cubicBezTo>
                    <a:pt x="4481" y="589"/>
                    <a:pt x="4496" y="587"/>
                    <a:pt x="4513" y="584"/>
                  </a:cubicBezTo>
                  <a:cubicBezTo>
                    <a:pt x="4572" y="561"/>
                    <a:pt x="4632" y="549"/>
                    <a:pt x="4691" y="549"/>
                  </a:cubicBezTo>
                  <a:cubicBezTo>
                    <a:pt x="5036" y="549"/>
                    <a:pt x="5322" y="799"/>
                    <a:pt x="5322" y="1096"/>
                  </a:cubicBezTo>
                  <a:cubicBezTo>
                    <a:pt x="5322" y="1144"/>
                    <a:pt x="5334" y="1192"/>
                    <a:pt x="5382" y="1215"/>
                  </a:cubicBezTo>
                  <a:cubicBezTo>
                    <a:pt x="5405" y="1251"/>
                    <a:pt x="5453" y="1263"/>
                    <a:pt x="5513" y="1263"/>
                  </a:cubicBezTo>
                  <a:lnTo>
                    <a:pt x="5608" y="1263"/>
                  </a:lnTo>
                  <a:cubicBezTo>
                    <a:pt x="5977" y="1263"/>
                    <a:pt x="6275" y="1537"/>
                    <a:pt x="6275" y="1870"/>
                  </a:cubicBezTo>
                  <a:cubicBezTo>
                    <a:pt x="6275" y="1966"/>
                    <a:pt x="6263" y="2037"/>
                    <a:pt x="6215" y="2108"/>
                  </a:cubicBezTo>
                  <a:cubicBezTo>
                    <a:pt x="6179" y="2168"/>
                    <a:pt x="6203" y="2227"/>
                    <a:pt x="6227" y="2275"/>
                  </a:cubicBezTo>
                  <a:cubicBezTo>
                    <a:pt x="6263" y="2323"/>
                    <a:pt x="6322" y="2347"/>
                    <a:pt x="6382" y="2347"/>
                  </a:cubicBezTo>
                  <a:lnTo>
                    <a:pt x="6441" y="2347"/>
                  </a:lnTo>
                  <a:cubicBezTo>
                    <a:pt x="6810" y="2347"/>
                    <a:pt x="7108" y="2620"/>
                    <a:pt x="7108" y="2966"/>
                  </a:cubicBezTo>
                  <a:cubicBezTo>
                    <a:pt x="7108" y="3049"/>
                    <a:pt x="7096" y="3120"/>
                    <a:pt x="7049" y="3204"/>
                  </a:cubicBezTo>
                  <a:cubicBezTo>
                    <a:pt x="7037" y="3216"/>
                    <a:pt x="7037" y="3239"/>
                    <a:pt x="7037" y="3275"/>
                  </a:cubicBezTo>
                  <a:cubicBezTo>
                    <a:pt x="7037" y="3359"/>
                    <a:pt x="7108" y="3442"/>
                    <a:pt x="7191" y="3442"/>
                  </a:cubicBezTo>
                  <a:lnTo>
                    <a:pt x="7299" y="3442"/>
                  </a:lnTo>
                  <a:cubicBezTo>
                    <a:pt x="7465" y="3442"/>
                    <a:pt x="7489" y="3561"/>
                    <a:pt x="7489" y="3597"/>
                  </a:cubicBezTo>
                  <a:cubicBezTo>
                    <a:pt x="7418" y="3680"/>
                    <a:pt x="7370" y="3763"/>
                    <a:pt x="7275" y="3811"/>
                  </a:cubicBezTo>
                  <a:cubicBezTo>
                    <a:pt x="7239" y="3811"/>
                    <a:pt x="7227" y="3823"/>
                    <a:pt x="7215" y="3835"/>
                  </a:cubicBezTo>
                  <a:lnTo>
                    <a:pt x="7191" y="3823"/>
                  </a:lnTo>
                  <a:lnTo>
                    <a:pt x="7180" y="3811"/>
                  </a:lnTo>
                  <a:cubicBezTo>
                    <a:pt x="7168" y="3811"/>
                    <a:pt x="7168" y="3787"/>
                    <a:pt x="7156" y="3787"/>
                  </a:cubicBezTo>
                  <a:cubicBezTo>
                    <a:pt x="7108" y="3763"/>
                    <a:pt x="7072" y="3728"/>
                    <a:pt x="7037" y="3716"/>
                  </a:cubicBezTo>
                  <a:cubicBezTo>
                    <a:pt x="7013" y="3716"/>
                    <a:pt x="7013" y="3704"/>
                    <a:pt x="7001" y="3704"/>
                  </a:cubicBezTo>
                  <a:cubicBezTo>
                    <a:pt x="6989" y="3704"/>
                    <a:pt x="6989" y="3692"/>
                    <a:pt x="6977" y="3692"/>
                  </a:cubicBezTo>
                  <a:cubicBezTo>
                    <a:pt x="6941" y="3668"/>
                    <a:pt x="6918" y="3668"/>
                    <a:pt x="6882" y="3656"/>
                  </a:cubicBezTo>
                  <a:lnTo>
                    <a:pt x="6477" y="3656"/>
                  </a:lnTo>
                  <a:cubicBezTo>
                    <a:pt x="6418" y="3668"/>
                    <a:pt x="6358" y="3704"/>
                    <a:pt x="6298" y="3728"/>
                  </a:cubicBezTo>
                  <a:cubicBezTo>
                    <a:pt x="6287" y="3728"/>
                    <a:pt x="6287" y="3751"/>
                    <a:pt x="6275" y="3751"/>
                  </a:cubicBezTo>
                  <a:cubicBezTo>
                    <a:pt x="6275" y="3751"/>
                    <a:pt x="6263" y="3751"/>
                    <a:pt x="6263" y="3763"/>
                  </a:cubicBezTo>
                  <a:cubicBezTo>
                    <a:pt x="6239" y="3763"/>
                    <a:pt x="6239" y="3775"/>
                    <a:pt x="6227" y="3775"/>
                  </a:cubicBezTo>
                  <a:cubicBezTo>
                    <a:pt x="6227" y="3775"/>
                    <a:pt x="6215" y="3775"/>
                    <a:pt x="6215" y="3787"/>
                  </a:cubicBezTo>
                  <a:cubicBezTo>
                    <a:pt x="6203" y="3787"/>
                    <a:pt x="6203" y="3811"/>
                    <a:pt x="6179" y="3811"/>
                  </a:cubicBezTo>
                  <a:lnTo>
                    <a:pt x="6167" y="3823"/>
                  </a:lnTo>
                  <a:lnTo>
                    <a:pt x="6156" y="3835"/>
                  </a:lnTo>
                  <a:cubicBezTo>
                    <a:pt x="6144" y="3835"/>
                    <a:pt x="6144" y="3859"/>
                    <a:pt x="6120" y="3859"/>
                  </a:cubicBezTo>
                  <a:lnTo>
                    <a:pt x="6108" y="3871"/>
                  </a:lnTo>
                  <a:lnTo>
                    <a:pt x="6084" y="3894"/>
                  </a:lnTo>
                  <a:cubicBezTo>
                    <a:pt x="6060" y="3918"/>
                    <a:pt x="6037" y="3942"/>
                    <a:pt x="6025" y="3978"/>
                  </a:cubicBezTo>
                  <a:cubicBezTo>
                    <a:pt x="6001" y="3990"/>
                    <a:pt x="6001" y="4001"/>
                    <a:pt x="5989" y="4013"/>
                  </a:cubicBezTo>
                  <a:cubicBezTo>
                    <a:pt x="5989" y="4001"/>
                    <a:pt x="5977" y="4001"/>
                    <a:pt x="5977" y="3990"/>
                  </a:cubicBezTo>
                  <a:lnTo>
                    <a:pt x="5965" y="3978"/>
                  </a:lnTo>
                  <a:cubicBezTo>
                    <a:pt x="5941" y="3954"/>
                    <a:pt x="5941" y="3942"/>
                    <a:pt x="5929" y="3942"/>
                  </a:cubicBezTo>
                  <a:lnTo>
                    <a:pt x="5906" y="3918"/>
                  </a:lnTo>
                  <a:lnTo>
                    <a:pt x="5882" y="3918"/>
                  </a:lnTo>
                  <a:lnTo>
                    <a:pt x="5858" y="3882"/>
                  </a:lnTo>
                  <a:lnTo>
                    <a:pt x="5846" y="3882"/>
                  </a:lnTo>
                  <a:cubicBezTo>
                    <a:pt x="5822" y="3871"/>
                    <a:pt x="5822" y="3871"/>
                    <a:pt x="5810" y="3871"/>
                  </a:cubicBezTo>
                  <a:cubicBezTo>
                    <a:pt x="5798" y="3871"/>
                    <a:pt x="5798" y="3859"/>
                    <a:pt x="5786" y="3859"/>
                  </a:cubicBezTo>
                  <a:cubicBezTo>
                    <a:pt x="5763" y="3859"/>
                    <a:pt x="5763" y="3835"/>
                    <a:pt x="5751" y="3835"/>
                  </a:cubicBezTo>
                  <a:cubicBezTo>
                    <a:pt x="5739" y="3835"/>
                    <a:pt x="5739" y="3823"/>
                    <a:pt x="5727" y="3823"/>
                  </a:cubicBezTo>
                  <a:cubicBezTo>
                    <a:pt x="5703" y="3823"/>
                    <a:pt x="5691" y="3811"/>
                    <a:pt x="5691" y="3811"/>
                  </a:cubicBezTo>
                  <a:cubicBezTo>
                    <a:pt x="5679" y="3811"/>
                    <a:pt x="5667" y="3787"/>
                    <a:pt x="5644" y="3787"/>
                  </a:cubicBezTo>
                  <a:cubicBezTo>
                    <a:pt x="5632" y="3787"/>
                    <a:pt x="5620" y="3775"/>
                    <a:pt x="5608" y="3775"/>
                  </a:cubicBezTo>
                  <a:cubicBezTo>
                    <a:pt x="5584" y="3775"/>
                    <a:pt x="5572" y="3763"/>
                    <a:pt x="5560" y="3763"/>
                  </a:cubicBezTo>
                  <a:cubicBezTo>
                    <a:pt x="5548" y="3763"/>
                    <a:pt x="5525" y="3751"/>
                    <a:pt x="5513" y="3751"/>
                  </a:cubicBezTo>
                  <a:cubicBezTo>
                    <a:pt x="5501" y="3751"/>
                    <a:pt x="5489" y="3751"/>
                    <a:pt x="5465" y="3728"/>
                  </a:cubicBezTo>
                  <a:lnTo>
                    <a:pt x="5132" y="3728"/>
                  </a:lnTo>
                  <a:cubicBezTo>
                    <a:pt x="5108" y="3728"/>
                    <a:pt x="5096" y="3728"/>
                    <a:pt x="5084" y="3751"/>
                  </a:cubicBezTo>
                  <a:lnTo>
                    <a:pt x="5072" y="3751"/>
                  </a:lnTo>
                  <a:cubicBezTo>
                    <a:pt x="5048" y="3751"/>
                    <a:pt x="5036" y="3763"/>
                    <a:pt x="5024" y="3763"/>
                  </a:cubicBezTo>
                  <a:lnTo>
                    <a:pt x="5013" y="3763"/>
                  </a:lnTo>
                  <a:cubicBezTo>
                    <a:pt x="4989" y="3763"/>
                    <a:pt x="4989" y="3763"/>
                    <a:pt x="4977" y="3775"/>
                  </a:cubicBezTo>
                  <a:lnTo>
                    <a:pt x="4965" y="3775"/>
                  </a:lnTo>
                  <a:cubicBezTo>
                    <a:pt x="4953" y="3775"/>
                    <a:pt x="4953" y="3787"/>
                    <a:pt x="4929" y="3787"/>
                  </a:cubicBezTo>
                  <a:lnTo>
                    <a:pt x="4917" y="3787"/>
                  </a:lnTo>
                  <a:cubicBezTo>
                    <a:pt x="4905" y="3787"/>
                    <a:pt x="4905" y="3811"/>
                    <a:pt x="4894" y="3811"/>
                  </a:cubicBezTo>
                  <a:lnTo>
                    <a:pt x="4870" y="3811"/>
                  </a:lnTo>
                  <a:cubicBezTo>
                    <a:pt x="4858" y="3811"/>
                    <a:pt x="4846" y="3823"/>
                    <a:pt x="4834" y="3823"/>
                  </a:cubicBezTo>
                  <a:lnTo>
                    <a:pt x="4810" y="3823"/>
                  </a:lnTo>
                  <a:cubicBezTo>
                    <a:pt x="4798" y="3823"/>
                    <a:pt x="4798" y="3835"/>
                    <a:pt x="4786" y="3835"/>
                  </a:cubicBezTo>
                  <a:cubicBezTo>
                    <a:pt x="4786" y="3835"/>
                    <a:pt x="4774" y="3835"/>
                    <a:pt x="4774" y="3859"/>
                  </a:cubicBezTo>
                  <a:cubicBezTo>
                    <a:pt x="4751" y="3859"/>
                    <a:pt x="4751" y="3871"/>
                    <a:pt x="4739" y="3871"/>
                  </a:cubicBezTo>
                  <a:cubicBezTo>
                    <a:pt x="4739" y="3871"/>
                    <a:pt x="4727" y="3871"/>
                    <a:pt x="4727" y="3882"/>
                  </a:cubicBezTo>
                  <a:cubicBezTo>
                    <a:pt x="4715" y="3882"/>
                    <a:pt x="4715" y="3894"/>
                    <a:pt x="4691" y="3894"/>
                  </a:cubicBezTo>
                  <a:lnTo>
                    <a:pt x="4679" y="3918"/>
                  </a:lnTo>
                  <a:lnTo>
                    <a:pt x="4655" y="3942"/>
                  </a:lnTo>
                  <a:lnTo>
                    <a:pt x="4620" y="3978"/>
                  </a:lnTo>
                  <a:cubicBezTo>
                    <a:pt x="4620" y="3978"/>
                    <a:pt x="4620" y="3990"/>
                    <a:pt x="4608" y="3990"/>
                  </a:cubicBezTo>
                  <a:cubicBezTo>
                    <a:pt x="4608" y="4001"/>
                    <a:pt x="4596" y="4001"/>
                    <a:pt x="4596" y="4013"/>
                  </a:cubicBezTo>
                  <a:cubicBezTo>
                    <a:pt x="4596" y="4013"/>
                    <a:pt x="4596" y="4037"/>
                    <a:pt x="4572" y="4037"/>
                  </a:cubicBezTo>
                  <a:cubicBezTo>
                    <a:pt x="4572" y="4049"/>
                    <a:pt x="4560" y="4049"/>
                    <a:pt x="4560" y="4061"/>
                  </a:cubicBezTo>
                  <a:lnTo>
                    <a:pt x="4560" y="4073"/>
                  </a:lnTo>
                  <a:cubicBezTo>
                    <a:pt x="4536" y="4049"/>
                    <a:pt x="4513" y="4013"/>
                    <a:pt x="4489" y="3990"/>
                  </a:cubicBezTo>
                  <a:cubicBezTo>
                    <a:pt x="4322" y="3823"/>
                    <a:pt x="4120" y="3740"/>
                    <a:pt x="3881" y="3740"/>
                  </a:cubicBezTo>
                  <a:lnTo>
                    <a:pt x="3858" y="3740"/>
                  </a:lnTo>
                  <a:cubicBezTo>
                    <a:pt x="3620" y="3740"/>
                    <a:pt x="3417" y="3823"/>
                    <a:pt x="3250" y="3990"/>
                  </a:cubicBezTo>
                  <a:cubicBezTo>
                    <a:pt x="3227" y="4013"/>
                    <a:pt x="3191" y="4049"/>
                    <a:pt x="3179" y="4073"/>
                  </a:cubicBezTo>
                  <a:lnTo>
                    <a:pt x="3179" y="4061"/>
                  </a:lnTo>
                  <a:cubicBezTo>
                    <a:pt x="3179" y="4049"/>
                    <a:pt x="3167" y="4049"/>
                    <a:pt x="3167" y="4037"/>
                  </a:cubicBezTo>
                  <a:cubicBezTo>
                    <a:pt x="3167" y="4037"/>
                    <a:pt x="3167" y="4013"/>
                    <a:pt x="3143" y="4013"/>
                  </a:cubicBezTo>
                  <a:cubicBezTo>
                    <a:pt x="3143" y="4001"/>
                    <a:pt x="3131" y="4001"/>
                    <a:pt x="3131" y="3990"/>
                  </a:cubicBezTo>
                  <a:lnTo>
                    <a:pt x="3119" y="3978"/>
                  </a:lnTo>
                  <a:lnTo>
                    <a:pt x="3084" y="3942"/>
                  </a:lnTo>
                  <a:lnTo>
                    <a:pt x="3060" y="3918"/>
                  </a:lnTo>
                  <a:lnTo>
                    <a:pt x="3048" y="3894"/>
                  </a:lnTo>
                  <a:cubicBezTo>
                    <a:pt x="3024" y="3894"/>
                    <a:pt x="3024" y="3882"/>
                    <a:pt x="3012" y="3882"/>
                  </a:cubicBezTo>
                  <a:cubicBezTo>
                    <a:pt x="3012" y="3882"/>
                    <a:pt x="3000" y="3882"/>
                    <a:pt x="3000" y="3871"/>
                  </a:cubicBezTo>
                  <a:cubicBezTo>
                    <a:pt x="2989" y="3871"/>
                    <a:pt x="2989" y="3859"/>
                    <a:pt x="2965" y="3859"/>
                  </a:cubicBezTo>
                  <a:cubicBezTo>
                    <a:pt x="2965" y="3859"/>
                    <a:pt x="2953" y="3859"/>
                    <a:pt x="2953" y="3835"/>
                  </a:cubicBezTo>
                  <a:cubicBezTo>
                    <a:pt x="2941" y="3835"/>
                    <a:pt x="2941" y="3823"/>
                    <a:pt x="2929" y="3823"/>
                  </a:cubicBezTo>
                  <a:lnTo>
                    <a:pt x="2905" y="3823"/>
                  </a:lnTo>
                  <a:cubicBezTo>
                    <a:pt x="2893" y="3811"/>
                    <a:pt x="2881" y="3811"/>
                    <a:pt x="2869" y="3811"/>
                  </a:cubicBezTo>
                  <a:lnTo>
                    <a:pt x="2846" y="3811"/>
                  </a:lnTo>
                  <a:cubicBezTo>
                    <a:pt x="2834" y="3811"/>
                    <a:pt x="2834" y="3787"/>
                    <a:pt x="2822" y="3787"/>
                  </a:cubicBezTo>
                  <a:lnTo>
                    <a:pt x="2810" y="3787"/>
                  </a:lnTo>
                  <a:cubicBezTo>
                    <a:pt x="2786" y="3787"/>
                    <a:pt x="2786" y="3775"/>
                    <a:pt x="2774" y="3775"/>
                  </a:cubicBezTo>
                  <a:lnTo>
                    <a:pt x="2762" y="3775"/>
                  </a:lnTo>
                  <a:cubicBezTo>
                    <a:pt x="2750" y="3775"/>
                    <a:pt x="2750" y="3775"/>
                    <a:pt x="2727" y="3763"/>
                  </a:cubicBezTo>
                  <a:lnTo>
                    <a:pt x="2715" y="3763"/>
                  </a:lnTo>
                  <a:cubicBezTo>
                    <a:pt x="2703" y="3763"/>
                    <a:pt x="2691" y="3751"/>
                    <a:pt x="2667" y="3751"/>
                  </a:cubicBezTo>
                  <a:lnTo>
                    <a:pt x="2655" y="3751"/>
                  </a:lnTo>
                  <a:cubicBezTo>
                    <a:pt x="2643" y="3751"/>
                    <a:pt x="2631" y="3751"/>
                    <a:pt x="2608" y="3728"/>
                  </a:cubicBezTo>
                  <a:lnTo>
                    <a:pt x="2310" y="3728"/>
                  </a:lnTo>
                  <a:cubicBezTo>
                    <a:pt x="2298" y="3728"/>
                    <a:pt x="2286" y="3728"/>
                    <a:pt x="2274" y="3751"/>
                  </a:cubicBezTo>
                  <a:cubicBezTo>
                    <a:pt x="2250" y="3751"/>
                    <a:pt x="2238" y="3751"/>
                    <a:pt x="2227" y="3763"/>
                  </a:cubicBezTo>
                  <a:cubicBezTo>
                    <a:pt x="2179" y="3775"/>
                    <a:pt x="2131" y="3787"/>
                    <a:pt x="2107" y="3811"/>
                  </a:cubicBezTo>
                  <a:cubicBezTo>
                    <a:pt x="2096" y="3811"/>
                    <a:pt x="2072" y="3823"/>
                    <a:pt x="2060" y="3823"/>
                  </a:cubicBezTo>
                  <a:cubicBezTo>
                    <a:pt x="2048" y="3823"/>
                    <a:pt x="2036" y="3835"/>
                    <a:pt x="2036" y="3835"/>
                  </a:cubicBezTo>
                  <a:cubicBezTo>
                    <a:pt x="2012" y="3835"/>
                    <a:pt x="2000" y="3859"/>
                    <a:pt x="2000" y="3859"/>
                  </a:cubicBezTo>
                  <a:cubicBezTo>
                    <a:pt x="1988" y="3859"/>
                    <a:pt x="1988" y="3871"/>
                    <a:pt x="1976" y="3871"/>
                  </a:cubicBezTo>
                  <a:cubicBezTo>
                    <a:pt x="1953" y="3871"/>
                    <a:pt x="1953" y="3882"/>
                    <a:pt x="1941" y="3882"/>
                  </a:cubicBezTo>
                  <a:cubicBezTo>
                    <a:pt x="1929" y="3882"/>
                    <a:pt x="1929" y="3894"/>
                    <a:pt x="1917" y="3918"/>
                  </a:cubicBezTo>
                  <a:cubicBezTo>
                    <a:pt x="1893" y="3918"/>
                    <a:pt x="1893" y="3930"/>
                    <a:pt x="1881" y="3930"/>
                  </a:cubicBezTo>
                  <a:lnTo>
                    <a:pt x="1857" y="3954"/>
                  </a:lnTo>
                  <a:cubicBezTo>
                    <a:pt x="1834" y="3978"/>
                    <a:pt x="1834" y="3990"/>
                    <a:pt x="1822" y="3990"/>
                  </a:cubicBezTo>
                  <a:cubicBezTo>
                    <a:pt x="1822" y="3990"/>
                    <a:pt x="1822" y="4001"/>
                    <a:pt x="1810" y="4001"/>
                  </a:cubicBezTo>
                  <a:cubicBezTo>
                    <a:pt x="1810" y="4013"/>
                    <a:pt x="1798" y="4013"/>
                    <a:pt x="1798" y="4037"/>
                  </a:cubicBezTo>
                  <a:cubicBezTo>
                    <a:pt x="1774" y="4013"/>
                    <a:pt x="1774" y="4001"/>
                    <a:pt x="1762" y="3990"/>
                  </a:cubicBezTo>
                  <a:cubicBezTo>
                    <a:pt x="1762" y="3978"/>
                    <a:pt x="1750" y="3978"/>
                    <a:pt x="1738" y="3954"/>
                  </a:cubicBezTo>
                  <a:cubicBezTo>
                    <a:pt x="1738" y="3954"/>
                    <a:pt x="1738" y="3942"/>
                    <a:pt x="1715" y="3942"/>
                  </a:cubicBezTo>
                  <a:cubicBezTo>
                    <a:pt x="1572" y="3763"/>
                    <a:pt x="1334" y="3656"/>
                    <a:pt x="1095" y="3656"/>
                  </a:cubicBezTo>
                  <a:lnTo>
                    <a:pt x="905" y="3656"/>
                  </a:lnTo>
                  <a:cubicBezTo>
                    <a:pt x="869" y="3680"/>
                    <a:pt x="845" y="3680"/>
                    <a:pt x="810" y="3692"/>
                  </a:cubicBezTo>
                  <a:cubicBezTo>
                    <a:pt x="798" y="3692"/>
                    <a:pt x="798" y="3704"/>
                    <a:pt x="786" y="3704"/>
                  </a:cubicBezTo>
                  <a:cubicBezTo>
                    <a:pt x="762" y="3704"/>
                    <a:pt x="762" y="3716"/>
                    <a:pt x="750" y="3716"/>
                  </a:cubicBezTo>
                  <a:cubicBezTo>
                    <a:pt x="703" y="3740"/>
                    <a:pt x="667" y="3763"/>
                    <a:pt x="631" y="3799"/>
                  </a:cubicBezTo>
                  <a:cubicBezTo>
                    <a:pt x="619" y="3799"/>
                    <a:pt x="619" y="3811"/>
                    <a:pt x="607" y="3811"/>
                  </a:cubicBezTo>
                  <a:lnTo>
                    <a:pt x="583" y="3823"/>
                  </a:lnTo>
                  <a:lnTo>
                    <a:pt x="572" y="3835"/>
                  </a:lnTo>
                  <a:cubicBezTo>
                    <a:pt x="560" y="3823"/>
                    <a:pt x="524" y="3811"/>
                    <a:pt x="512" y="3811"/>
                  </a:cubicBezTo>
                  <a:cubicBezTo>
                    <a:pt x="405" y="3775"/>
                    <a:pt x="369" y="3692"/>
                    <a:pt x="381" y="3597"/>
                  </a:cubicBezTo>
                  <a:cubicBezTo>
                    <a:pt x="381" y="3561"/>
                    <a:pt x="405" y="3454"/>
                    <a:pt x="572" y="3442"/>
                  </a:cubicBezTo>
                  <a:lnTo>
                    <a:pt x="667" y="3442"/>
                  </a:lnTo>
                  <a:cubicBezTo>
                    <a:pt x="726" y="3442"/>
                    <a:pt x="786" y="3418"/>
                    <a:pt x="810" y="3359"/>
                  </a:cubicBezTo>
                  <a:cubicBezTo>
                    <a:pt x="845" y="3323"/>
                    <a:pt x="857" y="3263"/>
                    <a:pt x="822" y="3204"/>
                  </a:cubicBezTo>
                  <a:cubicBezTo>
                    <a:pt x="798" y="3120"/>
                    <a:pt x="762" y="3037"/>
                    <a:pt x="762" y="2966"/>
                  </a:cubicBezTo>
                  <a:cubicBezTo>
                    <a:pt x="762" y="2620"/>
                    <a:pt x="1084" y="2347"/>
                    <a:pt x="1441" y="2347"/>
                  </a:cubicBezTo>
                  <a:lnTo>
                    <a:pt x="1500" y="2347"/>
                  </a:lnTo>
                  <a:cubicBezTo>
                    <a:pt x="1560" y="2347"/>
                    <a:pt x="1619" y="2335"/>
                    <a:pt x="1643" y="2275"/>
                  </a:cubicBezTo>
                  <a:cubicBezTo>
                    <a:pt x="1679" y="2227"/>
                    <a:pt x="1691" y="2168"/>
                    <a:pt x="1655" y="2108"/>
                  </a:cubicBezTo>
                  <a:cubicBezTo>
                    <a:pt x="1631" y="2037"/>
                    <a:pt x="1595" y="1954"/>
                    <a:pt x="1595" y="1870"/>
                  </a:cubicBezTo>
                  <a:cubicBezTo>
                    <a:pt x="1595" y="1537"/>
                    <a:pt x="1893" y="1263"/>
                    <a:pt x="2274" y="1263"/>
                  </a:cubicBezTo>
                  <a:lnTo>
                    <a:pt x="2357" y="1263"/>
                  </a:lnTo>
                  <a:cubicBezTo>
                    <a:pt x="2405" y="1263"/>
                    <a:pt x="2453" y="1251"/>
                    <a:pt x="2488" y="1215"/>
                  </a:cubicBezTo>
                  <a:cubicBezTo>
                    <a:pt x="2524" y="1192"/>
                    <a:pt x="2548" y="1144"/>
                    <a:pt x="2548" y="1096"/>
                  </a:cubicBezTo>
                  <a:cubicBezTo>
                    <a:pt x="2548" y="787"/>
                    <a:pt x="2834" y="549"/>
                    <a:pt x="3179" y="549"/>
                  </a:cubicBezTo>
                  <a:cubicBezTo>
                    <a:pt x="3239" y="549"/>
                    <a:pt x="3298" y="561"/>
                    <a:pt x="3358" y="584"/>
                  </a:cubicBezTo>
                  <a:cubicBezTo>
                    <a:pt x="3371" y="587"/>
                    <a:pt x="3385" y="589"/>
                    <a:pt x="3399" y="589"/>
                  </a:cubicBezTo>
                  <a:cubicBezTo>
                    <a:pt x="3448" y="589"/>
                    <a:pt x="3499" y="571"/>
                    <a:pt x="3536" y="525"/>
                  </a:cubicBezTo>
                  <a:cubicBezTo>
                    <a:pt x="3620" y="406"/>
                    <a:pt x="3762" y="322"/>
                    <a:pt x="3917" y="311"/>
                  </a:cubicBezTo>
                  <a:close/>
                  <a:moveTo>
                    <a:pt x="1072" y="3930"/>
                  </a:moveTo>
                  <a:cubicBezTo>
                    <a:pt x="1179" y="3930"/>
                    <a:pt x="1274" y="3954"/>
                    <a:pt x="1345" y="4001"/>
                  </a:cubicBezTo>
                  <a:cubicBezTo>
                    <a:pt x="1476" y="4085"/>
                    <a:pt x="1572" y="4228"/>
                    <a:pt x="1595" y="4382"/>
                  </a:cubicBezTo>
                  <a:lnTo>
                    <a:pt x="1595" y="4430"/>
                  </a:lnTo>
                  <a:lnTo>
                    <a:pt x="1607" y="4537"/>
                  </a:lnTo>
                  <a:lnTo>
                    <a:pt x="1607" y="4549"/>
                  </a:lnTo>
                  <a:lnTo>
                    <a:pt x="1762" y="5895"/>
                  </a:lnTo>
                  <a:cubicBezTo>
                    <a:pt x="1774" y="5978"/>
                    <a:pt x="1834" y="6037"/>
                    <a:pt x="1929" y="6037"/>
                  </a:cubicBezTo>
                  <a:lnTo>
                    <a:pt x="1941" y="6037"/>
                  </a:lnTo>
                  <a:cubicBezTo>
                    <a:pt x="2024" y="6026"/>
                    <a:pt x="2084" y="5954"/>
                    <a:pt x="2084" y="5859"/>
                  </a:cubicBezTo>
                  <a:lnTo>
                    <a:pt x="1941" y="4525"/>
                  </a:lnTo>
                  <a:lnTo>
                    <a:pt x="1941" y="4466"/>
                  </a:lnTo>
                  <a:lnTo>
                    <a:pt x="1941" y="4454"/>
                  </a:lnTo>
                  <a:lnTo>
                    <a:pt x="1941" y="4430"/>
                  </a:lnTo>
                  <a:lnTo>
                    <a:pt x="1941" y="4418"/>
                  </a:lnTo>
                  <a:lnTo>
                    <a:pt x="1941" y="4382"/>
                  </a:lnTo>
                  <a:lnTo>
                    <a:pt x="1941" y="4359"/>
                  </a:lnTo>
                  <a:lnTo>
                    <a:pt x="1941" y="4347"/>
                  </a:lnTo>
                  <a:lnTo>
                    <a:pt x="1941" y="4323"/>
                  </a:lnTo>
                  <a:lnTo>
                    <a:pt x="1941" y="4311"/>
                  </a:lnTo>
                  <a:cubicBezTo>
                    <a:pt x="1941" y="4311"/>
                    <a:pt x="1941" y="4299"/>
                    <a:pt x="1953" y="4299"/>
                  </a:cubicBezTo>
                  <a:cubicBezTo>
                    <a:pt x="1953" y="4299"/>
                    <a:pt x="1953" y="4287"/>
                    <a:pt x="1965" y="4287"/>
                  </a:cubicBezTo>
                  <a:lnTo>
                    <a:pt x="1965" y="4263"/>
                  </a:lnTo>
                  <a:cubicBezTo>
                    <a:pt x="1965" y="4263"/>
                    <a:pt x="1965" y="4252"/>
                    <a:pt x="1988" y="4252"/>
                  </a:cubicBezTo>
                  <a:cubicBezTo>
                    <a:pt x="1988" y="4252"/>
                    <a:pt x="1988" y="4240"/>
                    <a:pt x="2000" y="4240"/>
                  </a:cubicBezTo>
                  <a:lnTo>
                    <a:pt x="2000" y="4228"/>
                  </a:lnTo>
                  <a:cubicBezTo>
                    <a:pt x="2000" y="4228"/>
                    <a:pt x="2000" y="4204"/>
                    <a:pt x="2012" y="4204"/>
                  </a:cubicBezTo>
                  <a:lnTo>
                    <a:pt x="2024" y="4192"/>
                  </a:lnTo>
                  <a:cubicBezTo>
                    <a:pt x="2024" y="4192"/>
                    <a:pt x="2024" y="4180"/>
                    <a:pt x="2048" y="4180"/>
                  </a:cubicBezTo>
                  <a:lnTo>
                    <a:pt x="2060" y="4168"/>
                  </a:lnTo>
                  <a:lnTo>
                    <a:pt x="2072" y="4144"/>
                  </a:lnTo>
                  <a:lnTo>
                    <a:pt x="2084" y="4132"/>
                  </a:lnTo>
                  <a:cubicBezTo>
                    <a:pt x="2179" y="4049"/>
                    <a:pt x="2310" y="4001"/>
                    <a:pt x="2441" y="4001"/>
                  </a:cubicBezTo>
                  <a:lnTo>
                    <a:pt x="2465" y="4001"/>
                  </a:lnTo>
                  <a:cubicBezTo>
                    <a:pt x="2536" y="4001"/>
                    <a:pt x="2596" y="4013"/>
                    <a:pt x="2655" y="4049"/>
                  </a:cubicBezTo>
                  <a:cubicBezTo>
                    <a:pt x="2834" y="4121"/>
                    <a:pt x="2965" y="4299"/>
                    <a:pt x="2977" y="4502"/>
                  </a:cubicBezTo>
                  <a:lnTo>
                    <a:pt x="3012" y="5335"/>
                  </a:lnTo>
                  <a:cubicBezTo>
                    <a:pt x="3012" y="5423"/>
                    <a:pt x="3074" y="5491"/>
                    <a:pt x="3158" y="5491"/>
                  </a:cubicBezTo>
                  <a:cubicBezTo>
                    <a:pt x="3165" y="5491"/>
                    <a:pt x="3172" y="5491"/>
                    <a:pt x="3179" y="5490"/>
                  </a:cubicBezTo>
                  <a:cubicBezTo>
                    <a:pt x="3262" y="5490"/>
                    <a:pt x="3334" y="5418"/>
                    <a:pt x="3322" y="5323"/>
                  </a:cubicBezTo>
                  <a:lnTo>
                    <a:pt x="3298" y="4537"/>
                  </a:lnTo>
                  <a:lnTo>
                    <a:pt x="3298" y="4525"/>
                  </a:lnTo>
                  <a:lnTo>
                    <a:pt x="3298" y="4502"/>
                  </a:lnTo>
                  <a:lnTo>
                    <a:pt x="3298" y="4490"/>
                  </a:lnTo>
                  <a:lnTo>
                    <a:pt x="3298" y="4478"/>
                  </a:lnTo>
                  <a:lnTo>
                    <a:pt x="3298" y="4466"/>
                  </a:lnTo>
                  <a:lnTo>
                    <a:pt x="3298" y="4442"/>
                  </a:lnTo>
                  <a:lnTo>
                    <a:pt x="3298" y="4430"/>
                  </a:lnTo>
                  <a:lnTo>
                    <a:pt x="3298" y="4418"/>
                  </a:lnTo>
                  <a:lnTo>
                    <a:pt x="3298" y="4406"/>
                  </a:lnTo>
                  <a:lnTo>
                    <a:pt x="3298" y="4382"/>
                  </a:lnTo>
                  <a:lnTo>
                    <a:pt x="3298" y="4371"/>
                  </a:lnTo>
                  <a:lnTo>
                    <a:pt x="3298" y="4359"/>
                  </a:lnTo>
                  <a:lnTo>
                    <a:pt x="3298" y="4347"/>
                  </a:lnTo>
                  <a:lnTo>
                    <a:pt x="3298" y="4323"/>
                  </a:lnTo>
                  <a:lnTo>
                    <a:pt x="3298" y="4311"/>
                  </a:lnTo>
                  <a:lnTo>
                    <a:pt x="3298" y="4299"/>
                  </a:lnTo>
                  <a:lnTo>
                    <a:pt x="3298" y="4287"/>
                  </a:lnTo>
                  <a:lnTo>
                    <a:pt x="3298" y="4263"/>
                  </a:lnTo>
                  <a:lnTo>
                    <a:pt x="3298" y="4252"/>
                  </a:lnTo>
                  <a:lnTo>
                    <a:pt x="3298" y="4240"/>
                  </a:lnTo>
                  <a:lnTo>
                    <a:pt x="3298" y="4228"/>
                  </a:lnTo>
                  <a:lnTo>
                    <a:pt x="3298" y="4204"/>
                  </a:lnTo>
                  <a:lnTo>
                    <a:pt x="3298" y="4192"/>
                  </a:lnTo>
                  <a:lnTo>
                    <a:pt x="3298" y="4180"/>
                  </a:lnTo>
                  <a:cubicBezTo>
                    <a:pt x="3298" y="4180"/>
                    <a:pt x="3298" y="4168"/>
                    <a:pt x="3310" y="4168"/>
                  </a:cubicBezTo>
                  <a:lnTo>
                    <a:pt x="3310" y="4144"/>
                  </a:lnTo>
                  <a:cubicBezTo>
                    <a:pt x="3310" y="4144"/>
                    <a:pt x="3310" y="4132"/>
                    <a:pt x="3322" y="4132"/>
                  </a:cubicBezTo>
                  <a:lnTo>
                    <a:pt x="3322" y="4121"/>
                  </a:lnTo>
                  <a:lnTo>
                    <a:pt x="3334" y="4109"/>
                  </a:lnTo>
                  <a:lnTo>
                    <a:pt x="3358" y="4085"/>
                  </a:lnTo>
                  <a:cubicBezTo>
                    <a:pt x="3429" y="4001"/>
                    <a:pt x="3536" y="3954"/>
                    <a:pt x="3655" y="3942"/>
                  </a:cubicBezTo>
                  <a:lnTo>
                    <a:pt x="3739" y="3942"/>
                  </a:lnTo>
                  <a:cubicBezTo>
                    <a:pt x="3893" y="3942"/>
                    <a:pt x="4024" y="4001"/>
                    <a:pt x="4108" y="4109"/>
                  </a:cubicBezTo>
                  <a:cubicBezTo>
                    <a:pt x="4191" y="4180"/>
                    <a:pt x="4227" y="4287"/>
                    <a:pt x="4251" y="4382"/>
                  </a:cubicBezTo>
                  <a:lnTo>
                    <a:pt x="4251" y="4418"/>
                  </a:lnTo>
                  <a:lnTo>
                    <a:pt x="4251" y="4442"/>
                  </a:lnTo>
                  <a:lnTo>
                    <a:pt x="4251" y="4478"/>
                  </a:lnTo>
                  <a:lnTo>
                    <a:pt x="4251" y="4490"/>
                  </a:lnTo>
                  <a:lnTo>
                    <a:pt x="4215" y="5264"/>
                  </a:lnTo>
                  <a:cubicBezTo>
                    <a:pt x="4215" y="5359"/>
                    <a:pt x="4274" y="5430"/>
                    <a:pt x="4370" y="5430"/>
                  </a:cubicBezTo>
                  <a:cubicBezTo>
                    <a:pt x="4453" y="5430"/>
                    <a:pt x="4524" y="5371"/>
                    <a:pt x="4524" y="5275"/>
                  </a:cubicBezTo>
                  <a:lnTo>
                    <a:pt x="4560" y="4442"/>
                  </a:lnTo>
                  <a:cubicBezTo>
                    <a:pt x="4572" y="4168"/>
                    <a:pt x="4798" y="3942"/>
                    <a:pt x="5084" y="3942"/>
                  </a:cubicBezTo>
                  <a:lnTo>
                    <a:pt x="5096" y="3942"/>
                  </a:lnTo>
                  <a:cubicBezTo>
                    <a:pt x="5227" y="3942"/>
                    <a:pt x="5346" y="3990"/>
                    <a:pt x="5453" y="4073"/>
                  </a:cubicBezTo>
                  <a:lnTo>
                    <a:pt x="5465" y="4085"/>
                  </a:lnTo>
                  <a:lnTo>
                    <a:pt x="5477" y="4109"/>
                  </a:lnTo>
                  <a:lnTo>
                    <a:pt x="5501" y="4121"/>
                  </a:lnTo>
                  <a:cubicBezTo>
                    <a:pt x="5501" y="4121"/>
                    <a:pt x="5501" y="4132"/>
                    <a:pt x="5513" y="4132"/>
                  </a:cubicBezTo>
                  <a:lnTo>
                    <a:pt x="5525" y="4144"/>
                  </a:lnTo>
                  <a:cubicBezTo>
                    <a:pt x="5536" y="4168"/>
                    <a:pt x="5536" y="4180"/>
                    <a:pt x="5560" y="4192"/>
                  </a:cubicBezTo>
                  <a:cubicBezTo>
                    <a:pt x="5560" y="4204"/>
                    <a:pt x="5572" y="4204"/>
                    <a:pt x="5572" y="4228"/>
                  </a:cubicBezTo>
                  <a:cubicBezTo>
                    <a:pt x="5572" y="4228"/>
                    <a:pt x="5572" y="4240"/>
                    <a:pt x="5584" y="4240"/>
                  </a:cubicBezTo>
                  <a:lnTo>
                    <a:pt x="5584" y="4252"/>
                  </a:lnTo>
                  <a:lnTo>
                    <a:pt x="5584" y="4263"/>
                  </a:lnTo>
                  <a:lnTo>
                    <a:pt x="5584" y="4287"/>
                  </a:lnTo>
                  <a:lnTo>
                    <a:pt x="5584" y="4299"/>
                  </a:lnTo>
                  <a:lnTo>
                    <a:pt x="5584" y="4311"/>
                  </a:lnTo>
                  <a:lnTo>
                    <a:pt x="5584" y="4323"/>
                  </a:lnTo>
                  <a:lnTo>
                    <a:pt x="5584" y="4347"/>
                  </a:lnTo>
                  <a:lnTo>
                    <a:pt x="5584" y="4359"/>
                  </a:lnTo>
                  <a:lnTo>
                    <a:pt x="5584" y="4371"/>
                  </a:lnTo>
                  <a:lnTo>
                    <a:pt x="5584" y="4382"/>
                  </a:lnTo>
                  <a:lnTo>
                    <a:pt x="5584" y="4406"/>
                  </a:lnTo>
                  <a:lnTo>
                    <a:pt x="5584" y="4418"/>
                  </a:lnTo>
                  <a:lnTo>
                    <a:pt x="5584" y="4430"/>
                  </a:lnTo>
                  <a:lnTo>
                    <a:pt x="5584" y="4442"/>
                  </a:lnTo>
                  <a:lnTo>
                    <a:pt x="5584" y="4466"/>
                  </a:lnTo>
                  <a:lnTo>
                    <a:pt x="5584" y="4490"/>
                  </a:lnTo>
                  <a:lnTo>
                    <a:pt x="5584" y="4525"/>
                  </a:lnTo>
                  <a:lnTo>
                    <a:pt x="5441" y="5847"/>
                  </a:lnTo>
                  <a:cubicBezTo>
                    <a:pt x="5417" y="5930"/>
                    <a:pt x="5501" y="6014"/>
                    <a:pt x="5584" y="6026"/>
                  </a:cubicBezTo>
                  <a:lnTo>
                    <a:pt x="5596" y="6026"/>
                  </a:lnTo>
                  <a:cubicBezTo>
                    <a:pt x="5679" y="6026"/>
                    <a:pt x="5751" y="5966"/>
                    <a:pt x="5763" y="5871"/>
                  </a:cubicBezTo>
                  <a:lnTo>
                    <a:pt x="5917" y="4549"/>
                  </a:lnTo>
                  <a:lnTo>
                    <a:pt x="5929" y="4406"/>
                  </a:lnTo>
                  <a:cubicBezTo>
                    <a:pt x="5953" y="4132"/>
                    <a:pt x="6179" y="3942"/>
                    <a:pt x="6453" y="3942"/>
                  </a:cubicBezTo>
                  <a:lnTo>
                    <a:pt x="6513" y="3942"/>
                  </a:lnTo>
                  <a:cubicBezTo>
                    <a:pt x="6537" y="3942"/>
                    <a:pt x="6572" y="3942"/>
                    <a:pt x="6584" y="3954"/>
                  </a:cubicBezTo>
                  <a:cubicBezTo>
                    <a:pt x="6608" y="3954"/>
                    <a:pt x="6644" y="3966"/>
                    <a:pt x="6656" y="3990"/>
                  </a:cubicBezTo>
                  <a:cubicBezTo>
                    <a:pt x="6691" y="4001"/>
                    <a:pt x="6703" y="4013"/>
                    <a:pt x="6727" y="4025"/>
                  </a:cubicBezTo>
                  <a:cubicBezTo>
                    <a:pt x="6763" y="4049"/>
                    <a:pt x="6775" y="4061"/>
                    <a:pt x="6787" y="4073"/>
                  </a:cubicBezTo>
                  <a:lnTo>
                    <a:pt x="6822" y="4109"/>
                  </a:lnTo>
                  <a:lnTo>
                    <a:pt x="6846" y="4132"/>
                  </a:lnTo>
                  <a:lnTo>
                    <a:pt x="6870" y="4144"/>
                  </a:lnTo>
                  <a:cubicBezTo>
                    <a:pt x="6870" y="4168"/>
                    <a:pt x="6882" y="4168"/>
                    <a:pt x="6882" y="4180"/>
                  </a:cubicBezTo>
                  <a:lnTo>
                    <a:pt x="6882" y="4192"/>
                  </a:lnTo>
                  <a:cubicBezTo>
                    <a:pt x="6882" y="4204"/>
                    <a:pt x="6894" y="4204"/>
                    <a:pt x="6894" y="4228"/>
                  </a:cubicBezTo>
                  <a:lnTo>
                    <a:pt x="6894" y="4240"/>
                  </a:lnTo>
                  <a:cubicBezTo>
                    <a:pt x="6894" y="4252"/>
                    <a:pt x="6906" y="4252"/>
                    <a:pt x="6906" y="4263"/>
                  </a:cubicBezTo>
                  <a:cubicBezTo>
                    <a:pt x="6906" y="4287"/>
                    <a:pt x="6929" y="4299"/>
                    <a:pt x="6929" y="4299"/>
                  </a:cubicBezTo>
                  <a:lnTo>
                    <a:pt x="6929" y="4311"/>
                  </a:lnTo>
                  <a:cubicBezTo>
                    <a:pt x="6929" y="4323"/>
                    <a:pt x="6929" y="4347"/>
                    <a:pt x="6941" y="4347"/>
                  </a:cubicBezTo>
                  <a:cubicBezTo>
                    <a:pt x="7168" y="4406"/>
                    <a:pt x="7168" y="4490"/>
                    <a:pt x="7144" y="4573"/>
                  </a:cubicBezTo>
                  <a:lnTo>
                    <a:pt x="6048" y="10478"/>
                  </a:lnTo>
                  <a:cubicBezTo>
                    <a:pt x="6013" y="10609"/>
                    <a:pt x="5894" y="10717"/>
                    <a:pt x="5751" y="10717"/>
                  </a:cubicBezTo>
                  <a:lnTo>
                    <a:pt x="5394" y="10717"/>
                  </a:lnTo>
                  <a:lnTo>
                    <a:pt x="5572" y="9157"/>
                  </a:lnTo>
                  <a:cubicBezTo>
                    <a:pt x="5584" y="9062"/>
                    <a:pt x="5513" y="8990"/>
                    <a:pt x="5417" y="8978"/>
                  </a:cubicBezTo>
                  <a:cubicBezTo>
                    <a:pt x="5408" y="8975"/>
                    <a:pt x="5398" y="8974"/>
                    <a:pt x="5388" y="8974"/>
                  </a:cubicBezTo>
                  <a:cubicBezTo>
                    <a:pt x="5318" y="8974"/>
                    <a:pt x="5260" y="9048"/>
                    <a:pt x="5239" y="9121"/>
                  </a:cubicBezTo>
                  <a:lnTo>
                    <a:pt x="5060" y="10717"/>
                  </a:lnTo>
                  <a:lnTo>
                    <a:pt x="4465" y="10717"/>
                  </a:lnTo>
                  <a:lnTo>
                    <a:pt x="4513" y="9609"/>
                  </a:lnTo>
                  <a:cubicBezTo>
                    <a:pt x="4513" y="9526"/>
                    <a:pt x="4453" y="9455"/>
                    <a:pt x="4370" y="9455"/>
                  </a:cubicBezTo>
                  <a:cubicBezTo>
                    <a:pt x="4274" y="9455"/>
                    <a:pt x="4203" y="9514"/>
                    <a:pt x="4203" y="9597"/>
                  </a:cubicBezTo>
                  <a:lnTo>
                    <a:pt x="4155" y="10705"/>
                  </a:lnTo>
                  <a:lnTo>
                    <a:pt x="3560" y="10705"/>
                  </a:lnTo>
                  <a:lnTo>
                    <a:pt x="3512" y="9585"/>
                  </a:lnTo>
                  <a:cubicBezTo>
                    <a:pt x="3512" y="9497"/>
                    <a:pt x="3451" y="9429"/>
                    <a:pt x="3376" y="9429"/>
                  </a:cubicBezTo>
                  <a:cubicBezTo>
                    <a:pt x="3370" y="9429"/>
                    <a:pt x="3364" y="9430"/>
                    <a:pt x="3358" y="9431"/>
                  </a:cubicBezTo>
                  <a:cubicBezTo>
                    <a:pt x="3262" y="9431"/>
                    <a:pt x="3191" y="9514"/>
                    <a:pt x="3203" y="9597"/>
                  </a:cubicBezTo>
                  <a:lnTo>
                    <a:pt x="3250" y="10705"/>
                  </a:lnTo>
                  <a:lnTo>
                    <a:pt x="2655" y="10705"/>
                  </a:lnTo>
                  <a:lnTo>
                    <a:pt x="2477" y="9109"/>
                  </a:lnTo>
                  <a:cubicBezTo>
                    <a:pt x="2465" y="9014"/>
                    <a:pt x="2381" y="8954"/>
                    <a:pt x="2298" y="8954"/>
                  </a:cubicBezTo>
                  <a:cubicBezTo>
                    <a:pt x="2203" y="8978"/>
                    <a:pt x="2143" y="9050"/>
                    <a:pt x="2143" y="9133"/>
                  </a:cubicBezTo>
                  <a:lnTo>
                    <a:pt x="2322" y="10705"/>
                  </a:lnTo>
                  <a:lnTo>
                    <a:pt x="1965" y="10705"/>
                  </a:lnTo>
                  <a:cubicBezTo>
                    <a:pt x="1822" y="10705"/>
                    <a:pt x="1703" y="10598"/>
                    <a:pt x="1667" y="10455"/>
                  </a:cubicBezTo>
                  <a:lnTo>
                    <a:pt x="572" y="4549"/>
                  </a:lnTo>
                  <a:cubicBezTo>
                    <a:pt x="560" y="4478"/>
                    <a:pt x="560" y="4406"/>
                    <a:pt x="583" y="4335"/>
                  </a:cubicBezTo>
                  <a:cubicBezTo>
                    <a:pt x="583" y="4311"/>
                    <a:pt x="583" y="4299"/>
                    <a:pt x="595" y="4299"/>
                  </a:cubicBezTo>
                  <a:lnTo>
                    <a:pt x="595" y="4287"/>
                  </a:lnTo>
                  <a:cubicBezTo>
                    <a:pt x="595" y="4263"/>
                    <a:pt x="619" y="4252"/>
                    <a:pt x="619" y="4252"/>
                  </a:cubicBezTo>
                  <a:cubicBezTo>
                    <a:pt x="619" y="4240"/>
                    <a:pt x="631" y="4240"/>
                    <a:pt x="631" y="4228"/>
                  </a:cubicBezTo>
                  <a:lnTo>
                    <a:pt x="631" y="4204"/>
                  </a:lnTo>
                  <a:cubicBezTo>
                    <a:pt x="631" y="4192"/>
                    <a:pt x="643" y="4192"/>
                    <a:pt x="643" y="4180"/>
                  </a:cubicBezTo>
                  <a:lnTo>
                    <a:pt x="643" y="4168"/>
                  </a:lnTo>
                  <a:cubicBezTo>
                    <a:pt x="643" y="4144"/>
                    <a:pt x="655" y="4144"/>
                    <a:pt x="655" y="4132"/>
                  </a:cubicBezTo>
                  <a:lnTo>
                    <a:pt x="679" y="4121"/>
                  </a:lnTo>
                  <a:lnTo>
                    <a:pt x="703" y="4085"/>
                  </a:lnTo>
                  <a:lnTo>
                    <a:pt x="738" y="4061"/>
                  </a:lnTo>
                  <a:cubicBezTo>
                    <a:pt x="750" y="4049"/>
                    <a:pt x="774" y="4037"/>
                    <a:pt x="798" y="4013"/>
                  </a:cubicBezTo>
                  <a:cubicBezTo>
                    <a:pt x="822" y="4001"/>
                    <a:pt x="833" y="3990"/>
                    <a:pt x="869" y="3966"/>
                  </a:cubicBezTo>
                  <a:cubicBezTo>
                    <a:pt x="893" y="3954"/>
                    <a:pt x="917" y="3954"/>
                    <a:pt x="941" y="3942"/>
                  </a:cubicBezTo>
                  <a:cubicBezTo>
                    <a:pt x="976" y="3942"/>
                    <a:pt x="988" y="3930"/>
                    <a:pt x="1012" y="3930"/>
                  </a:cubicBezTo>
                  <a:close/>
                  <a:moveTo>
                    <a:pt x="3822" y="1"/>
                  </a:moveTo>
                  <a:cubicBezTo>
                    <a:pt x="3620" y="25"/>
                    <a:pt x="3429" y="120"/>
                    <a:pt x="3298" y="251"/>
                  </a:cubicBezTo>
                  <a:cubicBezTo>
                    <a:pt x="3250" y="239"/>
                    <a:pt x="3191" y="239"/>
                    <a:pt x="3143" y="239"/>
                  </a:cubicBezTo>
                  <a:cubicBezTo>
                    <a:pt x="2691" y="239"/>
                    <a:pt x="2298" y="549"/>
                    <a:pt x="2227" y="953"/>
                  </a:cubicBezTo>
                  <a:cubicBezTo>
                    <a:pt x="1691" y="965"/>
                    <a:pt x="1262" y="1382"/>
                    <a:pt x="1262" y="1870"/>
                  </a:cubicBezTo>
                  <a:cubicBezTo>
                    <a:pt x="1262" y="1930"/>
                    <a:pt x="1262" y="1977"/>
                    <a:pt x="1274" y="2037"/>
                  </a:cubicBezTo>
                  <a:cubicBezTo>
                    <a:pt x="798" y="2096"/>
                    <a:pt x="417" y="2489"/>
                    <a:pt x="417" y="2966"/>
                  </a:cubicBezTo>
                  <a:cubicBezTo>
                    <a:pt x="417" y="3013"/>
                    <a:pt x="417" y="3061"/>
                    <a:pt x="441" y="3120"/>
                  </a:cubicBezTo>
                  <a:cubicBezTo>
                    <a:pt x="250" y="3168"/>
                    <a:pt x="60" y="3299"/>
                    <a:pt x="36" y="3561"/>
                  </a:cubicBezTo>
                  <a:cubicBezTo>
                    <a:pt x="0" y="3751"/>
                    <a:pt x="95" y="3942"/>
                    <a:pt x="262" y="4049"/>
                  </a:cubicBezTo>
                  <a:lnTo>
                    <a:pt x="262" y="4121"/>
                  </a:lnTo>
                  <a:cubicBezTo>
                    <a:pt x="262" y="4192"/>
                    <a:pt x="274" y="4252"/>
                    <a:pt x="298" y="4311"/>
                  </a:cubicBezTo>
                  <a:cubicBezTo>
                    <a:pt x="286" y="4418"/>
                    <a:pt x="286" y="4525"/>
                    <a:pt x="298" y="4633"/>
                  </a:cubicBezTo>
                  <a:lnTo>
                    <a:pt x="1405" y="10538"/>
                  </a:lnTo>
                  <a:cubicBezTo>
                    <a:pt x="1465" y="10836"/>
                    <a:pt x="1715" y="11038"/>
                    <a:pt x="2012" y="11038"/>
                  </a:cubicBezTo>
                  <a:lnTo>
                    <a:pt x="5822" y="11038"/>
                  </a:lnTo>
                  <a:cubicBezTo>
                    <a:pt x="6120" y="11038"/>
                    <a:pt x="6370" y="10836"/>
                    <a:pt x="6429" y="10538"/>
                  </a:cubicBezTo>
                  <a:lnTo>
                    <a:pt x="7537" y="4633"/>
                  </a:lnTo>
                  <a:cubicBezTo>
                    <a:pt x="7549" y="4525"/>
                    <a:pt x="7549" y="4418"/>
                    <a:pt x="7537" y="4311"/>
                  </a:cubicBezTo>
                  <a:cubicBezTo>
                    <a:pt x="7561" y="4252"/>
                    <a:pt x="7584" y="4180"/>
                    <a:pt x="7584" y="4121"/>
                  </a:cubicBezTo>
                  <a:lnTo>
                    <a:pt x="7584" y="4049"/>
                  </a:lnTo>
                  <a:cubicBezTo>
                    <a:pt x="7656" y="3942"/>
                    <a:pt x="7739" y="3751"/>
                    <a:pt x="7727" y="3561"/>
                  </a:cubicBezTo>
                  <a:cubicBezTo>
                    <a:pt x="7703" y="3299"/>
                    <a:pt x="7525" y="3168"/>
                    <a:pt x="7334" y="3120"/>
                  </a:cubicBezTo>
                  <a:cubicBezTo>
                    <a:pt x="7346" y="3061"/>
                    <a:pt x="7346" y="3025"/>
                    <a:pt x="7346" y="2966"/>
                  </a:cubicBezTo>
                  <a:cubicBezTo>
                    <a:pt x="7346" y="2501"/>
                    <a:pt x="6965" y="2108"/>
                    <a:pt x="6489" y="2037"/>
                  </a:cubicBezTo>
                  <a:cubicBezTo>
                    <a:pt x="6513" y="1989"/>
                    <a:pt x="6513" y="1930"/>
                    <a:pt x="6513" y="1870"/>
                  </a:cubicBezTo>
                  <a:cubicBezTo>
                    <a:pt x="6513" y="1370"/>
                    <a:pt x="6072" y="965"/>
                    <a:pt x="5536" y="953"/>
                  </a:cubicBezTo>
                  <a:cubicBezTo>
                    <a:pt x="5455" y="545"/>
                    <a:pt x="5075" y="239"/>
                    <a:pt x="4633" y="239"/>
                  </a:cubicBezTo>
                  <a:cubicBezTo>
                    <a:pt x="4625" y="239"/>
                    <a:pt x="4616" y="239"/>
                    <a:pt x="4608" y="239"/>
                  </a:cubicBezTo>
                  <a:cubicBezTo>
                    <a:pt x="4560" y="239"/>
                    <a:pt x="4501" y="239"/>
                    <a:pt x="4453" y="251"/>
                  </a:cubicBezTo>
                  <a:cubicBezTo>
                    <a:pt x="4322" y="120"/>
                    <a:pt x="4143" y="25"/>
                    <a:pt x="392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20" name="Google Shape;620;p56"/>
          <p:cNvGrpSpPr/>
          <p:nvPr/>
        </p:nvGrpSpPr>
        <p:grpSpPr>
          <a:xfrm>
            <a:off x="8449306" y="1684509"/>
            <a:ext cx="285568" cy="397869"/>
            <a:chOff x="1768821" y="3361108"/>
            <a:chExt cx="278739" cy="339074"/>
          </a:xfrm>
        </p:grpSpPr>
        <p:sp>
          <p:nvSpPr>
            <p:cNvPr id="621" name="Google Shape;621;p56"/>
            <p:cNvSpPr/>
            <p:nvPr/>
          </p:nvSpPr>
          <p:spPr>
            <a:xfrm>
              <a:off x="1784374" y="3549744"/>
              <a:ext cx="32218" cy="21564"/>
            </a:xfrm>
            <a:custGeom>
              <a:avLst/>
              <a:gdLst/>
              <a:ahLst/>
              <a:cxnLst/>
              <a:rect l="l" t="t" r="r" b="b"/>
              <a:pathLst>
                <a:path w="1013" h="678" extrusionOk="0">
                  <a:moveTo>
                    <a:pt x="830" y="1"/>
                  </a:moveTo>
                  <a:cubicBezTo>
                    <a:pt x="804" y="1"/>
                    <a:pt x="776" y="8"/>
                    <a:pt x="750" y="23"/>
                  </a:cubicBezTo>
                  <a:lnTo>
                    <a:pt x="143" y="380"/>
                  </a:lnTo>
                  <a:cubicBezTo>
                    <a:pt x="0" y="451"/>
                    <a:pt x="48" y="677"/>
                    <a:pt x="214" y="677"/>
                  </a:cubicBezTo>
                  <a:cubicBezTo>
                    <a:pt x="238" y="677"/>
                    <a:pt x="274" y="677"/>
                    <a:pt x="286" y="665"/>
                  </a:cubicBezTo>
                  <a:lnTo>
                    <a:pt x="893" y="308"/>
                  </a:lnTo>
                  <a:cubicBezTo>
                    <a:pt x="1000" y="261"/>
                    <a:pt x="1012" y="154"/>
                    <a:pt x="976" y="82"/>
                  </a:cubicBezTo>
                  <a:cubicBezTo>
                    <a:pt x="944" y="33"/>
                    <a:pt x="889" y="1"/>
                    <a:pt x="8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56"/>
            <p:cNvSpPr/>
            <p:nvPr/>
          </p:nvSpPr>
          <p:spPr>
            <a:xfrm>
              <a:off x="1998326" y="3551652"/>
              <a:ext cx="32218" cy="21532"/>
            </a:xfrm>
            <a:custGeom>
              <a:avLst/>
              <a:gdLst/>
              <a:ahLst/>
              <a:cxnLst/>
              <a:rect l="l" t="t" r="r" b="b"/>
              <a:pathLst>
                <a:path w="1013" h="677" extrusionOk="0">
                  <a:moveTo>
                    <a:pt x="199" y="0"/>
                  </a:moveTo>
                  <a:cubicBezTo>
                    <a:pt x="141" y="0"/>
                    <a:pt x="80" y="33"/>
                    <a:pt x="48" y="82"/>
                  </a:cubicBezTo>
                  <a:cubicBezTo>
                    <a:pt x="0" y="153"/>
                    <a:pt x="36" y="260"/>
                    <a:pt x="107" y="308"/>
                  </a:cubicBezTo>
                  <a:cubicBezTo>
                    <a:pt x="726" y="665"/>
                    <a:pt x="714" y="677"/>
                    <a:pt x="810" y="677"/>
                  </a:cubicBezTo>
                  <a:cubicBezTo>
                    <a:pt x="953" y="677"/>
                    <a:pt x="1012" y="451"/>
                    <a:pt x="881" y="379"/>
                  </a:cubicBezTo>
                  <a:lnTo>
                    <a:pt x="274" y="22"/>
                  </a:lnTo>
                  <a:cubicBezTo>
                    <a:pt x="251" y="7"/>
                    <a:pt x="226" y="0"/>
                    <a:pt x="1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56"/>
            <p:cNvSpPr/>
            <p:nvPr/>
          </p:nvSpPr>
          <p:spPr>
            <a:xfrm>
              <a:off x="1826007" y="3466383"/>
              <a:ext cx="142041" cy="233799"/>
            </a:xfrm>
            <a:custGeom>
              <a:avLst/>
              <a:gdLst/>
              <a:ahLst/>
              <a:cxnLst/>
              <a:rect l="l" t="t" r="r" b="b"/>
              <a:pathLst>
                <a:path w="4466" h="7351" extrusionOk="0">
                  <a:moveTo>
                    <a:pt x="1715" y="346"/>
                  </a:moveTo>
                  <a:cubicBezTo>
                    <a:pt x="1882" y="346"/>
                    <a:pt x="2013" y="489"/>
                    <a:pt x="2013" y="643"/>
                  </a:cubicBezTo>
                  <a:lnTo>
                    <a:pt x="2013" y="941"/>
                  </a:lnTo>
                  <a:lnTo>
                    <a:pt x="1668" y="941"/>
                  </a:lnTo>
                  <a:cubicBezTo>
                    <a:pt x="1501" y="941"/>
                    <a:pt x="1370" y="810"/>
                    <a:pt x="1370" y="643"/>
                  </a:cubicBezTo>
                  <a:cubicBezTo>
                    <a:pt x="1370" y="489"/>
                    <a:pt x="1501" y="346"/>
                    <a:pt x="1668" y="346"/>
                  </a:cubicBezTo>
                  <a:close/>
                  <a:moveTo>
                    <a:pt x="3573" y="346"/>
                  </a:moveTo>
                  <a:cubicBezTo>
                    <a:pt x="3739" y="346"/>
                    <a:pt x="3870" y="489"/>
                    <a:pt x="3870" y="643"/>
                  </a:cubicBezTo>
                  <a:cubicBezTo>
                    <a:pt x="3870" y="810"/>
                    <a:pt x="3739" y="941"/>
                    <a:pt x="3573" y="941"/>
                  </a:cubicBezTo>
                  <a:lnTo>
                    <a:pt x="3239" y="941"/>
                  </a:lnTo>
                  <a:lnTo>
                    <a:pt x="3239" y="643"/>
                  </a:lnTo>
                  <a:cubicBezTo>
                    <a:pt x="3239" y="489"/>
                    <a:pt x="3370" y="346"/>
                    <a:pt x="3537" y="346"/>
                  </a:cubicBezTo>
                  <a:close/>
                  <a:moveTo>
                    <a:pt x="3727" y="4370"/>
                  </a:moveTo>
                  <a:lnTo>
                    <a:pt x="3727" y="5049"/>
                  </a:lnTo>
                  <a:lnTo>
                    <a:pt x="1513" y="5049"/>
                  </a:lnTo>
                  <a:lnTo>
                    <a:pt x="1513" y="4370"/>
                  </a:lnTo>
                  <a:close/>
                  <a:moveTo>
                    <a:pt x="3739" y="5370"/>
                  </a:moveTo>
                  <a:lnTo>
                    <a:pt x="3739" y="5799"/>
                  </a:lnTo>
                  <a:lnTo>
                    <a:pt x="3727" y="5799"/>
                  </a:lnTo>
                  <a:cubicBezTo>
                    <a:pt x="3727" y="5930"/>
                    <a:pt x="3620" y="6037"/>
                    <a:pt x="3489" y="6037"/>
                  </a:cubicBezTo>
                  <a:lnTo>
                    <a:pt x="1763" y="6037"/>
                  </a:lnTo>
                  <a:cubicBezTo>
                    <a:pt x="1620" y="6037"/>
                    <a:pt x="1525" y="5930"/>
                    <a:pt x="1525" y="5799"/>
                  </a:cubicBezTo>
                  <a:lnTo>
                    <a:pt x="1525" y="5370"/>
                  </a:lnTo>
                  <a:close/>
                  <a:moveTo>
                    <a:pt x="1656" y="0"/>
                  </a:moveTo>
                  <a:cubicBezTo>
                    <a:pt x="1310" y="0"/>
                    <a:pt x="1037" y="286"/>
                    <a:pt x="1037" y="631"/>
                  </a:cubicBezTo>
                  <a:cubicBezTo>
                    <a:pt x="1037" y="977"/>
                    <a:pt x="1310" y="1262"/>
                    <a:pt x="1656" y="1262"/>
                  </a:cubicBezTo>
                  <a:lnTo>
                    <a:pt x="2001" y="1262"/>
                  </a:lnTo>
                  <a:lnTo>
                    <a:pt x="2001" y="2548"/>
                  </a:lnTo>
                  <a:cubicBezTo>
                    <a:pt x="2001" y="2644"/>
                    <a:pt x="2072" y="2715"/>
                    <a:pt x="2168" y="2715"/>
                  </a:cubicBezTo>
                  <a:cubicBezTo>
                    <a:pt x="2251" y="2715"/>
                    <a:pt x="2322" y="2644"/>
                    <a:pt x="2322" y="2548"/>
                  </a:cubicBezTo>
                  <a:lnTo>
                    <a:pt x="2322" y="1262"/>
                  </a:lnTo>
                  <a:lnTo>
                    <a:pt x="2906" y="1262"/>
                  </a:lnTo>
                  <a:lnTo>
                    <a:pt x="2906" y="4037"/>
                  </a:lnTo>
                  <a:lnTo>
                    <a:pt x="2322" y="4037"/>
                  </a:lnTo>
                  <a:lnTo>
                    <a:pt x="2322" y="3191"/>
                  </a:lnTo>
                  <a:cubicBezTo>
                    <a:pt x="2322" y="3108"/>
                    <a:pt x="2251" y="3025"/>
                    <a:pt x="2168" y="3025"/>
                  </a:cubicBezTo>
                  <a:cubicBezTo>
                    <a:pt x="2072" y="3025"/>
                    <a:pt x="2001" y="3108"/>
                    <a:pt x="2001" y="3191"/>
                  </a:cubicBezTo>
                  <a:lnTo>
                    <a:pt x="2001" y="4060"/>
                  </a:lnTo>
                  <a:lnTo>
                    <a:pt x="1513" y="4060"/>
                  </a:lnTo>
                  <a:cubicBezTo>
                    <a:pt x="1489" y="3596"/>
                    <a:pt x="1298" y="3167"/>
                    <a:pt x="941" y="2846"/>
                  </a:cubicBezTo>
                  <a:cubicBezTo>
                    <a:pt x="679" y="2608"/>
                    <a:pt x="465" y="2310"/>
                    <a:pt x="334" y="1989"/>
                  </a:cubicBezTo>
                  <a:cubicBezTo>
                    <a:pt x="305" y="1930"/>
                    <a:pt x="235" y="1887"/>
                    <a:pt x="165" y="1887"/>
                  </a:cubicBezTo>
                  <a:cubicBezTo>
                    <a:pt x="150" y="1887"/>
                    <a:pt x="135" y="1889"/>
                    <a:pt x="120" y="1893"/>
                  </a:cubicBezTo>
                  <a:cubicBezTo>
                    <a:pt x="48" y="1929"/>
                    <a:pt x="1" y="2036"/>
                    <a:pt x="36" y="2108"/>
                  </a:cubicBezTo>
                  <a:cubicBezTo>
                    <a:pt x="179" y="2477"/>
                    <a:pt x="417" y="2810"/>
                    <a:pt x="715" y="3084"/>
                  </a:cubicBezTo>
                  <a:cubicBezTo>
                    <a:pt x="1001" y="3358"/>
                    <a:pt x="1179" y="3727"/>
                    <a:pt x="1179" y="4120"/>
                  </a:cubicBezTo>
                  <a:lnTo>
                    <a:pt x="1179" y="5823"/>
                  </a:lnTo>
                  <a:cubicBezTo>
                    <a:pt x="1179" y="6096"/>
                    <a:pt x="1358" y="6311"/>
                    <a:pt x="1608" y="6382"/>
                  </a:cubicBezTo>
                  <a:cubicBezTo>
                    <a:pt x="1608" y="6513"/>
                    <a:pt x="1644" y="6644"/>
                    <a:pt x="1703" y="6775"/>
                  </a:cubicBezTo>
                  <a:cubicBezTo>
                    <a:pt x="1738" y="6837"/>
                    <a:pt x="1793" y="6872"/>
                    <a:pt x="1848" y="6872"/>
                  </a:cubicBezTo>
                  <a:cubicBezTo>
                    <a:pt x="1868" y="6872"/>
                    <a:pt x="1887" y="6868"/>
                    <a:pt x="1906" y="6858"/>
                  </a:cubicBezTo>
                  <a:cubicBezTo>
                    <a:pt x="1989" y="6811"/>
                    <a:pt x="2025" y="6715"/>
                    <a:pt x="1989" y="6644"/>
                  </a:cubicBezTo>
                  <a:cubicBezTo>
                    <a:pt x="1953" y="6573"/>
                    <a:pt x="1930" y="6477"/>
                    <a:pt x="1930" y="6394"/>
                  </a:cubicBezTo>
                  <a:lnTo>
                    <a:pt x="3263" y="6394"/>
                  </a:lnTo>
                  <a:cubicBezTo>
                    <a:pt x="3243" y="6759"/>
                    <a:pt x="2922" y="7025"/>
                    <a:pt x="2575" y="7025"/>
                  </a:cubicBezTo>
                  <a:cubicBezTo>
                    <a:pt x="2503" y="7025"/>
                    <a:pt x="2430" y="7014"/>
                    <a:pt x="2358" y="6989"/>
                  </a:cubicBezTo>
                  <a:cubicBezTo>
                    <a:pt x="2336" y="6981"/>
                    <a:pt x="2314" y="6977"/>
                    <a:pt x="2294" y="6977"/>
                  </a:cubicBezTo>
                  <a:cubicBezTo>
                    <a:pt x="2227" y="6977"/>
                    <a:pt x="2171" y="7018"/>
                    <a:pt x="2144" y="7073"/>
                  </a:cubicBezTo>
                  <a:cubicBezTo>
                    <a:pt x="2120" y="7168"/>
                    <a:pt x="2168" y="7251"/>
                    <a:pt x="2239" y="7287"/>
                  </a:cubicBezTo>
                  <a:cubicBezTo>
                    <a:pt x="2356" y="7330"/>
                    <a:pt x="2473" y="7350"/>
                    <a:pt x="2588" y="7350"/>
                  </a:cubicBezTo>
                  <a:cubicBezTo>
                    <a:pt x="3106" y="7350"/>
                    <a:pt x="3563" y="6940"/>
                    <a:pt x="3573" y="6394"/>
                  </a:cubicBezTo>
                  <a:cubicBezTo>
                    <a:pt x="3835" y="6334"/>
                    <a:pt x="4013" y="6108"/>
                    <a:pt x="4013" y="5846"/>
                  </a:cubicBezTo>
                  <a:lnTo>
                    <a:pt x="4013" y="4156"/>
                  </a:lnTo>
                  <a:cubicBezTo>
                    <a:pt x="4013" y="3798"/>
                    <a:pt x="4144" y="3465"/>
                    <a:pt x="4370" y="3203"/>
                  </a:cubicBezTo>
                  <a:cubicBezTo>
                    <a:pt x="4466" y="3108"/>
                    <a:pt x="4454" y="3001"/>
                    <a:pt x="4394" y="2941"/>
                  </a:cubicBezTo>
                  <a:cubicBezTo>
                    <a:pt x="4366" y="2913"/>
                    <a:pt x="4326" y="2898"/>
                    <a:pt x="4287" y="2898"/>
                  </a:cubicBezTo>
                  <a:cubicBezTo>
                    <a:pt x="4243" y="2898"/>
                    <a:pt x="4199" y="2916"/>
                    <a:pt x="4168" y="2953"/>
                  </a:cubicBezTo>
                  <a:cubicBezTo>
                    <a:pt x="3906" y="3251"/>
                    <a:pt x="3739" y="3644"/>
                    <a:pt x="3727" y="4060"/>
                  </a:cubicBezTo>
                  <a:lnTo>
                    <a:pt x="3239" y="4060"/>
                  </a:lnTo>
                  <a:lnTo>
                    <a:pt x="3239" y="1262"/>
                  </a:lnTo>
                  <a:lnTo>
                    <a:pt x="3573" y="1262"/>
                  </a:lnTo>
                  <a:cubicBezTo>
                    <a:pt x="3918" y="1262"/>
                    <a:pt x="4204" y="977"/>
                    <a:pt x="4204" y="631"/>
                  </a:cubicBezTo>
                  <a:cubicBezTo>
                    <a:pt x="4204" y="286"/>
                    <a:pt x="3918" y="0"/>
                    <a:pt x="3573" y="0"/>
                  </a:cubicBezTo>
                  <a:lnTo>
                    <a:pt x="3537" y="0"/>
                  </a:lnTo>
                  <a:cubicBezTo>
                    <a:pt x="3192" y="0"/>
                    <a:pt x="2906" y="286"/>
                    <a:pt x="2906" y="631"/>
                  </a:cubicBezTo>
                  <a:lnTo>
                    <a:pt x="2906" y="929"/>
                  </a:lnTo>
                  <a:lnTo>
                    <a:pt x="2322" y="929"/>
                  </a:lnTo>
                  <a:lnTo>
                    <a:pt x="2322" y="631"/>
                  </a:lnTo>
                  <a:cubicBezTo>
                    <a:pt x="2322" y="286"/>
                    <a:pt x="2049" y="0"/>
                    <a:pt x="17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56"/>
            <p:cNvSpPr/>
            <p:nvPr/>
          </p:nvSpPr>
          <p:spPr>
            <a:xfrm>
              <a:off x="1820345" y="3409706"/>
              <a:ext cx="177631" cy="144236"/>
            </a:xfrm>
            <a:custGeom>
              <a:avLst/>
              <a:gdLst/>
              <a:ahLst/>
              <a:cxnLst/>
              <a:rect l="l" t="t" r="r" b="b"/>
              <a:pathLst>
                <a:path w="5585" h="4535" extrusionOk="0">
                  <a:moveTo>
                    <a:pt x="2818" y="1"/>
                  </a:moveTo>
                  <a:cubicBezTo>
                    <a:pt x="1382" y="1"/>
                    <a:pt x="0" y="1113"/>
                    <a:pt x="0" y="2782"/>
                  </a:cubicBezTo>
                  <a:cubicBezTo>
                    <a:pt x="0" y="2937"/>
                    <a:pt x="24" y="3080"/>
                    <a:pt x="36" y="3223"/>
                  </a:cubicBezTo>
                  <a:cubicBezTo>
                    <a:pt x="47" y="3299"/>
                    <a:pt x="107" y="3355"/>
                    <a:pt x="190" y="3355"/>
                  </a:cubicBezTo>
                  <a:cubicBezTo>
                    <a:pt x="198" y="3355"/>
                    <a:pt x="206" y="3355"/>
                    <a:pt x="214" y="3354"/>
                  </a:cubicBezTo>
                  <a:cubicBezTo>
                    <a:pt x="298" y="3342"/>
                    <a:pt x="357" y="3259"/>
                    <a:pt x="345" y="3175"/>
                  </a:cubicBezTo>
                  <a:cubicBezTo>
                    <a:pt x="333" y="3044"/>
                    <a:pt x="310" y="2925"/>
                    <a:pt x="310" y="2782"/>
                  </a:cubicBezTo>
                  <a:cubicBezTo>
                    <a:pt x="310" y="1416"/>
                    <a:pt x="1429" y="318"/>
                    <a:pt x="2779" y="318"/>
                  </a:cubicBezTo>
                  <a:cubicBezTo>
                    <a:pt x="2793" y="318"/>
                    <a:pt x="2807" y="318"/>
                    <a:pt x="2822" y="318"/>
                  </a:cubicBezTo>
                  <a:cubicBezTo>
                    <a:pt x="4143" y="330"/>
                    <a:pt x="5227" y="1437"/>
                    <a:pt x="5239" y="2759"/>
                  </a:cubicBezTo>
                  <a:lnTo>
                    <a:pt x="5239" y="2782"/>
                  </a:lnTo>
                  <a:cubicBezTo>
                    <a:pt x="5239" y="3318"/>
                    <a:pt x="5060" y="3842"/>
                    <a:pt x="4751" y="4271"/>
                  </a:cubicBezTo>
                  <a:cubicBezTo>
                    <a:pt x="4691" y="4354"/>
                    <a:pt x="4703" y="4437"/>
                    <a:pt x="4775" y="4497"/>
                  </a:cubicBezTo>
                  <a:cubicBezTo>
                    <a:pt x="4809" y="4522"/>
                    <a:pt x="4844" y="4534"/>
                    <a:pt x="4877" y="4534"/>
                  </a:cubicBezTo>
                  <a:cubicBezTo>
                    <a:pt x="4923" y="4534"/>
                    <a:pt x="4966" y="4510"/>
                    <a:pt x="5001" y="4461"/>
                  </a:cubicBezTo>
                  <a:cubicBezTo>
                    <a:pt x="5370" y="3973"/>
                    <a:pt x="5572" y="3390"/>
                    <a:pt x="5572" y="2782"/>
                  </a:cubicBezTo>
                  <a:cubicBezTo>
                    <a:pt x="5584" y="2782"/>
                    <a:pt x="5584" y="2771"/>
                    <a:pt x="5584" y="2759"/>
                  </a:cubicBezTo>
                  <a:cubicBezTo>
                    <a:pt x="5572" y="2032"/>
                    <a:pt x="5286" y="1342"/>
                    <a:pt x="4763" y="818"/>
                  </a:cubicBezTo>
                  <a:cubicBezTo>
                    <a:pt x="4198" y="253"/>
                    <a:pt x="3502" y="1"/>
                    <a:pt x="28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56"/>
            <p:cNvSpPr/>
            <p:nvPr/>
          </p:nvSpPr>
          <p:spPr>
            <a:xfrm>
              <a:off x="1904406" y="3361108"/>
              <a:ext cx="10241" cy="32982"/>
            </a:xfrm>
            <a:custGeom>
              <a:avLst/>
              <a:gdLst/>
              <a:ahLst/>
              <a:cxnLst/>
              <a:rect l="l" t="t" r="r" b="b"/>
              <a:pathLst>
                <a:path w="322" h="1037" extrusionOk="0">
                  <a:moveTo>
                    <a:pt x="155" y="0"/>
                  </a:moveTo>
                  <a:cubicBezTo>
                    <a:pt x="72" y="0"/>
                    <a:pt x="0" y="72"/>
                    <a:pt x="0" y="167"/>
                  </a:cubicBezTo>
                  <a:lnTo>
                    <a:pt x="0" y="870"/>
                  </a:lnTo>
                  <a:cubicBezTo>
                    <a:pt x="0" y="965"/>
                    <a:pt x="72" y="1036"/>
                    <a:pt x="155" y="1036"/>
                  </a:cubicBezTo>
                  <a:cubicBezTo>
                    <a:pt x="250" y="1036"/>
                    <a:pt x="322" y="965"/>
                    <a:pt x="322" y="870"/>
                  </a:cubicBezTo>
                  <a:lnTo>
                    <a:pt x="322" y="167"/>
                  </a:lnTo>
                  <a:cubicBezTo>
                    <a:pt x="310" y="60"/>
                    <a:pt x="250"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56"/>
            <p:cNvSpPr/>
            <p:nvPr/>
          </p:nvSpPr>
          <p:spPr>
            <a:xfrm>
              <a:off x="1836248" y="3378219"/>
              <a:ext cx="23504" cy="29865"/>
            </a:xfrm>
            <a:custGeom>
              <a:avLst/>
              <a:gdLst/>
              <a:ahLst/>
              <a:cxnLst/>
              <a:rect l="l" t="t" r="r" b="b"/>
              <a:pathLst>
                <a:path w="739" h="939" extrusionOk="0">
                  <a:moveTo>
                    <a:pt x="181" y="0"/>
                  </a:moveTo>
                  <a:cubicBezTo>
                    <a:pt x="154" y="0"/>
                    <a:pt x="125" y="7"/>
                    <a:pt x="95" y="22"/>
                  </a:cubicBezTo>
                  <a:cubicBezTo>
                    <a:pt x="24" y="70"/>
                    <a:pt x="0" y="165"/>
                    <a:pt x="36" y="248"/>
                  </a:cubicBezTo>
                  <a:lnTo>
                    <a:pt x="393" y="855"/>
                  </a:lnTo>
                  <a:cubicBezTo>
                    <a:pt x="429" y="903"/>
                    <a:pt x="488" y="939"/>
                    <a:pt x="536" y="939"/>
                  </a:cubicBezTo>
                  <a:cubicBezTo>
                    <a:pt x="667" y="939"/>
                    <a:pt x="738" y="796"/>
                    <a:pt x="679" y="701"/>
                  </a:cubicBezTo>
                  <a:lnTo>
                    <a:pt x="322" y="82"/>
                  </a:lnTo>
                  <a:cubicBezTo>
                    <a:pt x="289" y="33"/>
                    <a:pt x="239" y="0"/>
                    <a:pt x="1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56"/>
            <p:cNvSpPr/>
            <p:nvPr/>
          </p:nvSpPr>
          <p:spPr>
            <a:xfrm>
              <a:off x="1787014" y="3427072"/>
              <a:ext cx="31073" cy="21691"/>
            </a:xfrm>
            <a:custGeom>
              <a:avLst/>
              <a:gdLst/>
              <a:ahLst/>
              <a:cxnLst/>
              <a:rect l="l" t="t" r="r" b="b"/>
              <a:pathLst>
                <a:path w="977" h="682" extrusionOk="0">
                  <a:moveTo>
                    <a:pt x="187" y="0"/>
                  </a:moveTo>
                  <a:cubicBezTo>
                    <a:pt x="129" y="0"/>
                    <a:pt x="69" y="32"/>
                    <a:pt x="36" y="81"/>
                  </a:cubicBezTo>
                  <a:cubicBezTo>
                    <a:pt x="0" y="153"/>
                    <a:pt x="24" y="260"/>
                    <a:pt x="96" y="308"/>
                  </a:cubicBezTo>
                  <a:lnTo>
                    <a:pt x="715" y="665"/>
                  </a:lnTo>
                  <a:cubicBezTo>
                    <a:pt x="737" y="676"/>
                    <a:pt x="762" y="681"/>
                    <a:pt x="788" y="681"/>
                  </a:cubicBezTo>
                  <a:cubicBezTo>
                    <a:pt x="846" y="681"/>
                    <a:pt x="904" y="655"/>
                    <a:pt x="929" y="605"/>
                  </a:cubicBezTo>
                  <a:cubicBezTo>
                    <a:pt x="977" y="510"/>
                    <a:pt x="953" y="427"/>
                    <a:pt x="870" y="379"/>
                  </a:cubicBezTo>
                  <a:lnTo>
                    <a:pt x="262" y="22"/>
                  </a:lnTo>
                  <a:cubicBezTo>
                    <a:pt x="240" y="7"/>
                    <a:pt x="214" y="0"/>
                    <a:pt x="1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56"/>
            <p:cNvSpPr/>
            <p:nvPr/>
          </p:nvSpPr>
          <p:spPr>
            <a:xfrm>
              <a:off x="1768821" y="3494021"/>
              <a:ext cx="33363" cy="10623"/>
            </a:xfrm>
            <a:custGeom>
              <a:avLst/>
              <a:gdLst/>
              <a:ahLst/>
              <a:cxnLst/>
              <a:rect l="l" t="t" r="r" b="b"/>
              <a:pathLst>
                <a:path w="1049" h="334" extrusionOk="0">
                  <a:moveTo>
                    <a:pt x="168" y="1"/>
                  </a:moveTo>
                  <a:cubicBezTo>
                    <a:pt x="72" y="1"/>
                    <a:pt x="1" y="72"/>
                    <a:pt x="1" y="167"/>
                  </a:cubicBezTo>
                  <a:cubicBezTo>
                    <a:pt x="1" y="251"/>
                    <a:pt x="72" y="334"/>
                    <a:pt x="168" y="334"/>
                  </a:cubicBezTo>
                  <a:lnTo>
                    <a:pt x="882" y="334"/>
                  </a:lnTo>
                  <a:cubicBezTo>
                    <a:pt x="965" y="334"/>
                    <a:pt x="1049" y="251"/>
                    <a:pt x="1049" y="167"/>
                  </a:cubicBezTo>
                  <a:cubicBezTo>
                    <a:pt x="1049" y="72"/>
                    <a:pt x="965" y="1"/>
                    <a:pt x="8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56"/>
            <p:cNvSpPr/>
            <p:nvPr/>
          </p:nvSpPr>
          <p:spPr>
            <a:xfrm>
              <a:off x="2014610" y="3495930"/>
              <a:ext cx="32950" cy="10623"/>
            </a:xfrm>
            <a:custGeom>
              <a:avLst/>
              <a:gdLst/>
              <a:ahLst/>
              <a:cxnLst/>
              <a:rect l="l" t="t" r="r" b="b"/>
              <a:pathLst>
                <a:path w="1036" h="334" extrusionOk="0">
                  <a:moveTo>
                    <a:pt x="167" y="0"/>
                  </a:moveTo>
                  <a:cubicBezTo>
                    <a:pt x="71" y="0"/>
                    <a:pt x="0" y="71"/>
                    <a:pt x="0" y="167"/>
                  </a:cubicBezTo>
                  <a:cubicBezTo>
                    <a:pt x="0" y="250"/>
                    <a:pt x="71" y="333"/>
                    <a:pt x="167" y="333"/>
                  </a:cubicBezTo>
                  <a:lnTo>
                    <a:pt x="881" y="333"/>
                  </a:lnTo>
                  <a:cubicBezTo>
                    <a:pt x="964" y="333"/>
                    <a:pt x="1036" y="250"/>
                    <a:pt x="1036" y="167"/>
                  </a:cubicBezTo>
                  <a:cubicBezTo>
                    <a:pt x="1024" y="71"/>
                    <a:pt x="953" y="0"/>
                    <a:pt x="8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56"/>
            <p:cNvSpPr/>
            <p:nvPr/>
          </p:nvSpPr>
          <p:spPr>
            <a:xfrm>
              <a:off x="1999439" y="3428948"/>
              <a:ext cx="31105" cy="21882"/>
            </a:xfrm>
            <a:custGeom>
              <a:avLst/>
              <a:gdLst/>
              <a:ahLst/>
              <a:cxnLst/>
              <a:rect l="l" t="t" r="r" b="b"/>
              <a:pathLst>
                <a:path w="978" h="688" extrusionOk="0">
                  <a:moveTo>
                    <a:pt x="795" y="1"/>
                  </a:moveTo>
                  <a:cubicBezTo>
                    <a:pt x="769" y="1"/>
                    <a:pt x="741" y="8"/>
                    <a:pt x="715" y="22"/>
                  </a:cubicBezTo>
                  <a:lnTo>
                    <a:pt x="108" y="380"/>
                  </a:lnTo>
                  <a:cubicBezTo>
                    <a:pt x="25" y="427"/>
                    <a:pt x="1" y="511"/>
                    <a:pt x="48" y="606"/>
                  </a:cubicBezTo>
                  <a:cubicBezTo>
                    <a:pt x="73" y="655"/>
                    <a:pt x="125" y="687"/>
                    <a:pt x="183" y="687"/>
                  </a:cubicBezTo>
                  <a:cubicBezTo>
                    <a:pt x="209" y="687"/>
                    <a:pt x="237" y="680"/>
                    <a:pt x="263" y="665"/>
                  </a:cubicBezTo>
                  <a:lnTo>
                    <a:pt x="882" y="308"/>
                  </a:lnTo>
                  <a:cubicBezTo>
                    <a:pt x="953" y="249"/>
                    <a:pt x="977" y="153"/>
                    <a:pt x="941" y="82"/>
                  </a:cubicBezTo>
                  <a:cubicBezTo>
                    <a:pt x="909" y="33"/>
                    <a:pt x="854" y="1"/>
                    <a:pt x="7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56"/>
            <p:cNvSpPr/>
            <p:nvPr/>
          </p:nvSpPr>
          <p:spPr>
            <a:xfrm>
              <a:off x="1958156" y="3379269"/>
              <a:ext cx="23917" cy="29579"/>
            </a:xfrm>
            <a:custGeom>
              <a:avLst/>
              <a:gdLst/>
              <a:ahLst/>
              <a:cxnLst/>
              <a:rect l="l" t="t" r="r" b="b"/>
              <a:pathLst>
                <a:path w="752" h="930" extrusionOk="0">
                  <a:moveTo>
                    <a:pt x="562" y="0"/>
                  </a:moveTo>
                  <a:cubicBezTo>
                    <a:pt x="506" y="0"/>
                    <a:pt x="449" y="30"/>
                    <a:pt x="418" y="84"/>
                  </a:cubicBezTo>
                  <a:lnTo>
                    <a:pt x="61" y="691"/>
                  </a:lnTo>
                  <a:cubicBezTo>
                    <a:pt x="1" y="799"/>
                    <a:pt x="72" y="930"/>
                    <a:pt x="191" y="930"/>
                  </a:cubicBezTo>
                  <a:cubicBezTo>
                    <a:pt x="251" y="930"/>
                    <a:pt x="299" y="894"/>
                    <a:pt x="334" y="858"/>
                  </a:cubicBezTo>
                  <a:lnTo>
                    <a:pt x="692" y="239"/>
                  </a:lnTo>
                  <a:cubicBezTo>
                    <a:pt x="751" y="168"/>
                    <a:pt x="715" y="72"/>
                    <a:pt x="644" y="25"/>
                  </a:cubicBezTo>
                  <a:cubicBezTo>
                    <a:pt x="619" y="8"/>
                    <a:pt x="591" y="0"/>
                    <a:pt x="5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2" name="Google Shape;632;p56"/>
          <p:cNvSpPr txBox="1"/>
          <p:nvPr/>
        </p:nvSpPr>
        <p:spPr>
          <a:xfrm>
            <a:off x="-115000" y="4867800"/>
            <a:ext cx="2811300" cy="2757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1200"/>
              </a:spcAft>
              <a:buNone/>
            </a:pPr>
            <a:r>
              <a:rPr lang="en-GB" sz="740">
                <a:solidFill>
                  <a:srgbClr val="E3E9ED"/>
                </a:solidFill>
                <a:latin typeface="Cherry Cream Soda"/>
                <a:ea typeface="Cherry Cream Soda"/>
                <a:cs typeface="Cherry Cream Soda"/>
                <a:sym typeface="Cherry Cream Soda"/>
              </a:rPr>
              <a:t>PS 148Q - The Ruby G. Allen School </a:t>
            </a:r>
            <a:endParaRPr sz="800">
              <a:solidFill>
                <a:srgbClr val="E3E9ED"/>
              </a:solidFill>
              <a:latin typeface="Cherry Cream Soda"/>
              <a:ea typeface="Cherry Cream Soda"/>
              <a:cs typeface="Cherry Cream Soda"/>
              <a:sym typeface="Cherry Cream Sod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3"/>
                                        </p:tgtEl>
                                        <p:attrNameLst>
                                          <p:attrName>style.visibility</p:attrName>
                                        </p:attrNameLst>
                                      </p:cBhvr>
                                      <p:to>
                                        <p:strVal val="visible"/>
                                      </p:to>
                                    </p:set>
                                    <p:anim calcmode="lin" valueType="num">
                                      <p:cBhvr additive="base">
                                        <p:cTn id="7" dur="1000"/>
                                        <p:tgtEl>
                                          <p:spTgt spid="60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57"/>
          <p:cNvSpPr/>
          <p:nvPr/>
        </p:nvSpPr>
        <p:spPr>
          <a:xfrm rot="10800000">
            <a:off x="6039892" y="4230320"/>
            <a:ext cx="873453" cy="804584"/>
          </a:xfrm>
          <a:custGeom>
            <a:avLst/>
            <a:gdLst/>
            <a:ahLst/>
            <a:cxnLst/>
            <a:rect l="l" t="t" r="r" b="b"/>
            <a:pathLst>
              <a:path w="30495" h="30494" extrusionOk="0">
                <a:moveTo>
                  <a:pt x="15251" y="0"/>
                </a:moveTo>
                <a:cubicBezTo>
                  <a:pt x="14962" y="0"/>
                  <a:pt x="14676" y="10"/>
                  <a:pt x="14391" y="24"/>
                </a:cubicBezTo>
                <a:lnTo>
                  <a:pt x="14359" y="5559"/>
                </a:lnTo>
                <a:lnTo>
                  <a:pt x="13323" y="122"/>
                </a:lnTo>
                <a:cubicBezTo>
                  <a:pt x="12695" y="201"/>
                  <a:pt x="12077" y="318"/>
                  <a:pt x="11473" y="472"/>
                </a:cubicBezTo>
                <a:lnTo>
                  <a:pt x="12567" y="6209"/>
                </a:lnTo>
                <a:lnTo>
                  <a:pt x="10356" y="803"/>
                </a:lnTo>
                <a:cubicBezTo>
                  <a:pt x="9757" y="1005"/>
                  <a:pt x="9175" y="1245"/>
                  <a:pt x="8614" y="1516"/>
                </a:cubicBezTo>
                <a:lnTo>
                  <a:pt x="10901" y="7109"/>
                </a:lnTo>
                <a:lnTo>
                  <a:pt x="7527" y="2099"/>
                </a:lnTo>
                <a:cubicBezTo>
                  <a:pt x="6984" y="2418"/>
                  <a:pt x="6463" y="2768"/>
                  <a:pt x="5966" y="3151"/>
                </a:cubicBezTo>
                <a:lnTo>
                  <a:pt x="9157" y="7889"/>
                </a:lnTo>
                <a:lnTo>
                  <a:pt x="5100" y="3870"/>
                </a:lnTo>
                <a:cubicBezTo>
                  <a:pt x="4631" y="4288"/>
                  <a:pt x="4189" y="4733"/>
                  <a:pt x="3775" y="5207"/>
                </a:cubicBezTo>
                <a:lnTo>
                  <a:pt x="7537" y="8933"/>
                </a:lnTo>
                <a:lnTo>
                  <a:pt x="3141" y="5981"/>
                </a:lnTo>
                <a:cubicBezTo>
                  <a:pt x="2758" y="6479"/>
                  <a:pt x="2408" y="7000"/>
                  <a:pt x="2089" y="7542"/>
                </a:cubicBezTo>
                <a:lnTo>
                  <a:pt x="6713" y="10647"/>
                </a:lnTo>
                <a:lnTo>
                  <a:pt x="1576" y="8493"/>
                </a:lnTo>
                <a:cubicBezTo>
                  <a:pt x="1298" y="9054"/>
                  <a:pt x="1055" y="9634"/>
                  <a:pt x="847" y="10231"/>
                </a:cubicBezTo>
                <a:lnTo>
                  <a:pt x="6176" y="12463"/>
                </a:lnTo>
                <a:lnTo>
                  <a:pt x="510" y="11326"/>
                </a:lnTo>
                <a:cubicBezTo>
                  <a:pt x="352" y="11927"/>
                  <a:pt x="227" y="12543"/>
                  <a:pt x="142" y="13173"/>
                </a:cubicBezTo>
                <a:lnTo>
                  <a:pt x="5518" y="14252"/>
                </a:lnTo>
                <a:lnTo>
                  <a:pt x="37" y="14223"/>
                </a:lnTo>
                <a:cubicBezTo>
                  <a:pt x="15" y="14534"/>
                  <a:pt x="3" y="14847"/>
                  <a:pt x="3" y="15164"/>
                </a:cubicBezTo>
                <a:cubicBezTo>
                  <a:pt x="1" y="15479"/>
                  <a:pt x="9" y="15794"/>
                  <a:pt x="25" y="16105"/>
                </a:cubicBezTo>
                <a:lnTo>
                  <a:pt x="5161" y="16132"/>
                </a:lnTo>
                <a:lnTo>
                  <a:pt x="108" y="17057"/>
                </a:lnTo>
                <a:cubicBezTo>
                  <a:pt x="183" y="17685"/>
                  <a:pt x="296" y="18303"/>
                  <a:pt x="445" y="18908"/>
                </a:cubicBezTo>
                <a:lnTo>
                  <a:pt x="5867" y="17917"/>
                </a:lnTo>
                <a:lnTo>
                  <a:pt x="736" y="19932"/>
                </a:lnTo>
                <a:cubicBezTo>
                  <a:pt x="930" y="20534"/>
                  <a:pt x="1160" y="21119"/>
                  <a:pt x="1423" y="21685"/>
                </a:cubicBezTo>
                <a:lnTo>
                  <a:pt x="6847" y="19555"/>
                </a:lnTo>
                <a:lnTo>
                  <a:pt x="1954" y="22719"/>
                </a:lnTo>
                <a:cubicBezTo>
                  <a:pt x="2263" y="23266"/>
                  <a:pt x="2606" y="23795"/>
                  <a:pt x="2978" y="24298"/>
                </a:cubicBezTo>
                <a:lnTo>
                  <a:pt x="7715" y="21237"/>
                </a:lnTo>
                <a:lnTo>
                  <a:pt x="3664" y="25162"/>
                </a:lnTo>
                <a:cubicBezTo>
                  <a:pt x="4074" y="25637"/>
                  <a:pt x="4512" y="26089"/>
                  <a:pt x="4975" y="26513"/>
                </a:cubicBezTo>
                <a:lnTo>
                  <a:pt x="8832" y="22775"/>
                </a:lnTo>
                <a:lnTo>
                  <a:pt x="5754" y="27177"/>
                </a:lnTo>
                <a:cubicBezTo>
                  <a:pt x="6243" y="27567"/>
                  <a:pt x="6758" y="27927"/>
                  <a:pt x="7295" y="28256"/>
                </a:cubicBezTo>
                <a:lnTo>
                  <a:pt x="10609" y="23522"/>
                </a:lnTo>
                <a:lnTo>
                  <a:pt x="8295" y="28819"/>
                </a:lnTo>
                <a:cubicBezTo>
                  <a:pt x="8852" y="29104"/>
                  <a:pt x="9427" y="29358"/>
                  <a:pt x="10021" y="29574"/>
                </a:cubicBezTo>
                <a:lnTo>
                  <a:pt x="12458" y="23991"/>
                </a:lnTo>
                <a:lnTo>
                  <a:pt x="11212" y="29952"/>
                </a:lnTo>
                <a:cubicBezTo>
                  <a:pt x="11812" y="30116"/>
                  <a:pt x="12426" y="30245"/>
                  <a:pt x="13054" y="30336"/>
                </a:cubicBezTo>
                <a:lnTo>
                  <a:pt x="14254" y="24593"/>
                </a:lnTo>
                <a:lnTo>
                  <a:pt x="14223" y="30459"/>
                </a:lnTo>
                <a:cubicBezTo>
                  <a:pt x="14534" y="30479"/>
                  <a:pt x="14847" y="30491"/>
                  <a:pt x="15164" y="30493"/>
                </a:cubicBezTo>
                <a:cubicBezTo>
                  <a:pt x="15195" y="30493"/>
                  <a:pt x="15227" y="30493"/>
                  <a:pt x="15259" y="30493"/>
                </a:cubicBezTo>
                <a:cubicBezTo>
                  <a:pt x="15543" y="30493"/>
                  <a:pt x="15825" y="30485"/>
                  <a:pt x="16105" y="30469"/>
                </a:cubicBezTo>
                <a:lnTo>
                  <a:pt x="16136" y="24938"/>
                </a:lnTo>
                <a:lnTo>
                  <a:pt x="17171" y="30372"/>
                </a:lnTo>
                <a:cubicBezTo>
                  <a:pt x="17800" y="30293"/>
                  <a:pt x="18419" y="30176"/>
                  <a:pt x="19021" y="30023"/>
                </a:cubicBezTo>
                <a:lnTo>
                  <a:pt x="17927" y="24284"/>
                </a:lnTo>
                <a:lnTo>
                  <a:pt x="20140" y="29690"/>
                </a:lnTo>
                <a:cubicBezTo>
                  <a:pt x="20738" y="29488"/>
                  <a:pt x="21319" y="29251"/>
                  <a:pt x="21881" y="28977"/>
                </a:cubicBezTo>
                <a:lnTo>
                  <a:pt x="19593" y="23385"/>
                </a:lnTo>
                <a:lnTo>
                  <a:pt x="22969" y="28397"/>
                </a:lnTo>
                <a:cubicBezTo>
                  <a:pt x="23510" y="28076"/>
                  <a:pt x="24031" y="27725"/>
                  <a:pt x="24528" y="27343"/>
                </a:cubicBezTo>
                <a:lnTo>
                  <a:pt x="21341" y="22608"/>
                </a:lnTo>
                <a:lnTo>
                  <a:pt x="25396" y="26626"/>
                </a:lnTo>
                <a:cubicBezTo>
                  <a:pt x="25863" y="26208"/>
                  <a:pt x="26307" y="25760"/>
                  <a:pt x="26721" y="25289"/>
                </a:cubicBezTo>
                <a:lnTo>
                  <a:pt x="22957" y="21560"/>
                </a:lnTo>
                <a:lnTo>
                  <a:pt x="27355" y="24514"/>
                </a:lnTo>
                <a:cubicBezTo>
                  <a:pt x="27735" y="24017"/>
                  <a:pt x="28088" y="23496"/>
                  <a:pt x="28407" y="22953"/>
                </a:cubicBezTo>
                <a:lnTo>
                  <a:pt x="23783" y="19847"/>
                </a:lnTo>
                <a:lnTo>
                  <a:pt x="28920" y="22000"/>
                </a:lnTo>
                <a:cubicBezTo>
                  <a:pt x="29197" y="21439"/>
                  <a:pt x="29441" y="20861"/>
                  <a:pt x="29649" y="20265"/>
                </a:cubicBezTo>
                <a:lnTo>
                  <a:pt x="24320" y="18030"/>
                </a:lnTo>
                <a:lnTo>
                  <a:pt x="29984" y="19169"/>
                </a:lnTo>
                <a:cubicBezTo>
                  <a:pt x="30144" y="18567"/>
                  <a:pt x="30267" y="17951"/>
                  <a:pt x="30352" y="17323"/>
                </a:cubicBezTo>
                <a:lnTo>
                  <a:pt x="24978" y="16243"/>
                </a:lnTo>
                <a:lnTo>
                  <a:pt x="30459" y="16273"/>
                </a:lnTo>
                <a:cubicBezTo>
                  <a:pt x="30479" y="15962"/>
                  <a:pt x="30491" y="15647"/>
                  <a:pt x="30493" y="15332"/>
                </a:cubicBezTo>
                <a:cubicBezTo>
                  <a:pt x="30495" y="15015"/>
                  <a:pt x="30487" y="14702"/>
                  <a:pt x="30469" y="14389"/>
                </a:cubicBezTo>
                <a:lnTo>
                  <a:pt x="25332" y="14361"/>
                </a:lnTo>
                <a:lnTo>
                  <a:pt x="30388" y="13438"/>
                </a:lnTo>
                <a:cubicBezTo>
                  <a:pt x="30313" y="12808"/>
                  <a:pt x="30200" y="12190"/>
                  <a:pt x="30051" y="11586"/>
                </a:cubicBezTo>
                <a:lnTo>
                  <a:pt x="24627" y="12576"/>
                </a:lnTo>
                <a:lnTo>
                  <a:pt x="29760" y="10562"/>
                </a:lnTo>
                <a:cubicBezTo>
                  <a:pt x="29566" y="9961"/>
                  <a:pt x="29336" y="9375"/>
                  <a:pt x="29071" y="8810"/>
                </a:cubicBezTo>
                <a:lnTo>
                  <a:pt x="23645" y="10940"/>
                </a:lnTo>
                <a:lnTo>
                  <a:pt x="28540" y="7776"/>
                </a:lnTo>
                <a:cubicBezTo>
                  <a:pt x="28231" y="7228"/>
                  <a:pt x="27890" y="6699"/>
                  <a:pt x="27517" y="6195"/>
                </a:cubicBezTo>
                <a:lnTo>
                  <a:pt x="22785" y="9254"/>
                </a:lnTo>
                <a:lnTo>
                  <a:pt x="26830" y="5334"/>
                </a:lnTo>
                <a:cubicBezTo>
                  <a:pt x="26422" y="4856"/>
                  <a:pt x="25984" y="4405"/>
                  <a:pt x="25521" y="3983"/>
                </a:cubicBezTo>
                <a:lnTo>
                  <a:pt x="21662" y="7723"/>
                </a:lnTo>
                <a:lnTo>
                  <a:pt x="24742" y="3317"/>
                </a:lnTo>
                <a:cubicBezTo>
                  <a:pt x="24253" y="2927"/>
                  <a:pt x="23738" y="2566"/>
                  <a:pt x="23201" y="2237"/>
                </a:cubicBezTo>
                <a:lnTo>
                  <a:pt x="19887" y="6974"/>
                </a:lnTo>
                <a:lnTo>
                  <a:pt x="22200" y="1675"/>
                </a:lnTo>
                <a:cubicBezTo>
                  <a:pt x="21644" y="1389"/>
                  <a:pt x="21067" y="1138"/>
                  <a:pt x="20475" y="922"/>
                </a:cubicBezTo>
                <a:lnTo>
                  <a:pt x="18036" y="6504"/>
                </a:lnTo>
                <a:lnTo>
                  <a:pt x="19284" y="542"/>
                </a:lnTo>
                <a:cubicBezTo>
                  <a:pt x="18684" y="377"/>
                  <a:pt x="18068" y="248"/>
                  <a:pt x="17440" y="157"/>
                </a:cubicBezTo>
                <a:lnTo>
                  <a:pt x="16241" y="5898"/>
                </a:lnTo>
                <a:lnTo>
                  <a:pt x="16273" y="34"/>
                </a:lnTo>
                <a:cubicBezTo>
                  <a:pt x="15962" y="15"/>
                  <a:pt x="15647" y="3"/>
                  <a:pt x="15332" y="1"/>
                </a:cubicBezTo>
                <a:cubicBezTo>
                  <a:pt x="15305" y="1"/>
                  <a:pt x="15278" y="0"/>
                  <a:pt x="15251" y="0"/>
                </a:cubicBezTo>
                <a:close/>
              </a:path>
            </a:pathLst>
          </a:custGeom>
          <a:solidFill>
            <a:srgbClr val="F9D3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57"/>
          <p:cNvSpPr txBox="1"/>
          <p:nvPr/>
        </p:nvSpPr>
        <p:spPr>
          <a:xfrm>
            <a:off x="418825" y="410725"/>
            <a:ext cx="8146800" cy="52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200">
                <a:solidFill>
                  <a:srgbClr val="F35E96"/>
                </a:solidFill>
                <a:latin typeface="Alfa Slab One"/>
                <a:ea typeface="Alfa Slab One"/>
                <a:cs typeface="Alfa Slab One"/>
                <a:sym typeface="Alfa Slab One"/>
              </a:rPr>
              <a:t>2.  GATHER THE EVIDENCE</a:t>
            </a:r>
            <a:r>
              <a:rPr lang="en-GB" sz="3400">
                <a:solidFill>
                  <a:srgbClr val="F35E96"/>
                </a:solidFill>
                <a:latin typeface="Alfa Slab One"/>
                <a:ea typeface="Alfa Slab One"/>
                <a:cs typeface="Alfa Slab One"/>
                <a:sym typeface="Alfa Slab One"/>
              </a:rPr>
              <a:t> </a:t>
            </a:r>
            <a:endParaRPr sz="3400">
              <a:solidFill>
                <a:srgbClr val="F35E96"/>
              </a:solidFill>
              <a:latin typeface="Alfa Slab One"/>
              <a:ea typeface="Alfa Slab One"/>
              <a:cs typeface="Alfa Slab One"/>
              <a:sym typeface="Alfa Slab One"/>
            </a:endParaRPr>
          </a:p>
        </p:txBody>
      </p:sp>
      <p:sp>
        <p:nvSpPr>
          <p:cNvPr id="639" name="Google Shape;639;p57"/>
          <p:cNvSpPr txBox="1"/>
          <p:nvPr/>
        </p:nvSpPr>
        <p:spPr>
          <a:xfrm>
            <a:off x="242050" y="1137625"/>
            <a:ext cx="8205300" cy="35709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rgbClr val="40566D"/>
              </a:buClr>
              <a:buSzPts val="2600"/>
              <a:buFont typeface="Boogaloo"/>
              <a:buChar char="●"/>
            </a:pPr>
            <a:r>
              <a:rPr lang="en-GB" sz="2600">
                <a:solidFill>
                  <a:srgbClr val="40566D"/>
                </a:solidFill>
                <a:latin typeface="Boogaloo"/>
                <a:ea typeface="Boogaloo"/>
                <a:cs typeface="Boogaloo"/>
                <a:sym typeface="Boogaloo"/>
              </a:rPr>
              <a:t>Students are being disrespectful of their peers in the classroom while learning is happening. </a:t>
            </a:r>
            <a:endParaRPr sz="2600">
              <a:solidFill>
                <a:srgbClr val="40566D"/>
              </a:solidFill>
              <a:latin typeface="Boogaloo"/>
              <a:ea typeface="Boogaloo"/>
              <a:cs typeface="Boogaloo"/>
              <a:sym typeface="Boogaloo"/>
            </a:endParaRPr>
          </a:p>
          <a:p>
            <a:pPr marL="457200" lvl="0" indent="0" algn="l" rtl="0">
              <a:spcBef>
                <a:spcPts val="0"/>
              </a:spcBef>
              <a:spcAft>
                <a:spcPts val="0"/>
              </a:spcAft>
              <a:buNone/>
            </a:pPr>
            <a:endParaRPr sz="2100">
              <a:solidFill>
                <a:srgbClr val="40566D"/>
              </a:solidFill>
              <a:latin typeface="Boogaloo"/>
              <a:ea typeface="Boogaloo"/>
              <a:cs typeface="Boogaloo"/>
              <a:sym typeface="Boogaloo"/>
            </a:endParaRPr>
          </a:p>
          <a:p>
            <a:pPr marL="457200" lvl="0" indent="-393700" algn="l" rtl="0">
              <a:spcBef>
                <a:spcPts val="0"/>
              </a:spcBef>
              <a:spcAft>
                <a:spcPts val="0"/>
              </a:spcAft>
              <a:buClr>
                <a:srgbClr val="40566D"/>
              </a:buClr>
              <a:buSzPts val="2600"/>
              <a:buFont typeface="Boogaloo"/>
              <a:buChar char="●"/>
            </a:pPr>
            <a:r>
              <a:rPr lang="en-GB" sz="2600">
                <a:solidFill>
                  <a:srgbClr val="40566D"/>
                </a:solidFill>
                <a:latin typeface="Boogaloo"/>
                <a:ea typeface="Boogaloo"/>
                <a:cs typeface="Boogaloo"/>
                <a:sym typeface="Boogaloo"/>
              </a:rPr>
              <a:t>Students are using unkind words towards their peers,</a:t>
            </a:r>
            <a:endParaRPr sz="2600">
              <a:solidFill>
                <a:srgbClr val="40566D"/>
              </a:solidFill>
              <a:latin typeface="Boogaloo"/>
              <a:ea typeface="Boogaloo"/>
              <a:cs typeface="Boogaloo"/>
              <a:sym typeface="Boogaloo"/>
            </a:endParaRPr>
          </a:p>
          <a:p>
            <a:pPr marL="457200" lvl="0" indent="0" algn="l" rtl="0">
              <a:spcBef>
                <a:spcPts val="0"/>
              </a:spcBef>
              <a:spcAft>
                <a:spcPts val="0"/>
              </a:spcAft>
              <a:buNone/>
            </a:pPr>
            <a:r>
              <a:rPr lang="en-GB" sz="2600">
                <a:solidFill>
                  <a:srgbClr val="40566D"/>
                </a:solidFill>
                <a:latin typeface="Boogaloo"/>
                <a:ea typeface="Boogaloo"/>
                <a:cs typeface="Boogaloo"/>
                <a:sym typeface="Boogaloo"/>
              </a:rPr>
              <a:t> in the classroom and during unstructured time. </a:t>
            </a:r>
            <a:endParaRPr sz="2600">
              <a:solidFill>
                <a:srgbClr val="40566D"/>
              </a:solidFill>
              <a:latin typeface="Boogaloo"/>
              <a:ea typeface="Boogaloo"/>
              <a:cs typeface="Boogaloo"/>
              <a:sym typeface="Boogaloo"/>
            </a:endParaRPr>
          </a:p>
          <a:p>
            <a:pPr marL="457200" lvl="0" indent="0" algn="l" rtl="0">
              <a:spcBef>
                <a:spcPts val="0"/>
              </a:spcBef>
              <a:spcAft>
                <a:spcPts val="0"/>
              </a:spcAft>
              <a:buNone/>
            </a:pPr>
            <a:r>
              <a:rPr lang="en-GB" sz="1100">
                <a:solidFill>
                  <a:srgbClr val="40566D"/>
                </a:solidFill>
                <a:latin typeface="Boogaloo"/>
                <a:ea typeface="Boogaloo"/>
                <a:cs typeface="Boogaloo"/>
                <a:sym typeface="Boogaloo"/>
              </a:rPr>
              <a:t>(Lunch, recess, hallway transitions, staircase)</a:t>
            </a:r>
            <a:r>
              <a:rPr lang="en-GB" sz="2100">
                <a:solidFill>
                  <a:srgbClr val="40566D"/>
                </a:solidFill>
                <a:latin typeface="Boogaloo"/>
                <a:ea typeface="Boogaloo"/>
                <a:cs typeface="Boogaloo"/>
                <a:sym typeface="Boogaloo"/>
              </a:rPr>
              <a:t> </a:t>
            </a:r>
            <a:endParaRPr sz="2100">
              <a:solidFill>
                <a:srgbClr val="40566D"/>
              </a:solidFill>
              <a:latin typeface="Boogaloo"/>
              <a:ea typeface="Boogaloo"/>
              <a:cs typeface="Boogaloo"/>
              <a:sym typeface="Boogaloo"/>
            </a:endParaRPr>
          </a:p>
          <a:p>
            <a:pPr marL="457200" lvl="0" indent="0" algn="l" rtl="0">
              <a:spcBef>
                <a:spcPts val="0"/>
              </a:spcBef>
              <a:spcAft>
                <a:spcPts val="0"/>
              </a:spcAft>
              <a:buNone/>
            </a:pPr>
            <a:endParaRPr sz="2200">
              <a:solidFill>
                <a:srgbClr val="40566D"/>
              </a:solidFill>
              <a:latin typeface="Boogaloo"/>
              <a:ea typeface="Boogaloo"/>
              <a:cs typeface="Boogaloo"/>
              <a:sym typeface="Boogaloo"/>
            </a:endParaRPr>
          </a:p>
          <a:p>
            <a:pPr marL="457200" lvl="0" indent="-393700" algn="l" rtl="0">
              <a:spcBef>
                <a:spcPts val="0"/>
              </a:spcBef>
              <a:spcAft>
                <a:spcPts val="0"/>
              </a:spcAft>
              <a:buClr>
                <a:srgbClr val="40566D"/>
              </a:buClr>
              <a:buSzPts val="2600"/>
              <a:buFont typeface="Boogaloo"/>
              <a:buChar char="●"/>
            </a:pPr>
            <a:r>
              <a:rPr lang="en-GB" sz="2600">
                <a:solidFill>
                  <a:srgbClr val="40566D"/>
                </a:solidFill>
                <a:latin typeface="Boogaloo"/>
                <a:ea typeface="Boogaloo"/>
                <a:cs typeface="Boogaloo"/>
                <a:sym typeface="Boogaloo"/>
              </a:rPr>
              <a:t>Students are not using any manners when </a:t>
            </a:r>
            <a:endParaRPr sz="2600">
              <a:solidFill>
                <a:srgbClr val="40566D"/>
              </a:solidFill>
              <a:latin typeface="Boogaloo"/>
              <a:ea typeface="Boogaloo"/>
              <a:cs typeface="Boogaloo"/>
              <a:sym typeface="Boogaloo"/>
            </a:endParaRPr>
          </a:p>
          <a:p>
            <a:pPr marL="457200" lvl="0" indent="0" algn="l" rtl="0">
              <a:spcBef>
                <a:spcPts val="0"/>
              </a:spcBef>
              <a:spcAft>
                <a:spcPts val="0"/>
              </a:spcAft>
              <a:buNone/>
            </a:pPr>
            <a:r>
              <a:rPr lang="en-GB" sz="2600">
                <a:solidFill>
                  <a:srgbClr val="40566D"/>
                </a:solidFill>
                <a:latin typeface="Boogaloo"/>
                <a:ea typeface="Boogaloo"/>
                <a:cs typeface="Boogaloo"/>
                <a:sym typeface="Boogaloo"/>
              </a:rPr>
              <a:t>working with peers and talking to adults.</a:t>
            </a:r>
            <a:endParaRPr sz="2600">
              <a:solidFill>
                <a:srgbClr val="40566D"/>
              </a:solidFill>
              <a:latin typeface="Boogaloo"/>
              <a:ea typeface="Boogaloo"/>
              <a:cs typeface="Boogaloo"/>
              <a:sym typeface="Boogaloo"/>
            </a:endParaRPr>
          </a:p>
        </p:txBody>
      </p:sp>
      <p:pic>
        <p:nvPicPr>
          <p:cNvPr id="640" name="Google Shape;640;p57"/>
          <p:cNvPicPr preferRelativeResize="0"/>
          <p:nvPr/>
        </p:nvPicPr>
        <p:blipFill>
          <a:blip r:embed="rId3">
            <a:alphaModFix/>
          </a:blip>
          <a:stretch>
            <a:fillRect/>
          </a:stretch>
        </p:blipFill>
        <p:spPr>
          <a:xfrm>
            <a:off x="6862250" y="2172425"/>
            <a:ext cx="1975701" cy="2018800"/>
          </a:xfrm>
          <a:prstGeom prst="rect">
            <a:avLst/>
          </a:prstGeom>
          <a:noFill/>
          <a:ln>
            <a:noFill/>
          </a:ln>
        </p:spPr>
      </p:pic>
      <p:sp>
        <p:nvSpPr>
          <p:cNvPr id="641" name="Google Shape;641;p57"/>
          <p:cNvSpPr/>
          <p:nvPr/>
        </p:nvSpPr>
        <p:spPr>
          <a:xfrm>
            <a:off x="6289888" y="4479264"/>
            <a:ext cx="373464" cy="306690"/>
          </a:xfrm>
          <a:custGeom>
            <a:avLst/>
            <a:gdLst/>
            <a:ahLst/>
            <a:cxnLst/>
            <a:rect l="l" t="t" r="r" b="b"/>
            <a:pathLst>
              <a:path w="11658" h="11689" extrusionOk="0">
                <a:moveTo>
                  <a:pt x="10514" y="382"/>
                </a:moveTo>
                <a:cubicBezTo>
                  <a:pt x="10657" y="382"/>
                  <a:pt x="10812" y="441"/>
                  <a:pt x="10907" y="548"/>
                </a:cubicBezTo>
                <a:lnTo>
                  <a:pt x="11181" y="810"/>
                </a:lnTo>
                <a:cubicBezTo>
                  <a:pt x="11288" y="917"/>
                  <a:pt x="11348" y="1072"/>
                  <a:pt x="11348" y="1215"/>
                </a:cubicBezTo>
                <a:cubicBezTo>
                  <a:pt x="11348" y="1370"/>
                  <a:pt x="11288" y="1513"/>
                  <a:pt x="11181" y="1620"/>
                </a:cubicBezTo>
                <a:lnTo>
                  <a:pt x="10240" y="2560"/>
                </a:lnTo>
                <a:lnTo>
                  <a:pt x="9169" y="1489"/>
                </a:lnTo>
                <a:lnTo>
                  <a:pt x="10109" y="548"/>
                </a:lnTo>
                <a:cubicBezTo>
                  <a:pt x="10217" y="441"/>
                  <a:pt x="10359" y="382"/>
                  <a:pt x="10514" y="382"/>
                </a:cubicBezTo>
                <a:close/>
                <a:moveTo>
                  <a:pt x="8919" y="1715"/>
                </a:moveTo>
                <a:lnTo>
                  <a:pt x="9990" y="2799"/>
                </a:lnTo>
                <a:lnTo>
                  <a:pt x="6954" y="5823"/>
                </a:lnTo>
                <a:lnTo>
                  <a:pt x="5883" y="4751"/>
                </a:lnTo>
                <a:lnTo>
                  <a:pt x="8919" y="1715"/>
                </a:lnTo>
                <a:close/>
                <a:moveTo>
                  <a:pt x="1966" y="8668"/>
                </a:moveTo>
                <a:lnTo>
                  <a:pt x="3037" y="9740"/>
                </a:lnTo>
                <a:lnTo>
                  <a:pt x="2370" y="10419"/>
                </a:lnTo>
                <a:cubicBezTo>
                  <a:pt x="2335" y="10454"/>
                  <a:pt x="2281" y="10472"/>
                  <a:pt x="2227" y="10472"/>
                </a:cubicBezTo>
                <a:cubicBezTo>
                  <a:pt x="2174" y="10472"/>
                  <a:pt x="2120" y="10454"/>
                  <a:pt x="2085" y="10419"/>
                </a:cubicBezTo>
                <a:lnTo>
                  <a:pt x="1299" y="9621"/>
                </a:lnTo>
                <a:cubicBezTo>
                  <a:pt x="1215" y="9549"/>
                  <a:pt x="1215" y="9418"/>
                  <a:pt x="1299" y="9347"/>
                </a:cubicBezTo>
                <a:lnTo>
                  <a:pt x="1966" y="8668"/>
                </a:lnTo>
                <a:close/>
                <a:moveTo>
                  <a:pt x="1311" y="10133"/>
                </a:moveTo>
                <a:lnTo>
                  <a:pt x="1596" y="10407"/>
                </a:lnTo>
                <a:lnTo>
                  <a:pt x="1061" y="10942"/>
                </a:lnTo>
                <a:cubicBezTo>
                  <a:pt x="1019" y="10984"/>
                  <a:pt x="965" y="11005"/>
                  <a:pt x="913" y="11005"/>
                </a:cubicBezTo>
                <a:cubicBezTo>
                  <a:pt x="861" y="11005"/>
                  <a:pt x="811" y="10984"/>
                  <a:pt x="775" y="10942"/>
                </a:cubicBezTo>
                <a:cubicBezTo>
                  <a:pt x="703" y="10859"/>
                  <a:pt x="703" y="10740"/>
                  <a:pt x="775" y="10669"/>
                </a:cubicBezTo>
                <a:lnTo>
                  <a:pt x="1311" y="10133"/>
                </a:lnTo>
                <a:close/>
                <a:moveTo>
                  <a:pt x="10467" y="1"/>
                </a:moveTo>
                <a:cubicBezTo>
                  <a:pt x="10228" y="1"/>
                  <a:pt x="9990" y="84"/>
                  <a:pt x="9812" y="263"/>
                </a:cubicBezTo>
                <a:lnTo>
                  <a:pt x="8871" y="1203"/>
                </a:lnTo>
                <a:lnTo>
                  <a:pt x="8728" y="1048"/>
                </a:lnTo>
                <a:cubicBezTo>
                  <a:pt x="8687" y="1013"/>
                  <a:pt x="8642" y="995"/>
                  <a:pt x="8597" y="995"/>
                </a:cubicBezTo>
                <a:cubicBezTo>
                  <a:pt x="8553" y="995"/>
                  <a:pt x="8508" y="1013"/>
                  <a:pt x="8466" y="1048"/>
                </a:cubicBezTo>
                <a:cubicBezTo>
                  <a:pt x="8395" y="1120"/>
                  <a:pt x="8395" y="1227"/>
                  <a:pt x="8466" y="1310"/>
                </a:cubicBezTo>
                <a:lnTo>
                  <a:pt x="8621" y="1453"/>
                </a:lnTo>
                <a:lnTo>
                  <a:pt x="5037" y="5037"/>
                </a:lnTo>
                <a:cubicBezTo>
                  <a:pt x="4954" y="5120"/>
                  <a:pt x="4954" y="5216"/>
                  <a:pt x="5037" y="5299"/>
                </a:cubicBezTo>
                <a:cubicBezTo>
                  <a:pt x="5073" y="5335"/>
                  <a:pt x="5118" y="5352"/>
                  <a:pt x="5162" y="5352"/>
                </a:cubicBezTo>
                <a:cubicBezTo>
                  <a:pt x="5207" y="5352"/>
                  <a:pt x="5252" y="5335"/>
                  <a:pt x="5287" y="5299"/>
                </a:cubicBezTo>
                <a:lnTo>
                  <a:pt x="5597" y="4977"/>
                </a:lnTo>
                <a:lnTo>
                  <a:pt x="6668" y="6049"/>
                </a:lnTo>
                <a:cubicBezTo>
                  <a:pt x="6299" y="6525"/>
                  <a:pt x="6073" y="6978"/>
                  <a:pt x="5883" y="7382"/>
                </a:cubicBezTo>
                <a:cubicBezTo>
                  <a:pt x="5430" y="8287"/>
                  <a:pt x="5097" y="9002"/>
                  <a:pt x="3275" y="9526"/>
                </a:cubicBezTo>
                <a:lnTo>
                  <a:pt x="2156" y="8406"/>
                </a:lnTo>
                <a:lnTo>
                  <a:pt x="4597" y="5966"/>
                </a:lnTo>
                <a:cubicBezTo>
                  <a:pt x="4680" y="5894"/>
                  <a:pt x="4680" y="5787"/>
                  <a:pt x="4597" y="5716"/>
                </a:cubicBezTo>
                <a:cubicBezTo>
                  <a:pt x="4561" y="5674"/>
                  <a:pt x="4516" y="5653"/>
                  <a:pt x="4472" y="5653"/>
                </a:cubicBezTo>
                <a:cubicBezTo>
                  <a:pt x="4427" y="5653"/>
                  <a:pt x="4382" y="5674"/>
                  <a:pt x="4347" y="5716"/>
                </a:cubicBezTo>
                <a:lnTo>
                  <a:pt x="989" y="9073"/>
                </a:lnTo>
                <a:cubicBezTo>
                  <a:pt x="775" y="9287"/>
                  <a:pt x="775" y="9645"/>
                  <a:pt x="989" y="9847"/>
                </a:cubicBezTo>
                <a:lnTo>
                  <a:pt x="1001" y="9859"/>
                </a:lnTo>
                <a:lnTo>
                  <a:pt x="465" y="10395"/>
                </a:lnTo>
                <a:cubicBezTo>
                  <a:pt x="299" y="10561"/>
                  <a:pt x="251" y="10811"/>
                  <a:pt x="358" y="11026"/>
                </a:cubicBezTo>
                <a:lnTo>
                  <a:pt x="1" y="11383"/>
                </a:lnTo>
                <a:cubicBezTo>
                  <a:pt x="1" y="11454"/>
                  <a:pt x="1" y="11562"/>
                  <a:pt x="61" y="11633"/>
                </a:cubicBezTo>
                <a:cubicBezTo>
                  <a:pt x="92" y="11670"/>
                  <a:pt x="139" y="11688"/>
                  <a:pt x="187" y="11688"/>
                </a:cubicBezTo>
                <a:cubicBezTo>
                  <a:pt x="232" y="11688"/>
                  <a:pt x="276" y="11673"/>
                  <a:pt x="311" y="11645"/>
                </a:cubicBezTo>
                <a:lnTo>
                  <a:pt x="668" y="11288"/>
                </a:lnTo>
                <a:cubicBezTo>
                  <a:pt x="745" y="11326"/>
                  <a:pt x="827" y="11345"/>
                  <a:pt x="908" y="11345"/>
                </a:cubicBezTo>
                <a:cubicBezTo>
                  <a:pt x="1052" y="11345"/>
                  <a:pt x="1192" y="11287"/>
                  <a:pt x="1299" y="11181"/>
                </a:cubicBezTo>
                <a:lnTo>
                  <a:pt x="1835" y="10645"/>
                </a:lnTo>
                <a:cubicBezTo>
                  <a:pt x="1942" y="10752"/>
                  <a:pt x="2073" y="10811"/>
                  <a:pt x="2204" y="10811"/>
                </a:cubicBezTo>
                <a:cubicBezTo>
                  <a:pt x="2358" y="10811"/>
                  <a:pt x="2501" y="10752"/>
                  <a:pt x="2608" y="10645"/>
                </a:cubicBezTo>
                <a:lnTo>
                  <a:pt x="3370" y="9895"/>
                </a:lnTo>
                <a:cubicBezTo>
                  <a:pt x="5371" y="9335"/>
                  <a:pt x="5776" y="8502"/>
                  <a:pt x="6240" y="7549"/>
                </a:cubicBezTo>
                <a:cubicBezTo>
                  <a:pt x="6442" y="7121"/>
                  <a:pt x="6668" y="6656"/>
                  <a:pt x="7073" y="6180"/>
                </a:cubicBezTo>
                <a:lnTo>
                  <a:pt x="10228" y="3025"/>
                </a:lnTo>
                <a:lnTo>
                  <a:pt x="10526" y="3322"/>
                </a:lnTo>
                <a:lnTo>
                  <a:pt x="8407" y="5442"/>
                </a:lnTo>
                <a:cubicBezTo>
                  <a:pt x="8347" y="5501"/>
                  <a:pt x="8335" y="5608"/>
                  <a:pt x="8395" y="5680"/>
                </a:cubicBezTo>
                <a:cubicBezTo>
                  <a:pt x="8426" y="5717"/>
                  <a:pt x="8473" y="5735"/>
                  <a:pt x="8522" y="5735"/>
                </a:cubicBezTo>
                <a:cubicBezTo>
                  <a:pt x="8566" y="5735"/>
                  <a:pt x="8611" y="5720"/>
                  <a:pt x="8645" y="5692"/>
                </a:cubicBezTo>
                <a:lnTo>
                  <a:pt x="10883" y="3465"/>
                </a:lnTo>
                <a:cubicBezTo>
                  <a:pt x="10955" y="3382"/>
                  <a:pt x="10955" y="3287"/>
                  <a:pt x="10883" y="3203"/>
                </a:cubicBezTo>
                <a:lnTo>
                  <a:pt x="10455" y="2775"/>
                </a:lnTo>
                <a:lnTo>
                  <a:pt x="11383" y="1834"/>
                </a:lnTo>
                <a:cubicBezTo>
                  <a:pt x="11562" y="1656"/>
                  <a:pt x="11657" y="1441"/>
                  <a:pt x="11657" y="1179"/>
                </a:cubicBezTo>
                <a:cubicBezTo>
                  <a:pt x="11657" y="929"/>
                  <a:pt x="11562" y="703"/>
                  <a:pt x="11383" y="524"/>
                </a:cubicBezTo>
                <a:lnTo>
                  <a:pt x="11121" y="263"/>
                </a:lnTo>
                <a:cubicBezTo>
                  <a:pt x="10943" y="84"/>
                  <a:pt x="10717" y="1"/>
                  <a:pt x="10467" y="1"/>
                </a:cubicBezTo>
                <a:close/>
              </a:path>
            </a:pathLst>
          </a:custGeom>
          <a:solidFill>
            <a:srgbClr val="F9D3E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57"/>
          <p:cNvSpPr/>
          <p:nvPr/>
        </p:nvSpPr>
        <p:spPr>
          <a:xfrm>
            <a:off x="7114562" y="1661249"/>
            <a:ext cx="1471085" cy="3148601"/>
          </a:xfrm>
          <a:custGeom>
            <a:avLst/>
            <a:gdLst/>
            <a:ahLst/>
            <a:cxnLst/>
            <a:rect l="l" t="t" r="r" b="b"/>
            <a:pathLst>
              <a:path w="61960" h="122466" extrusionOk="0">
                <a:moveTo>
                  <a:pt x="52217" y="0"/>
                </a:moveTo>
                <a:lnTo>
                  <a:pt x="9743" y="0"/>
                </a:lnTo>
                <a:lnTo>
                  <a:pt x="9743" y="0"/>
                </a:lnTo>
                <a:lnTo>
                  <a:pt x="8803" y="0"/>
                </a:lnTo>
                <a:lnTo>
                  <a:pt x="7778" y="171"/>
                </a:lnTo>
                <a:lnTo>
                  <a:pt x="6838" y="427"/>
                </a:lnTo>
                <a:lnTo>
                  <a:pt x="5983" y="769"/>
                </a:lnTo>
                <a:lnTo>
                  <a:pt x="5129" y="1111"/>
                </a:lnTo>
                <a:lnTo>
                  <a:pt x="4359" y="1624"/>
                </a:lnTo>
                <a:lnTo>
                  <a:pt x="3590" y="2222"/>
                </a:lnTo>
                <a:lnTo>
                  <a:pt x="2907" y="2820"/>
                </a:lnTo>
                <a:lnTo>
                  <a:pt x="2223" y="3504"/>
                </a:lnTo>
                <a:lnTo>
                  <a:pt x="1710" y="4273"/>
                </a:lnTo>
                <a:lnTo>
                  <a:pt x="1197" y="5042"/>
                </a:lnTo>
                <a:lnTo>
                  <a:pt x="770" y="5897"/>
                </a:lnTo>
                <a:lnTo>
                  <a:pt x="514" y="6837"/>
                </a:lnTo>
                <a:lnTo>
                  <a:pt x="257" y="7777"/>
                </a:lnTo>
                <a:lnTo>
                  <a:pt x="86" y="8717"/>
                </a:lnTo>
                <a:lnTo>
                  <a:pt x="1" y="9743"/>
                </a:lnTo>
                <a:lnTo>
                  <a:pt x="1" y="112723"/>
                </a:lnTo>
                <a:lnTo>
                  <a:pt x="1" y="112723"/>
                </a:lnTo>
                <a:lnTo>
                  <a:pt x="86" y="113748"/>
                </a:lnTo>
                <a:lnTo>
                  <a:pt x="257" y="114688"/>
                </a:lnTo>
                <a:lnTo>
                  <a:pt x="514" y="115629"/>
                </a:lnTo>
                <a:lnTo>
                  <a:pt x="770" y="116569"/>
                </a:lnTo>
                <a:lnTo>
                  <a:pt x="1197" y="117423"/>
                </a:lnTo>
                <a:lnTo>
                  <a:pt x="1710" y="118192"/>
                </a:lnTo>
                <a:lnTo>
                  <a:pt x="2223" y="118962"/>
                </a:lnTo>
                <a:lnTo>
                  <a:pt x="2907" y="119645"/>
                </a:lnTo>
                <a:lnTo>
                  <a:pt x="3590" y="120243"/>
                </a:lnTo>
                <a:lnTo>
                  <a:pt x="4359" y="120842"/>
                </a:lnTo>
                <a:lnTo>
                  <a:pt x="5129" y="121354"/>
                </a:lnTo>
                <a:lnTo>
                  <a:pt x="5983" y="121696"/>
                </a:lnTo>
                <a:lnTo>
                  <a:pt x="6838" y="122038"/>
                </a:lnTo>
                <a:lnTo>
                  <a:pt x="7778" y="122294"/>
                </a:lnTo>
                <a:lnTo>
                  <a:pt x="8803" y="122465"/>
                </a:lnTo>
                <a:lnTo>
                  <a:pt x="9743" y="122465"/>
                </a:lnTo>
                <a:lnTo>
                  <a:pt x="52217" y="122465"/>
                </a:lnTo>
                <a:lnTo>
                  <a:pt x="52217" y="122465"/>
                </a:lnTo>
                <a:lnTo>
                  <a:pt x="53243" y="122465"/>
                </a:lnTo>
                <a:lnTo>
                  <a:pt x="54183" y="122294"/>
                </a:lnTo>
                <a:lnTo>
                  <a:pt x="55123" y="122038"/>
                </a:lnTo>
                <a:lnTo>
                  <a:pt x="55978" y="121696"/>
                </a:lnTo>
                <a:lnTo>
                  <a:pt x="56832" y="121354"/>
                </a:lnTo>
                <a:lnTo>
                  <a:pt x="57687" y="120842"/>
                </a:lnTo>
                <a:lnTo>
                  <a:pt x="58371" y="120243"/>
                </a:lnTo>
                <a:lnTo>
                  <a:pt x="59054" y="119645"/>
                </a:lnTo>
                <a:lnTo>
                  <a:pt x="59738" y="118962"/>
                </a:lnTo>
                <a:lnTo>
                  <a:pt x="60251" y="118192"/>
                </a:lnTo>
                <a:lnTo>
                  <a:pt x="60764" y="117423"/>
                </a:lnTo>
                <a:lnTo>
                  <a:pt x="61191" y="116569"/>
                </a:lnTo>
                <a:lnTo>
                  <a:pt x="61533" y="115629"/>
                </a:lnTo>
                <a:lnTo>
                  <a:pt x="61704" y="114688"/>
                </a:lnTo>
                <a:lnTo>
                  <a:pt x="61875" y="113748"/>
                </a:lnTo>
                <a:lnTo>
                  <a:pt x="61960" y="112723"/>
                </a:lnTo>
                <a:lnTo>
                  <a:pt x="61960" y="9743"/>
                </a:lnTo>
                <a:lnTo>
                  <a:pt x="61960" y="9743"/>
                </a:lnTo>
                <a:lnTo>
                  <a:pt x="61875" y="8717"/>
                </a:lnTo>
                <a:lnTo>
                  <a:pt x="61704" y="7777"/>
                </a:lnTo>
                <a:lnTo>
                  <a:pt x="61533" y="6837"/>
                </a:lnTo>
                <a:lnTo>
                  <a:pt x="61191" y="5897"/>
                </a:lnTo>
                <a:lnTo>
                  <a:pt x="60764" y="5042"/>
                </a:lnTo>
                <a:lnTo>
                  <a:pt x="60251" y="4273"/>
                </a:lnTo>
                <a:lnTo>
                  <a:pt x="59738" y="3504"/>
                </a:lnTo>
                <a:lnTo>
                  <a:pt x="59054" y="2820"/>
                </a:lnTo>
                <a:lnTo>
                  <a:pt x="58371" y="2222"/>
                </a:lnTo>
                <a:lnTo>
                  <a:pt x="57687" y="1624"/>
                </a:lnTo>
                <a:lnTo>
                  <a:pt x="56832" y="1111"/>
                </a:lnTo>
                <a:lnTo>
                  <a:pt x="55978" y="769"/>
                </a:lnTo>
                <a:lnTo>
                  <a:pt x="55123" y="427"/>
                </a:lnTo>
                <a:lnTo>
                  <a:pt x="54183" y="171"/>
                </a:lnTo>
                <a:lnTo>
                  <a:pt x="53243" y="0"/>
                </a:lnTo>
                <a:lnTo>
                  <a:pt x="52217" y="0"/>
                </a:lnTo>
                <a:lnTo>
                  <a:pt x="52217" y="0"/>
                </a:lnTo>
                <a:close/>
                <a:moveTo>
                  <a:pt x="24870" y="5042"/>
                </a:moveTo>
                <a:lnTo>
                  <a:pt x="24870" y="5042"/>
                </a:lnTo>
                <a:lnTo>
                  <a:pt x="24955" y="5042"/>
                </a:lnTo>
                <a:lnTo>
                  <a:pt x="37176" y="5042"/>
                </a:lnTo>
                <a:lnTo>
                  <a:pt x="37176" y="5042"/>
                </a:lnTo>
                <a:lnTo>
                  <a:pt x="37433" y="5042"/>
                </a:lnTo>
                <a:lnTo>
                  <a:pt x="37689" y="5213"/>
                </a:lnTo>
                <a:lnTo>
                  <a:pt x="37860" y="5469"/>
                </a:lnTo>
                <a:lnTo>
                  <a:pt x="37946" y="5811"/>
                </a:lnTo>
                <a:lnTo>
                  <a:pt x="37946" y="5811"/>
                </a:lnTo>
                <a:lnTo>
                  <a:pt x="37860" y="6068"/>
                </a:lnTo>
                <a:lnTo>
                  <a:pt x="37689" y="6324"/>
                </a:lnTo>
                <a:lnTo>
                  <a:pt x="37433" y="6495"/>
                </a:lnTo>
                <a:lnTo>
                  <a:pt x="37091" y="6580"/>
                </a:lnTo>
                <a:lnTo>
                  <a:pt x="37091" y="6580"/>
                </a:lnTo>
                <a:lnTo>
                  <a:pt x="37091" y="6580"/>
                </a:lnTo>
                <a:lnTo>
                  <a:pt x="24870" y="6580"/>
                </a:lnTo>
                <a:lnTo>
                  <a:pt x="24870" y="6580"/>
                </a:lnTo>
                <a:lnTo>
                  <a:pt x="24870" y="6580"/>
                </a:lnTo>
                <a:lnTo>
                  <a:pt x="24528" y="6495"/>
                </a:lnTo>
                <a:lnTo>
                  <a:pt x="24272" y="6324"/>
                </a:lnTo>
                <a:lnTo>
                  <a:pt x="24101" y="6068"/>
                </a:lnTo>
                <a:lnTo>
                  <a:pt x="24101" y="5811"/>
                </a:lnTo>
                <a:lnTo>
                  <a:pt x="24101" y="5811"/>
                </a:lnTo>
                <a:lnTo>
                  <a:pt x="24101" y="5469"/>
                </a:lnTo>
                <a:lnTo>
                  <a:pt x="24272" y="5213"/>
                </a:lnTo>
                <a:lnTo>
                  <a:pt x="24528" y="5042"/>
                </a:lnTo>
                <a:lnTo>
                  <a:pt x="24870" y="5042"/>
                </a:lnTo>
                <a:lnTo>
                  <a:pt x="24870" y="5042"/>
                </a:lnTo>
                <a:close/>
                <a:moveTo>
                  <a:pt x="31023" y="119389"/>
                </a:moveTo>
                <a:lnTo>
                  <a:pt x="31023" y="119389"/>
                </a:lnTo>
                <a:lnTo>
                  <a:pt x="30340" y="119303"/>
                </a:lnTo>
                <a:lnTo>
                  <a:pt x="29741" y="119132"/>
                </a:lnTo>
                <a:lnTo>
                  <a:pt x="29143" y="118791"/>
                </a:lnTo>
                <a:lnTo>
                  <a:pt x="28630" y="118449"/>
                </a:lnTo>
                <a:lnTo>
                  <a:pt x="28288" y="117936"/>
                </a:lnTo>
                <a:lnTo>
                  <a:pt x="27947" y="117338"/>
                </a:lnTo>
                <a:lnTo>
                  <a:pt x="27776" y="116740"/>
                </a:lnTo>
                <a:lnTo>
                  <a:pt x="27690" y="116056"/>
                </a:lnTo>
                <a:lnTo>
                  <a:pt x="27690" y="116056"/>
                </a:lnTo>
                <a:lnTo>
                  <a:pt x="27776" y="115458"/>
                </a:lnTo>
                <a:lnTo>
                  <a:pt x="27947" y="114774"/>
                </a:lnTo>
                <a:lnTo>
                  <a:pt x="28288" y="114261"/>
                </a:lnTo>
                <a:lnTo>
                  <a:pt x="28630" y="113748"/>
                </a:lnTo>
                <a:lnTo>
                  <a:pt x="29143" y="113407"/>
                </a:lnTo>
                <a:lnTo>
                  <a:pt x="29741" y="113065"/>
                </a:lnTo>
                <a:lnTo>
                  <a:pt x="30340" y="112894"/>
                </a:lnTo>
                <a:lnTo>
                  <a:pt x="31023" y="112808"/>
                </a:lnTo>
                <a:lnTo>
                  <a:pt x="31023" y="112808"/>
                </a:lnTo>
                <a:lnTo>
                  <a:pt x="31621" y="112894"/>
                </a:lnTo>
                <a:lnTo>
                  <a:pt x="32305" y="113065"/>
                </a:lnTo>
                <a:lnTo>
                  <a:pt x="32818" y="113407"/>
                </a:lnTo>
                <a:lnTo>
                  <a:pt x="33331" y="113748"/>
                </a:lnTo>
                <a:lnTo>
                  <a:pt x="33758" y="114261"/>
                </a:lnTo>
                <a:lnTo>
                  <a:pt x="34014" y="114774"/>
                </a:lnTo>
                <a:lnTo>
                  <a:pt x="34185" y="115458"/>
                </a:lnTo>
                <a:lnTo>
                  <a:pt x="34271" y="116056"/>
                </a:lnTo>
                <a:lnTo>
                  <a:pt x="34271" y="116056"/>
                </a:lnTo>
                <a:lnTo>
                  <a:pt x="34185" y="116740"/>
                </a:lnTo>
                <a:lnTo>
                  <a:pt x="34014" y="117338"/>
                </a:lnTo>
                <a:lnTo>
                  <a:pt x="33758" y="117936"/>
                </a:lnTo>
                <a:lnTo>
                  <a:pt x="33331" y="118449"/>
                </a:lnTo>
                <a:lnTo>
                  <a:pt x="32818" y="118791"/>
                </a:lnTo>
                <a:lnTo>
                  <a:pt x="32305" y="119132"/>
                </a:lnTo>
                <a:lnTo>
                  <a:pt x="31621" y="119303"/>
                </a:lnTo>
                <a:lnTo>
                  <a:pt x="31023" y="119389"/>
                </a:lnTo>
                <a:lnTo>
                  <a:pt x="31023" y="119389"/>
                </a:lnTo>
                <a:close/>
                <a:moveTo>
                  <a:pt x="59482" y="108877"/>
                </a:moveTo>
                <a:lnTo>
                  <a:pt x="2479" y="108877"/>
                </a:lnTo>
                <a:lnTo>
                  <a:pt x="2479" y="13588"/>
                </a:lnTo>
                <a:lnTo>
                  <a:pt x="59482" y="13588"/>
                </a:lnTo>
                <a:lnTo>
                  <a:pt x="59482" y="108877"/>
                </a:lnTo>
                <a:close/>
              </a:path>
            </a:pathLst>
          </a:custGeom>
          <a:solidFill>
            <a:srgbClr val="B5B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7"/>
          <p:cNvSpPr txBox="1"/>
          <p:nvPr/>
        </p:nvSpPr>
        <p:spPr>
          <a:xfrm>
            <a:off x="-115000" y="4867800"/>
            <a:ext cx="2811300" cy="2757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1200"/>
              </a:spcAft>
              <a:buNone/>
            </a:pPr>
            <a:r>
              <a:rPr lang="en-GB" sz="740">
                <a:solidFill>
                  <a:srgbClr val="E3E9ED"/>
                </a:solidFill>
                <a:latin typeface="Cherry Cream Soda"/>
                <a:ea typeface="Cherry Cream Soda"/>
                <a:cs typeface="Cherry Cream Soda"/>
                <a:sym typeface="Cherry Cream Soda"/>
              </a:rPr>
              <a:t>PS 148Q - The Ruby G. Allen School </a:t>
            </a:r>
            <a:endParaRPr sz="800">
              <a:solidFill>
                <a:srgbClr val="E3E9ED"/>
              </a:solidFill>
              <a:latin typeface="Cherry Cream Soda"/>
              <a:ea typeface="Cherry Cream Soda"/>
              <a:cs typeface="Cherry Cream Soda"/>
              <a:sym typeface="Cherry Cream Sod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38"/>
                                        </p:tgtEl>
                                        <p:attrNameLst>
                                          <p:attrName>style.visibility</p:attrName>
                                        </p:attrNameLst>
                                      </p:cBhvr>
                                      <p:to>
                                        <p:strVal val="visible"/>
                                      </p:to>
                                    </p:set>
                                    <p:anim calcmode="lin" valueType="num">
                                      <p:cBhvr additive="base">
                                        <p:cTn id="7" dur="1000"/>
                                        <p:tgtEl>
                                          <p:spTgt spid="63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58"/>
          <p:cNvSpPr txBox="1"/>
          <p:nvPr/>
        </p:nvSpPr>
        <p:spPr>
          <a:xfrm>
            <a:off x="300550" y="71875"/>
            <a:ext cx="8146800" cy="52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200">
                <a:solidFill>
                  <a:srgbClr val="F35E96"/>
                </a:solidFill>
                <a:latin typeface="Alfa Slab One"/>
                <a:ea typeface="Alfa Slab One"/>
                <a:cs typeface="Alfa Slab One"/>
                <a:sym typeface="Alfa Slab One"/>
              </a:rPr>
              <a:t>3.  IDENTIFY THE CAUSE </a:t>
            </a:r>
            <a:endParaRPr sz="4200">
              <a:solidFill>
                <a:srgbClr val="F35E96"/>
              </a:solidFill>
              <a:latin typeface="Alfa Slab One"/>
              <a:ea typeface="Alfa Slab One"/>
              <a:cs typeface="Alfa Slab One"/>
              <a:sym typeface="Alfa Slab One"/>
            </a:endParaRPr>
          </a:p>
        </p:txBody>
      </p:sp>
      <p:sp>
        <p:nvSpPr>
          <p:cNvPr id="649" name="Google Shape;649;p58"/>
          <p:cNvSpPr txBox="1"/>
          <p:nvPr/>
        </p:nvSpPr>
        <p:spPr>
          <a:xfrm>
            <a:off x="271300" y="689825"/>
            <a:ext cx="8205300" cy="438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a:solidFill>
                  <a:srgbClr val="435D74"/>
                </a:solidFill>
                <a:latin typeface="Boogaloo"/>
                <a:ea typeface="Boogaloo"/>
                <a:cs typeface="Boogaloo"/>
                <a:sym typeface="Boogaloo"/>
              </a:rPr>
              <a:t>Allow students the opportunity to identify why classmates might be unkind toward another peer.  </a:t>
            </a:r>
            <a:endParaRPr sz="2400">
              <a:solidFill>
                <a:srgbClr val="435D74"/>
              </a:solidFill>
              <a:latin typeface="Boogaloo"/>
              <a:ea typeface="Boogaloo"/>
              <a:cs typeface="Boogaloo"/>
              <a:sym typeface="Boogaloo"/>
            </a:endParaRPr>
          </a:p>
          <a:p>
            <a:pPr marL="0" lvl="0" indent="0" algn="l" rtl="0">
              <a:spcBef>
                <a:spcPts val="0"/>
              </a:spcBef>
              <a:spcAft>
                <a:spcPts val="0"/>
              </a:spcAft>
              <a:buNone/>
            </a:pPr>
            <a:endParaRPr sz="900">
              <a:solidFill>
                <a:srgbClr val="435D74"/>
              </a:solidFill>
              <a:latin typeface="Boogaloo"/>
              <a:ea typeface="Boogaloo"/>
              <a:cs typeface="Boogaloo"/>
              <a:sym typeface="Boogaloo"/>
            </a:endParaRPr>
          </a:p>
          <a:p>
            <a:pPr marL="457200" lvl="0" indent="-381000" algn="l" rtl="0">
              <a:spcBef>
                <a:spcPts val="0"/>
              </a:spcBef>
              <a:spcAft>
                <a:spcPts val="0"/>
              </a:spcAft>
              <a:buClr>
                <a:srgbClr val="435D74"/>
              </a:buClr>
              <a:buSzPts val="2400"/>
              <a:buFont typeface="Boogaloo"/>
              <a:buAutoNum type="arabicPeriod"/>
            </a:pPr>
            <a:r>
              <a:rPr lang="en-GB" sz="2400">
                <a:solidFill>
                  <a:srgbClr val="435D74"/>
                </a:solidFill>
                <a:latin typeface="Boogaloo"/>
                <a:ea typeface="Boogaloo"/>
                <a:cs typeface="Boogaloo"/>
                <a:sym typeface="Boogaloo"/>
              </a:rPr>
              <a:t>Students unable to speak the same language and are unable to communicate properly.</a:t>
            </a:r>
            <a:endParaRPr sz="2400">
              <a:solidFill>
                <a:srgbClr val="435D74"/>
              </a:solidFill>
              <a:latin typeface="Boogaloo"/>
              <a:ea typeface="Boogaloo"/>
              <a:cs typeface="Boogaloo"/>
              <a:sym typeface="Boogaloo"/>
            </a:endParaRPr>
          </a:p>
          <a:p>
            <a:pPr marL="0" lvl="0" indent="0" algn="l" rtl="0">
              <a:spcBef>
                <a:spcPts val="0"/>
              </a:spcBef>
              <a:spcAft>
                <a:spcPts val="0"/>
              </a:spcAft>
              <a:buNone/>
            </a:pPr>
            <a:endParaRPr sz="2400">
              <a:solidFill>
                <a:srgbClr val="435D74"/>
              </a:solidFill>
              <a:latin typeface="Boogaloo"/>
              <a:ea typeface="Boogaloo"/>
              <a:cs typeface="Boogaloo"/>
              <a:sym typeface="Boogaloo"/>
            </a:endParaRPr>
          </a:p>
          <a:p>
            <a:pPr marL="457200" lvl="0" indent="-381000" algn="l" rtl="0">
              <a:spcBef>
                <a:spcPts val="0"/>
              </a:spcBef>
              <a:spcAft>
                <a:spcPts val="0"/>
              </a:spcAft>
              <a:buClr>
                <a:srgbClr val="435D74"/>
              </a:buClr>
              <a:buSzPts val="2400"/>
              <a:buFont typeface="Boogaloo"/>
              <a:buAutoNum type="arabicPeriod"/>
            </a:pPr>
            <a:r>
              <a:rPr lang="en-GB" sz="2400">
                <a:solidFill>
                  <a:srgbClr val="435D74"/>
                </a:solidFill>
                <a:latin typeface="Boogaloo"/>
                <a:ea typeface="Boogaloo"/>
                <a:cs typeface="Boogaloo"/>
                <a:sym typeface="Boogaloo"/>
              </a:rPr>
              <a:t>Students may not have prior school experience </a:t>
            </a:r>
            <a:endParaRPr sz="2400">
              <a:solidFill>
                <a:srgbClr val="435D74"/>
              </a:solidFill>
              <a:latin typeface="Boogaloo"/>
              <a:ea typeface="Boogaloo"/>
              <a:cs typeface="Boogaloo"/>
              <a:sym typeface="Boogaloo"/>
            </a:endParaRPr>
          </a:p>
          <a:p>
            <a:pPr marL="457200" lvl="0" indent="0" algn="l" rtl="0">
              <a:spcBef>
                <a:spcPts val="0"/>
              </a:spcBef>
              <a:spcAft>
                <a:spcPts val="0"/>
              </a:spcAft>
              <a:buNone/>
            </a:pPr>
            <a:r>
              <a:rPr lang="en-GB" sz="2400">
                <a:solidFill>
                  <a:srgbClr val="435D74"/>
                </a:solidFill>
                <a:latin typeface="Boogaloo"/>
                <a:ea typeface="Boogaloo"/>
                <a:cs typeface="Boogaloo"/>
                <a:sym typeface="Boogaloo"/>
              </a:rPr>
              <a:t>(newcomers, prekindergarten students) and they do not know </a:t>
            </a:r>
            <a:endParaRPr sz="2400">
              <a:solidFill>
                <a:srgbClr val="435D74"/>
              </a:solidFill>
              <a:latin typeface="Boogaloo"/>
              <a:ea typeface="Boogaloo"/>
              <a:cs typeface="Boogaloo"/>
              <a:sym typeface="Boogaloo"/>
            </a:endParaRPr>
          </a:p>
          <a:p>
            <a:pPr marL="457200" lvl="0" indent="0" algn="l" rtl="0">
              <a:spcBef>
                <a:spcPts val="0"/>
              </a:spcBef>
              <a:spcAft>
                <a:spcPts val="0"/>
              </a:spcAft>
              <a:buNone/>
            </a:pPr>
            <a:r>
              <a:rPr lang="en-GB" sz="2400">
                <a:solidFill>
                  <a:srgbClr val="435D74"/>
                </a:solidFill>
                <a:latin typeface="Boogaloo"/>
                <a:ea typeface="Boogaloo"/>
                <a:cs typeface="Boogaloo"/>
                <a:sym typeface="Boogaloo"/>
              </a:rPr>
              <a:t>how to act in certain situations. </a:t>
            </a:r>
            <a:endParaRPr sz="2400">
              <a:solidFill>
                <a:srgbClr val="435D74"/>
              </a:solidFill>
              <a:latin typeface="Boogaloo"/>
              <a:ea typeface="Boogaloo"/>
              <a:cs typeface="Boogaloo"/>
              <a:sym typeface="Boogaloo"/>
            </a:endParaRPr>
          </a:p>
          <a:p>
            <a:pPr marL="0" lvl="0" indent="0" algn="l" rtl="0">
              <a:spcBef>
                <a:spcPts val="0"/>
              </a:spcBef>
              <a:spcAft>
                <a:spcPts val="0"/>
              </a:spcAft>
              <a:buNone/>
            </a:pPr>
            <a:endParaRPr sz="2400">
              <a:solidFill>
                <a:srgbClr val="435D74"/>
              </a:solidFill>
              <a:latin typeface="Boogaloo"/>
              <a:ea typeface="Boogaloo"/>
              <a:cs typeface="Boogaloo"/>
              <a:sym typeface="Boogaloo"/>
            </a:endParaRPr>
          </a:p>
          <a:p>
            <a:pPr marL="457200" lvl="0" indent="-381000" algn="l" rtl="0">
              <a:spcBef>
                <a:spcPts val="0"/>
              </a:spcBef>
              <a:spcAft>
                <a:spcPts val="0"/>
              </a:spcAft>
              <a:buClr>
                <a:srgbClr val="435D74"/>
              </a:buClr>
              <a:buSzPts val="2400"/>
              <a:buFont typeface="Boogaloo"/>
              <a:buAutoNum type="arabicPeriod"/>
            </a:pPr>
            <a:r>
              <a:rPr lang="en-GB" sz="2400">
                <a:solidFill>
                  <a:srgbClr val="435D74"/>
                </a:solidFill>
                <a:latin typeface="Boogaloo"/>
                <a:ea typeface="Boogaloo"/>
                <a:cs typeface="Boogaloo"/>
                <a:sym typeface="Boogaloo"/>
              </a:rPr>
              <a:t>No parental control and students are left with older sibling,</a:t>
            </a:r>
            <a:endParaRPr sz="2400">
              <a:solidFill>
                <a:srgbClr val="435D74"/>
              </a:solidFill>
              <a:latin typeface="Boogaloo"/>
              <a:ea typeface="Boogaloo"/>
              <a:cs typeface="Boogaloo"/>
              <a:sym typeface="Boogaloo"/>
            </a:endParaRPr>
          </a:p>
          <a:p>
            <a:pPr marL="457200" lvl="0" indent="0" algn="l" rtl="0">
              <a:spcBef>
                <a:spcPts val="0"/>
              </a:spcBef>
              <a:spcAft>
                <a:spcPts val="0"/>
              </a:spcAft>
              <a:buNone/>
            </a:pPr>
            <a:r>
              <a:rPr lang="en-GB" sz="2400">
                <a:solidFill>
                  <a:srgbClr val="435D74"/>
                </a:solidFill>
                <a:latin typeface="Boogaloo"/>
                <a:ea typeface="Boogaloo"/>
                <a:cs typeface="Boogaloo"/>
                <a:sym typeface="Boogaloo"/>
              </a:rPr>
              <a:t>family members, or social media to teach them. </a:t>
            </a:r>
            <a:endParaRPr sz="2400">
              <a:solidFill>
                <a:srgbClr val="435D74"/>
              </a:solidFill>
              <a:latin typeface="Boogaloo"/>
              <a:ea typeface="Boogaloo"/>
              <a:cs typeface="Boogaloo"/>
              <a:sym typeface="Boogaloo"/>
            </a:endParaRPr>
          </a:p>
        </p:txBody>
      </p:sp>
      <p:pic>
        <p:nvPicPr>
          <p:cNvPr id="650" name="Google Shape;650;p58"/>
          <p:cNvPicPr preferRelativeResize="0"/>
          <p:nvPr/>
        </p:nvPicPr>
        <p:blipFill>
          <a:blip r:embed="rId3">
            <a:alphaModFix/>
          </a:blip>
          <a:stretch>
            <a:fillRect/>
          </a:stretch>
        </p:blipFill>
        <p:spPr>
          <a:xfrm>
            <a:off x="7266475" y="2980850"/>
            <a:ext cx="1644726" cy="1752600"/>
          </a:xfrm>
          <a:prstGeom prst="rect">
            <a:avLst/>
          </a:prstGeom>
          <a:noFill/>
          <a:ln>
            <a:noFill/>
          </a:ln>
        </p:spPr>
      </p:pic>
      <p:sp>
        <p:nvSpPr>
          <p:cNvPr id="651" name="Google Shape;651;p58"/>
          <p:cNvSpPr txBox="1"/>
          <p:nvPr/>
        </p:nvSpPr>
        <p:spPr>
          <a:xfrm>
            <a:off x="-115000" y="4867800"/>
            <a:ext cx="2811300" cy="2757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1200"/>
              </a:spcAft>
              <a:buNone/>
            </a:pPr>
            <a:r>
              <a:rPr lang="en-GB" sz="740">
                <a:solidFill>
                  <a:srgbClr val="E3E9ED"/>
                </a:solidFill>
                <a:latin typeface="Cherry Cream Soda"/>
                <a:ea typeface="Cherry Cream Soda"/>
                <a:cs typeface="Cherry Cream Soda"/>
                <a:sym typeface="Cherry Cream Soda"/>
              </a:rPr>
              <a:t>PS 148Q - The Ruby G. Allen School </a:t>
            </a:r>
            <a:endParaRPr sz="800">
              <a:solidFill>
                <a:srgbClr val="E3E9ED"/>
              </a:solidFill>
              <a:latin typeface="Cherry Cream Soda"/>
              <a:ea typeface="Cherry Cream Soda"/>
              <a:cs typeface="Cherry Cream Soda"/>
              <a:sym typeface="Cherry Cream Sod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48"/>
                                        </p:tgtEl>
                                        <p:attrNameLst>
                                          <p:attrName>style.visibility</p:attrName>
                                        </p:attrNameLst>
                                      </p:cBhvr>
                                      <p:to>
                                        <p:strVal val="visible"/>
                                      </p:to>
                                    </p:set>
                                    <p:anim calcmode="lin" valueType="num">
                                      <p:cBhvr additive="base">
                                        <p:cTn id="7" dur="1000"/>
                                        <p:tgtEl>
                                          <p:spTgt spid="648"/>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59"/>
          <p:cNvSpPr txBox="1"/>
          <p:nvPr/>
        </p:nvSpPr>
        <p:spPr>
          <a:xfrm>
            <a:off x="498600" y="143575"/>
            <a:ext cx="8146800" cy="526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GB" sz="4200">
                <a:solidFill>
                  <a:srgbClr val="F35E96"/>
                </a:solidFill>
                <a:highlight>
                  <a:schemeClr val="lt1"/>
                </a:highlight>
                <a:latin typeface="Alfa Slab One"/>
                <a:ea typeface="Alfa Slab One"/>
                <a:cs typeface="Alfa Slab One"/>
                <a:sym typeface="Alfa Slab One"/>
              </a:rPr>
              <a:t>4.  EVALUATE THE POLICY </a:t>
            </a:r>
            <a:endParaRPr sz="4200">
              <a:solidFill>
                <a:srgbClr val="F35E96"/>
              </a:solidFill>
              <a:highlight>
                <a:schemeClr val="lt1"/>
              </a:highlight>
              <a:latin typeface="Alfa Slab One"/>
              <a:ea typeface="Alfa Slab One"/>
              <a:cs typeface="Alfa Slab One"/>
              <a:sym typeface="Alfa Slab One"/>
            </a:endParaRPr>
          </a:p>
        </p:txBody>
      </p:sp>
      <p:sp>
        <p:nvSpPr>
          <p:cNvPr id="657" name="Google Shape;657;p59"/>
          <p:cNvSpPr txBox="1"/>
          <p:nvPr/>
        </p:nvSpPr>
        <p:spPr>
          <a:xfrm>
            <a:off x="266250" y="822950"/>
            <a:ext cx="8205300" cy="4002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3100">
                <a:solidFill>
                  <a:srgbClr val="40566D"/>
                </a:solidFill>
                <a:latin typeface="Boogaloo"/>
                <a:ea typeface="Boogaloo"/>
                <a:cs typeface="Boogaloo"/>
                <a:sym typeface="Boogaloo"/>
              </a:rPr>
              <a:t>Currently at the PS 148 school, we use:</a:t>
            </a:r>
            <a:endParaRPr sz="3100">
              <a:solidFill>
                <a:srgbClr val="40566D"/>
              </a:solidFill>
              <a:latin typeface="Boogaloo"/>
              <a:ea typeface="Boogaloo"/>
              <a:cs typeface="Boogaloo"/>
              <a:sym typeface="Boogaloo"/>
            </a:endParaRPr>
          </a:p>
          <a:p>
            <a:pPr marL="457200" lvl="0" indent="-425450" algn="l" rtl="0">
              <a:spcBef>
                <a:spcPts val="0"/>
              </a:spcBef>
              <a:spcAft>
                <a:spcPts val="0"/>
              </a:spcAft>
              <a:buClr>
                <a:srgbClr val="40566D"/>
              </a:buClr>
              <a:buSzPts val="3100"/>
              <a:buFont typeface="Boogaloo"/>
              <a:buAutoNum type="arabicPeriod"/>
            </a:pPr>
            <a:r>
              <a:rPr lang="en-GB" sz="3100">
                <a:solidFill>
                  <a:schemeClr val="dk2"/>
                </a:solidFill>
                <a:latin typeface="Boogaloo"/>
                <a:ea typeface="Boogaloo"/>
                <a:cs typeface="Boogaloo"/>
                <a:sym typeface="Boogaloo"/>
              </a:rPr>
              <a:t> </a:t>
            </a:r>
            <a:r>
              <a:rPr lang="en-GB" sz="3100">
                <a:solidFill>
                  <a:srgbClr val="40566D"/>
                </a:solidFill>
                <a:latin typeface="Boogaloo"/>
                <a:ea typeface="Boogaloo"/>
                <a:cs typeface="Boogaloo"/>
                <a:sym typeface="Boogaloo"/>
              </a:rPr>
              <a:t>Calming words to talk to peers and teachers.</a:t>
            </a:r>
            <a:endParaRPr sz="3100">
              <a:solidFill>
                <a:srgbClr val="40566D"/>
              </a:solidFill>
              <a:latin typeface="Boogaloo"/>
              <a:ea typeface="Boogaloo"/>
              <a:cs typeface="Boogaloo"/>
              <a:sym typeface="Boogaloo"/>
            </a:endParaRPr>
          </a:p>
          <a:p>
            <a:pPr marL="457200" lvl="0" indent="-425450" algn="l" rtl="0">
              <a:spcBef>
                <a:spcPts val="0"/>
              </a:spcBef>
              <a:spcAft>
                <a:spcPts val="0"/>
              </a:spcAft>
              <a:buClr>
                <a:srgbClr val="40566D"/>
              </a:buClr>
              <a:buSzPts val="3100"/>
              <a:buFont typeface="Boogaloo"/>
              <a:buAutoNum type="arabicPeriod"/>
            </a:pPr>
            <a:r>
              <a:rPr lang="en-GB" sz="3100">
                <a:solidFill>
                  <a:srgbClr val="40566D"/>
                </a:solidFill>
                <a:latin typeface="Boogaloo"/>
                <a:ea typeface="Boogaloo"/>
                <a:cs typeface="Boogaloo"/>
                <a:sym typeface="Boogaloo"/>
              </a:rPr>
              <a:t>We discuss the proper way to speak and display proper manners.</a:t>
            </a:r>
            <a:endParaRPr sz="3100">
              <a:solidFill>
                <a:srgbClr val="40566D"/>
              </a:solidFill>
              <a:latin typeface="Boogaloo"/>
              <a:ea typeface="Boogaloo"/>
              <a:cs typeface="Boogaloo"/>
              <a:sym typeface="Boogaloo"/>
            </a:endParaRPr>
          </a:p>
          <a:p>
            <a:pPr marL="457200" lvl="0" indent="-425450" algn="l" rtl="0">
              <a:spcBef>
                <a:spcPts val="0"/>
              </a:spcBef>
              <a:spcAft>
                <a:spcPts val="0"/>
              </a:spcAft>
              <a:buClr>
                <a:srgbClr val="40566D"/>
              </a:buClr>
              <a:buSzPts val="3100"/>
              <a:buFont typeface="Boogaloo"/>
              <a:buAutoNum type="arabicPeriod"/>
            </a:pPr>
            <a:r>
              <a:rPr lang="en-GB" sz="3100">
                <a:solidFill>
                  <a:srgbClr val="40566D"/>
                </a:solidFill>
                <a:latin typeface="Boogaloo"/>
                <a:ea typeface="Boogaloo"/>
                <a:cs typeface="Boogaloo"/>
                <a:sym typeface="Boogaloo"/>
              </a:rPr>
              <a:t>Provide students with options and opportunities to display kindness and respect. </a:t>
            </a:r>
            <a:endParaRPr sz="3100">
              <a:solidFill>
                <a:srgbClr val="40566D"/>
              </a:solidFill>
              <a:latin typeface="Boogaloo"/>
              <a:ea typeface="Boogaloo"/>
              <a:cs typeface="Boogaloo"/>
              <a:sym typeface="Boogaloo"/>
            </a:endParaRPr>
          </a:p>
          <a:p>
            <a:pPr marL="457200" lvl="0" indent="-425450" algn="l" rtl="0">
              <a:spcBef>
                <a:spcPts val="0"/>
              </a:spcBef>
              <a:spcAft>
                <a:spcPts val="0"/>
              </a:spcAft>
              <a:buClr>
                <a:srgbClr val="40566D"/>
              </a:buClr>
              <a:buSzPts val="3100"/>
              <a:buFont typeface="Boogaloo"/>
              <a:buAutoNum type="arabicPeriod"/>
            </a:pPr>
            <a:r>
              <a:rPr lang="en-GB" sz="3100">
                <a:solidFill>
                  <a:srgbClr val="40566D"/>
                </a:solidFill>
                <a:latin typeface="Boogaloo"/>
                <a:ea typeface="Boogaloo"/>
                <a:cs typeface="Boogaloo"/>
                <a:sym typeface="Boogaloo"/>
              </a:rPr>
              <a:t>Provide students with disabilities role playing opportunities. </a:t>
            </a:r>
            <a:endParaRPr sz="3100">
              <a:solidFill>
                <a:srgbClr val="40566D"/>
              </a:solidFill>
              <a:latin typeface="Boogaloo"/>
              <a:ea typeface="Boogaloo"/>
              <a:cs typeface="Boogaloo"/>
              <a:sym typeface="Boogaloo"/>
            </a:endParaRPr>
          </a:p>
        </p:txBody>
      </p:sp>
      <p:sp>
        <p:nvSpPr>
          <p:cNvPr id="658" name="Google Shape;658;p59"/>
          <p:cNvSpPr/>
          <p:nvPr/>
        </p:nvSpPr>
        <p:spPr>
          <a:xfrm>
            <a:off x="7194504" y="3673922"/>
            <a:ext cx="1277100" cy="1106700"/>
          </a:xfrm>
          <a:prstGeom prst="star24">
            <a:avLst>
              <a:gd name="adj" fmla="val 39725"/>
            </a:avLst>
          </a:prstGeom>
          <a:solidFill>
            <a:srgbClr val="817CFC"/>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1700" b="1">
              <a:solidFill>
                <a:srgbClr val="FFFFFF"/>
              </a:solidFill>
              <a:latin typeface="Lora"/>
              <a:ea typeface="Lora"/>
              <a:cs typeface="Lora"/>
              <a:sym typeface="Lora"/>
            </a:endParaRPr>
          </a:p>
        </p:txBody>
      </p:sp>
      <p:grpSp>
        <p:nvGrpSpPr>
          <p:cNvPr id="659" name="Google Shape;659;p59"/>
          <p:cNvGrpSpPr/>
          <p:nvPr/>
        </p:nvGrpSpPr>
        <p:grpSpPr>
          <a:xfrm>
            <a:off x="7503980" y="3871383"/>
            <a:ext cx="658130" cy="711783"/>
            <a:chOff x="1768821" y="3361108"/>
            <a:chExt cx="278739" cy="339074"/>
          </a:xfrm>
        </p:grpSpPr>
        <p:sp>
          <p:nvSpPr>
            <p:cNvPr id="660" name="Google Shape;660;p59"/>
            <p:cNvSpPr/>
            <p:nvPr/>
          </p:nvSpPr>
          <p:spPr>
            <a:xfrm>
              <a:off x="1784374" y="3549744"/>
              <a:ext cx="32218" cy="21564"/>
            </a:xfrm>
            <a:custGeom>
              <a:avLst/>
              <a:gdLst/>
              <a:ahLst/>
              <a:cxnLst/>
              <a:rect l="l" t="t" r="r" b="b"/>
              <a:pathLst>
                <a:path w="1013" h="678" extrusionOk="0">
                  <a:moveTo>
                    <a:pt x="830" y="1"/>
                  </a:moveTo>
                  <a:cubicBezTo>
                    <a:pt x="804" y="1"/>
                    <a:pt x="776" y="8"/>
                    <a:pt x="750" y="23"/>
                  </a:cubicBezTo>
                  <a:lnTo>
                    <a:pt x="143" y="380"/>
                  </a:lnTo>
                  <a:cubicBezTo>
                    <a:pt x="0" y="451"/>
                    <a:pt x="48" y="677"/>
                    <a:pt x="214" y="677"/>
                  </a:cubicBezTo>
                  <a:cubicBezTo>
                    <a:pt x="238" y="677"/>
                    <a:pt x="274" y="677"/>
                    <a:pt x="286" y="665"/>
                  </a:cubicBezTo>
                  <a:lnTo>
                    <a:pt x="893" y="308"/>
                  </a:lnTo>
                  <a:cubicBezTo>
                    <a:pt x="1000" y="261"/>
                    <a:pt x="1012" y="154"/>
                    <a:pt x="976" y="82"/>
                  </a:cubicBezTo>
                  <a:cubicBezTo>
                    <a:pt x="944" y="33"/>
                    <a:pt x="889" y="1"/>
                    <a:pt x="83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59"/>
            <p:cNvSpPr/>
            <p:nvPr/>
          </p:nvSpPr>
          <p:spPr>
            <a:xfrm>
              <a:off x="1998326" y="3551652"/>
              <a:ext cx="32218" cy="21532"/>
            </a:xfrm>
            <a:custGeom>
              <a:avLst/>
              <a:gdLst/>
              <a:ahLst/>
              <a:cxnLst/>
              <a:rect l="l" t="t" r="r" b="b"/>
              <a:pathLst>
                <a:path w="1013" h="677" extrusionOk="0">
                  <a:moveTo>
                    <a:pt x="199" y="0"/>
                  </a:moveTo>
                  <a:cubicBezTo>
                    <a:pt x="141" y="0"/>
                    <a:pt x="80" y="33"/>
                    <a:pt x="48" y="82"/>
                  </a:cubicBezTo>
                  <a:cubicBezTo>
                    <a:pt x="0" y="153"/>
                    <a:pt x="36" y="260"/>
                    <a:pt x="107" y="308"/>
                  </a:cubicBezTo>
                  <a:cubicBezTo>
                    <a:pt x="726" y="665"/>
                    <a:pt x="714" y="677"/>
                    <a:pt x="810" y="677"/>
                  </a:cubicBezTo>
                  <a:cubicBezTo>
                    <a:pt x="953" y="677"/>
                    <a:pt x="1012" y="451"/>
                    <a:pt x="881" y="379"/>
                  </a:cubicBezTo>
                  <a:lnTo>
                    <a:pt x="274" y="22"/>
                  </a:lnTo>
                  <a:cubicBezTo>
                    <a:pt x="251" y="7"/>
                    <a:pt x="226" y="0"/>
                    <a:pt x="19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59"/>
            <p:cNvSpPr/>
            <p:nvPr/>
          </p:nvSpPr>
          <p:spPr>
            <a:xfrm>
              <a:off x="1826007" y="3466383"/>
              <a:ext cx="142041" cy="233799"/>
            </a:xfrm>
            <a:custGeom>
              <a:avLst/>
              <a:gdLst/>
              <a:ahLst/>
              <a:cxnLst/>
              <a:rect l="l" t="t" r="r" b="b"/>
              <a:pathLst>
                <a:path w="4466" h="7351" extrusionOk="0">
                  <a:moveTo>
                    <a:pt x="1715" y="346"/>
                  </a:moveTo>
                  <a:cubicBezTo>
                    <a:pt x="1882" y="346"/>
                    <a:pt x="2013" y="489"/>
                    <a:pt x="2013" y="643"/>
                  </a:cubicBezTo>
                  <a:lnTo>
                    <a:pt x="2013" y="941"/>
                  </a:lnTo>
                  <a:lnTo>
                    <a:pt x="1668" y="941"/>
                  </a:lnTo>
                  <a:cubicBezTo>
                    <a:pt x="1501" y="941"/>
                    <a:pt x="1370" y="810"/>
                    <a:pt x="1370" y="643"/>
                  </a:cubicBezTo>
                  <a:cubicBezTo>
                    <a:pt x="1370" y="489"/>
                    <a:pt x="1501" y="346"/>
                    <a:pt x="1668" y="346"/>
                  </a:cubicBezTo>
                  <a:close/>
                  <a:moveTo>
                    <a:pt x="3573" y="346"/>
                  </a:moveTo>
                  <a:cubicBezTo>
                    <a:pt x="3739" y="346"/>
                    <a:pt x="3870" y="489"/>
                    <a:pt x="3870" y="643"/>
                  </a:cubicBezTo>
                  <a:cubicBezTo>
                    <a:pt x="3870" y="810"/>
                    <a:pt x="3739" y="941"/>
                    <a:pt x="3573" y="941"/>
                  </a:cubicBezTo>
                  <a:lnTo>
                    <a:pt x="3239" y="941"/>
                  </a:lnTo>
                  <a:lnTo>
                    <a:pt x="3239" y="643"/>
                  </a:lnTo>
                  <a:cubicBezTo>
                    <a:pt x="3239" y="489"/>
                    <a:pt x="3370" y="346"/>
                    <a:pt x="3537" y="346"/>
                  </a:cubicBezTo>
                  <a:close/>
                  <a:moveTo>
                    <a:pt x="3727" y="4370"/>
                  </a:moveTo>
                  <a:lnTo>
                    <a:pt x="3727" y="5049"/>
                  </a:lnTo>
                  <a:lnTo>
                    <a:pt x="1513" y="5049"/>
                  </a:lnTo>
                  <a:lnTo>
                    <a:pt x="1513" y="4370"/>
                  </a:lnTo>
                  <a:close/>
                  <a:moveTo>
                    <a:pt x="3739" y="5370"/>
                  </a:moveTo>
                  <a:lnTo>
                    <a:pt x="3739" y="5799"/>
                  </a:lnTo>
                  <a:lnTo>
                    <a:pt x="3727" y="5799"/>
                  </a:lnTo>
                  <a:cubicBezTo>
                    <a:pt x="3727" y="5930"/>
                    <a:pt x="3620" y="6037"/>
                    <a:pt x="3489" y="6037"/>
                  </a:cubicBezTo>
                  <a:lnTo>
                    <a:pt x="1763" y="6037"/>
                  </a:lnTo>
                  <a:cubicBezTo>
                    <a:pt x="1620" y="6037"/>
                    <a:pt x="1525" y="5930"/>
                    <a:pt x="1525" y="5799"/>
                  </a:cubicBezTo>
                  <a:lnTo>
                    <a:pt x="1525" y="5370"/>
                  </a:lnTo>
                  <a:close/>
                  <a:moveTo>
                    <a:pt x="1656" y="0"/>
                  </a:moveTo>
                  <a:cubicBezTo>
                    <a:pt x="1310" y="0"/>
                    <a:pt x="1037" y="286"/>
                    <a:pt x="1037" y="631"/>
                  </a:cubicBezTo>
                  <a:cubicBezTo>
                    <a:pt x="1037" y="977"/>
                    <a:pt x="1310" y="1262"/>
                    <a:pt x="1656" y="1262"/>
                  </a:cubicBezTo>
                  <a:lnTo>
                    <a:pt x="2001" y="1262"/>
                  </a:lnTo>
                  <a:lnTo>
                    <a:pt x="2001" y="2548"/>
                  </a:lnTo>
                  <a:cubicBezTo>
                    <a:pt x="2001" y="2644"/>
                    <a:pt x="2072" y="2715"/>
                    <a:pt x="2168" y="2715"/>
                  </a:cubicBezTo>
                  <a:cubicBezTo>
                    <a:pt x="2251" y="2715"/>
                    <a:pt x="2322" y="2644"/>
                    <a:pt x="2322" y="2548"/>
                  </a:cubicBezTo>
                  <a:lnTo>
                    <a:pt x="2322" y="1262"/>
                  </a:lnTo>
                  <a:lnTo>
                    <a:pt x="2906" y="1262"/>
                  </a:lnTo>
                  <a:lnTo>
                    <a:pt x="2906" y="4037"/>
                  </a:lnTo>
                  <a:lnTo>
                    <a:pt x="2322" y="4037"/>
                  </a:lnTo>
                  <a:lnTo>
                    <a:pt x="2322" y="3191"/>
                  </a:lnTo>
                  <a:cubicBezTo>
                    <a:pt x="2322" y="3108"/>
                    <a:pt x="2251" y="3025"/>
                    <a:pt x="2168" y="3025"/>
                  </a:cubicBezTo>
                  <a:cubicBezTo>
                    <a:pt x="2072" y="3025"/>
                    <a:pt x="2001" y="3108"/>
                    <a:pt x="2001" y="3191"/>
                  </a:cubicBezTo>
                  <a:lnTo>
                    <a:pt x="2001" y="4060"/>
                  </a:lnTo>
                  <a:lnTo>
                    <a:pt x="1513" y="4060"/>
                  </a:lnTo>
                  <a:cubicBezTo>
                    <a:pt x="1489" y="3596"/>
                    <a:pt x="1298" y="3167"/>
                    <a:pt x="941" y="2846"/>
                  </a:cubicBezTo>
                  <a:cubicBezTo>
                    <a:pt x="679" y="2608"/>
                    <a:pt x="465" y="2310"/>
                    <a:pt x="334" y="1989"/>
                  </a:cubicBezTo>
                  <a:cubicBezTo>
                    <a:pt x="305" y="1930"/>
                    <a:pt x="235" y="1887"/>
                    <a:pt x="165" y="1887"/>
                  </a:cubicBezTo>
                  <a:cubicBezTo>
                    <a:pt x="150" y="1887"/>
                    <a:pt x="135" y="1889"/>
                    <a:pt x="120" y="1893"/>
                  </a:cubicBezTo>
                  <a:cubicBezTo>
                    <a:pt x="48" y="1929"/>
                    <a:pt x="1" y="2036"/>
                    <a:pt x="36" y="2108"/>
                  </a:cubicBezTo>
                  <a:cubicBezTo>
                    <a:pt x="179" y="2477"/>
                    <a:pt x="417" y="2810"/>
                    <a:pt x="715" y="3084"/>
                  </a:cubicBezTo>
                  <a:cubicBezTo>
                    <a:pt x="1001" y="3358"/>
                    <a:pt x="1179" y="3727"/>
                    <a:pt x="1179" y="4120"/>
                  </a:cubicBezTo>
                  <a:lnTo>
                    <a:pt x="1179" y="5823"/>
                  </a:lnTo>
                  <a:cubicBezTo>
                    <a:pt x="1179" y="6096"/>
                    <a:pt x="1358" y="6311"/>
                    <a:pt x="1608" y="6382"/>
                  </a:cubicBezTo>
                  <a:cubicBezTo>
                    <a:pt x="1608" y="6513"/>
                    <a:pt x="1644" y="6644"/>
                    <a:pt x="1703" y="6775"/>
                  </a:cubicBezTo>
                  <a:cubicBezTo>
                    <a:pt x="1738" y="6837"/>
                    <a:pt x="1793" y="6872"/>
                    <a:pt x="1848" y="6872"/>
                  </a:cubicBezTo>
                  <a:cubicBezTo>
                    <a:pt x="1868" y="6872"/>
                    <a:pt x="1887" y="6868"/>
                    <a:pt x="1906" y="6858"/>
                  </a:cubicBezTo>
                  <a:cubicBezTo>
                    <a:pt x="1989" y="6811"/>
                    <a:pt x="2025" y="6715"/>
                    <a:pt x="1989" y="6644"/>
                  </a:cubicBezTo>
                  <a:cubicBezTo>
                    <a:pt x="1953" y="6573"/>
                    <a:pt x="1930" y="6477"/>
                    <a:pt x="1930" y="6394"/>
                  </a:cubicBezTo>
                  <a:lnTo>
                    <a:pt x="3263" y="6394"/>
                  </a:lnTo>
                  <a:cubicBezTo>
                    <a:pt x="3243" y="6759"/>
                    <a:pt x="2922" y="7025"/>
                    <a:pt x="2575" y="7025"/>
                  </a:cubicBezTo>
                  <a:cubicBezTo>
                    <a:pt x="2503" y="7025"/>
                    <a:pt x="2430" y="7014"/>
                    <a:pt x="2358" y="6989"/>
                  </a:cubicBezTo>
                  <a:cubicBezTo>
                    <a:pt x="2336" y="6981"/>
                    <a:pt x="2314" y="6977"/>
                    <a:pt x="2294" y="6977"/>
                  </a:cubicBezTo>
                  <a:cubicBezTo>
                    <a:pt x="2227" y="6977"/>
                    <a:pt x="2171" y="7018"/>
                    <a:pt x="2144" y="7073"/>
                  </a:cubicBezTo>
                  <a:cubicBezTo>
                    <a:pt x="2120" y="7168"/>
                    <a:pt x="2168" y="7251"/>
                    <a:pt x="2239" y="7287"/>
                  </a:cubicBezTo>
                  <a:cubicBezTo>
                    <a:pt x="2356" y="7330"/>
                    <a:pt x="2473" y="7350"/>
                    <a:pt x="2588" y="7350"/>
                  </a:cubicBezTo>
                  <a:cubicBezTo>
                    <a:pt x="3106" y="7350"/>
                    <a:pt x="3563" y="6940"/>
                    <a:pt x="3573" y="6394"/>
                  </a:cubicBezTo>
                  <a:cubicBezTo>
                    <a:pt x="3835" y="6334"/>
                    <a:pt x="4013" y="6108"/>
                    <a:pt x="4013" y="5846"/>
                  </a:cubicBezTo>
                  <a:lnTo>
                    <a:pt x="4013" y="4156"/>
                  </a:lnTo>
                  <a:cubicBezTo>
                    <a:pt x="4013" y="3798"/>
                    <a:pt x="4144" y="3465"/>
                    <a:pt x="4370" y="3203"/>
                  </a:cubicBezTo>
                  <a:cubicBezTo>
                    <a:pt x="4466" y="3108"/>
                    <a:pt x="4454" y="3001"/>
                    <a:pt x="4394" y="2941"/>
                  </a:cubicBezTo>
                  <a:cubicBezTo>
                    <a:pt x="4366" y="2913"/>
                    <a:pt x="4326" y="2898"/>
                    <a:pt x="4287" y="2898"/>
                  </a:cubicBezTo>
                  <a:cubicBezTo>
                    <a:pt x="4243" y="2898"/>
                    <a:pt x="4199" y="2916"/>
                    <a:pt x="4168" y="2953"/>
                  </a:cubicBezTo>
                  <a:cubicBezTo>
                    <a:pt x="3906" y="3251"/>
                    <a:pt x="3739" y="3644"/>
                    <a:pt x="3727" y="4060"/>
                  </a:cubicBezTo>
                  <a:lnTo>
                    <a:pt x="3239" y="4060"/>
                  </a:lnTo>
                  <a:lnTo>
                    <a:pt x="3239" y="1262"/>
                  </a:lnTo>
                  <a:lnTo>
                    <a:pt x="3573" y="1262"/>
                  </a:lnTo>
                  <a:cubicBezTo>
                    <a:pt x="3918" y="1262"/>
                    <a:pt x="4204" y="977"/>
                    <a:pt x="4204" y="631"/>
                  </a:cubicBezTo>
                  <a:cubicBezTo>
                    <a:pt x="4204" y="286"/>
                    <a:pt x="3918" y="0"/>
                    <a:pt x="3573" y="0"/>
                  </a:cubicBezTo>
                  <a:lnTo>
                    <a:pt x="3537" y="0"/>
                  </a:lnTo>
                  <a:cubicBezTo>
                    <a:pt x="3192" y="0"/>
                    <a:pt x="2906" y="286"/>
                    <a:pt x="2906" y="631"/>
                  </a:cubicBezTo>
                  <a:lnTo>
                    <a:pt x="2906" y="929"/>
                  </a:lnTo>
                  <a:lnTo>
                    <a:pt x="2322" y="929"/>
                  </a:lnTo>
                  <a:lnTo>
                    <a:pt x="2322" y="631"/>
                  </a:lnTo>
                  <a:cubicBezTo>
                    <a:pt x="2322" y="286"/>
                    <a:pt x="2049" y="0"/>
                    <a:pt x="17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59"/>
            <p:cNvSpPr/>
            <p:nvPr/>
          </p:nvSpPr>
          <p:spPr>
            <a:xfrm>
              <a:off x="1820345" y="3409706"/>
              <a:ext cx="177631" cy="144236"/>
            </a:xfrm>
            <a:custGeom>
              <a:avLst/>
              <a:gdLst/>
              <a:ahLst/>
              <a:cxnLst/>
              <a:rect l="l" t="t" r="r" b="b"/>
              <a:pathLst>
                <a:path w="5585" h="4535" extrusionOk="0">
                  <a:moveTo>
                    <a:pt x="2818" y="1"/>
                  </a:moveTo>
                  <a:cubicBezTo>
                    <a:pt x="1382" y="1"/>
                    <a:pt x="0" y="1113"/>
                    <a:pt x="0" y="2782"/>
                  </a:cubicBezTo>
                  <a:cubicBezTo>
                    <a:pt x="0" y="2937"/>
                    <a:pt x="24" y="3080"/>
                    <a:pt x="36" y="3223"/>
                  </a:cubicBezTo>
                  <a:cubicBezTo>
                    <a:pt x="47" y="3299"/>
                    <a:pt x="107" y="3355"/>
                    <a:pt x="190" y="3355"/>
                  </a:cubicBezTo>
                  <a:cubicBezTo>
                    <a:pt x="198" y="3355"/>
                    <a:pt x="206" y="3355"/>
                    <a:pt x="214" y="3354"/>
                  </a:cubicBezTo>
                  <a:cubicBezTo>
                    <a:pt x="298" y="3342"/>
                    <a:pt x="357" y="3259"/>
                    <a:pt x="345" y="3175"/>
                  </a:cubicBezTo>
                  <a:cubicBezTo>
                    <a:pt x="333" y="3044"/>
                    <a:pt x="310" y="2925"/>
                    <a:pt x="310" y="2782"/>
                  </a:cubicBezTo>
                  <a:cubicBezTo>
                    <a:pt x="310" y="1416"/>
                    <a:pt x="1429" y="318"/>
                    <a:pt x="2779" y="318"/>
                  </a:cubicBezTo>
                  <a:cubicBezTo>
                    <a:pt x="2793" y="318"/>
                    <a:pt x="2807" y="318"/>
                    <a:pt x="2822" y="318"/>
                  </a:cubicBezTo>
                  <a:cubicBezTo>
                    <a:pt x="4143" y="330"/>
                    <a:pt x="5227" y="1437"/>
                    <a:pt x="5239" y="2759"/>
                  </a:cubicBezTo>
                  <a:lnTo>
                    <a:pt x="5239" y="2782"/>
                  </a:lnTo>
                  <a:cubicBezTo>
                    <a:pt x="5239" y="3318"/>
                    <a:pt x="5060" y="3842"/>
                    <a:pt x="4751" y="4271"/>
                  </a:cubicBezTo>
                  <a:cubicBezTo>
                    <a:pt x="4691" y="4354"/>
                    <a:pt x="4703" y="4437"/>
                    <a:pt x="4775" y="4497"/>
                  </a:cubicBezTo>
                  <a:cubicBezTo>
                    <a:pt x="4809" y="4522"/>
                    <a:pt x="4844" y="4534"/>
                    <a:pt x="4877" y="4534"/>
                  </a:cubicBezTo>
                  <a:cubicBezTo>
                    <a:pt x="4923" y="4534"/>
                    <a:pt x="4966" y="4510"/>
                    <a:pt x="5001" y="4461"/>
                  </a:cubicBezTo>
                  <a:cubicBezTo>
                    <a:pt x="5370" y="3973"/>
                    <a:pt x="5572" y="3390"/>
                    <a:pt x="5572" y="2782"/>
                  </a:cubicBezTo>
                  <a:cubicBezTo>
                    <a:pt x="5584" y="2782"/>
                    <a:pt x="5584" y="2771"/>
                    <a:pt x="5584" y="2759"/>
                  </a:cubicBezTo>
                  <a:cubicBezTo>
                    <a:pt x="5572" y="2032"/>
                    <a:pt x="5286" y="1342"/>
                    <a:pt x="4763" y="818"/>
                  </a:cubicBezTo>
                  <a:cubicBezTo>
                    <a:pt x="4198" y="253"/>
                    <a:pt x="3502" y="1"/>
                    <a:pt x="281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59"/>
            <p:cNvSpPr/>
            <p:nvPr/>
          </p:nvSpPr>
          <p:spPr>
            <a:xfrm>
              <a:off x="1904406" y="3361108"/>
              <a:ext cx="10241" cy="32982"/>
            </a:xfrm>
            <a:custGeom>
              <a:avLst/>
              <a:gdLst/>
              <a:ahLst/>
              <a:cxnLst/>
              <a:rect l="l" t="t" r="r" b="b"/>
              <a:pathLst>
                <a:path w="322" h="1037" extrusionOk="0">
                  <a:moveTo>
                    <a:pt x="155" y="0"/>
                  </a:moveTo>
                  <a:cubicBezTo>
                    <a:pt x="72" y="0"/>
                    <a:pt x="0" y="72"/>
                    <a:pt x="0" y="167"/>
                  </a:cubicBezTo>
                  <a:lnTo>
                    <a:pt x="0" y="870"/>
                  </a:lnTo>
                  <a:cubicBezTo>
                    <a:pt x="0" y="965"/>
                    <a:pt x="72" y="1036"/>
                    <a:pt x="155" y="1036"/>
                  </a:cubicBezTo>
                  <a:cubicBezTo>
                    <a:pt x="250" y="1036"/>
                    <a:pt x="322" y="965"/>
                    <a:pt x="322" y="870"/>
                  </a:cubicBezTo>
                  <a:lnTo>
                    <a:pt x="322" y="167"/>
                  </a:lnTo>
                  <a:cubicBezTo>
                    <a:pt x="310" y="60"/>
                    <a:pt x="250"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59"/>
            <p:cNvSpPr/>
            <p:nvPr/>
          </p:nvSpPr>
          <p:spPr>
            <a:xfrm>
              <a:off x="1836248" y="3378219"/>
              <a:ext cx="23504" cy="29865"/>
            </a:xfrm>
            <a:custGeom>
              <a:avLst/>
              <a:gdLst/>
              <a:ahLst/>
              <a:cxnLst/>
              <a:rect l="l" t="t" r="r" b="b"/>
              <a:pathLst>
                <a:path w="739" h="939" extrusionOk="0">
                  <a:moveTo>
                    <a:pt x="181" y="0"/>
                  </a:moveTo>
                  <a:cubicBezTo>
                    <a:pt x="154" y="0"/>
                    <a:pt x="125" y="7"/>
                    <a:pt x="95" y="22"/>
                  </a:cubicBezTo>
                  <a:cubicBezTo>
                    <a:pt x="24" y="70"/>
                    <a:pt x="0" y="165"/>
                    <a:pt x="36" y="248"/>
                  </a:cubicBezTo>
                  <a:lnTo>
                    <a:pt x="393" y="855"/>
                  </a:lnTo>
                  <a:cubicBezTo>
                    <a:pt x="429" y="903"/>
                    <a:pt x="488" y="939"/>
                    <a:pt x="536" y="939"/>
                  </a:cubicBezTo>
                  <a:cubicBezTo>
                    <a:pt x="667" y="939"/>
                    <a:pt x="738" y="796"/>
                    <a:pt x="679" y="701"/>
                  </a:cubicBezTo>
                  <a:lnTo>
                    <a:pt x="322" y="82"/>
                  </a:lnTo>
                  <a:cubicBezTo>
                    <a:pt x="289" y="33"/>
                    <a:pt x="239" y="0"/>
                    <a:pt x="1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59"/>
            <p:cNvSpPr/>
            <p:nvPr/>
          </p:nvSpPr>
          <p:spPr>
            <a:xfrm>
              <a:off x="1787014" y="3427072"/>
              <a:ext cx="31073" cy="21691"/>
            </a:xfrm>
            <a:custGeom>
              <a:avLst/>
              <a:gdLst/>
              <a:ahLst/>
              <a:cxnLst/>
              <a:rect l="l" t="t" r="r" b="b"/>
              <a:pathLst>
                <a:path w="977" h="682" extrusionOk="0">
                  <a:moveTo>
                    <a:pt x="187" y="0"/>
                  </a:moveTo>
                  <a:cubicBezTo>
                    <a:pt x="129" y="0"/>
                    <a:pt x="69" y="32"/>
                    <a:pt x="36" y="81"/>
                  </a:cubicBezTo>
                  <a:cubicBezTo>
                    <a:pt x="0" y="153"/>
                    <a:pt x="24" y="260"/>
                    <a:pt x="96" y="308"/>
                  </a:cubicBezTo>
                  <a:lnTo>
                    <a:pt x="715" y="665"/>
                  </a:lnTo>
                  <a:cubicBezTo>
                    <a:pt x="737" y="676"/>
                    <a:pt x="762" y="681"/>
                    <a:pt x="788" y="681"/>
                  </a:cubicBezTo>
                  <a:cubicBezTo>
                    <a:pt x="846" y="681"/>
                    <a:pt x="904" y="655"/>
                    <a:pt x="929" y="605"/>
                  </a:cubicBezTo>
                  <a:cubicBezTo>
                    <a:pt x="977" y="510"/>
                    <a:pt x="953" y="427"/>
                    <a:pt x="870" y="379"/>
                  </a:cubicBezTo>
                  <a:lnTo>
                    <a:pt x="262" y="22"/>
                  </a:lnTo>
                  <a:cubicBezTo>
                    <a:pt x="240" y="7"/>
                    <a:pt x="214" y="0"/>
                    <a:pt x="1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59"/>
            <p:cNvSpPr/>
            <p:nvPr/>
          </p:nvSpPr>
          <p:spPr>
            <a:xfrm>
              <a:off x="1768821" y="3494021"/>
              <a:ext cx="33363" cy="10623"/>
            </a:xfrm>
            <a:custGeom>
              <a:avLst/>
              <a:gdLst/>
              <a:ahLst/>
              <a:cxnLst/>
              <a:rect l="l" t="t" r="r" b="b"/>
              <a:pathLst>
                <a:path w="1049" h="334" extrusionOk="0">
                  <a:moveTo>
                    <a:pt x="168" y="1"/>
                  </a:moveTo>
                  <a:cubicBezTo>
                    <a:pt x="72" y="1"/>
                    <a:pt x="1" y="72"/>
                    <a:pt x="1" y="167"/>
                  </a:cubicBezTo>
                  <a:cubicBezTo>
                    <a:pt x="1" y="251"/>
                    <a:pt x="72" y="334"/>
                    <a:pt x="168" y="334"/>
                  </a:cubicBezTo>
                  <a:lnTo>
                    <a:pt x="882" y="334"/>
                  </a:lnTo>
                  <a:cubicBezTo>
                    <a:pt x="965" y="334"/>
                    <a:pt x="1049" y="251"/>
                    <a:pt x="1049" y="167"/>
                  </a:cubicBezTo>
                  <a:cubicBezTo>
                    <a:pt x="1049" y="72"/>
                    <a:pt x="965" y="1"/>
                    <a:pt x="88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59"/>
            <p:cNvSpPr/>
            <p:nvPr/>
          </p:nvSpPr>
          <p:spPr>
            <a:xfrm>
              <a:off x="2014610" y="3495930"/>
              <a:ext cx="32950" cy="10623"/>
            </a:xfrm>
            <a:custGeom>
              <a:avLst/>
              <a:gdLst/>
              <a:ahLst/>
              <a:cxnLst/>
              <a:rect l="l" t="t" r="r" b="b"/>
              <a:pathLst>
                <a:path w="1036" h="334" extrusionOk="0">
                  <a:moveTo>
                    <a:pt x="167" y="0"/>
                  </a:moveTo>
                  <a:cubicBezTo>
                    <a:pt x="71" y="0"/>
                    <a:pt x="0" y="71"/>
                    <a:pt x="0" y="167"/>
                  </a:cubicBezTo>
                  <a:cubicBezTo>
                    <a:pt x="0" y="250"/>
                    <a:pt x="71" y="333"/>
                    <a:pt x="167" y="333"/>
                  </a:cubicBezTo>
                  <a:lnTo>
                    <a:pt x="881" y="333"/>
                  </a:lnTo>
                  <a:cubicBezTo>
                    <a:pt x="964" y="333"/>
                    <a:pt x="1036" y="250"/>
                    <a:pt x="1036" y="167"/>
                  </a:cubicBezTo>
                  <a:cubicBezTo>
                    <a:pt x="1024" y="71"/>
                    <a:pt x="953" y="0"/>
                    <a:pt x="88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59"/>
            <p:cNvSpPr/>
            <p:nvPr/>
          </p:nvSpPr>
          <p:spPr>
            <a:xfrm>
              <a:off x="1999439" y="3428948"/>
              <a:ext cx="31105" cy="21882"/>
            </a:xfrm>
            <a:custGeom>
              <a:avLst/>
              <a:gdLst/>
              <a:ahLst/>
              <a:cxnLst/>
              <a:rect l="l" t="t" r="r" b="b"/>
              <a:pathLst>
                <a:path w="978" h="688" extrusionOk="0">
                  <a:moveTo>
                    <a:pt x="795" y="1"/>
                  </a:moveTo>
                  <a:cubicBezTo>
                    <a:pt x="769" y="1"/>
                    <a:pt x="741" y="8"/>
                    <a:pt x="715" y="22"/>
                  </a:cubicBezTo>
                  <a:lnTo>
                    <a:pt x="108" y="380"/>
                  </a:lnTo>
                  <a:cubicBezTo>
                    <a:pt x="25" y="427"/>
                    <a:pt x="1" y="511"/>
                    <a:pt x="48" y="606"/>
                  </a:cubicBezTo>
                  <a:cubicBezTo>
                    <a:pt x="73" y="655"/>
                    <a:pt x="125" y="687"/>
                    <a:pt x="183" y="687"/>
                  </a:cubicBezTo>
                  <a:cubicBezTo>
                    <a:pt x="209" y="687"/>
                    <a:pt x="237" y="680"/>
                    <a:pt x="263" y="665"/>
                  </a:cubicBezTo>
                  <a:lnTo>
                    <a:pt x="882" y="308"/>
                  </a:lnTo>
                  <a:cubicBezTo>
                    <a:pt x="953" y="249"/>
                    <a:pt x="977" y="153"/>
                    <a:pt x="941" y="82"/>
                  </a:cubicBezTo>
                  <a:cubicBezTo>
                    <a:pt x="909" y="33"/>
                    <a:pt x="854" y="1"/>
                    <a:pt x="7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59"/>
            <p:cNvSpPr/>
            <p:nvPr/>
          </p:nvSpPr>
          <p:spPr>
            <a:xfrm>
              <a:off x="1958156" y="3379269"/>
              <a:ext cx="23917" cy="29579"/>
            </a:xfrm>
            <a:custGeom>
              <a:avLst/>
              <a:gdLst/>
              <a:ahLst/>
              <a:cxnLst/>
              <a:rect l="l" t="t" r="r" b="b"/>
              <a:pathLst>
                <a:path w="752" h="930" extrusionOk="0">
                  <a:moveTo>
                    <a:pt x="562" y="0"/>
                  </a:moveTo>
                  <a:cubicBezTo>
                    <a:pt x="506" y="0"/>
                    <a:pt x="449" y="30"/>
                    <a:pt x="418" y="84"/>
                  </a:cubicBezTo>
                  <a:lnTo>
                    <a:pt x="61" y="691"/>
                  </a:lnTo>
                  <a:cubicBezTo>
                    <a:pt x="1" y="799"/>
                    <a:pt x="72" y="930"/>
                    <a:pt x="191" y="930"/>
                  </a:cubicBezTo>
                  <a:cubicBezTo>
                    <a:pt x="251" y="930"/>
                    <a:pt x="299" y="894"/>
                    <a:pt x="334" y="858"/>
                  </a:cubicBezTo>
                  <a:lnTo>
                    <a:pt x="692" y="239"/>
                  </a:lnTo>
                  <a:cubicBezTo>
                    <a:pt x="751" y="168"/>
                    <a:pt x="715" y="72"/>
                    <a:pt x="644" y="25"/>
                  </a:cubicBezTo>
                  <a:cubicBezTo>
                    <a:pt x="619" y="8"/>
                    <a:pt x="591" y="0"/>
                    <a:pt x="5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1" name="Google Shape;671;p59"/>
          <p:cNvSpPr txBox="1"/>
          <p:nvPr/>
        </p:nvSpPr>
        <p:spPr>
          <a:xfrm>
            <a:off x="-115000" y="4867800"/>
            <a:ext cx="2811300" cy="2757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1200"/>
              </a:spcAft>
              <a:buNone/>
            </a:pPr>
            <a:r>
              <a:rPr lang="en-GB" sz="740">
                <a:solidFill>
                  <a:srgbClr val="E3E9ED"/>
                </a:solidFill>
                <a:latin typeface="Cherry Cream Soda"/>
                <a:ea typeface="Cherry Cream Soda"/>
                <a:cs typeface="Cherry Cream Soda"/>
                <a:sym typeface="Cherry Cream Soda"/>
              </a:rPr>
              <a:t>PS 148Q - The Ruby G. Allen School </a:t>
            </a:r>
            <a:endParaRPr sz="800">
              <a:solidFill>
                <a:srgbClr val="E3E9ED"/>
              </a:solidFill>
              <a:latin typeface="Cherry Cream Soda"/>
              <a:ea typeface="Cherry Cream Soda"/>
              <a:cs typeface="Cherry Cream Soda"/>
              <a:sym typeface="Cherry Cream Sod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56"/>
                                        </p:tgtEl>
                                        <p:attrNameLst>
                                          <p:attrName>style.visibility</p:attrName>
                                        </p:attrNameLst>
                                      </p:cBhvr>
                                      <p:to>
                                        <p:strVal val="visible"/>
                                      </p:to>
                                    </p:set>
                                    <p:anim calcmode="lin" valueType="num">
                                      <p:cBhvr additive="base">
                                        <p:cTn id="7" dur="1000"/>
                                        <p:tgtEl>
                                          <p:spTgt spid="65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5"/>
        <p:cNvGrpSpPr/>
        <p:nvPr/>
      </p:nvGrpSpPr>
      <p:grpSpPr>
        <a:xfrm>
          <a:off x="0" y="0"/>
          <a:ext cx="0" cy="0"/>
          <a:chOff x="0" y="0"/>
          <a:chExt cx="0" cy="0"/>
        </a:xfrm>
      </p:grpSpPr>
      <p:sp>
        <p:nvSpPr>
          <p:cNvPr id="676" name="Google Shape;676;p60"/>
          <p:cNvSpPr txBox="1"/>
          <p:nvPr/>
        </p:nvSpPr>
        <p:spPr>
          <a:xfrm>
            <a:off x="418825" y="81600"/>
            <a:ext cx="8146800" cy="52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200">
                <a:solidFill>
                  <a:srgbClr val="F35E96"/>
                </a:solidFill>
                <a:latin typeface="Alfa Slab One"/>
                <a:ea typeface="Alfa Slab One"/>
                <a:cs typeface="Alfa Slab One"/>
                <a:sym typeface="Alfa Slab One"/>
              </a:rPr>
              <a:t>5. DEVELOP A SOLUTION </a:t>
            </a:r>
            <a:endParaRPr sz="4200">
              <a:solidFill>
                <a:srgbClr val="F35E96"/>
              </a:solidFill>
              <a:latin typeface="Alfa Slab One"/>
              <a:ea typeface="Alfa Slab One"/>
              <a:cs typeface="Alfa Slab One"/>
              <a:sym typeface="Alfa Slab One"/>
            </a:endParaRPr>
          </a:p>
        </p:txBody>
      </p:sp>
      <p:sp>
        <p:nvSpPr>
          <p:cNvPr id="677" name="Google Shape;677;p60"/>
          <p:cNvSpPr txBox="1"/>
          <p:nvPr/>
        </p:nvSpPr>
        <p:spPr>
          <a:xfrm>
            <a:off x="91950" y="791575"/>
            <a:ext cx="7664700" cy="4186800"/>
          </a:xfrm>
          <a:prstGeom prst="rect">
            <a:avLst/>
          </a:prstGeom>
          <a:noFill/>
          <a:ln>
            <a:noFill/>
          </a:ln>
        </p:spPr>
        <p:txBody>
          <a:bodyPr spcFirstLastPara="1" wrap="square" lIns="91425" tIns="91425" rIns="91425" bIns="91425" anchor="t" anchorCtr="0">
            <a:spAutoFit/>
          </a:bodyPr>
          <a:lstStyle/>
          <a:p>
            <a:pPr marL="457200" lvl="0" indent="-393700" algn="l" rtl="0">
              <a:spcBef>
                <a:spcPts val="0"/>
              </a:spcBef>
              <a:spcAft>
                <a:spcPts val="0"/>
              </a:spcAft>
              <a:buClr>
                <a:srgbClr val="40566D"/>
              </a:buClr>
              <a:buSzPts val="2600"/>
              <a:buFont typeface="Boogaloo"/>
              <a:buChar char="●"/>
            </a:pPr>
            <a:r>
              <a:rPr lang="en-GB" sz="2600">
                <a:solidFill>
                  <a:srgbClr val="40566D"/>
                </a:solidFill>
                <a:latin typeface="Boogaloo"/>
                <a:ea typeface="Boogaloo"/>
                <a:cs typeface="Boogaloo"/>
                <a:sym typeface="Boogaloo"/>
              </a:rPr>
              <a:t>Students are provided opportunities to view via live school assemblies various role playing scenarios.</a:t>
            </a:r>
            <a:endParaRPr sz="2600">
              <a:solidFill>
                <a:srgbClr val="40566D"/>
              </a:solidFill>
              <a:latin typeface="Boogaloo"/>
              <a:ea typeface="Boogaloo"/>
              <a:cs typeface="Boogaloo"/>
              <a:sym typeface="Boogaloo"/>
            </a:endParaRPr>
          </a:p>
          <a:p>
            <a:pPr marL="457200" lvl="0" indent="0" algn="l" rtl="0">
              <a:spcBef>
                <a:spcPts val="0"/>
              </a:spcBef>
              <a:spcAft>
                <a:spcPts val="0"/>
              </a:spcAft>
              <a:buNone/>
            </a:pPr>
            <a:endParaRPr sz="2600">
              <a:solidFill>
                <a:srgbClr val="40566D"/>
              </a:solidFill>
              <a:latin typeface="Boogaloo"/>
              <a:ea typeface="Boogaloo"/>
              <a:cs typeface="Boogaloo"/>
              <a:sym typeface="Boogaloo"/>
            </a:endParaRPr>
          </a:p>
          <a:p>
            <a:pPr marL="457200" lvl="0" indent="-393700" algn="l" rtl="0">
              <a:spcBef>
                <a:spcPts val="0"/>
              </a:spcBef>
              <a:spcAft>
                <a:spcPts val="0"/>
              </a:spcAft>
              <a:buClr>
                <a:srgbClr val="40566D"/>
              </a:buClr>
              <a:buSzPts val="2600"/>
              <a:buFont typeface="Boogaloo"/>
              <a:buChar char="●"/>
            </a:pPr>
            <a:r>
              <a:rPr lang="en-GB" sz="2600">
                <a:solidFill>
                  <a:srgbClr val="40566D"/>
                </a:solidFill>
                <a:latin typeface="Boogaloo"/>
                <a:ea typeface="Boogaloo"/>
                <a:cs typeface="Boogaloo"/>
                <a:sym typeface="Boogaloo"/>
              </a:rPr>
              <a:t>School wide incentives to highlight positive behaviors and being a kind citizen. </a:t>
            </a:r>
            <a:endParaRPr sz="2600">
              <a:solidFill>
                <a:srgbClr val="40566D"/>
              </a:solidFill>
              <a:latin typeface="Boogaloo"/>
              <a:ea typeface="Boogaloo"/>
              <a:cs typeface="Boogaloo"/>
              <a:sym typeface="Boogaloo"/>
            </a:endParaRPr>
          </a:p>
          <a:p>
            <a:pPr marL="457200" lvl="0" indent="0" algn="l" rtl="0">
              <a:spcBef>
                <a:spcPts val="0"/>
              </a:spcBef>
              <a:spcAft>
                <a:spcPts val="0"/>
              </a:spcAft>
              <a:buNone/>
            </a:pPr>
            <a:endParaRPr sz="2600">
              <a:solidFill>
                <a:srgbClr val="40566D"/>
              </a:solidFill>
              <a:latin typeface="Boogaloo"/>
              <a:ea typeface="Boogaloo"/>
              <a:cs typeface="Boogaloo"/>
              <a:sym typeface="Boogaloo"/>
            </a:endParaRPr>
          </a:p>
          <a:p>
            <a:pPr marL="457200" lvl="0" indent="-393700" algn="l" rtl="0">
              <a:spcBef>
                <a:spcPts val="0"/>
              </a:spcBef>
              <a:spcAft>
                <a:spcPts val="0"/>
              </a:spcAft>
              <a:buClr>
                <a:srgbClr val="40566D"/>
              </a:buClr>
              <a:buSzPts val="2600"/>
              <a:buFont typeface="Boogaloo"/>
              <a:buChar char="●"/>
            </a:pPr>
            <a:r>
              <a:rPr lang="en-GB" sz="2600">
                <a:solidFill>
                  <a:srgbClr val="40566D"/>
                </a:solidFill>
                <a:latin typeface="Boogaloo"/>
                <a:ea typeface="Boogaloo"/>
                <a:cs typeface="Boogaloo"/>
                <a:sym typeface="Boogaloo"/>
              </a:rPr>
              <a:t>Students will be rewarded with additional incentives for demonstrating kindness and respect.   </a:t>
            </a:r>
            <a:endParaRPr sz="2600">
              <a:solidFill>
                <a:srgbClr val="40566D"/>
              </a:solidFill>
              <a:latin typeface="Boogaloo"/>
              <a:ea typeface="Boogaloo"/>
              <a:cs typeface="Boogaloo"/>
              <a:sym typeface="Boogaloo"/>
            </a:endParaRPr>
          </a:p>
          <a:p>
            <a:pPr marL="457200" lvl="0" indent="0" algn="l" rtl="0">
              <a:spcBef>
                <a:spcPts val="0"/>
              </a:spcBef>
              <a:spcAft>
                <a:spcPts val="0"/>
              </a:spcAft>
              <a:buNone/>
            </a:pPr>
            <a:endParaRPr sz="2600">
              <a:solidFill>
                <a:srgbClr val="40566D"/>
              </a:solidFill>
              <a:latin typeface="Boogaloo"/>
              <a:ea typeface="Boogaloo"/>
              <a:cs typeface="Boogaloo"/>
              <a:sym typeface="Boogaloo"/>
            </a:endParaRPr>
          </a:p>
          <a:p>
            <a:pPr marL="457200" lvl="0" indent="-393700" algn="l" rtl="0">
              <a:spcBef>
                <a:spcPts val="0"/>
              </a:spcBef>
              <a:spcAft>
                <a:spcPts val="0"/>
              </a:spcAft>
              <a:buClr>
                <a:srgbClr val="40566D"/>
              </a:buClr>
              <a:buSzPts val="2600"/>
              <a:buFont typeface="Boogaloo"/>
              <a:buChar char="●"/>
            </a:pPr>
            <a:r>
              <a:rPr lang="en-GB" sz="2600">
                <a:solidFill>
                  <a:srgbClr val="40566D"/>
                </a:solidFill>
                <a:latin typeface="Boogaloo"/>
                <a:ea typeface="Boogaloo"/>
                <a:cs typeface="Boogaloo"/>
                <a:sym typeface="Boogaloo"/>
              </a:rPr>
              <a:t>Meetings with parents and school personnel to create a plan.</a:t>
            </a:r>
            <a:endParaRPr sz="2600">
              <a:solidFill>
                <a:srgbClr val="40566D"/>
              </a:solidFill>
              <a:latin typeface="Boogaloo"/>
              <a:ea typeface="Boogaloo"/>
              <a:cs typeface="Boogaloo"/>
              <a:sym typeface="Boogaloo"/>
            </a:endParaRPr>
          </a:p>
        </p:txBody>
      </p:sp>
      <p:grpSp>
        <p:nvGrpSpPr>
          <p:cNvPr id="678" name="Google Shape;678;p60"/>
          <p:cNvGrpSpPr/>
          <p:nvPr/>
        </p:nvGrpSpPr>
        <p:grpSpPr>
          <a:xfrm>
            <a:off x="7520126" y="3648357"/>
            <a:ext cx="1322647" cy="1231171"/>
            <a:chOff x="4232563" y="3062611"/>
            <a:chExt cx="677100" cy="677100"/>
          </a:xfrm>
        </p:grpSpPr>
        <p:sp>
          <p:nvSpPr>
            <p:cNvPr id="679" name="Google Shape;679;p60"/>
            <p:cNvSpPr/>
            <p:nvPr/>
          </p:nvSpPr>
          <p:spPr>
            <a:xfrm>
              <a:off x="4232563" y="3062611"/>
              <a:ext cx="677100" cy="677100"/>
            </a:xfrm>
            <a:prstGeom prst="star24">
              <a:avLst>
                <a:gd name="adj" fmla="val 39725"/>
              </a:avLst>
            </a:prstGeom>
            <a:solidFill>
              <a:srgbClr val="00C3B1"/>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endParaRPr sz="1700" b="1">
                <a:solidFill>
                  <a:srgbClr val="FFFFFF"/>
                </a:solidFill>
                <a:latin typeface="Lora"/>
                <a:ea typeface="Lora"/>
                <a:cs typeface="Lora"/>
                <a:sym typeface="Lora"/>
              </a:endParaRPr>
            </a:p>
          </p:txBody>
        </p:sp>
        <p:sp>
          <p:nvSpPr>
            <p:cNvPr id="680" name="Google Shape;680;p60"/>
            <p:cNvSpPr/>
            <p:nvPr/>
          </p:nvSpPr>
          <p:spPr>
            <a:xfrm>
              <a:off x="4386927" y="3221524"/>
              <a:ext cx="368371" cy="368340"/>
            </a:xfrm>
            <a:custGeom>
              <a:avLst/>
              <a:gdLst/>
              <a:ahLst/>
              <a:cxnLst/>
              <a:rect l="l" t="t" r="r" b="b"/>
              <a:pathLst>
                <a:path w="11574" h="11573" extrusionOk="0">
                  <a:moveTo>
                    <a:pt x="10680" y="333"/>
                  </a:moveTo>
                  <a:cubicBezTo>
                    <a:pt x="10990" y="333"/>
                    <a:pt x="11228" y="583"/>
                    <a:pt x="11228" y="881"/>
                  </a:cubicBezTo>
                  <a:lnTo>
                    <a:pt x="11228" y="5620"/>
                  </a:lnTo>
                  <a:lnTo>
                    <a:pt x="11037" y="5620"/>
                  </a:lnTo>
                  <a:cubicBezTo>
                    <a:pt x="10954" y="5620"/>
                    <a:pt x="10871" y="5691"/>
                    <a:pt x="10871" y="5787"/>
                  </a:cubicBezTo>
                  <a:cubicBezTo>
                    <a:pt x="10871" y="5870"/>
                    <a:pt x="10954" y="5953"/>
                    <a:pt x="11037" y="5953"/>
                  </a:cubicBezTo>
                  <a:lnTo>
                    <a:pt x="11228" y="5953"/>
                  </a:lnTo>
                  <a:lnTo>
                    <a:pt x="11228" y="10680"/>
                  </a:lnTo>
                  <a:cubicBezTo>
                    <a:pt x="11228" y="10990"/>
                    <a:pt x="10978" y="11228"/>
                    <a:pt x="10680" y="11228"/>
                  </a:cubicBezTo>
                  <a:lnTo>
                    <a:pt x="5953" y="11228"/>
                  </a:lnTo>
                  <a:lnTo>
                    <a:pt x="5953" y="9406"/>
                  </a:lnTo>
                  <a:cubicBezTo>
                    <a:pt x="5953" y="9108"/>
                    <a:pt x="5715" y="8870"/>
                    <a:pt x="5418" y="8870"/>
                  </a:cubicBezTo>
                  <a:lnTo>
                    <a:pt x="5060" y="8870"/>
                  </a:lnTo>
                  <a:cubicBezTo>
                    <a:pt x="4834" y="8870"/>
                    <a:pt x="4644" y="8954"/>
                    <a:pt x="4525" y="9108"/>
                  </a:cubicBezTo>
                  <a:cubicBezTo>
                    <a:pt x="4358" y="9299"/>
                    <a:pt x="4132" y="9406"/>
                    <a:pt x="3882" y="9406"/>
                  </a:cubicBezTo>
                  <a:cubicBezTo>
                    <a:pt x="3632" y="9406"/>
                    <a:pt x="3382" y="9287"/>
                    <a:pt x="3239" y="9085"/>
                  </a:cubicBezTo>
                  <a:cubicBezTo>
                    <a:pt x="3072" y="8894"/>
                    <a:pt x="3013" y="8644"/>
                    <a:pt x="3072" y="8394"/>
                  </a:cubicBezTo>
                  <a:cubicBezTo>
                    <a:pt x="3132" y="8073"/>
                    <a:pt x="3405" y="7822"/>
                    <a:pt x="3727" y="7751"/>
                  </a:cubicBezTo>
                  <a:cubicBezTo>
                    <a:pt x="3781" y="7740"/>
                    <a:pt x="3835" y="7735"/>
                    <a:pt x="3889" y="7735"/>
                  </a:cubicBezTo>
                  <a:cubicBezTo>
                    <a:pt x="4129" y="7735"/>
                    <a:pt x="4357" y="7842"/>
                    <a:pt x="4513" y="8037"/>
                  </a:cubicBezTo>
                  <a:cubicBezTo>
                    <a:pt x="4656" y="8192"/>
                    <a:pt x="4846" y="8287"/>
                    <a:pt x="5049" y="8287"/>
                  </a:cubicBezTo>
                  <a:lnTo>
                    <a:pt x="5430" y="8287"/>
                  </a:lnTo>
                  <a:cubicBezTo>
                    <a:pt x="5727" y="8287"/>
                    <a:pt x="5965" y="8049"/>
                    <a:pt x="5965" y="7751"/>
                  </a:cubicBezTo>
                  <a:lnTo>
                    <a:pt x="5965" y="5917"/>
                  </a:lnTo>
                  <a:lnTo>
                    <a:pt x="7799" y="5917"/>
                  </a:lnTo>
                  <a:cubicBezTo>
                    <a:pt x="7894" y="5917"/>
                    <a:pt x="7989" y="6001"/>
                    <a:pt x="7989" y="6108"/>
                  </a:cubicBezTo>
                  <a:lnTo>
                    <a:pt x="7989" y="6477"/>
                  </a:lnTo>
                  <a:cubicBezTo>
                    <a:pt x="7989" y="6584"/>
                    <a:pt x="7942" y="6691"/>
                    <a:pt x="7858" y="6763"/>
                  </a:cubicBezTo>
                  <a:cubicBezTo>
                    <a:pt x="7525" y="7037"/>
                    <a:pt x="7382" y="7453"/>
                    <a:pt x="7454" y="7882"/>
                  </a:cubicBezTo>
                  <a:cubicBezTo>
                    <a:pt x="7537" y="8346"/>
                    <a:pt x="7894" y="8704"/>
                    <a:pt x="8347" y="8799"/>
                  </a:cubicBezTo>
                  <a:cubicBezTo>
                    <a:pt x="8430" y="8823"/>
                    <a:pt x="8513" y="8835"/>
                    <a:pt x="8597" y="8835"/>
                  </a:cubicBezTo>
                  <a:cubicBezTo>
                    <a:pt x="8870" y="8835"/>
                    <a:pt x="9120" y="8739"/>
                    <a:pt x="9347" y="8561"/>
                  </a:cubicBezTo>
                  <a:cubicBezTo>
                    <a:pt x="9609" y="8346"/>
                    <a:pt x="9775" y="8013"/>
                    <a:pt x="9775" y="7656"/>
                  </a:cubicBezTo>
                  <a:cubicBezTo>
                    <a:pt x="9775" y="7311"/>
                    <a:pt x="9621" y="6977"/>
                    <a:pt x="9347" y="6751"/>
                  </a:cubicBezTo>
                  <a:cubicBezTo>
                    <a:pt x="9263" y="6691"/>
                    <a:pt x="9228" y="6584"/>
                    <a:pt x="9228" y="6465"/>
                  </a:cubicBezTo>
                  <a:lnTo>
                    <a:pt x="9228" y="6108"/>
                  </a:lnTo>
                  <a:cubicBezTo>
                    <a:pt x="9228" y="6001"/>
                    <a:pt x="9311" y="5917"/>
                    <a:pt x="9418" y="5917"/>
                  </a:cubicBezTo>
                  <a:lnTo>
                    <a:pt x="10323" y="5917"/>
                  </a:lnTo>
                  <a:cubicBezTo>
                    <a:pt x="10418" y="5917"/>
                    <a:pt x="10490" y="5846"/>
                    <a:pt x="10490" y="5751"/>
                  </a:cubicBezTo>
                  <a:cubicBezTo>
                    <a:pt x="10490" y="5667"/>
                    <a:pt x="10418" y="5584"/>
                    <a:pt x="10323" y="5584"/>
                  </a:cubicBezTo>
                  <a:lnTo>
                    <a:pt x="9418" y="5584"/>
                  </a:lnTo>
                  <a:cubicBezTo>
                    <a:pt x="9120" y="5584"/>
                    <a:pt x="8882" y="5822"/>
                    <a:pt x="8882" y="6120"/>
                  </a:cubicBezTo>
                  <a:lnTo>
                    <a:pt x="8882" y="6477"/>
                  </a:lnTo>
                  <a:cubicBezTo>
                    <a:pt x="8882" y="6703"/>
                    <a:pt x="8966" y="6894"/>
                    <a:pt x="9120" y="7013"/>
                  </a:cubicBezTo>
                  <a:cubicBezTo>
                    <a:pt x="9311" y="7180"/>
                    <a:pt x="9418" y="7406"/>
                    <a:pt x="9418" y="7656"/>
                  </a:cubicBezTo>
                  <a:cubicBezTo>
                    <a:pt x="9418" y="7906"/>
                    <a:pt x="9299" y="8144"/>
                    <a:pt x="9109" y="8299"/>
                  </a:cubicBezTo>
                  <a:cubicBezTo>
                    <a:pt x="8957" y="8423"/>
                    <a:pt x="8780" y="8488"/>
                    <a:pt x="8595" y="8488"/>
                  </a:cubicBezTo>
                  <a:cubicBezTo>
                    <a:pt x="8533" y="8488"/>
                    <a:pt x="8469" y="8480"/>
                    <a:pt x="8406" y="8465"/>
                  </a:cubicBezTo>
                  <a:cubicBezTo>
                    <a:pt x="8097" y="8406"/>
                    <a:pt x="7835" y="8132"/>
                    <a:pt x="7763" y="7811"/>
                  </a:cubicBezTo>
                  <a:cubicBezTo>
                    <a:pt x="7704" y="7513"/>
                    <a:pt x="7811" y="7215"/>
                    <a:pt x="8049" y="7013"/>
                  </a:cubicBezTo>
                  <a:cubicBezTo>
                    <a:pt x="8216" y="6882"/>
                    <a:pt x="8299" y="6691"/>
                    <a:pt x="8299" y="6477"/>
                  </a:cubicBezTo>
                  <a:lnTo>
                    <a:pt x="8299" y="6108"/>
                  </a:lnTo>
                  <a:cubicBezTo>
                    <a:pt x="8299" y="5810"/>
                    <a:pt x="8061" y="5572"/>
                    <a:pt x="7763" y="5572"/>
                  </a:cubicBezTo>
                  <a:lnTo>
                    <a:pt x="5953" y="5572"/>
                  </a:lnTo>
                  <a:lnTo>
                    <a:pt x="5953" y="3739"/>
                  </a:lnTo>
                  <a:cubicBezTo>
                    <a:pt x="5953" y="3643"/>
                    <a:pt x="6037" y="3548"/>
                    <a:pt x="6144" y="3548"/>
                  </a:cubicBezTo>
                  <a:lnTo>
                    <a:pt x="6513" y="3548"/>
                  </a:lnTo>
                  <a:cubicBezTo>
                    <a:pt x="6620" y="3548"/>
                    <a:pt x="6727" y="3596"/>
                    <a:pt x="6799" y="3679"/>
                  </a:cubicBezTo>
                  <a:cubicBezTo>
                    <a:pt x="7017" y="3956"/>
                    <a:pt x="7342" y="4102"/>
                    <a:pt x="7698" y="4102"/>
                  </a:cubicBezTo>
                  <a:cubicBezTo>
                    <a:pt x="7770" y="4102"/>
                    <a:pt x="7844" y="4096"/>
                    <a:pt x="7918" y="4084"/>
                  </a:cubicBezTo>
                  <a:cubicBezTo>
                    <a:pt x="8370" y="4001"/>
                    <a:pt x="8728" y="3643"/>
                    <a:pt x="8835" y="3191"/>
                  </a:cubicBezTo>
                  <a:cubicBezTo>
                    <a:pt x="8906" y="2834"/>
                    <a:pt x="8823" y="2477"/>
                    <a:pt x="8597" y="2215"/>
                  </a:cubicBezTo>
                  <a:cubicBezTo>
                    <a:pt x="8370" y="1941"/>
                    <a:pt x="8049" y="1774"/>
                    <a:pt x="7692" y="1774"/>
                  </a:cubicBezTo>
                  <a:cubicBezTo>
                    <a:pt x="7346" y="1774"/>
                    <a:pt x="7001" y="1929"/>
                    <a:pt x="6775" y="2215"/>
                  </a:cubicBezTo>
                  <a:cubicBezTo>
                    <a:pt x="6715" y="2286"/>
                    <a:pt x="6620" y="2334"/>
                    <a:pt x="6501" y="2334"/>
                  </a:cubicBezTo>
                  <a:lnTo>
                    <a:pt x="6144" y="2334"/>
                  </a:lnTo>
                  <a:cubicBezTo>
                    <a:pt x="6037" y="2334"/>
                    <a:pt x="5941" y="2238"/>
                    <a:pt x="5941" y="2131"/>
                  </a:cubicBezTo>
                  <a:lnTo>
                    <a:pt x="5941" y="1226"/>
                  </a:lnTo>
                  <a:cubicBezTo>
                    <a:pt x="5941" y="1143"/>
                    <a:pt x="5870" y="1060"/>
                    <a:pt x="5787" y="1060"/>
                  </a:cubicBezTo>
                  <a:cubicBezTo>
                    <a:pt x="5691" y="1060"/>
                    <a:pt x="5620" y="1143"/>
                    <a:pt x="5620" y="1226"/>
                  </a:cubicBezTo>
                  <a:lnTo>
                    <a:pt x="5620" y="2131"/>
                  </a:lnTo>
                  <a:cubicBezTo>
                    <a:pt x="5620" y="2429"/>
                    <a:pt x="5858" y="2667"/>
                    <a:pt x="6156" y="2667"/>
                  </a:cubicBezTo>
                  <a:lnTo>
                    <a:pt x="6513" y="2667"/>
                  </a:lnTo>
                  <a:cubicBezTo>
                    <a:pt x="6739" y="2667"/>
                    <a:pt x="6930" y="2584"/>
                    <a:pt x="7049" y="2429"/>
                  </a:cubicBezTo>
                  <a:cubicBezTo>
                    <a:pt x="7215" y="2238"/>
                    <a:pt x="7430" y="2131"/>
                    <a:pt x="7692" y="2131"/>
                  </a:cubicBezTo>
                  <a:cubicBezTo>
                    <a:pt x="7942" y="2131"/>
                    <a:pt x="8180" y="2250"/>
                    <a:pt x="8323" y="2453"/>
                  </a:cubicBezTo>
                  <a:cubicBezTo>
                    <a:pt x="8489" y="2643"/>
                    <a:pt x="8549" y="2893"/>
                    <a:pt x="8489" y="3143"/>
                  </a:cubicBezTo>
                  <a:cubicBezTo>
                    <a:pt x="8430" y="3465"/>
                    <a:pt x="8168" y="3715"/>
                    <a:pt x="7835" y="3786"/>
                  </a:cubicBezTo>
                  <a:cubicBezTo>
                    <a:pt x="7780" y="3797"/>
                    <a:pt x="7726" y="3802"/>
                    <a:pt x="7673" y="3802"/>
                  </a:cubicBezTo>
                  <a:cubicBezTo>
                    <a:pt x="7432" y="3802"/>
                    <a:pt x="7205" y="3695"/>
                    <a:pt x="7049" y="3501"/>
                  </a:cubicBezTo>
                  <a:cubicBezTo>
                    <a:pt x="6918" y="3346"/>
                    <a:pt x="6727" y="3250"/>
                    <a:pt x="6513" y="3250"/>
                  </a:cubicBezTo>
                  <a:lnTo>
                    <a:pt x="6144" y="3250"/>
                  </a:lnTo>
                  <a:cubicBezTo>
                    <a:pt x="5846" y="3250"/>
                    <a:pt x="5608" y="3489"/>
                    <a:pt x="5608" y="3786"/>
                  </a:cubicBezTo>
                  <a:lnTo>
                    <a:pt x="5608" y="5620"/>
                  </a:lnTo>
                  <a:lnTo>
                    <a:pt x="3775" y="5620"/>
                  </a:lnTo>
                  <a:cubicBezTo>
                    <a:pt x="3667" y="5620"/>
                    <a:pt x="3584" y="5525"/>
                    <a:pt x="3584" y="5429"/>
                  </a:cubicBezTo>
                  <a:lnTo>
                    <a:pt x="3584" y="5048"/>
                  </a:lnTo>
                  <a:cubicBezTo>
                    <a:pt x="3584" y="4953"/>
                    <a:pt x="3620" y="4846"/>
                    <a:pt x="3715" y="4774"/>
                  </a:cubicBezTo>
                  <a:cubicBezTo>
                    <a:pt x="4036" y="4501"/>
                    <a:pt x="4191" y="4084"/>
                    <a:pt x="4120" y="3655"/>
                  </a:cubicBezTo>
                  <a:cubicBezTo>
                    <a:pt x="4025" y="3191"/>
                    <a:pt x="3667" y="2834"/>
                    <a:pt x="3227" y="2727"/>
                  </a:cubicBezTo>
                  <a:cubicBezTo>
                    <a:pt x="3148" y="2711"/>
                    <a:pt x="3069" y="2703"/>
                    <a:pt x="2991" y="2703"/>
                  </a:cubicBezTo>
                  <a:cubicBezTo>
                    <a:pt x="2716" y="2703"/>
                    <a:pt x="2452" y="2798"/>
                    <a:pt x="2239" y="2965"/>
                  </a:cubicBezTo>
                  <a:cubicBezTo>
                    <a:pt x="1977" y="3191"/>
                    <a:pt x="1810" y="3524"/>
                    <a:pt x="1810" y="3882"/>
                  </a:cubicBezTo>
                  <a:cubicBezTo>
                    <a:pt x="1810" y="4215"/>
                    <a:pt x="1953" y="4560"/>
                    <a:pt x="2239" y="4786"/>
                  </a:cubicBezTo>
                  <a:cubicBezTo>
                    <a:pt x="2310" y="4846"/>
                    <a:pt x="2358" y="4953"/>
                    <a:pt x="2358" y="5072"/>
                  </a:cubicBezTo>
                  <a:lnTo>
                    <a:pt x="2358" y="5429"/>
                  </a:lnTo>
                  <a:cubicBezTo>
                    <a:pt x="2358" y="5525"/>
                    <a:pt x="2274" y="5620"/>
                    <a:pt x="2167" y="5620"/>
                  </a:cubicBezTo>
                  <a:lnTo>
                    <a:pt x="334" y="5620"/>
                  </a:lnTo>
                  <a:lnTo>
                    <a:pt x="334" y="881"/>
                  </a:lnTo>
                  <a:cubicBezTo>
                    <a:pt x="334" y="572"/>
                    <a:pt x="584" y="333"/>
                    <a:pt x="881" y="333"/>
                  </a:cubicBezTo>
                  <a:lnTo>
                    <a:pt x="5620" y="333"/>
                  </a:lnTo>
                  <a:lnTo>
                    <a:pt x="5620" y="524"/>
                  </a:lnTo>
                  <a:cubicBezTo>
                    <a:pt x="5620" y="619"/>
                    <a:pt x="5691" y="691"/>
                    <a:pt x="5787" y="691"/>
                  </a:cubicBezTo>
                  <a:cubicBezTo>
                    <a:pt x="5870" y="691"/>
                    <a:pt x="5941" y="619"/>
                    <a:pt x="5941" y="524"/>
                  </a:cubicBezTo>
                  <a:lnTo>
                    <a:pt x="5941" y="333"/>
                  </a:lnTo>
                  <a:close/>
                  <a:moveTo>
                    <a:pt x="2976" y="3061"/>
                  </a:moveTo>
                  <a:cubicBezTo>
                    <a:pt x="3040" y="3061"/>
                    <a:pt x="3104" y="3069"/>
                    <a:pt x="3167" y="3084"/>
                  </a:cubicBezTo>
                  <a:cubicBezTo>
                    <a:pt x="3477" y="3143"/>
                    <a:pt x="3727" y="3417"/>
                    <a:pt x="3810" y="3739"/>
                  </a:cubicBezTo>
                  <a:cubicBezTo>
                    <a:pt x="3870" y="4036"/>
                    <a:pt x="3763" y="4334"/>
                    <a:pt x="3525" y="4536"/>
                  </a:cubicBezTo>
                  <a:cubicBezTo>
                    <a:pt x="3358" y="4667"/>
                    <a:pt x="3274" y="4858"/>
                    <a:pt x="3274" y="5072"/>
                  </a:cubicBezTo>
                  <a:lnTo>
                    <a:pt x="3274" y="5441"/>
                  </a:lnTo>
                  <a:cubicBezTo>
                    <a:pt x="3274" y="5739"/>
                    <a:pt x="3513" y="5977"/>
                    <a:pt x="3810" y="5977"/>
                  </a:cubicBezTo>
                  <a:lnTo>
                    <a:pt x="5632" y="5977"/>
                  </a:lnTo>
                  <a:lnTo>
                    <a:pt x="5632" y="7811"/>
                  </a:lnTo>
                  <a:cubicBezTo>
                    <a:pt x="5632" y="7918"/>
                    <a:pt x="5549" y="8001"/>
                    <a:pt x="5441" y="8001"/>
                  </a:cubicBezTo>
                  <a:lnTo>
                    <a:pt x="5072" y="8001"/>
                  </a:lnTo>
                  <a:cubicBezTo>
                    <a:pt x="4965" y="8001"/>
                    <a:pt x="4858" y="7953"/>
                    <a:pt x="4787" y="7870"/>
                  </a:cubicBezTo>
                  <a:cubicBezTo>
                    <a:pt x="4569" y="7593"/>
                    <a:pt x="4244" y="7447"/>
                    <a:pt x="3887" y="7447"/>
                  </a:cubicBezTo>
                  <a:cubicBezTo>
                    <a:pt x="3815" y="7447"/>
                    <a:pt x="3741" y="7453"/>
                    <a:pt x="3667" y="7465"/>
                  </a:cubicBezTo>
                  <a:cubicBezTo>
                    <a:pt x="3215" y="7561"/>
                    <a:pt x="2858" y="7918"/>
                    <a:pt x="2751" y="8358"/>
                  </a:cubicBezTo>
                  <a:cubicBezTo>
                    <a:pt x="2679" y="8715"/>
                    <a:pt x="2763" y="9073"/>
                    <a:pt x="2989" y="9346"/>
                  </a:cubicBezTo>
                  <a:cubicBezTo>
                    <a:pt x="3215" y="9608"/>
                    <a:pt x="3536" y="9775"/>
                    <a:pt x="3894" y="9775"/>
                  </a:cubicBezTo>
                  <a:cubicBezTo>
                    <a:pt x="4239" y="9775"/>
                    <a:pt x="4584" y="9620"/>
                    <a:pt x="4798" y="9346"/>
                  </a:cubicBezTo>
                  <a:cubicBezTo>
                    <a:pt x="4858" y="9263"/>
                    <a:pt x="4965" y="9227"/>
                    <a:pt x="5084" y="9227"/>
                  </a:cubicBezTo>
                  <a:lnTo>
                    <a:pt x="5441" y="9227"/>
                  </a:lnTo>
                  <a:cubicBezTo>
                    <a:pt x="5549" y="9227"/>
                    <a:pt x="5632" y="9311"/>
                    <a:pt x="5632" y="9418"/>
                  </a:cubicBezTo>
                  <a:lnTo>
                    <a:pt x="5632" y="11251"/>
                  </a:lnTo>
                  <a:lnTo>
                    <a:pt x="869" y="11251"/>
                  </a:lnTo>
                  <a:cubicBezTo>
                    <a:pt x="560" y="11251"/>
                    <a:pt x="322" y="10990"/>
                    <a:pt x="322" y="10692"/>
                  </a:cubicBezTo>
                  <a:lnTo>
                    <a:pt x="322" y="5965"/>
                  </a:lnTo>
                  <a:lnTo>
                    <a:pt x="2155" y="5965"/>
                  </a:lnTo>
                  <a:cubicBezTo>
                    <a:pt x="2453" y="5965"/>
                    <a:pt x="2691" y="5727"/>
                    <a:pt x="2691" y="5429"/>
                  </a:cubicBezTo>
                  <a:lnTo>
                    <a:pt x="2691" y="5072"/>
                  </a:lnTo>
                  <a:cubicBezTo>
                    <a:pt x="2691" y="4846"/>
                    <a:pt x="2596" y="4655"/>
                    <a:pt x="2453" y="4536"/>
                  </a:cubicBezTo>
                  <a:cubicBezTo>
                    <a:pt x="2262" y="4370"/>
                    <a:pt x="2155" y="4143"/>
                    <a:pt x="2155" y="3893"/>
                  </a:cubicBezTo>
                  <a:cubicBezTo>
                    <a:pt x="2155" y="3643"/>
                    <a:pt x="2274" y="3405"/>
                    <a:pt x="2465" y="3250"/>
                  </a:cubicBezTo>
                  <a:cubicBezTo>
                    <a:pt x="2607" y="3126"/>
                    <a:pt x="2789" y="3061"/>
                    <a:pt x="2976" y="3061"/>
                  </a:cubicBezTo>
                  <a:close/>
                  <a:moveTo>
                    <a:pt x="893" y="0"/>
                  </a:moveTo>
                  <a:cubicBezTo>
                    <a:pt x="393" y="0"/>
                    <a:pt x="0" y="393"/>
                    <a:pt x="0" y="893"/>
                  </a:cubicBezTo>
                  <a:lnTo>
                    <a:pt x="0" y="10680"/>
                  </a:lnTo>
                  <a:cubicBezTo>
                    <a:pt x="0" y="11168"/>
                    <a:pt x="393" y="11573"/>
                    <a:pt x="893" y="11573"/>
                  </a:cubicBezTo>
                  <a:lnTo>
                    <a:pt x="10680" y="11573"/>
                  </a:lnTo>
                  <a:cubicBezTo>
                    <a:pt x="11168" y="11573"/>
                    <a:pt x="11573" y="11168"/>
                    <a:pt x="11573" y="10680"/>
                  </a:cubicBezTo>
                  <a:lnTo>
                    <a:pt x="11573" y="893"/>
                  </a:lnTo>
                  <a:cubicBezTo>
                    <a:pt x="11573" y="393"/>
                    <a:pt x="11168" y="0"/>
                    <a:pt x="10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1" name="Google Shape;681;p60"/>
          <p:cNvSpPr txBox="1"/>
          <p:nvPr/>
        </p:nvSpPr>
        <p:spPr>
          <a:xfrm>
            <a:off x="-115000" y="4867800"/>
            <a:ext cx="2811300" cy="275700"/>
          </a:xfrm>
          <a:prstGeom prst="rect">
            <a:avLst/>
          </a:prstGeom>
          <a:noFill/>
          <a:ln>
            <a:noFill/>
          </a:ln>
        </p:spPr>
        <p:txBody>
          <a:bodyPr spcFirstLastPara="1" wrap="square" lIns="91425" tIns="91425" rIns="91425" bIns="91425" anchor="t" anchorCtr="0">
            <a:spAutoFit/>
          </a:bodyPr>
          <a:lstStyle/>
          <a:p>
            <a:pPr marL="0" lvl="0" indent="0" algn="ctr" rtl="0">
              <a:lnSpc>
                <a:spcPct val="80000"/>
              </a:lnSpc>
              <a:spcBef>
                <a:spcPts val="0"/>
              </a:spcBef>
              <a:spcAft>
                <a:spcPts val="1200"/>
              </a:spcAft>
              <a:buNone/>
            </a:pPr>
            <a:r>
              <a:rPr lang="en-GB" sz="740">
                <a:solidFill>
                  <a:srgbClr val="E3E9ED"/>
                </a:solidFill>
                <a:latin typeface="Cherry Cream Soda"/>
                <a:ea typeface="Cherry Cream Soda"/>
                <a:cs typeface="Cherry Cream Soda"/>
                <a:sym typeface="Cherry Cream Soda"/>
              </a:rPr>
              <a:t>PS 148Q - The Ruby G. Allen School </a:t>
            </a:r>
            <a:endParaRPr sz="800">
              <a:solidFill>
                <a:srgbClr val="E3E9ED"/>
              </a:solidFill>
              <a:latin typeface="Cherry Cream Soda"/>
              <a:ea typeface="Cherry Cream Soda"/>
              <a:cs typeface="Cherry Cream Soda"/>
              <a:sym typeface="Cherry Cream Sod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76"/>
                                        </p:tgtEl>
                                        <p:attrNameLst>
                                          <p:attrName>style.visibility</p:attrName>
                                        </p:attrNameLst>
                                      </p:cBhvr>
                                      <p:to>
                                        <p:strVal val="visible"/>
                                      </p:to>
                                    </p:set>
                                    <p:anim calcmode="lin" valueType="num">
                                      <p:cBhvr additive="base">
                                        <p:cTn id="7" dur="1000"/>
                                        <p:tgtEl>
                                          <p:spTgt spid="67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appy &amp; Calm by Slidesgo">
  <a:themeElements>
    <a:clrScheme name="Simple Light">
      <a:dk1>
        <a:srgbClr val="392C48"/>
      </a:dk1>
      <a:lt1>
        <a:srgbClr val="FFFFFF"/>
      </a:lt1>
      <a:dk2>
        <a:srgbClr val="77D1C8"/>
      </a:dk2>
      <a:lt2>
        <a:srgbClr val="EFD8E3"/>
      </a:lt2>
      <a:accent1>
        <a:srgbClr val="392C48"/>
      </a:accent1>
      <a:accent2>
        <a:srgbClr val="B5B5F5"/>
      </a:accent2>
      <a:accent3>
        <a:srgbClr val="F35E96"/>
      </a:accent3>
      <a:accent4>
        <a:srgbClr val="CDEEEB"/>
      </a:accent4>
      <a:accent5>
        <a:srgbClr val="F9D3E7"/>
      </a:accent5>
      <a:accent6>
        <a:srgbClr val="837CFC"/>
      </a:accent6>
      <a:hlink>
        <a:srgbClr val="392C4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841</Words>
  <Application>Microsoft Office PowerPoint</Application>
  <PresentationFormat>On-screen Show (16:9)</PresentationFormat>
  <Paragraphs>104</Paragraphs>
  <Slides>16</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Boogaloo</vt:lpstr>
      <vt:lpstr>Arial</vt:lpstr>
      <vt:lpstr>Lora</vt:lpstr>
      <vt:lpstr>Alfa Slab One</vt:lpstr>
      <vt:lpstr>Lora SemiBold</vt:lpstr>
      <vt:lpstr>Lora Medium</vt:lpstr>
      <vt:lpstr>Love Ya Like A Sister</vt:lpstr>
      <vt:lpstr>Carter One</vt:lpstr>
      <vt:lpstr>Bad Script</vt:lpstr>
      <vt:lpstr>Cherry Cream Soda</vt:lpstr>
      <vt:lpstr>Happy &amp; Calm by Slidesgo</vt:lpstr>
      <vt:lpstr>Simple Light</vt:lpstr>
      <vt:lpstr>Respect and Kindness In Elementary Schools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Respect and Kindness In Elementary Schools</dc:title>
  <cp:lastModifiedBy>Joseph Montecalvo</cp:lastModifiedBy>
  <cp:revision>1</cp:revision>
  <dcterms:modified xsi:type="dcterms:W3CDTF">2023-12-30T19:38:08Z</dcterms:modified>
</cp:coreProperties>
</file>