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Source Code Pro" panose="020F050202020403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4FA2E1-6BC3-41B4-A3A5-522C55734911}">
  <a:tblStyle styleId="{994FA2E1-6BC3-41B4-A3A5-522C557349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05c1c57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05c1c57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05c1c57b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05c1c57b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05c1c57b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05c1c57b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05c1c57b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05c1c57b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05c1c57b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05c1c57b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05c1c57b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05c1c57bb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05c1c57b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05c1c57b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solutions.html" TargetMode="External"/><Relationship Id="rId3" Type="http://schemas.openxmlformats.org/officeDocument/2006/relationships/hyperlink" Target="https://flippedtips.com/plegal/ppae/ppae1.html" TargetMode="External"/><Relationship Id="rId7" Type="http://schemas.openxmlformats.org/officeDocument/2006/relationships/hyperlink" Target="https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identify.html" TargetMode="External"/><Relationship Id="rId5" Type="http://schemas.openxmlformats.org/officeDocument/2006/relationships/hyperlink" Target="https://flippedtips.com/plegal/tips/gather.html" TargetMode="External"/><Relationship Id="rId4" Type="http://schemas.openxmlformats.org/officeDocument/2006/relationships/hyperlink" Target="https://flippedtips.com/plegal/tips/select.html" TargetMode="External"/><Relationship Id="rId9" Type="http://schemas.openxmlformats.org/officeDocument/2006/relationships/hyperlink" Target="https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widechildrens.org/family-resources-education/700childrens/2021/03/importance-good-nutrition-ki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 Snacks?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Suzanne Saltzman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practice healthy eating in the classroom?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300" y="899450"/>
            <a:ext cx="2093676" cy="15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25" y="970633"/>
            <a:ext cx="2093676" cy="139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highlight>
                  <a:srgbClr val="FFFFFF"/>
                </a:highlight>
              </a:rPr>
              <a:t>The 6 Steps of the Public Policy Analyst (</a:t>
            </a:r>
            <a:r>
              <a:rPr lang="en" sz="2600" b="1" u="sng">
                <a:highlight>
                  <a:srgbClr val="FFFFFF"/>
                </a:highlight>
                <a:hlinkClick r:id="rId3"/>
              </a:rPr>
              <a:t>PPA</a:t>
            </a:r>
            <a:r>
              <a:rPr lang="en" sz="2600" b="1">
                <a:highlight>
                  <a:srgbClr val="FFFFFF"/>
                </a:highlight>
              </a:rPr>
              <a:t>)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sz="2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1.</a:t>
            </a:r>
            <a:r>
              <a:rPr lang="en" sz="700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chemeClr val="accent1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600" u="sng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2.</a:t>
            </a:r>
            <a:r>
              <a:rPr lang="en" sz="700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chemeClr val="accent1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2600" u="sng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3.</a:t>
            </a:r>
            <a:r>
              <a:rPr lang="en" sz="700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chemeClr val="accent1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600" u="sng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4.</a:t>
            </a:r>
            <a:r>
              <a:rPr lang="en" sz="700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chemeClr val="accent1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600" u="sng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5.</a:t>
            </a:r>
            <a:r>
              <a:rPr lang="en" sz="700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chemeClr val="accent1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600" u="sng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6.</a:t>
            </a:r>
            <a:r>
              <a:rPr lang="en" sz="700">
                <a:solidFill>
                  <a:schemeClr val="accen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chemeClr val="accent1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chemeClr val="accent1"/>
                </a:solidFill>
                <a:highlight>
                  <a:srgbClr val="FFFFFF"/>
                </a:highlight>
              </a:rPr>
              <a:t> (Feasibility    vs. Effectiveness)</a:t>
            </a:r>
            <a:endParaRPr sz="2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What is the problem?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</a:rPr>
              <a:t>The problem is that students bring unhealthy snacks to school.</a:t>
            </a:r>
            <a:endParaRPr sz="33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3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098" y="3266200"/>
            <a:ext cx="2334300" cy="15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27" y="3069150"/>
            <a:ext cx="2510724" cy="167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602" y="3250175"/>
            <a:ext cx="1973652" cy="131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the evidence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and talk to your partner what a healthy snack is and what your brought in today?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81" name="Google Shape;81;p16"/>
          <p:cNvGraphicFramePr/>
          <p:nvPr/>
        </p:nvGraphicFramePr>
        <p:xfrm>
          <a:off x="814975" y="2093350"/>
          <a:ext cx="7239000" cy="2956530"/>
        </p:xfrm>
        <a:graphic>
          <a:graphicData uri="http://schemas.openxmlformats.org/drawingml/2006/table">
            <a:tbl>
              <a:tblPr>
                <a:noFill/>
                <a:tableStyleId>{994FA2E1-6BC3-41B4-A3A5-522C55734911}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Healthy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Fruit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Veggies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Cheese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Yogurt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water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Unhealthy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Chips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Cookies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Candy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Soda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997" y="3512999"/>
            <a:ext cx="1561500" cy="107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525" y="3512999"/>
            <a:ext cx="1815798" cy="136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51525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Identify the Cause 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*Healthy snacks are expensive.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*Takes time to prepare healthy snacks.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*Students rather have junk food.</a:t>
            </a:r>
            <a:endParaRPr sz="2600">
              <a:solidFill>
                <a:schemeClr val="accent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424" y="2466550"/>
            <a:ext cx="1537151" cy="23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77300" y="39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Evaluate Existing Public Policy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320" b="1">
                <a:solidFill>
                  <a:schemeClr val="accent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2320" b="1">
                <a:solidFill>
                  <a:schemeClr val="accent1"/>
                </a:solidFill>
                <a:highlight>
                  <a:schemeClr val="lt1"/>
                </a:highlight>
              </a:rPr>
              <a:t>he Benefits of Healthy Eating</a:t>
            </a:r>
            <a:endParaRPr sz="2320" b="1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20">
                <a:solidFill>
                  <a:schemeClr val="accent1"/>
                </a:solidFill>
                <a:highlight>
                  <a:schemeClr val="lt1"/>
                </a:highlight>
              </a:rPr>
              <a:t>As children grow and develop, they need important nutrients to be strong and healthy. Some of the benefits of healthy eating include: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</a:pPr>
            <a:r>
              <a:rPr lang="en" sz="2220">
                <a:solidFill>
                  <a:schemeClr val="accent1"/>
                </a:solidFill>
                <a:highlight>
                  <a:schemeClr val="lt1"/>
                </a:highlight>
              </a:rPr>
              <a:t>Stable energy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</a:pPr>
            <a:r>
              <a:rPr lang="en" sz="2220">
                <a:solidFill>
                  <a:schemeClr val="accent1"/>
                </a:solidFill>
                <a:highlight>
                  <a:schemeClr val="lt1"/>
                </a:highlight>
              </a:rPr>
              <a:t>Strong bones and teeth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</a:pPr>
            <a:r>
              <a:rPr lang="en" sz="2220">
                <a:solidFill>
                  <a:schemeClr val="accent1"/>
                </a:solidFill>
                <a:highlight>
                  <a:schemeClr val="lt1"/>
                </a:highlight>
              </a:rPr>
              <a:t>Improved mental health: Makes us think clearly and be more alert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</a:pPr>
            <a:r>
              <a:rPr lang="en" sz="2220">
                <a:solidFill>
                  <a:schemeClr val="accent1"/>
                </a:solidFill>
                <a:highlight>
                  <a:schemeClr val="lt1"/>
                </a:highlight>
              </a:rPr>
              <a:t>Maintaining a healthy weight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</a:pPr>
            <a:r>
              <a:rPr lang="en" sz="2220">
                <a:solidFill>
                  <a:schemeClr val="accent1"/>
                </a:solidFill>
                <a:highlight>
                  <a:schemeClr val="lt1"/>
                </a:highlight>
              </a:rPr>
              <a:t>Preventing chronic diseases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4716"/>
              <a:buFont typeface="Source Code Pro"/>
              <a:buNone/>
            </a:pPr>
            <a:r>
              <a:rPr lang="en" sz="2120" u="sng">
                <a:solidFill>
                  <a:schemeClr val="accent1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Nutrition</a:t>
            </a:r>
            <a:endParaRPr sz="222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49494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450" y="3263575"/>
            <a:ext cx="2475249" cy="16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Developing Public Policy Solutions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Provide students with healthy choices of different snacks.</a:t>
            </a:r>
            <a:endParaRPr sz="1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Find inexpensive healthy snacks.</a:t>
            </a:r>
            <a:endParaRPr sz="1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Provide parents with information to support them in healthy choice selections.</a:t>
            </a:r>
            <a:endParaRPr sz="1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695" y="3754072"/>
            <a:ext cx="1584156" cy="10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007" y="3754075"/>
            <a:ext cx="1866340" cy="10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575" y="3811787"/>
            <a:ext cx="1584151" cy="105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Selecting the Best Public Policy Solution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208500" y="1049650"/>
            <a:ext cx="87270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						</a:t>
            </a:r>
            <a:r>
              <a:rPr lang="en" sz="1600">
                <a:solidFill>
                  <a:schemeClr val="accent1"/>
                </a:solidFill>
              </a:rPr>
              <a:t>Feasibility</a:t>
            </a:r>
            <a:endParaRPr sz="1600">
              <a:solidFill>
                <a:schemeClr val="accent1"/>
              </a:solidFill>
            </a:endParaRPr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952500" y="2000250"/>
          <a:ext cx="7239000" cy="1737240"/>
        </p:xfrm>
        <a:graphic>
          <a:graphicData uri="http://schemas.openxmlformats.org/drawingml/2006/table">
            <a:tbl>
              <a:tblPr>
                <a:noFill/>
                <a:tableStyleId>{994FA2E1-6BC3-41B4-A3A5-522C55734911}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High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Medium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Low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High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Provide parents with information of healthy snacks.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Medium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Provide healthy snacks for kids.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Low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Find inexpensive snacks.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Google Shape;114;p20"/>
          <p:cNvSpPr txBox="1"/>
          <p:nvPr/>
        </p:nvSpPr>
        <p:spPr>
          <a:xfrm>
            <a:off x="354350" y="1332700"/>
            <a:ext cx="395400" cy="2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(16:9)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Source Code Pro</vt:lpstr>
      <vt:lpstr>Amatic SC</vt:lpstr>
      <vt:lpstr>Times New Roman</vt:lpstr>
      <vt:lpstr>Roboto</vt:lpstr>
      <vt:lpstr>Arial</vt:lpstr>
      <vt:lpstr>Beach Day</vt:lpstr>
      <vt:lpstr>Got Snacks?</vt:lpstr>
      <vt:lpstr>The 6 Steps of the Public Policy Analyst (PPA)</vt:lpstr>
      <vt:lpstr>Step 1: What is the problem?</vt:lpstr>
      <vt:lpstr>Step 2: Gather the evidence</vt:lpstr>
      <vt:lpstr>Step 3: Identify the Cause </vt:lpstr>
      <vt:lpstr>Step 4: Evaluate Existing Public Policy</vt:lpstr>
      <vt:lpstr>Step 5: Developing Public Policy Solutions</vt:lpstr>
      <vt:lpstr>Step 6: Selecting the Best Public Policy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Snacks?</dc:title>
  <cp:lastModifiedBy>Joseph Montecalvo</cp:lastModifiedBy>
  <cp:revision>1</cp:revision>
  <dcterms:modified xsi:type="dcterms:W3CDTF">2023-12-23T14:27:43Z</dcterms:modified>
</cp:coreProperties>
</file>