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7" r:id="rId1"/>
    <p:sldMasterId id="214748369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Bebas Neue" panose="020B0604020202020204" pitchFamily="34" charset="0"/>
      <p:regular r:id="rId13"/>
    </p:embeddedFont>
    <p:embeddedFont>
      <p:font typeface="Londrina Solid" panose="020B0604020202020204" charset="0"/>
      <p:regular r:id="rId14"/>
    </p:embeddedFont>
    <p:embeddedFont>
      <p:font typeface="Wellfleet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Montecalv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37ED18-AE1E-40B9-A272-F41EC8923B72}">
  <a:tblStyle styleId="{7737ED18-AE1E-40B9-A272-F41EC8923B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2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1207df5f08a_0_1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Google Shape;1182;g1207df5f08a_0_1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Google Shape;1450;g1207df5f08a_0_6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1" name="Google Shape;1451;g1207df5f08a_0_6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Google Shape;1474;g1207df5f08a_0_86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5" name="Google Shape;1475;g1207df5f08a_0_86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Google Shape;1563;g1207df5f08a_0_110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4" name="Google Shape;1564;g1207df5f08a_0_110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g1207df5f08a_0_13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3" name="Google Shape;1643;g1207df5f08a_0_134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Google Shape;1720;g1207df5f08a_0_15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1" name="Google Shape;1721;g1207df5f08a_0_15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" name="Google Shape;1851;g1207df5f08a_0_17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2" name="Google Shape;1852;g1207df5f08a_0_17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" name="Google Shape;1933;g1207df5f08a_0_17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4" name="Google Shape;1934;g1207df5f08a_0_17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" name="Google Shape;1997;g1211567acb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8" name="Google Shape;1998;g1211567acb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freepik.com/" TargetMode="Externa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4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55" name="Google Shape;55;p14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4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4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4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4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4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4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4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4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4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79;p14"/>
          <p:cNvSpPr/>
          <p:nvPr/>
        </p:nvSpPr>
        <p:spPr>
          <a:xfrm>
            <a:off x="345784" y="317693"/>
            <a:ext cx="8367731" cy="4421998"/>
          </a:xfrm>
          <a:custGeom>
            <a:avLst/>
            <a:gdLst/>
            <a:ahLst/>
            <a:cxnLst/>
            <a:rect l="l" t="t" r="r" b="b"/>
            <a:pathLst>
              <a:path w="308630" h="162454" extrusionOk="0">
                <a:moveTo>
                  <a:pt x="0" y="0"/>
                </a:moveTo>
                <a:lnTo>
                  <a:pt x="308630" y="4149"/>
                </a:lnTo>
                <a:lnTo>
                  <a:pt x="308630" y="162454"/>
                </a:lnTo>
                <a:lnTo>
                  <a:pt x="0" y="16117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80" name="Google Shape;80;p14"/>
          <p:cNvSpPr/>
          <p:nvPr/>
        </p:nvSpPr>
        <p:spPr>
          <a:xfrm>
            <a:off x="440490" y="422090"/>
            <a:ext cx="8357727" cy="4403718"/>
          </a:xfrm>
          <a:custGeom>
            <a:avLst/>
            <a:gdLst/>
            <a:ahLst/>
            <a:cxnLst/>
            <a:rect l="l" t="t" r="r" b="b"/>
            <a:pathLst>
              <a:path w="319119" h="168145" extrusionOk="0">
                <a:moveTo>
                  <a:pt x="0" y="0"/>
                </a:moveTo>
                <a:lnTo>
                  <a:pt x="319119" y="3257"/>
                </a:lnTo>
                <a:lnTo>
                  <a:pt x="311126" y="168145"/>
                </a:lnTo>
                <a:lnTo>
                  <a:pt x="5032" y="16548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914075" y="1068544"/>
            <a:ext cx="3692400" cy="193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ubTitle" idx="1"/>
          </p:nvPr>
        </p:nvSpPr>
        <p:spPr>
          <a:xfrm>
            <a:off x="914075" y="3418919"/>
            <a:ext cx="3692400" cy="6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3800">
                <a:solidFill>
                  <a:schemeClr val="accen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5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85" name="Google Shape;85;p15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15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0" name="Google Shape;110;p15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Google Shape;111;p15"/>
          <p:cNvSpPr txBox="1">
            <a:spLocks noGrp="1"/>
          </p:cNvSpPr>
          <p:nvPr>
            <p:ph type="title"/>
          </p:nvPr>
        </p:nvSpPr>
        <p:spPr>
          <a:xfrm>
            <a:off x="4176388" y="1878800"/>
            <a:ext cx="4252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title" idx="2" hasCustomPrompt="1"/>
          </p:nvPr>
        </p:nvSpPr>
        <p:spPr>
          <a:xfrm>
            <a:off x="1981912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1"/>
          </p:nvPr>
        </p:nvSpPr>
        <p:spPr>
          <a:xfrm>
            <a:off x="4176300" y="2818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6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16" name="Google Shape;116;p16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6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6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6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6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" name="Google Shape;140;p16"/>
          <p:cNvSpPr/>
          <p:nvPr/>
        </p:nvSpPr>
        <p:spPr>
          <a:xfrm>
            <a:off x="359050" y="35905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41" name="Google Shape;141;p16"/>
          <p:cNvSpPr/>
          <p:nvPr/>
        </p:nvSpPr>
        <p:spPr>
          <a:xfrm>
            <a:off x="502675" y="375025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100"/>
            </a:lvl1pPr>
            <a:lvl2pPr marL="914400" lvl="1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2pPr>
            <a:lvl3pPr marL="1371600" lvl="2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3pPr>
            <a:lvl4pPr marL="1828800" lvl="3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5pPr>
            <a:lvl6pPr marL="2743200" lvl="5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6pPr>
            <a:lvl7pPr marL="3200400" lvl="6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/>
            </a:lvl7pPr>
            <a:lvl8pPr marL="3657600" lvl="7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8pPr>
            <a:lvl9pPr marL="4114800" lvl="8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title"/>
          </p:nvPr>
        </p:nvSpPr>
        <p:spPr>
          <a:xfrm>
            <a:off x="720000" y="5350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17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46" name="Google Shape;146;p17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7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7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7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7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7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7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7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7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17"/>
          <p:cNvSpPr/>
          <p:nvPr/>
        </p:nvSpPr>
        <p:spPr>
          <a:xfrm rot="10800000">
            <a:off x="359050" y="375025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71" name="Google Shape;171;p17"/>
          <p:cNvSpPr/>
          <p:nvPr/>
        </p:nvSpPr>
        <p:spPr>
          <a:xfrm rot="10800000">
            <a:off x="422875" y="359050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Google Shape;172;p17"/>
          <p:cNvSpPr txBox="1">
            <a:spLocks noGrp="1"/>
          </p:cNvSpPr>
          <p:nvPr>
            <p:ph type="subTitle" idx="1"/>
          </p:nvPr>
        </p:nvSpPr>
        <p:spPr>
          <a:xfrm>
            <a:off x="913838" y="2217751"/>
            <a:ext cx="29076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 b="1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3" name="Google Shape;173;p17"/>
          <p:cNvSpPr txBox="1">
            <a:spLocks noGrp="1"/>
          </p:cNvSpPr>
          <p:nvPr>
            <p:ph type="subTitle" idx="2"/>
          </p:nvPr>
        </p:nvSpPr>
        <p:spPr>
          <a:xfrm>
            <a:off x="995750" y="2739100"/>
            <a:ext cx="2743800" cy="16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title"/>
          </p:nvPr>
        </p:nvSpPr>
        <p:spPr>
          <a:xfrm>
            <a:off x="720000" y="5350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subTitle" idx="3"/>
          </p:nvPr>
        </p:nvSpPr>
        <p:spPr>
          <a:xfrm>
            <a:off x="5322563" y="2217751"/>
            <a:ext cx="29076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 b="1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subTitle" idx="4"/>
          </p:nvPr>
        </p:nvSpPr>
        <p:spPr>
          <a:xfrm>
            <a:off x="5404775" y="2739100"/>
            <a:ext cx="2743200" cy="16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oogle Shape;178;p18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79" name="Google Shape;179;p18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8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8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8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8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8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8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8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8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8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8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8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8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8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8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8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8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8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8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8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8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8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8"/>
          <p:cNvSpPr/>
          <p:nvPr/>
        </p:nvSpPr>
        <p:spPr>
          <a:xfrm>
            <a:off x="359050" y="30170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04" name="Google Shape;204;p18"/>
          <p:cNvSpPr/>
          <p:nvPr/>
        </p:nvSpPr>
        <p:spPr>
          <a:xfrm>
            <a:off x="502675" y="317675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Google Shape;205;p18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19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208" name="Google Shape;208;p19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9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9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9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9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9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9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9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9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9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9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9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9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9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9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9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9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9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9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9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9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9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9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2" name="Google Shape;232;p19"/>
          <p:cNvSpPr/>
          <p:nvPr/>
        </p:nvSpPr>
        <p:spPr>
          <a:xfrm>
            <a:off x="359050" y="35905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33" name="Google Shape;233;p19"/>
          <p:cNvSpPr/>
          <p:nvPr/>
        </p:nvSpPr>
        <p:spPr>
          <a:xfrm>
            <a:off x="636450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Google Shape;234;p19"/>
          <p:cNvSpPr txBox="1">
            <a:spLocks noGrp="1"/>
          </p:cNvSpPr>
          <p:nvPr>
            <p:ph type="title"/>
          </p:nvPr>
        </p:nvSpPr>
        <p:spPr>
          <a:xfrm>
            <a:off x="914075" y="903875"/>
            <a:ext cx="4843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9"/>
          <p:cNvSpPr txBox="1">
            <a:spLocks noGrp="1"/>
          </p:cNvSpPr>
          <p:nvPr>
            <p:ph type="body" idx="1"/>
          </p:nvPr>
        </p:nvSpPr>
        <p:spPr>
          <a:xfrm>
            <a:off x="914075" y="1817825"/>
            <a:ext cx="3822000" cy="21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oogle Shape;237;p20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238" name="Google Shape;238;p20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0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0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0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0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0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0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0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0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0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0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0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0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0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0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0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0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0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0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20"/>
          <p:cNvSpPr/>
          <p:nvPr/>
        </p:nvSpPr>
        <p:spPr>
          <a:xfrm>
            <a:off x="359050" y="35905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63" name="Google Shape;263;p20"/>
          <p:cNvSpPr/>
          <p:nvPr/>
        </p:nvSpPr>
        <p:spPr>
          <a:xfrm>
            <a:off x="502675" y="375025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4" name="Google Shape;264;p20"/>
          <p:cNvSpPr txBox="1">
            <a:spLocks noGrp="1"/>
          </p:cNvSpPr>
          <p:nvPr>
            <p:ph type="title"/>
          </p:nvPr>
        </p:nvSpPr>
        <p:spPr>
          <a:xfrm>
            <a:off x="2541000" y="1198819"/>
            <a:ext cx="4062000" cy="27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21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267" name="Google Shape;267;p21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1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1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1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1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1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1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1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1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1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1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1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1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1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1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1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1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1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1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1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1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1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1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1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21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92" name="Google Shape;292;p21"/>
          <p:cNvSpPr/>
          <p:nvPr/>
        </p:nvSpPr>
        <p:spPr>
          <a:xfrm>
            <a:off x="569850" y="481050"/>
            <a:ext cx="7940975" cy="4262800"/>
          </a:xfrm>
          <a:custGeom>
            <a:avLst/>
            <a:gdLst/>
            <a:ahLst/>
            <a:cxnLst/>
            <a:rect l="l" t="t" r="r" b="b"/>
            <a:pathLst>
              <a:path w="317639" h="170512" extrusionOk="0">
                <a:moveTo>
                  <a:pt x="592" y="170512"/>
                </a:moveTo>
                <a:lnTo>
                  <a:pt x="0" y="1480"/>
                </a:lnTo>
                <a:lnTo>
                  <a:pt x="317343" y="0"/>
                </a:lnTo>
                <a:lnTo>
                  <a:pt x="317639" y="169624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3" name="Google Shape;293;p21"/>
          <p:cNvSpPr txBox="1">
            <a:spLocks noGrp="1"/>
          </p:cNvSpPr>
          <p:nvPr>
            <p:ph type="subTitle" idx="1"/>
          </p:nvPr>
        </p:nvSpPr>
        <p:spPr>
          <a:xfrm>
            <a:off x="4244725" y="2651150"/>
            <a:ext cx="4179300" cy="10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1"/>
          <p:cNvSpPr txBox="1">
            <a:spLocks noGrp="1"/>
          </p:cNvSpPr>
          <p:nvPr>
            <p:ph type="title"/>
          </p:nvPr>
        </p:nvSpPr>
        <p:spPr>
          <a:xfrm>
            <a:off x="3762900" y="1808175"/>
            <a:ext cx="4661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2"/>
          <p:cNvSpPr txBox="1">
            <a:spLocks noGrp="1"/>
          </p:cNvSpPr>
          <p:nvPr>
            <p:ph type="title"/>
          </p:nvPr>
        </p:nvSpPr>
        <p:spPr>
          <a:xfrm>
            <a:off x="715100" y="535050"/>
            <a:ext cx="3319500" cy="407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2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23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300" name="Google Shape;300;p23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3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3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3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3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3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3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3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3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3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3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3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3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3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3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3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3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3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23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325" name="Google Shape;325;p23"/>
          <p:cNvSpPr/>
          <p:nvPr/>
        </p:nvSpPr>
        <p:spPr>
          <a:xfrm>
            <a:off x="569850" y="481050"/>
            <a:ext cx="7940975" cy="4262800"/>
          </a:xfrm>
          <a:custGeom>
            <a:avLst/>
            <a:gdLst/>
            <a:ahLst/>
            <a:cxnLst/>
            <a:rect l="l" t="t" r="r" b="b"/>
            <a:pathLst>
              <a:path w="317639" h="170512" extrusionOk="0">
                <a:moveTo>
                  <a:pt x="592" y="170512"/>
                </a:moveTo>
                <a:lnTo>
                  <a:pt x="0" y="1480"/>
                </a:lnTo>
                <a:lnTo>
                  <a:pt x="317343" y="0"/>
                </a:lnTo>
                <a:lnTo>
                  <a:pt x="317639" y="169624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Google Shape;326;p23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27" name="Google Shape;327;p23"/>
          <p:cNvSpPr txBox="1">
            <a:spLocks noGrp="1"/>
          </p:cNvSpPr>
          <p:nvPr>
            <p:ph type="subTitle" idx="1"/>
          </p:nvPr>
        </p:nvSpPr>
        <p:spPr>
          <a:xfrm>
            <a:off x="1284000" y="3160701"/>
            <a:ext cx="6576000" cy="4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5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331" name="Google Shape;331;p25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5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5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5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5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5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5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5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5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5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5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5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5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5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5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5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5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5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5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5" name="Google Shape;355;p25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356" name="Google Shape;356;p25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Google Shape;357;p25"/>
          <p:cNvSpPr txBox="1">
            <a:spLocks noGrp="1"/>
          </p:cNvSpPr>
          <p:nvPr>
            <p:ph type="title"/>
          </p:nvPr>
        </p:nvSpPr>
        <p:spPr>
          <a:xfrm>
            <a:off x="1782350" y="1555550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8" name="Google Shape;358;p25"/>
          <p:cNvSpPr txBox="1">
            <a:spLocks noGrp="1"/>
          </p:cNvSpPr>
          <p:nvPr>
            <p:ph type="title" idx="2" hasCustomPrompt="1"/>
          </p:nvPr>
        </p:nvSpPr>
        <p:spPr>
          <a:xfrm>
            <a:off x="837350" y="1801368"/>
            <a:ext cx="868800" cy="7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59" name="Google Shape;359;p25"/>
          <p:cNvSpPr txBox="1">
            <a:spLocks noGrp="1"/>
          </p:cNvSpPr>
          <p:nvPr>
            <p:ph type="subTitle" idx="1"/>
          </p:nvPr>
        </p:nvSpPr>
        <p:spPr>
          <a:xfrm>
            <a:off x="1782350" y="2142075"/>
            <a:ext cx="24690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25"/>
          <p:cNvSpPr txBox="1">
            <a:spLocks noGrp="1"/>
          </p:cNvSpPr>
          <p:nvPr>
            <p:ph type="title" idx="3"/>
          </p:nvPr>
        </p:nvSpPr>
        <p:spPr>
          <a:xfrm>
            <a:off x="720000" y="53753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25"/>
          <p:cNvSpPr txBox="1">
            <a:spLocks noGrp="1"/>
          </p:cNvSpPr>
          <p:nvPr>
            <p:ph type="title" idx="4"/>
          </p:nvPr>
        </p:nvSpPr>
        <p:spPr>
          <a:xfrm>
            <a:off x="5837650" y="1555544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2" name="Google Shape;362;p25"/>
          <p:cNvSpPr txBox="1">
            <a:spLocks noGrp="1"/>
          </p:cNvSpPr>
          <p:nvPr>
            <p:ph type="title" idx="5" hasCustomPrompt="1"/>
          </p:nvPr>
        </p:nvSpPr>
        <p:spPr>
          <a:xfrm>
            <a:off x="4892647" y="1805269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3" name="Google Shape;363;p25"/>
          <p:cNvSpPr txBox="1">
            <a:spLocks noGrp="1"/>
          </p:cNvSpPr>
          <p:nvPr>
            <p:ph type="subTitle" idx="6"/>
          </p:nvPr>
        </p:nvSpPr>
        <p:spPr>
          <a:xfrm>
            <a:off x="5837650" y="2142069"/>
            <a:ext cx="24690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25"/>
          <p:cNvSpPr txBox="1">
            <a:spLocks noGrp="1"/>
          </p:cNvSpPr>
          <p:nvPr>
            <p:ph type="title" idx="7"/>
          </p:nvPr>
        </p:nvSpPr>
        <p:spPr>
          <a:xfrm>
            <a:off x="1782350" y="3136100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5" name="Google Shape;365;p25"/>
          <p:cNvSpPr txBox="1">
            <a:spLocks noGrp="1"/>
          </p:cNvSpPr>
          <p:nvPr>
            <p:ph type="title" idx="8" hasCustomPrompt="1"/>
          </p:nvPr>
        </p:nvSpPr>
        <p:spPr>
          <a:xfrm>
            <a:off x="837350" y="3389414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6" name="Google Shape;366;p25"/>
          <p:cNvSpPr txBox="1">
            <a:spLocks noGrp="1"/>
          </p:cNvSpPr>
          <p:nvPr>
            <p:ph type="subTitle" idx="9"/>
          </p:nvPr>
        </p:nvSpPr>
        <p:spPr>
          <a:xfrm>
            <a:off x="1782350" y="3722625"/>
            <a:ext cx="24690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25"/>
          <p:cNvSpPr txBox="1">
            <a:spLocks noGrp="1"/>
          </p:cNvSpPr>
          <p:nvPr>
            <p:ph type="title" idx="13"/>
          </p:nvPr>
        </p:nvSpPr>
        <p:spPr>
          <a:xfrm>
            <a:off x="5837650" y="3136081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8" name="Google Shape;368;p25"/>
          <p:cNvSpPr txBox="1">
            <a:spLocks noGrp="1"/>
          </p:cNvSpPr>
          <p:nvPr>
            <p:ph type="title" idx="14" hasCustomPrompt="1"/>
          </p:nvPr>
        </p:nvSpPr>
        <p:spPr>
          <a:xfrm>
            <a:off x="4892647" y="3389394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9" name="Google Shape;369;p25"/>
          <p:cNvSpPr txBox="1">
            <a:spLocks noGrp="1"/>
          </p:cNvSpPr>
          <p:nvPr>
            <p:ph type="subTitle" idx="15"/>
          </p:nvPr>
        </p:nvSpPr>
        <p:spPr>
          <a:xfrm>
            <a:off x="5837650" y="3722600"/>
            <a:ext cx="24690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oogle Shape;371;p26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372" name="Google Shape;372;p26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6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6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6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6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6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6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6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6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6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6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6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6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6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6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6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6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6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6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6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6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6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6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6" name="Google Shape;396;p26"/>
          <p:cNvSpPr/>
          <p:nvPr/>
        </p:nvSpPr>
        <p:spPr>
          <a:xfrm flipH="1"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397" name="Google Shape;397;p26"/>
          <p:cNvSpPr/>
          <p:nvPr/>
        </p:nvSpPr>
        <p:spPr>
          <a:xfrm flipH="1">
            <a:off x="367138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8" name="Google Shape;398;p26"/>
          <p:cNvSpPr txBox="1">
            <a:spLocks noGrp="1"/>
          </p:cNvSpPr>
          <p:nvPr>
            <p:ph type="title"/>
          </p:nvPr>
        </p:nvSpPr>
        <p:spPr>
          <a:xfrm>
            <a:off x="3151225" y="1878800"/>
            <a:ext cx="3083100" cy="8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9" name="Google Shape;399;p26"/>
          <p:cNvSpPr txBox="1">
            <a:spLocks noGrp="1"/>
          </p:cNvSpPr>
          <p:nvPr>
            <p:ph type="title" idx="2" hasCustomPrompt="1"/>
          </p:nvPr>
        </p:nvSpPr>
        <p:spPr>
          <a:xfrm>
            <a:off x="6234400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0" name="Google Shape;400;p26"/>
          <p:cNvSpPr txBox="1">
            <a:spLocks noGrp="1"/>
          </p:cNvSpPr>
          <p:nvPr>
            <p:ph type="subTitle" idx="1"/>
          </p:nvPr>
        </p:nvSpPr>
        <p:spPr>
          <a:xfrm>
            <a:off x="3151225" y="2819800"/>
            <a:ext cx="3083100" cy="4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oogle Shape;402;p27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403" name="Google Shape;403;p27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7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7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7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7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7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7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7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7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7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7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7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7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7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7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7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7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7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7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7" name="Google Shape;427;p27"/>
          <p:cNvSpPr/>
          <p:nvPr/>
        </p:nvSpPr>
        <p:spPr>
          <a:xfrm flipH="1"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428" name="Google Shape;428;p27"/>
          <p:cNvSpPr/>
          <p:nvPr/>
        </p:nvSpPr>
        <p:spPr>
          <a:xfrm flipH="1">
            <a:off x="367138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9" name="Google Shape;429;p27"/>
          <p:cNvSpPr txBox="1">
            <a:spLocks noGrp="1"/>
          </p:cNvSpPr>
          <p:nvPr>
            <p:ph type="title"/>
          </p:nvPr>
        </p:nvSpPr>
        <p:spPr>
          <a:xfrm>
            <a:off x="2909600" y="1878800"/>
            <a:ext cx="382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0" name="Google Shape;430;p27"/>
          <p:cNvSpPr txBox="1">
            <a:spLocks noGrp="1"/>
          </p:cNvSpPr>
          <p:nvPr>
            <p:ph type="title" idx="2" hasCustomPrompt="1"/>
          </p:nvPr>
        </p:nvSpPr>
        <p:spPr>
          <a:xfrm>
            <a:off x="715112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31" name="Google Shape;431;p27"/>
          <p:cNvSpPr txBox="1">
            <a:spLocks noGrp="1"/>
          </p:cNvSpPr>
          <p:nvPr>
            <p:ph type="subTitle" idx="1"/>
          </p:nvPr>
        </p:nvSpPr>
        <p:spPr>
          <a:xfrm>
            <a:off x="2909600" y="2818450"/>
            <a:ext cx="29091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_HEADER_1_1_1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" name="Google Shape;433;p28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434" name="Google Shape;434;p28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8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8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8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8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8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8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8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8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8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8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8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8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8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8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8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8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8" name="Google Shape;458;p28"/>
          <p:cNvSpPr/>
          <p:nvPr/>
        </p:nvSpPr>
        <p:spPr>
          <a:xfrm rot="10800000" flipH="1">
            <a:off x="286994" y="319393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459" name="Google Shape;459;p28"/>
          <p:cNvSpPr/>
          <p:nvPr/>
        </p:nvSpPr>
        <p:spPr>
          <a:xfrm rot="10800000" flipH="1">
            <a:off x="396300" y="326715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" name="Google Shape;460;p28"/>
          <p:cNvSpPr txBox="1">
            <a:spLocks noGrp="1"/>
          </p:cNvSpPr>
          <p:nvPr>
            <p:ph type="title"/>
          </p:nvPr>
        </p:nvSpPr>
        <p:spPr>
          <a:xfrm>
            <a:off x="3301750" y="1878800"/>
            <a:ext cx="2609700" cy="8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61" name="Google Shape;461;p28"/>
          <p:cNvSpPr txBox="1">
            <a:spLocks noGrp="1"/>
          </p:cNvSpPr>
          <p:nvPr>
            <p:ph type="title" idx="2" hasCustomPrompt="1"/>
          </p:nvPr>
        </p:nvSpPr>
        <p:spPr>
          <a:xfrm>
            <a:off x="5911450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62" name="Google Shape;462;p28"/>
          <p:cNvSpPr txBox="1">
            <a:spLocks noGrp="1"/>
          </p:cNvSpPr>
          <p:nvPr>
            <p:ph type="subTitle" idx="1"/>
          </p:nvPr>
        </p:nvSpPr>
        <p:spPr>
          <a:xfrm>
            <a:off x="3301600" y="2819800"/>
            <a:ext cx="2609700" cy="4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4" name="Google Shape;464;p29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465" name="Google Shape;465;p29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9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9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9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9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9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9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9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9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9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9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9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9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9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9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9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9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9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9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9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9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9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9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9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29"/>
          <p:cNvSpPr/>
          <p:nvPr/>
        </p:nvSpPr>
        <p:spPr>
          <a:xfrm rot="10800000">
            <a:off x="359050" y="375025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490" name="Google Shape;490;p29"/>
          <p:cNvSpPr/>
          <p:nvPr/>
        </p:nvSpPr>
        <p:spPr>
          <a:xfrm rot="10800000">
            <a:off x="422875" y="359050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1" name="Google Shape;491;p29"/>
          <p:cNvSpPr txBox="1">
            <a:spLocks noGrp="1"/>
          </p:cNvSpPr>
          <p:nvPr>
            <p:ph type="subTitle" idx="1"/>
          </p:nvPr>
        </p:nvSpPr>
        <p:spPr>
          <a:xfrm>
            <a:off x="720025" y="1718672"/>
            <a:ext cx="29076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 b="1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2" name="Google Shape;492;p29"/>
          <p:cNvSpPr txBox="1">
            <a:spLocks noGrp="1"/>
          </p:cNvSpPr>
          <p:nvPr>
            <p:ph type="subTitle" idx="2"/>
          </p:nvPr>
        </p:nvSpPr>
        <p:spPr>
          <a:xfrm>
            <a:off x="720025" y="2175276"/>
            <a:ext cx="3623400" cy="16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493" name="Google Shape;493;p29"/>
          <p:cNvSpPr txBox="1">
            <a:spLocks noGrp="1"/>
          </p:cNvSpPr>
          <p:nvPr>
            <p:ph type="title"/>
          </p:nvPr>
        </p:nvSpPr>
        <p:spPr>
          <a:xfrm>
            <a:off x="720000" y="5350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29"/>
          <p:cNvSpPr txBox="1">
            <a:spLocks noGrp="1"/>
          </p:cNvSpPr>
          <p:nvPr>
            <p:ph type="subTitle" idx="3"/>
          </p:nvPr>
        </p:nvSpPr>
        <p:spPr>
          <a:xfrm>
            <a:off x="5322563" y="1718672"/>
            <a:ext cx="29076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 b="1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5" name="Google Shape;495;p29"/>
          <p:cNvSpPr txBox="1">
            <a:spLocks noGrp="1"/>
          </p:cNvSpPr>
          <p:nvPr>
            <p:ph type="subTitle" idx="4"/>
          </p:nvPr>
        </p:nvSpPr>
        <p:spPr>
          <a:xfrm>
            <a:off x="4591050" y="2175275"/>
            <a:ext cx="3832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496" name="Google Shape;496;p29"/>
          <p:cNvSpPr txBox="1">
            <a:spLocks noGrp="1"/>
          </p:cNvSpPr>
          <p:nvPr>
            <p:ph type="subTitle" idx="5"/>
          </p:nvPr>
        </p:nvSpPr>
        <p:spPr>
          <a:xfrm>
            <a:off x="720025" y="1174413"/>
            <a:ext cx="77040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30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499" name="Google Shape;499;p30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0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0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0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0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0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0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0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0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0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0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0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0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0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0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0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0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3" name="Google Shape;523;p30"/>
          <p:cNvSpPr/>
          <p:nvPr/>
        </p:nvSpPr>
        <p:spPr>
          <a:xfrm>
            <a:off x="357100" y="391425"/>
            <a:ext cx="8480925" cy="4429325"/>
          </a:xfrm>
          <a:custGeom>
            <a:avLst/>
            <a:gdLst/>
            <a:ahLst/>
            <a:cxnLst/>
            <a:rect l="l" t="t" r="r" b="b"/>
            <a:pathLst>
              <a:path w="339237" h="177173" extrusionOk="0">
                <a:moveTo>
                  <a:pt x="549" y="0"/>
                </a:moveTo>
                <a:lnTo>
                  <a:pt x="339237" y="275"/>
                </a:lnTo>
                <a:lnTo>
                  <a:pt x="339237" y="177173"/>
                </a:lnTo>
                <a:lnTo>
                  <a:pt x="0" y="1760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24" name="Google Shape;524;p30"/>
          <p:cNvSpPr/>
          <p:nvPr/>
        </p:nvSpPr>
        <p:spPr>
          <a:xfrm>
            <a:off x="418900" y="357100"/>
            <a:ext cx="8329850" cy="4394975"/>
          </a:xfrm>
          <a:custGeom>
            <a:avLst/>
            <a:gdLst/>
            <a:ahLst/>
            <a:cxnLst/>
            <a:rect l="l" t="t" r="r" b="b"/>
            <a:pathLst>
              <a:path w="333194" h="175799" extrusionOk="0">
                <a:moveTo>
                  <a:pt x="0" y="0"/>
                </a:moveTo>
                <a:lnTo>
                  <a:pt x="1099" y="175799"/>
                </a:lnTo>
                <a:lnTo>
                  <a:pt x="333194" y="174975"/>
                </a:lnTo>
                <a:lnTo>
                  <a:pt x="333194" y="4944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5" name="Google Shape;525;p30"/>
          <p:cNvSpPr txBox="1">
            <a:spLocks noGrp="1"/>
          </p:cNvSpPr>
          <p:nvPr>
            <p:ph type="title"/>
          </p:nvPr>
        </p:nvSpPr>
        <p:spPr>
          <a:xfrm>
            <a:off x="4754150" y="3198150"/>
            <a:ext cx="2931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26" name="Google Shape;526;p30"/>
          <p:cNvSpPr txBox="1">
            <a:spLocks noGrp="1"/>
          </p:cNvSpPr>
          <p:nvPr>
            <p:ph type="subTitle" idx="1"/>
          </p:nvPr>
        </p:nvSpPr>
        <p:spPr>
          <a:xfrm>
            <a:off x="1458150" y="1413448"/>
            <a:ext cx="62277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" name="Google Shape;528;p31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529" name="Google Shape;529;p31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1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1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1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1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1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1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1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1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1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1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1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1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1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1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1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1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1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1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1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1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1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1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1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3" name="Google Shape;553;p31"/>
          <p:cNvSpPr/>
          <p:nvPr/>
        </p:nvSpPr>
        <p:spPr>
          <a:xfrm>
            <a:off x="359050" y="35905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54" name="Google Shape;554;p31"/>
          <p:cNvSpPr/>
          <p:nvPr/>
        </p:nvSpPr>
        <p:spPr>
          <a:xfrm>
            <a:off x="502675" y="375025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5" name="Google Shape;555;p31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32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558" name="Google Shape;558;p32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2" name="Google Shape;582;p32"/>
          <p:cNvSpPr/>
          <p:nvPr/>
        </p:nvSpPr>
        <p:spPr>
          <a:xfrm flipH="1">
            <a:off x="359050" y="359050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83" name="Google Shape;583;p32"/>
          <p:cNvSpPr/>
          <p:nvPr/>
        </p:nvSpPr>
        <p:spPr>
          <a:xfrm flipH="1">
            <a:off x="422875" y="375025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4" name="Google Shape;584;p32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1_1_1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6" name="Google Shape;586;p33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587" name="Google Shape;587;p33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1" name="Google Shape;611;p33"/>
          <p:cNvSpPr/>
          <p:nvPr/>
        </p:nvSpPr>
        <p:spPr>
          <a:xfrm rot="10800000">
            <a:off x="359050" y="375025"/>
            <a:ext cx="8393975" cy="4524125"/>
          </a:xfrm>
          <a:custGeom>
            <a:avLst/>
            <a:gdLst/>
            <a:ahLst/>
            <a:cxnLst/>
            <a:rect l="l" t="t" r="r" b="b"/>
            <a:pathLst>
              <a:path w="335759" h="180965" extrusionOk="0">
                <a:moveTo>
                  <a:pt x="0" y="0"/>
                </a:moveTo>
                <a:lnTo>
                  <a:pt x="2554" y="180965"/>
                </a:lnTo>
                <a:lnTo>
                  <a:pt x="335759" y="178093"/>
                </a:lnTo>
                <a:lnTo>
                  <a:pt x="333525" y="383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12" name="Google Shape;612;p33"/>
          <p:cNvSpPr/>
          <p:nvPr/>
        </p:nvSpPr>
        <p:spPr>
          <a:xfrm rot="10800000">
            <a:off x="422875" y="359050"/>
            <a:ext cx="8186525" cy="4524125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3" name="Google Shape;613;p33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1_1_1_1_1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615;p34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616" name="Google Shape;616;p34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4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0" name="Google Shape;640;p34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41" name="Google Shape;641;p34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2" name="Google Shape;642;p34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_ONLY_1_1_1_1_1_1_1"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4" name="Google Shape;644;p35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645" name="Google Shape;645;p35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5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5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5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5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5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5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5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5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5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5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5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5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5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5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5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5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5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5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5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5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5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5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5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9" name="Google Shape;669;p35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70" name="Google Shape;670;p35"/>
          <p:cNvSpPr/>
          <p:nvPr/>
        </p:nvSpPr>
        <p:spPr>
          <a:xfrm>
            <a:off x="569850" y="481050"/>
            <a:ext cx="7940975" cy="4262800"/>
          </a:xfrm>
          <a:custGeom>
            <a:avLst/>
            <a:gdLst/>
            <a:ahLst/>
            <a:cxnLst/>
            <a:rect l="l" t="t" r="r" b="b"/>
            <a:pathLst>
              <a:path w="317639" h="170512" extrusionOk="0">
                <a:moveTo>
                  <a:pt x="592" y="170512"/>
                </a:moveTo>
                <a:lnTo>
                  <a:pt x="0" y="1480"/>
                </a:lnTo>
                <a:lnTo>
                  <a:pt x="317343" y="0"/>
                </a:lnTo>
                <a:lnTo>
                  <a:pt x="317639" y="169624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1" name="Google Shape;671;p35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_ONLY_1_1_1_1_1_1_1_1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oogle Shape;673;p36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674" name="Google Shape;674;p36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6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6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6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6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6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6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6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6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6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6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6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6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6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6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6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6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6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6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6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6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6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6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6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8" name="Google Shape;698;p36"/>
          <p:cNvSpPr/>
          <p:nvPr/>
        </p:nvSpPr>
        <p:spPr>
          <a:xfrm flipH="1"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99" name="Google Shape;699;p36"/>
          <p:cNvSpPr/>
          <p:nvPr/>
        </p:nvSpPr>
        <p:spPr>
          <a:xfrm flipH="1">
            <a:off x="529425" y="481050"/>
            <a:ext cx="7940975" cy="4262800"/>
          </a:xfrm>
          <a:custGeom>
            <a:avLst/>
            <a:gdLst/>
            <a:ahLst/>
            <a:cxnLst/>
            <a:rect l="l" t="t" r="r" b="b"/>
            <a:pathLst>
              <a:path w="317639" h="170512" extrusionOk="0">
                <a:moveTo>
                  <a:pt x="592" y="170512"/>
                </a:moveTo>
                <a:lnTo>
                  <a:pt x="0" y="1480"/>
                </a:lnTo>
                <a:lnTo>
                  <a:pt x="317343" y="0"/>
                </a:lnTo>
                <a:lnTo>
                  <a:pt x="317639" y="169624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0" name="Google Shape;700;p36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2" name="Google Shape;702;p37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703" name="Google Shape;703;p37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7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7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7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7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7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7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7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7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7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7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7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7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7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7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7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7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7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7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7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7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7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7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7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37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728" name="Google Shape;728;p37"/>
          <p:cNvSpPr/>
          <p:nvPr/>
        </p:nvSpPr>
        <p:spPr>
          <a:xfrm>
            <a:off x="636450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9" name="Google Shape;729;p37"/>
          <p:cNvSpPr txBox="1">
            <a:spLocks noGrp="1"/>
          </p:cNvSpPr>
          <p:nvPr>
            <p:ph type="subTitle" idx="1"/>
          </p:nvPr>
        </p:nvSpPr>
        <p:spPr>
          <a:xfrm>
            <a:off x="1073025" y="2729350"/>
            <a:ext cx="3337800" cy="121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37"/>
          <p:cNvSpPr txBox="1">
            <a:spLocks noGrp="1"/>
          </p:cNvSpPr>
          <p:nvPr>
            <p:ph type="title"/>
          </p:nvPr>
        </p:nvSpPr>
        <p:spPr>
          <a:xfrm>
            <a:off x="1073025" y="1436400"/>
            <a:ext cx="3337800" cy="110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97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2" name="Google Shape;732;p38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733" name="Google Shape;733;p38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8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8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8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8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8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8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8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8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8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8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8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8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8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8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8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8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8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8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8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8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8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8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8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7" name="Google Shape;757;p38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758" name="Google Shape;758;p38"/>
          <p:cNvSpPr/>
          <p:nvPr/>
        </p:nvSpPr>
        <p:spPr>
          <a:xfrm>
            <a:off x="636450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9" name="Google Shape;759;p38"/>
          <p:cNvSpPr txBox="1">
            <a:spLocks noGrp="1"/>
          </p:cNvSpPr>
          <p:nvPr>
            <p:ph type="subTitle" idx="1"/>
          </p:nvPr>
        </p:nvSpPr>
        <p:spPr>
          <a:xfrm>
            <a:off x="961000" y="3385700"/>
            <a:ext cx="3818400" cy="7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60" name="Google Shape;760;p38"/>
          <p:cNvSpPr txBox="1">
            <a:spLocks noGrp="1"/>
          </p:cNvSpPr>
          <p:nvPr>
            <p:ph type="title"/>
          </p:nvPr>
        </p:nvSpPr>
        <p:spPr>
          <a:xfrm>
            <a:off x="961000" y="1013200"/>
            <a:ext cx="4175700" cy="241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6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_1"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39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763" name="Google Shape;763;p39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9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9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9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9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9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9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9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9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9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9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9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9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9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9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9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9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9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9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9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9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9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9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9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7" name="Google Shape;787;p39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788" name="Google Shape;788;p39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9" name="Google Shape;789;p39"/>
          <p:cNvSpPr txBox="1">
            <a:spLocks noGrp="1"/>
          </p:cNvSpPr>
          <p:nvPr>
            <p:ph type="subTitle" idx="1"/>
          </p:nvPr>
        </p:nvSpPr>
        <p:spPr>
          <a:xfrm>
            <a:off x="4498200" y="1737426"/>
            <a:ext cx="3793200" cy="23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790" name="Google Shape;790;p39"/>
          <p:cNvSpPr txBox="1">
            <a:spLocks noGrp="1"/>
          </p:cNvSpPr>
          <p:nvPr>
            <p:ph type="title"/>
          </p:nvPr>
        </p:nvSpPr>
        <p:spPr>
          <a:xfrm>
            <a:off x="720000" y="5350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1_1_1"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2" name="Google Shape;792;p40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793" name="Google Shape;793;p40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0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0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0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0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0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0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0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0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0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0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0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0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0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0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0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0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0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0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0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0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0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0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0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7" name="Google Shape;817;p40"/>
          <p:cNvSpPr/>
          <p:nvPr/>
        </p:nvSpPr>
        <p:spPr>
          <a:xfrm rot="10800000">
            <a:off x="286994" y="319393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818" name="Google Shape;818;p40"/>
          <p:cNvSpPr/>
          <p:nvPr/>
        </p:nvSpPr>
        <p:spPr>
          <a:xfrm rot="10800000">
            <a:off x="367138" y="326715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9" name="Google Shape;819;p40"/>
          <p:cNvSpPr txBox="1">
            <a:spLocks noGrp="1"/>
          </p:cNvSpPr>
          <p:nvPr>
            <p:ph type="subTitle" idx="1"/>
          </p:nvPr>
        </p:nvSpPr>
        <p:spPr>
          <a:xfrm>
            <a:off x="4129600" y="2500438"/>
            <a:ext cx="4242600" cy="82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820" name="Google Shape;820;p40"/>
          <p:cNvSpPr txBox="1">
            <a:spLocks noGrp="1"/>
          </p:cNvSpPr>
          <p:nvPr>
            <p:ph type="title"/>
          </p:nvPr>
        </p:nvSpPr>
        <p:spPr>
          <a:xfrm>
            <a:off x="4129600" y="1821663"/>
            <a:ext cx="424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_1_1_1"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" name="Google Shape;822;p41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823" name="Google Shape;823;p41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1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1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1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1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1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1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1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1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1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1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1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1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1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1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1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1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1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1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1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1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1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7" name="Google Shape;847;p41"/>
          <p:cNvSpPr/>
          <p:nvPr/>
        </p:nvSpPr>
        <p:spPr>
          <a:xfrm rot="10800000" flipH="1">
            <a:off x="286994" y="319393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848" name="Google Shape;848;p41"/>
          <p:cNvSpPr/>
          <p:nvPr/>
        </p:nvSpPr>
        <p:spPr>
          <a:xfrm rot="10800000" flipH="1">
            <a:off x="396300" y="326715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9" name="Google Shape;849;p41"/>
          <p:cNvSpPr txBox="1">
            <a:spLocks noGrp="1"/>
          </p:cNvSpPr>
          <p:nvPr>
            <p:ph type="subTitle" idx="1"/>
          </p:nvPr>
        </p:nvSpPr>
        <p:spPr>
          <a:xfrm>
            <a:off x="779394" y="2500438"/>
            <a:ext cx="4242600" cy="82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850" name="Google Shape;850;p41"/>
          <p:cNvSpPr txBox="1">
            <a:spLocks noGrp="1"/>
          </p:cNvSpPr>
          <p:nvPr>
            <p:ph type="title"/>
          </p:nvPr>
        </p:nvSpPr>
        <p:spPr>
          <a:xfrm>
            <a:off x="779394" y="1821663"/>
            <a:ext cx="424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_1_1_2"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2" name="Google Shape;852;p42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853" name="Google Shape;853;p42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2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2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2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2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2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2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2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2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2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2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2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2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2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2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2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2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2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2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2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2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2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2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2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7" name="Google Shape;877;p42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878" name="Google Shape;878;p42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9" name="Google Shape;879;p42"/>
          <p:cNvSpPr txBox="1">
            <a:spLocks noGrp="1"/>
          </p:cNvSpPr>
          <p:nvPr>
            <p:ph type="subTitle" idx="1"/>
          </p:nvPr>
        </p:nvSpPr>
        <p:spPr>
          <a:xfrm>
            <a:off x="4129600" y="2500438"/>
            <a:ext cx="4242600" cy="82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880" name="Google Shape;880;p42"/>
          <p:cNvSpPr txBox="1">
            <a:spLocks noGrp="1"/>
          </p:cNvSpPr>
          <p:nvPr>
            <p:ph type="title"/>
          </p:nvPr>
        </p:nvSpPr>
        <p:spPr>
          <a:xfrm>
            <a:off x="4129600" y="1821663"/>
            <a:ext cx="424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1_1_1_2_1"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2" name="Google Shape;882;p43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883" name="Google Shape;883;p43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3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3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3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3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3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3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3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3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3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3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3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3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3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3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3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3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3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3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3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3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3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3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3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7" name="Google Shape;907;p43"/>
          <p:cNvSpPr/>
          <p:nvPr/>
        </p:nvSpPr>
        <p:spPr>
          <a:xfrm rot="10800000" flipH="1">
            <a:off x="286994" y="319393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08" name="Google Shape;908;p43"/>
          <p:cNvSpPr/>
          <p:nvPr/>
        </p:nvSpPr>
        <p:spPr>
          <a:xfrm rot="10800000" flipH="1">
            <a:off x="396300" y="326715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9" name="Google Shape;909;p43"/>
          <p:cNvSpPr txBox="1">
            <a:spLocks noGrp="1"/>
          </p:cNvSpPr>
          <p:nvPr>
            <p:ph type="subTitle" idx="1"/>
          </p:nvPr>
        </p:nvSpPr>
        <p:spPr>
          <a:xfrm>
            <a:off x="720000" y="1206425"/>
            <a:ext cx="7704000" cy="316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910" name="Google Shape;910;p43"/>
          <p:cNvSpPr txBox="1">
            <a:spLocks noGrp="1"/>
          </p:cNvSpPr>
          <p:nvPr>
            <p:ph type="title"/>
          </p:nvPr>
        </p:nvSpPr>
        <p:spPr>
          <a:xfrm>
            <a:off x="720000" y="5350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BLANK_1_1_1_2_3"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2" name="Google Shape;912;p44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913" name="Google Shape;913;p44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4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4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4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4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4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4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4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4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4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4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4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4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4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4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4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4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4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4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4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4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4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4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4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7" name="Google Shape;937;p44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38" name="Google Shape;938;p44"/>
          <p:cNvSpPr/>
          <p:nvPr/>
        </p:nvSpPr>
        <p:spPr>
          <a:xfrm>
            <a:off x="636450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9" name="Google Shape;939;p44"/>
          <p:cNvSpPr txBox="1">
            <a:spLocks noGrp="1"/>
          </p:cNvSpPr>
          <p:nvPr>
            <p:ph type="title"/>
          </p:nvPr>
        </p:nvSpPr>
        <p:spPr>
          <a:xfrm>
            <a:off x="720000" y="32817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40" name="Google Shape;940;p44"/>
          <p:cNvSpPr txBox="1">
            <a:spLocks noGrp="1"/>
          </p:cNvSpPr>
          <p:nvPr>
            <p:ph type="subTitle" idx="1"/>
          </p:nvPr>
        </p:nvSpPr>
        <p:spPr>
          <a:xfrm>
            <a:off x="720000" y="386826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41" name="Google Shape;941;p44"/>
          <p:cNvSpPr txBox="1">
            <a:spLocks noGrp="1"/>
          </p:cNvSpPr>
          <p:nvPr>
            <p:ph type="title" idx="2"/>
          </p:nvPr>
        </p:nvSpPr>
        <p:spPr>
          <a:xfrm>
            <a:off x="3403800" y="32817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42" name="Google Shape;942;p44"/>
          <p:cNvSpPr txBox="1">
            <a:spLocks noGrp="1"/>
          </p:cNvSpPr>
          <p:nvPr>
            <p:ph type="subTitle" idx="3"/>
          </p:nvPr>
        </p:nvSpPr>
        <p:spPr>
          <a:xfrm>
            <a:off x="3403800" y="386826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43" name="Google Shape;943;p44"/>
          <p:cNvSpPr txBox="1">
            <a:spLocks noGrp="1"/>
          </p:cNvSpPr>
          <p:nvPr>
            <p:ph type="title" idx="4"/>
          </p:nvPr>
        </p:nvSpPr>
        <p:spPr>
          <a:xfrm>
            <a:off x="6087600" y="32817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None/>
              <a:defRPr sz="25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44" name="Google Shape;944;p44"/>
          <p:cNvSpPr txBox="1">
            <a:spLocks noGrp="1"/>
          </p:cNvSpPr>
          <p:nvPr>
            <p:ph type="subTitle" idx="5"/>
          </p:nvPr>
        </p:nvSpPr>
        <p:spPr>
          <a:xfrm>
            <a:off x="6087600" y="386826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45" name="Google Shape;945;p44"/>
          <p:cNvSpPr txBox="1">
            <a:spLocks noGrp="1"/>
          </p:cNvSpPr>
          <p:nvPr>
            <p:ph type="title" idx="6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1_2_2"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7" name="Google Shape;947;p45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948" name="Google Shape;948;p45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5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5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5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5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5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5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5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5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5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5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5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5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5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5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5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5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5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5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5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5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5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5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5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2" name="Google Shape;972;p45"/>
          <p:cNvSpPr/>
          <p:nvPr/>
        </p:nvSpPr>
        <p:spPr>
          <a:xfrm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73" name="Google Shape;973;p45"/>
          <p:cNvSpPr/>
          <p:nvPr/>
        </p:nvSpPr>
        <p:spPr>
          <a:xfrm>
            <a:off x="636450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4" name="Google Shape;974;p45"/>
          <p:cNvSpPr txBox="1">
            <a:spLocks noGrp="1"/>
          </p:cNvSpPr>
          <p:nvPr>
            <p:ph type="title"/>
          </p:nvPr>
        </p:nvSpPr>
        <p:spPr>
          <a:xfrm>
            <a:off x="1589925" y="1332800"/>
            <a:ext cx="1618500" cy="3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75" name="Google Shape;975;p45"/>
          <p:cNvSpPr txBox="1">
            <a:spLocks noGrp="1"/>
          </p:cNvSpPr>
          <p:nvPr>
            <p:ph type="subTitle" idx="1"/>
          </p:nvPr>
        </p:nvSpPr>
        <p:spPr>
          <a:xfrm>
            <a:off x="1230975" y="1817475"/>
            <a:ext cx="23364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76" name="Google Shape;976;p45"/>
          <p:cNvSpPr txBox="1">
            <a:spLocks noGrp="1"/>
          </p:cNvSpPr>
          <p:nvPr>
            <p:ph type="title" idx="2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77" name="Google Shape;977;p45"/>
          <p:cNvSpPr txBox="1">
            <a:spLocks noGrp="1"/>
          </p:cNvSpPr>
          <p:nvPr>
            <p:ph type="title" idx="3"/>
          </p:nvPr>
        </p:nvSpPr>
        <p:spPr>
          <a:xfrm>
            <a:off x="1589925" y="2444713"/>
            <a:ext cx="1618500" cy="3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78" name="Google Shape;978;p45"/>
          <p:cNvSpPr txBox="1">
            <a:spLocks noGrp="1"/>
          </p:cNvSpPr>
          <p:nvPr>
            <p:ph type="subTitle" idx="4"/>
          </p:nvPr>
        </p:nvSpPr>
        <p:spPr>
          <a:xfrm>
            <a:off x="1230975" y="2928482"/>
            <a:ext cx="23364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79" name="Google Shape;979;p45"/>
          <p:cNvSpPr txBox="1">
            <a:spLocks noGrp="1"/>
          </p:cNvSpPr>
          <p:nvPr>
            <p:ph type="title" idx="5"/>
          </p:nvPr>
        </p:nvSpPr>
        <p:spPr>
          <a:xfrm>
            <a:off x="1589925" y="3556650"/>
            <a:ext cx="1618500" cy="3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80" name="Google Shape;980;p45"/>
          <p:cNvSpPr txBox="1">
            <a:spLocks noGrp="1"/>
          </p:cNvSpPr>
          <p:nvPr>
            <p:ph type="subTitle" idx="6"/>
          </p:nvPr>
        </p:nvSpPr>
        <p:spPr>
          <a:xfrm>
            <a:off x="1230975" y="4035972"/>
            <a:ext cx="23364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2" name="Google Shape;982;p46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983" name="Google Shape;983;p46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6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6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6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6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6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6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6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6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6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6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6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6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6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6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6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6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6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6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6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6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6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6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6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7" name="Google Shape;1007;p46"/>
          <p:cNvSpPr/>
          <p:nvPr/>
        </p:nvSpPr>
        <p:spPr>
          <a:xfrm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008" name="Google Shape;1008;p46"/>
          <p:cNvSpPr/>
          <p:nvPr/>
        </p:nvSpPr>
        <p:spPr>
          <a:xfrm>
            <a:off x="396300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9" name="Google Shape;1009;p46"/>
          <p:cNvSpPr txBox="1">
            <a:spLocks noGrp="1"/>
          </p:cNvSpPr>
          <p:nvPr>
            <p:ph type="title"/>
          </p:nvPr>
        </p:nvSpPr>
        <p:spPr>
          <a:xfrm>
            <a:off x="1191456" y="1912875"/>
            <a:ext cx="2867100" cy="3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10" name="Google Shape;1010;p46"/>
          <p:cNvSpPr txBox="1">
            <a:spLocks noGrp="1"/>
          </p:cNvSpPr>
          <p:nvPr>
            <p:ph type="subTitle" idx="1"/>
          </p:nvPr>
        </p:nvSpPr>
        <p:spPr>
          <a:xfrm>
            <a:off x="1163106" y="2264862"/>
            <a:ext cx="2923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11" name="Google Shape;1011;p46"/>
          <p:cNvSpPr txBox="1">
            <a:spLocks noGrp="1"/>
          </p:cNvSpPr>
          <p:nvPr>
            <p:ph type="title" idx="2"/>
          </p:nvPr>
        </p:nvSpPr>
        <p:spPr>
          <a:xfrm>
            <a:off x="5082144" y="1912271"/>
            <a:ext cx="28713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12" name="Google Shape;1012;p46"/>
          <p:cNvSpPr txBox="1">
            <a:spLocks noGrp="1"/>
          </p:cNvSpPr>
          <p:nvPr>
            <p:ph type="subTitle" idx="3"/>
          </p:nvPr>
        </p:nvSpPr>
        <p:spPr>
          <a:xfrm>
            <a:off x="5054694" y="2265017"/>
            <a:ext cx="2926200" cy="48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13" name="Google Shape;1013;p46"/>
          <p:cNvSpPr txBox="1">
            <a:spLocks noGrp="1"/>
          </p:cNvSpPr>
          <p:nvPr>
            <p:ph type="title" idx="4"/>
          </p:nvPr>
        </p:nvSpPr>
        <p:spPr>
          <a:xfrm>
            <a:off x="1193577" y="3504400"/>
            <a:ext cx="28671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14" name="Google Shape;1014;p46"/>
          <p:cNvSpPr txBox="1">
            <a:spLocks noGrp="1"/>
          </p:cNvSpPr>
          <p:nvPr>
            <p:ph type="subTitle" idx="5"/>
          </p:nvPr>
        </p:nvSpPr>
        <p:spPr>
          <a:xfrm>
            <a:off x="1165227" y="3864399"/>
            <a:ext cx="2923800" cy="48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15" name="Google Shape;1015;p46"/>
          <p:cNvSpPr txBox="1">
            <a:spLocks noGrp="1"/>
          </p:cNvSpPr>
          <p:nvPr>
            <p:ph type="title" idx="6"/>
          </p:nvPr>
        </p:nvSpPr>
        <p:spPr>
          <a:xfrm>
            <a:off x="5084134" y="3510588"/>
            <a:ext cx="28671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16" name="Google Shape;1016;p46"/>
          <p:cNvSpPr txBox="1">
            <a:spLocks noGrp="1"/>
          </p:cNvSpPr>
          <p:nvPr>
            <p:ph type="subTitle" idx="7"/>
          </p:nvPr>
        </p:nvSpPr>
        <p:spPr>
          <a:xfrm>
            <a:off x="5056834" y="3864399"/>
            <a:ext cx="2921700" cy="48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17" name="Google Shape;1017;p46"/>
          <p:cNvSpPr txBox="1">
            <a:spLocks noGrp="1"/>
          </p:cNvSpPr>
          <p:nvPr>
            <p:ph type="title" idx="8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9" name="Google Shape;1019;p47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020" name="Google Shape;1020;p47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7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7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7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7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7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7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7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7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7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7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7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7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7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7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7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7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7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7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7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7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7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7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7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4" name="Google Shape;1044;p47"/>
          <p:cNvSpPr/>
          <p:nvPr/>
        </p:nvSpPr>
        <p:spPr>
          <a:xfrm rot="10800000">
            <a:off x="286994" y="319393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045" name="Google Shape;1045;p47"/>
          <p:cNvSpPr/>
          <p:nvPr/>
        </p:nvSpPr>
        <p:spPr>
          <a:xfrm rot="10800000">
            <a:off x="367138" y="326715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6" name="Google Shape;1046;p47"/>
          <p:cNvSpPr txBox="1">
            <a:spLocks noGrp="1"/>
          </p:cNvSpPr>
          <p:nvPr>
            <p:ph type="title"/>
          </p:nvPr>
        </p:nvSpPr>
        <p:spPr>
          <a:xfrm>
            <a:off x="676350" y="16828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47" name="Google Shape;1047;p47"/>
          <p:cNvSpPr txBox="1">
            <a:spLocks noGrp="1"/>
          </p:cNvSpPr>
          <p:nvPr>
            <p:ph type="subTitle" idx="1"/>
          </p:nvPr>
        </p:nvSpPr>
        <p:spPr>
          <a:xfrm>
            <a:off x="720000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1048;p47"/>
          <p:cNvSpPr txBox="1">
            <a:spLocks noGrp="1"/>
          </p:cNvSpPr>
          <p:nvPr>
            <p:ph type="title" idx="2"/>
          </p:nvPr>
        </p:nvSpPr>
        <p:spPr>
          <a:xfrm>
            <a:off x="3281048" y="16828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49" name="Google Shape;1049;p47"/>
          <p:cNvSpPr txBox="1">
            <a:spLocks noGrp="1"/>
          </p:cNvSpPr>
          <p:nvPr>
            <p:ph type="subTitle" idx="3"/>
          </p:nvPr>
        </p:nvSpPr>
        <p:spPr>
          <a:xfrm>
            <a:off x="3324698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1050;p47"/>
          <p:cNvSpPr txBox="1">
            <a:spLocks noGrp="1"/>
          </p:cNvSpPr>
          <p:nvPr>
            <p:ph type="title" idx="4"/>
          </p:nvPr>
        </p:nvSpPr>
        <p:spPr>
          <a:xfrm>
            <a:off x="676350" y="31162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1" name="Google Shape;1051;p47"/>
          <p:cNvSpPr txBox="1">
            <a:spLocks noGrp="1"/>
          </p:cNvSpPr>
          <p:nvPr>
            <p:ph type="subTitle" idx="5"/>
          </p:nvPr>
        </p:nvSpPr>
        <p:spPr>
          <a:xfrm>
            <a:off x="720000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52" name="Google Shape;1052;p47"/>
          <p:cNvSpPr txBox="1">
            <a:spLocks noGrp="1"/>
          </p:cNvSpPr>
          <p:nvPr>
            <p:ph type="title" idx="6"/>
          </p:nvPr>
        </p:nvSpPr>
        <p:spPr>
          <a:xfrm>
            <a:off x="3281048" y="31162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3" name="Google Shape;1053;p47"/>
          <p:cNvSpPr txBox="1">
            <a:spLocks noGrp="1"/>
          </p:cNvSpPr>
          <p:nvPr>
            <p:ph type="subTitle" idx="7"/>
          </p:nvPr>
        </p:nvSpPr>
        <p:spPr>
          <a:xfrm>
            <a:off x="3324698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1054;p47"/>
          <p:cNvSpPr txBox="1">
            <a:spLocks noGrp="1"/>
          </p:cNvSpPr>
          <p:nvPr>
            <p:ph type="title" idx="8"/>
          </p:nvPr>
        </p:nvSpPr>
        <p:spPr>
          <a:xfrm>
            <a:off x="6031409" y="16828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5" name="Google Shape;1055;p47"/>
          <p:cNvSpPr txBox="1">
            <a:spLocks noGrp="1"/>
          </p:cNvSpPr>
          <p:nvPr>
            <p:ph type="subTitle" idx="9"/>
          </p:nvPr>
        </p:nvSpPr>
        <p:spPr>
          <a:xfrm>
            <a:off x="6075059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1056;p47"/>
          <p:cNvSpPr txBox="1">
            <a:spLocks noGrp="1"/>
          </p:cNvSpPr>
          <p:nvPr>
            <p:ph type="title" idx="13"/>
          </p:nvPr>
        </p:nvSpPr>
        <p:spPr>
          <a:xfrm>
            <a:off x="6031409" y="3116250"/>
            <a:ext cx="2392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7" name="Google Shape;1057;p47"/>
          <p:cNvSpPr txBox="1">
            <a:spLocks noGrp="1"/>
          </p:cNvSpPr>
          <p:nvPr>
            <p:ph type="subTitle" idx="14"/>
          </p:nvPr>
        </p:nvSpPr>
        <p:spPr>
          <a:xfrm>
            <a:off x="6075059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58" name="Google Shape;1058;p47"/>
          <p:cNvSpPr txBox="1">
            <a:spLocks noGrp="1"/>
          </p:cNvSpPr>
          <p:nvPr>
            <p:ph type="title" idx="15"/>
          </p:nvPr>
        </p:nvSpPr>
        <p:spPr>
          <a:xfrm>
            <a:off x="720000" y="535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Google Shape;1060;p48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061" name="Google Shape;1061;p48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8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8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8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8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8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8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8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8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8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8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8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8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8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8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8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8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8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8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8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8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8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8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8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5" name="Google Shape;1085;p48"/>
          <p:cNvSpPr/>
          <p:nvPr/>
        </p:nvSpPr>
        <p:spPr>
          <a:xfrm flipH="1">
            <a:off x="286994" y="363268"/>
            <a:ext cx="8570012" cy="4460839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086" name="Google Shape;1086;p48"/>
          <p:cNvSpPr/>
          <p:nvPr/>
        </p:nvSpPr>
        <p:spPr>
          <a:xfrm flipH="1">
            <a:off x="367138" y="319393"/>
            <a:ext cx="8380562" cy="4497392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7" name="Google Shape;1087;p48"/>
          <p:cNvSpPr txBox="1">
            <a:spLocks noGrp="1"/>
          </p:cNvSpPr>
          <p:nvPr>
            <p:ph type="title" hasCustomPrompt="1"/>
          </p:nvPr>
        </p:nvSpPr>
        <p:spPr>
          <a:xfrm>
            <a:off x="943700" y="840019"/>
            <a:ext cx="36018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88" name="Google Shape;1088;p48"/>
          <p:cNvSpPr txBox="1">
            <a:spLocks noGrp="1"/>
          </p:cNvSpPr>
          <p:nvPr>
            <p:ph type="subTitle" idx="1"/>
          </p:nvPr>
        </p:nvSpPr>
        <p:spPr>
          <a:xfrm>
            <a:off x="943700" y="1466709"/>
            <a:ext cx="3601800" cy="2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1089;p48"/>
          <p:cNvSpPr txBox="1">
            <a:spLocks noGrp="1"/>
          </p:cNvSpPr>
          <p:nvPr>
            <p:ph type="title" idx="2" hasCustomPrompt="1"/>
          </p:nvPr>
        </p:nvSpPr>
        <p:spPr>
          <a:xfrm>
            <a:off x="943700" y="2114548"/>
            <a:ext cx="36018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90" name="Google Shape;1090;p48"/>
          <p:cNvSpPr txBox="1">
            <a:spLocks noGrp="1"/>
          </p:cNvSpPr>
          <p:nvPr>
            <p:ph type="subTitle" idx="3"/>
          </p:nvPr>
        </p:nvSpPr>
        <p:spPr>
          <a:xfrm>
            <a:off x="943700" y="2741252"/>
            <a:ext cx="3601800" cy="2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1091;p48"/>
          <p:cNvSpPr txBox="1">
            <a:spLocks noGrp="1"/>
          </p:cNvSpPr>
          <p:nvPr>
            <p:ph type="title" idx="4" hasCustomPrompt="1"/>
          </p:nvPr>
        </p:nvSpPr>
        <p:spPr>
          <a:xfrm>
            <a:off x="943700" y="3389076"/>
            <a:ext cx="36018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92" name="Google Shape;1092;p48"/>
          <p:cNvSpPr txBox="1">
            <a:spLocks noGrp="1"/>
          </p:cNvSpPr>
          <p:nvPr>
            <p:ph type="subTitle" idx="5"/>
          </p:nvPr>
        </p:nvSpPr>
        <p:spPr>
          <a:xfrm>
            <a:off x="943700" y="4015781"/>
            <a:ext cx="3601800" cy="2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4" name="Google Shape;1094;p49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095" name="Google Shape;1095;p49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9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9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9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9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9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9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9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9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9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9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9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9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9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9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9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9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9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9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9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9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9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9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9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9" name="Google Shape;1119;p49"/>
          <p:cNvSpPr/>
          <p:nvPr/>
        </p:nvSpPr>
        <p:spPr>
          <a:xfrm>
            <a:off x="345784" y="317693"/>
            <a:ext cx="8367731" cy="4421998"/>
          </a:xfrm>
          <a:custGeom>
            <a:avLst/>
            <a:gdLst/>
            <a:ahLst/>
            <a:cxnLst/>
            <a:rect l="l" t="t" r="r" b="b"/>
            <a:pathLst>
              <a:path w="308630" h="162454" extrusionOk="0">
                <a:moveTo>
                  <a:pt x="0" y="0"/>
                </a:moveTo>
                <a:lnTo>
                  <a:pt x="308630" y="4149"/>
                </a:lnTo>
                <a:lnTo>
                  <a:pt x="308630" y="162454"/>
                </a:lnTo>
                <a:lnTo>
                  <a:pt x="0" y="16117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20" name="Google Shape;1120;p49"/>
          <p:cNvSpPr/>
          <p:nvPr/>
        </p:nvSpPr>
        <p:spPr>
          <a:xfrm>
            <a:off x="440490" y="422090"/>
            <a:ext cx="8357727" cy="4403718"/>
          </a:xfrm>
          <a:custGeom>
            <a:avLst/>
            <a:gdLst/>
            <a:ahLst/>
            <a:cxnLst/>
            <a:rect l="l" t="t" r="r" b="b"/>
            <a:pathLst>
              <a:path w="319119" h="168145" extrusionOk="0">
                <a:moveTo>
                  <a:pt x="0" y="0"/>
                </a:moveTo>
                <a:lnTo>
                  <a:pt x="319119" y="3257"/>
                </a:lnTo>
                <a:lnTo>
                  <a:pt x="311126" y="168145"/>
                </a:lnTo>
                <a:lnTo>
                  <a:pt x="5032" y="16548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1" name="Google Shape;1121;p49"/>
          <p:cNvSpPr txBox="1">
            <a:spLocks noGrp="1"/>
          </p:cNvSpPr>
          <p:nvPr>
            <p:ph type="ctrTitle"/>
          </p:nvPr>
        </p:nvSpPr>
        <p:spPr>
          <a:xfrm>
            <a:off x="5138800" y="669825"/>
            <a:ext cx="32901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22" name="Google Shape;1122;p49"/>
          <p:cNvSpPr txBox="1">
            <a:spLocks noGrp="1"/>
          </p:cNvSpPr>
          <p:nvPr>
            <p:ph type="subTitle" idx="1"/>
          </p:nvPr>
        </p:nvSpPr>
        <p:spPr>
          <a:xfrm>
            <a:off x="5613400" y="1807575"/>
            <a:ext cx="2815500" cy="84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23" name="Google Shape;1123;p49"/>
          <p:cNvSpPr txBox="1"/>
          <p:nvPr/>
        </p:nvSpPr>
        <p:spPr>
          <a:xfrm>
            <a:off x="4714875" y="3035825"/>
            <a:ext cx="3714300" cy="9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rPr>
              <a:t>CREDITS: This presentation template was created by </a:t>
            </a:r>
            <a:r>
              <a:rPr lang="en" sz="1300">
                <a:solidFill>
                  <a:schemeClr val="dk1"/>
                </a:solidFill>
                <a:uFill>
                  <a:noFill/>
                </a:uFill>
                <a:latin typeface="Wellfleet"/>
                <a:ea typeface="Wellfleet"/>
                <a:cs typeface="Wellfleet"/>
                <a:sym typeface="Wellflee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rPr>
              <a:t>, including icons by </a:t>
            </a:r>
            <a:r>
              <a:rPr lang="en" sz="1300">
                <a:solidFill>
                  <a:schemeClr val="dk1"/>
                </a:solidFill>
                <a:uFill>
                  <a:noFill/>
                </a:uFill>
                <a:latin typeface="Wellfleet"/>
                <a:ea typeface="Wellfleet"/>
                <a:cs typeface="Wellfleet"/>
                <a:sym typeface="Wellflee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rPr>
              <a:t>, infographics &amp; images by</a:t>
            </a:r>
            <a:r>
              <a:rPr lang="en" sz="1300">
                <a:solidFill>
                  <a:schemeClr val="accent1"/>
                </a:solidFill>
                <a:uFill>
                  <a:noFill/>
                </a:uFill>
                <a:latin typeface="Wellfleet"/>
                <a:ea typeface="Wellfleet"/>
                <a:cs typeface="Wellfleet"/>
                <a:sym typeface="Wellflee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300">
                <a:solidFill>
                  <a:schemeClr val="dk1"/>
                </a:solidFill>
                <a:uFill>
                  <a:noFill/>
                </a:uFill>
                <a:latin typeface="Wellfleet"/>
                <a:ea typeface="Wellfleet"/>
                <a:cs typeface="Wellfleet"/>
                <a:sym typeface="Wellflee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00">
              <a:solidFill>
                <a:schemeClr val="accent1"/>
              </a:solidFill>
              <a:latin typeface="Wellfleet"/>
              <a:ea typeface="Wellfleet"/>
              <a:cs typeface="Wellfleet"/>
              <a:sym typeface="Wellfleet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1"/>
        </a:solidFill>
        <a:effectLst/>
      </p:bgPr>
    </p:bg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5" name="Google Shape;1125;p50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126" name="Google Shape;1126;p50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50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50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50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50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0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0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0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0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0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0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50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50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50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0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0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0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0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0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50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50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50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50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50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0" name="Google Shape;1150;p50"/>
          <p:cNvSpPr/>
          <p:nvPr/>
        </p:nvSpPr>
        <p:spPr>
          <a:xfrm flipH="1">
            <a:off x="286988" y="455100"/>
            <a:ext cx="8570012" cy="4369101"/>
          </a:xfrm>
          <a:custGeom>
            <a:avLst/>
            <a:gdLst/>
            <a:ahLst/>
            <a:cxnLst/>
            <a:rect l="l" t="t" r="r" b="b"/>
            <a:pathLst>
              <a:path w="323031" h="167559" extrusionOk="0">
                <a:moveTo>
                  <a:pt x="1648" y="0"/>
                </a:moveTo>
                <a:lnTo>
                  <a:pt x="0" y="163164"/>
                </a:lnTo>
                <a:lnTo>
                  <a:pt x="323031" y="167559"/>
                </a:lnTo>
                <a:lnTo>
                  <a:pt x="322207" y="35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51" name="Google Shape;1151;p50"/>
          <p:cNvSpPr/>
          <p:nvPr/>
        </p:nvSpPr>
        <p:spPr>
          <a:xfrm flipH="1">
            <a:off x="287305" y="438144"/>
            <a:ext cx="8460324" cy="4369004"/>
          </a:xfrm>
          <a:custGeom>
            <a:avLst/>
            <a:gdLst/>
            <a:ahLst/>
            <a:cxnLst/>
            <a:rect l="l" t="t" r="r" b="b"/>
            <a:pathLst>
              <a:path w="315890" h="168932" extrusionOk="0">
                <a:moveTo>
                  <a:pt x="275" y="0"/>
                </a:moveTo>
                <a:lnTo>
                  <a:pt x="0" y="168932"/>
                </a:lnTo>
                <a:lnTo>
                  <a:pt x="315890" y="167833"/>
                </a:lnTo>
                <a:lnTo>
                  <a:pt x="315065" y="274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2"/>
        </a:solidFill>
        <a:effectLst/>
      </p:bgPr>
    </p:bg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Google Shape;1153;p51"/>
          <p:cNvGrpSpPr/>
          <p:nvPr/>
        </p:nvGrpSpPr>
        <p:grpSpPr>
          <a:xfrm>
            <a:off x="-83000" y="-252201"/>
            <a:ext cx="9354875" cy="5622400"/>
            <a:chOff x="-83000" y="-252201"/>
            <a:chExt cx="9354875" cy="5622400"/>
          </a:xfrm>
        </p:grpSpPr>
        <p:sp>
          <p:nvSpPr>
            <p:cNvPr id="1154" name="Google Shape;1154;p51"/>
            <p:cNvSpPr/>
            <p:nvPr/>
          </p:nvSpPr>
          <p:spPr>
            <a:xfrm rot="-1952546">
              <a:off x="-1555" y="1210100"/>
              <a:ext cx="407121" cy="421685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1"/>
            <p:cNvSpPr/>
            <p:nvPr/>
          </p:nvSpPr>
          <p:spPr>
            <a:xfrm rot="4204828">
              <a:off x="2423444" y="-8257"/>
              <a:ext cx="300264" cy="29931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1"/>
            <p:cNvSpPr/>
            <p:nvPr/>
          </p:nvSpPr>
          <p:spPr>
            <a:xfrm rot="-4229008">
              <a:off x="166653" y="4192538"/>
              <a:ext cx="311603" cy="278588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1"/>
            <p:cNvSpPr/>
            <p:nvPr/>
          </p:nvSpPr>
          <p:spPr>
            <a:xfrm>
              <a:off x="903121" y="4323500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1"/>
            <p:cNvSpPr/>
            <p:nvPr/>
          </p:nvSpPr>
          <p:spPr>
            <a:xfrm>
              <a:off x="7092105" y="44166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1"/>
            <p:cNvSpPr/>
            <p:nvPr/>
          </p:nvSpPr>
          <p:spPr>
            <a:xfrm rot="-1386284">
              <a:off x="4571324" y="155070"/>
              <a:ext cx="264517" cy="264517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1"/>
            <p:cNvSpPr/>
            <p:nvPr/>
          </p:nvSpPr>
          <p:spPr>
            <a:xfrm rot="4047009">
              <a:off x="259405" y="2572212"/>
              <a:ext cx="264416" cy="264416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1"/>
            <p:cNvSpPr/>
            <p:nvPr/>
          </p:nvSpPr>
          <p:spPr>
            <a:xfrm rot="1484058">
              <a:off x="8049703" y="155102"/>
              <a:ext cx="264572" cy="2645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1"/>
            <p:cNvSpPr/>
            <p:nvPr/>
          </p:nvSpPr>
          <p:spPr>
            <a:xfrm>
              <a:off x="1245790" y="375675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1"/>
            <p:cNvSpPr/>
            <p:nvPr/>
          </p:nvSpPr>
          <p:spPr>
            <a:xfrm rot="5928625">
              <a:off x="-64310" y="497126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1"/>
            <p:cNvSpPr/>
            <p:nvPr/>
          </p:nvSpPr>
          <p:spPr>
            <a:xfrm rot="1484150">
              <a:off x="5768440" y="4837231"/>
              <a:ext cx="458135" cy="458135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1"/>
            <p:cNvSpPr/>
            <p:nvPr/>
          </p:nvSpPr>
          <p:spPr>
            <a:xfrm rot="2700000">
              <a:off x="294581" y="3269607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1"/>
            <p:cNvSpPr/>
            <p:nvPr/>
          </p:nvSpPr>
          <p:spPr>
            <a:xfrm rot="2700000">
              <a:off x="6803887" y="-136918"/>
              <a:ext cx="556634" cy="556634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1"/>
            <p:cNvSpPr/>
            <p:nvPr/>
          </p:nvSpPr>
          <p:spPr>
            <a:xfrm rot="-971352">
              <a:off x="5821966" y="137708"/>
              <a:ext cx="300204" cy="29925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51"/>
            <p:cNvSpPr/>
            <p:nvPr/>
          </p:nvSpPr>
          <p:spPr>
            <a:xfrm>
              <a:off x="3143565" y="4475725"/>
              <a:ext cx="570000" cy="5700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51"/>
            <p:cNvSpPr/>
            <p:nvPr/>
          </p:nvSpPr>
          <p:spPr>
            <a:xfrm rot="1986681">
              <a:off x="253618" y="-151213"/>
              <a:ext cx="387173" cy="387173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1"/>
            <p:cNvSpPr/>
            <p:nvPr/>
          </p:nvSpPr>
          <p:spPr>
            <a:xfrm rot="-2063235">
              <a:off x="8158798" y="4713884"/>
              <a:ext cx="540207" cy="538630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1"/>
            <p:cNvSpPr/>
            <p:nvPr/>
          </p:nvSpPr>
          <p:spPr>
            <a:xfrm rot="279811">
              <a:off x="8506429" y="3812449"/>
              <a:ext cx="313638" cy="313638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1"/>
            <p:cNvSpPr/>
            <p:nvPr/>
          </p:nvSpPr>
          <p:spPr>
            <a:xfrm rot="-8289622">
              <a:off x="8675311" y="1396627"/>
              <a:ext cx="311672" cy="27873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1"/>
            <p:cNvSpPr/>
            <p:nvPr/>
          </p:nvSpPr>
          <p:spPr>
            <a:xfrm rot="5928625">
              <a:off x="2176133" y="4722319"/>
              <a:ext cx="264420" cy="264420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1"/>
            <p:cNvSpPr/>
            <p:nvPr/>
          </p:nvSpPr>
          <p:spPr>
            <a:xfrm rot="796823">
              <a:off x="4444354" y="4853511"/>
              <a:ext cx="518465" cy="463376"/>
            </a:xfrm>
            <a:prstGeom prst="triangle">
              <a:avLst>
                <a:gd name="adj" fmla="val 50000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1"/>
            <p:cNvSpPr/>
            <p:nvPr/>
          </p:nvSpPr>
          <p:spPr>
            <a:xfrm rot="6915390">
              <a:off x="8931933" y="2942869"/>
              <a:ext cx="264372" cy="264372"/>
            </a:xfrm>
            <a:prstGeom prst="rect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1"/>
            <p:cNvSpPr/>
            <p:nvPr/>
          </p:nvSpPr>
          <p:spPr>
            <a:xfrm>
              <a:off x="8888175" y="343150"/>
              <a:ext cx="383700" cy="383700"/>
            </a:xfrm>
            <a:prstGeom prst="ellipse">
              <a:avLst/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1"/>
            <p:cNvSpPr/>
            <p:nvPr/>
          </p:nvSpPr>
          <p:spPr>
            <a:xfrm rot="5522534">
              <a:off x="3514237" y="241990"/>
              <a:ext cx="387246" cy="387246"/>
            </a:xfrm>
            <a:prstGeom prst="plus">
              <a:avLst>
                <a:gd name="adj" fmla="val 35381"/>
              </a:avLst>
            </a:prstGeom>
            <a:solidFill>
              <a:srgbClr val="E55436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8" name="Google Shape;1178;p51"/>
          <p:cNvSpPr/>
          <p:nvPr/>
        </p:nvSpPr>
        <p:spPr>
          <a:xfrm flipH="1">
            <a:off x="367025" y="390975"/>
            <a:ext cx="8306200" cy="4484225"/>
          </a:xfrm>
          <a:custGeom>
            <a:avLst/>
            <a:gdLst/>
            <a:ahLst/>
            <a:cxnLst/>
            <a:rect l="l" t="t" r="r" b="b"/>
            <a:pathLst>
              <a:path w="332248" h="179369" extrusionOk="0">
                <a:moveTo>
                  <a:pt x="2235" y="1277"/>
                </a:moveTo>
                <a:lnTo>
                  <a:pt x="330653" y="0"/>
                </a:lnTo>
                <a:lnTo>
                  <a:pt x="332248" y="179369"/>
                </a:lnTo>
                <a:lnTo>
                  <a:pt x="0" y="17809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79" name="Google Shape;1179;p51"/>
          <p:cNvSpPr/>
          <p:nvPr/>
        </p:nvSpPr>
        <p:spPr>
          <a:xfrm flipH="1">
            <a:off x="462825" y="377425"/>
            <a:ext cx="7940975" cy="4366425"/>
          </a:xfrm>
          <a:custGeom>
            <a:avLst/>
            <a:gdLst/>
            <a:ahLst/>
            <a:cxnLst/>
            <a:rect l="l" t="t" r="r" b="b"/>
            <a:pathLst>
              <a:path w="317639" h="174657" extrusionOk="0">
                <a:moveTo>
                  <a:pt x="593" y="5329"/>
                </a:moveTo>
                <a:lnTo>
                  <a:pt x="317639" y="0"/>
                </a:lnTo>
                <a:lnTo>
                  <a:pt x="314975" y="174657"/>
                </a:lnTo>
                <a:lnTo>
                  <a:pt x="0" y="171697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1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●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1pPr>
            <a:lvl2pPr marL="914400" lvl="1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○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2pPr>
            <a:lvl3pPr marL="1371600" lvl="2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■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3pPr>
            <a:lvl4pPr marL="1828800" lvl="3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●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4pPr>
            <a:lvl5pPr marL="2286000" lvl="4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○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5pPr>
            <a:lvl6pPr marL="2743200" lvl="5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■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6pPr>
            <a:lvl7pPr marL="3200400" lvl="6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●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7pPr>
            <a:lvl8pPr marL="3657600" lvl="7" indent="-3111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Wellfleet"/>
              <a:buChar char="○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8pPr>
            <a:lvl9pPr marL="4114800" lvl="8" indent="-3111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Wellfleet"/>
              <a:buChar char="■"/>
              <a:defRPr sz="1300">
                <a:solidFill>
                  <a:schemeClr val="accent1"/>
                </a:solidFill>
                <a:latin typeface="Wellfleet"/>
                <a:ea typeface="Wellfleet"/>
                <a:cs typeface="Wellfleet"/>
                <a:sym typeface="Wellfle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52"/>
          <p:cNvSpPr/>
          <p:nvPr/>
        </p:nvSpPr>
        <p:spPr>
          <a:xfrm>
            <a:off x="914075" y="3321150"/>
            <a:ext cx="3771532" cy="805747"/>
          </a:xfrm>
          <a:custGeom>
            <a:avLst/>
            <a:gdLst/>
            <a:ahLst/>
            <a:cxnLst/>
            <a:rect l="l" t="t" r="r" b="b"/>
            <a:pathLst>
              <a:path w="327461" h="180965" extrusionOk="0">
                <a:moveTo>
                  <a:pt x="0" y="2553"/>
                </a:moveTo>
                <a:lnTo>
                  <a:pt x="321078" y="0"/>
                </a:lnTo>
                <a:lnTo>
                  <a:pt x="327461" y="180965"/>
                </a:lnTo>
                <a:lnTo>
                  <a:pt x="319" y="177135"/>
                </a:ln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5" name="Google Shape;1185;p52"/>
          <p:cNvSpPr txBox="1">
            <a:spLocks noGrp="1"/>
          </p:cNvSpPr>
          <p:nvPr>
            <p:ph type="subTitle" idx="1"/>
          </p:nvPr>
        </p:nvSpPr>
        <p:spPr>
          <a:xfrm>
            <a:off x="914075" y="3418919"/>
            <a:ext cx="3692400" cy="6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Radinovic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jradinovic@schools.nyc.gov</a:t>
            </a:r>
            <a:endParaRPr sz="1300"/>
          </a:p>
        </p:txBody>
      </p:sp>
      <p:sp>
        <p:nvSpPr>
          <p:cNvPr id="1186" name="Google Shape;1186;p52"/>
          <p:cNvSpPr txBox="1">
            <a:spLocks noGrp="1"/>
          </p:cNvSpPr>
          <p:nvPr>
            <p:ph type="ctrTitle"/>
          </p:nvPr>
        </p:nvSpPr>
        <p:spPr>
          <a:xfrm>
            <a:off x="914075" y="1068544"/>
            <a:ext cx="3692400" cy="19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BULLYING IN PUBLIC SCHOOL 84 (STEINWAY)</a:t>
            </a:r>
            <a:endParaRPr sz="3000"/>
          </a:p>
        </p:txBody>
      </p:sp>
      <p:grpSp>
        <p:nvGrpSpPr>
          <p:cNvPr id="1187" name="Google Shape;1187;p52"/>
          <p:cNvGrpSpPr/>
          <p:nvPr/>
        </p:nvGrpSpPr>
        <p:grpSpPr>
          <a:xfrm>
            <a:off x="6974521" y="1933466"/>
            <a:ext cx="1407000" cy="2650490"/>
            <a:chOff x="6974521" y="1933466"/>
            <a:chExt cx="1407000" cy="2650490"/>
          </a:xfrm>
        </p:grpSpPr>
        <p:sp>
          <p:nvSpPr>
            <p:cNvPr id="1188" name="Google Shape;1188;p52"/>
            <p:cNvSpPr/>
            <p:nvPr/>
          </p:nvSpPr>
          <p:spPr>
            <a:xfrm>
              <a:off x="6974521" y="4367656"/>
              <a:ext cx="1407000" cy="2163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9" name="Google Shape;1189;p52"/>
            <p:cNvGrpSpPr/>
            <p:nvPr/>
          </p:nvGrpSpPr>
          <p:grpSpPr>
            <a:xfrm>
              <a:off x="7014109" y="1933466"/>
              <a:ext cx="1326402" cy="2564145"/>
              <a:chOff x="7282129" y="2199362"/>
              <a:chExt cx="1379370" cy="2666540"/>
            </a:xfrm>
          </p:grpSpPr>
          <p:sp>
            <p:nvSpPr>
              <p:cNvPr id="1190" name="Google Shape;1190;p52"/>
              <p:cNvSpPr/>
              <p:nvPr/>
            </p:nvSpPr>
            <p:spPr>
              <a:xfrm>
                <a:off x="7626352" y="2727377"/>
                <a:ext cx="409634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1"/>
                    </a:moveTo>
                    <a:lnTo>
                      <a:pt x="1" y="1490"/>
                    </a:lnTo>
                    <a:lnTo>
                      <a:pt x="20183" y="149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52"/>
              <p:cNvSpPr/>
              <p:nvPr/>
            </p:nvSpPr>
            <p:spPr>
              <a:xfrm>
                <a:off x="7626352" y="2779190"/>
                <a:ext cx="409634" cy="2963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1"/>
                    </a:moveTo>
                    <a:lnTo>
                      <a:pt x="1" y="1460"/>
                    </a:lnTo>
                    <a:lnTo>
                      <a:pt x="20183" y="146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52"/>
              <p:cNvSpPr/>
              <p:nvPr/>
            </p:nvSpPr>
            <p:spPr>
              <a:xfrm>
                <a:off x="7626352" y="2830394"/>
                <a:ext cx="409634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1"/>
                    </a:moveTo>
                    <a:lnTo>
                      <a:pt x="1" y="1490"/>
                    </a:lnTo>
                    <a:lnTo>
                      <a:pt x="20183" y="149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52"/>
              <p:cNvSpPr/>
              <p:nvPr/>
            </p:nvSpPr>
            <p:spPr>
              <a:xfrm>
                <a:off x="7626352" y="3078988"/>
                <a:ext cx="409634" cy="2963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1"/>
                    </a:moveTo>
                    <a:lnTo>
                      <a:pt x="1" y="1460"/>
                    </a:lnTo>
                    <a:lnTo>
                      <a:pt x="20183" y="146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52"/>
              <p:cNvSpPr/>
              <p:nvPr/>
            </p:nvSpPr>
            <p:spPr>
              <a:xfrm>
                <a:off x="7626352" y="3130821"/>
                <a:ext cx="409634" cy="2963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0"/>
                    </a:moveTo>
                    <a:lnTo>
                      <a:pt x="1" y="1459"/>
                    </a:lnTo>
                    <a:lnTo>
                      <a:pt x="20183" y="1459"/>
                    </a:lnTo>
                    <a:lnTo>
                      <a:pt x="20183" y="0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52"/>
              <p:cNvSpPr/>
              <p:nvPr/>
            </p:nvSpPr>
            <p:spPr>
              <a:xfrm>
                <a:off x="7626352" y="3182634"/>
                <a:ext cx="409634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0"/>
                    </a:moveTo>
                    <a:lnTo>
                      <a:pt x="1" y="1490"/>
                    </a:lnTo>
                    <a:lnTo>
                      <a:pt x="20183" y="1490"/>
                    </a:lnTo>
                    <a:lnTo>
                      <a:pt x="20183" y="0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52"/>
              <p:cNvSpPr/>
              <p:nvPr/>
            </p:nvSpPr>
            <p:spPr>
              <a:xfrm>
                <a:off x="8003271" y="3547823"/>
                <a:ext cx="34562" cy="161650"/>
              </a:xfrm>
              <a:custGeom>
                <a:avLst/>
                <a:gdLst/>
                <a:ahLst/>
                <a:cxnLst/>
                <a:rect l="l" t="t" r="r" b="b"/>
                <a:pathLst>
                  <a:path w="1703" h="7965" extrusionOk="0">
                    <a:moveTo>
                      <a:pt x="791" y="1"/>
                    </a:moveTo>
                    <a:cubicBezTo>
                      <a:pt x="335" y="1"/>
                      <a:pt x="0" y="365"/>
                      <a:pt x="0" y="791"/>
                    </a:cubicBezTo>
                    <a:lnTo>
                      <a:pt x="0" y="7174"/>
                    </a:lnTo>
                    <a:cubicBezTo>
                      <a:pt x="0" y="7630"/>
                      <a:pt x="395" y="7964"/>
                      <a:pt x="791" y="7964"/>
                    </a:cubicBezTo>
                    <a:lnTo>
                      <a:pt x="912" y="7964"/>
                    </a:lnTo>
                    <a:cubicBezTo>
                      <a:pt x="1368" y="7964"/>
                      <a:pt x="1702" y="7630"/>
                      <a:pt x="1702" y="7174"/>
                    </a:cubicBezTo>
                    <a:lnTo>
                      <a:pt x="1702" y="791"/>
                    </a:lnTo>
                    <a:cubicBezTo>
                      <a:pt x="1702" y="335"/>
                      <a:pt x="1338" y="1"/>
                      <a:pt x="912" y="1"/>
                    </a:cubicBez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52"/>
              <p:cNvSpPr/>
              <p:nvPr/>
            </p:nvSpPr>
            <p:spPr>
              <a:xfrm>
                <a:off x="8253102" y="4587272"/>
                <a:ext cx="407787" cy="258497"/>
              </a:xfrm>
              <a:custGeom>
                <a:avLst/>
                <a:gdLst/>
                <a:ahLst/>
                <a:cxnLst/>
                <a:rect l="l" t="t" r="r" b="b"/>
                <a:pathLst>
                  <a:path w="20093" h="12737" extrusionOk="0">
                    <a:moveTo>
                      <a:pt x="8299" y="0"/>
                    </a:moveTo>
                    <a:cubicBezTo>
                      <a:pt x="5958" y="2249"/>
                      <a:pt x="3131" y="3860"/>
                      <a:pt x="1" y="4681"/>
                    </a:cubicBezTo>
                    <a:cubicBezTo>
                      <a:pt x="1338" y="7356"/>
                      <a:pt x="2371" y="9332"/>
                      <a:pt x="2371" y="9332"/>
                    </a:cubicBezTo>
                    <a:cubicBezTo>
                      <a:pt x="3185" y="11899"/>
                      <a:pt x="4355" y="12737"/>
                      <a:pt x="5535" y="12737"/>
                    </a:cubicBezTo>
                    <a:cubicBezTo>
                      <a:pt x="7750" y="12737"/>
                      <a:pt x="10001" y="9788"/>
                      <a:pt x="10001" y="9788"/>
                    </a:cubicBezTo>
                    <a:cubicBezTo>
                      <a:pt x="10001" y="9788"/>
                      <a:pt x="20092" y="3556"/>
                      <a:pt x="18816" y="1794"/>
                    </a:cubicBezTo>
                    <a:cubicBezTo>
                      <a:pt x="18454" y="1297"/>
                      <a:pt x="17534" y="1117"/>
                      <a:pt x="16394" y="1117"/>
                    </a:cubicBezTo>
                    <a:cubicBezTo>
                      <a:pt x="13418" y="1117"/>
                      <a:pt x="8937" y="2341"/>
                      <a:pt x="8937" y="2341"/>
                    </a:cubicBezTo>
                    <a:cubicBezTo>
                      <a:pt x="8755" y="2006"/>
                      <a:pt x="8511" y="1186"/>
                      <a:pt x="8299" y="0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52"/>
              <p:cNvSpPr/>
              <p:nvPr/>
            </p:nvSpPr>
            <p:spPr>
              <a:xfrm>
                <a:off x="8536258" y="4602716"/>
                <a:ext cx="114139" cy="83879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4133" extrusionOk="0">
                    <a:moveTo>
                      <a:pt x="3274" y="1"/>
                    </a:moveTo>
                    <a:cubicBezTo>
                      <a:pt x="2432" y="1"/>
                      <a:pt x="1344" y="88"/>
                      <a:pt x="0" y="364"/>
                    </a:cubicBezTo>
                    <a:cubicBezTo>
                      <a:pt x="274" y="1792"/>
                      <a:pt x="1034" y="3099"/>
                      <a:pt x="2158" y="4133"/>
                    </a:cubicBezTo>
                    <a:cubicBezTo>
                      <a:pt x="5623" y="789"/>
                      <a:pt x="5471" y="273"/>
                      <a:pt x="5471" y="273"/>
                    </a:cubicBezTo>
                    <a:cubicBezTo>
                      <a:pt x="5471" y="273"/>
                      <a:pt x="4755" y="1"/>
                      <a:pt x="32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52"/>
              <p:cNvSpPr/>
              <p:nvPr/>
            </p:nvSpPr>
            <p:spPr>
              <a:xfrm>
                <a:off x="8287036" y="4610083"/>
                <a:ext cx="292410" cy="237736"/>
              </a:xfrm>
              <a:custGeom>
                <a:avLst/>
                <a:gdLst/>
                <a:ahLst/>
                <a:cxnLst/>
                <a:rect l="l" t="t" r="r" b="b"/>
                <a:pathLst>
                  <a:path w="14408" h="11714" extrusionOk="0">
                    <a:moveTo>
                      <a:pt x="12250" y="1"/>
                    </a:moveTo>
                    <a:cubicBezTo>
                      <a:pt x="10943" y="274"/>
                      <a:pt x="9241" y="366"/>
                      <a:pt x="7417" y="1065"/>
                    </a:cubicBezTo>
                    <a:cubicBezTo>
                      <a:pt x="7417" y="1065"/>
                      <a:pt x="5046" y="7113"/>
                      <a:pt x="0" y="7812"/>
                    </a:cubicBezTo>
                    <a:cubicBezTo>
                      <a:pt x="122" y="7873"/>
                      <a:pt x="517" y="9484"/>
                      <a:pt x="2006" y="11460"/>
                    </a:cubicBezTo>
                    <a:cubicBezTo>
                      <a:pt x="2006" y="11460"/>
                      <a:pt x="2256" y="11713"/>
                      <a:pt x="2928" y="11713"/>
                    </a:cubicBezTo>
                    <a:cubicBezTo>
                      <a:pt x="4074" y="11713"/>
                      <a:pt x="6448" y="10977"/>
                      <a:pt x="10912" y="6992"/>
                    </a:cubicBezTo>
                    <a:cubicBezTo>
                      <a:pt x="12341" y="5715"/>
                      <a:pt x="13496" y="4651"/>
                      <a:pt x="14408" y="3770"/>
                    </a:cubicBezTo>
                    <a:cubicBezTo>
                      <a:pt x="13253" y="2736"/>
                      <a:pt x="12493" y="1429"/>
                      <a:pt x="122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52"/>
              <p:cNvSpPr/>
              <p:nvPr/>
            </p:nvSpPr>
            <p:spPr>
              <a:xfrm>
                <a:off x="8328356" y="4608236"/>
                <a:ext cx="333142" cy="257259"/>
              </a:xfrm>
              <a:custGeom>
                <a:avLst/>
                <a:gdLst/>
                <a:ahLst/>
                <a:cxnLst/>
                <a:rect l="l" t="t" r="r" b="b"/>
                <a:pathLst>
                  <a:path w="16415" h="12676" extrusionOk="0">
                    <a:moveTo>
                      <a:pt x="15746" y="1"/>
                    </a:moveTo>
                    <a:cubicBezTo>
                      <a:pt x="9788" y="6748"/>
                      <a:pt x="3557" y="10062"/>
                      <a:pt x="1" y="11551"/>
                    </a:cubicBezTo>
                    <a:cubicBezTo>
                      <a:pt x="305" y="11916"/>
                      <a:pt x="670" y="12311"/>
                      <a:pt x="1065" y="12676"/>
                    </a:cubicBezTo>
                    <a:cubicBezTo>
                      <a:pt x="1065" y="12676"/>
                      <a:pt x="3800" y="11794"/>
                      <a:pt x="9667" y="7326"/>
                    </a:cubicBezTo>
                    <a:cubicBezTo>
                      <a:pt x="16232" y="2311"/>
                      <a:pt x="16415" y="761"/>
                      <a:pt x="16415" y="761"/>
                    </a:cubicBezTo>
                    <a:cubicBezTo>
                      <a:pt x="16415" y="761"/>
                      <a:pt x="16232" y="365"/>
                      <a:pt x="157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52"/>
              <p:cNvSpPr/>
              <p:nvPr/>
            </p:nvSpPr>
            <p:spPr>
              <a:xfrm>
                <a:off x="8478275" y="4618485"/>
                <a:ext cx="33324" cy="69977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3448" extrusionOk="0">
                    <a:moveTo>
                      <a:pt x="749" y="1"/>
                    </a:moveTo>
                    <a:cubicBezTo>
                      <a:pt x="712" y="1"/>
                      <a:pt x="684" y="35"/>
                      <a:pt x="638" y="104"/>
                    </a:cubicBezTo>
                    <a:cubicBezTo>
                      <a:pt x="638" y="104"/>
                      <a:pt x="0" y="1806"/>
                      <a:pt x="1398" y="3447"/>
                    </a:cubicBezTo>
                    <a:lnTo>
                      <a:pt x="1611" y="3447"/>
                    </a:lnTo>
                    <a:cubicBezTo>
                      <a:pt x="1641" y="3386"/>
                      <a:pt x="1641" y="3325"/>
                      <a:pt x="1611" y="3234"/>
                    </a:cubicBezTo>
                    <a:cubicBezTo>
                      <a:pt x="304" y="1775"/>
                      <a:pt x="882" y="256"/>
                      <a:pt x="882" y="164"/>
                    </a:cubicBezTo>
                    <a:cubicBezTo>
                      <a:pt x="912" y="104"/>
                      <a:pt x="882" y="43"/>
                      <a:pt x="790" y="12"/>
                    </a:cubicBezTo>
                    <a:cubicBezTo>
                      <a:pt x="775" y="5"/>
                      <a:pt x="762" y="1"/>
                      <a:pt x="7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52"/>
              <p:cNvSpPr/>
              <p:nvPr/>
            </p:nvSpPr>
            <p:spPr>
              <a:xfrm>
                <a:off x="8447427" y="4629323"/>
                <a:ext cx="31478" cy="6947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3423" extrusionOk="0">
                    <a:moveTo>
                      <a:pt x="633" y="0"/>
                    </a:moveTo>
                    <a:cubicBezTo>
                      <a:pt x="590" y="0"/>
                      <a:pt x="569" y="43"/>
                      <a:pt x="547" y="86"/>
                    </a:cubicBezTo>
                    <a:cubicBezTo>
                      <a:pt x="487" y="177"/>
                      <a:pt x="0" y="1576"/>
                      <a:pt x="1338" y="3399"/>
                    </a:cubicBezTo>
                    <a:cubicBezTo>
                      <a:pt x="1353" y="3415"/>
                      <a:pt x="1383" y="3422"/>
                      <a:pt x="1414" y="3422"/>
                    </a:cubicBezTo>
                    <a:cubicBezTo>
                      <a:pt x="1444" y="3422"/>
                      <a:pt x="1474" y="3415"/>
                      <a:pt x="1490" y="3399"/>
                    </a:cubicBezTo>
                    <a:cubicBezTo>
                      <a:pt x="1520" y="3339"/>
                      <a:pt x="1550" y="3278"/>
                      <a:pt x="1520" y="3247"/>
                    </a:cubicBezTo>
                    <a:cubicBezTo>
                      <a:pt x="274" y="1545"/>
                      <a:pt x="760" y="208"/>
                      <a:pt x="760" y="177"/>
                    </a:cubicBezTo>
                    <a:cubicBezTo>
                      <a:pt x="791" y="86"/>
                      <a:pt x="760" y="56"/>
                      <a:pt x="699" y="25"/>
                    </a:cubicBezTo>
                    <a:cubicBezTo>
                      <a:pt x="673" y="8"/>
                      <a:pt x="651" y="0"/>
                      <a:pt x="6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52"/>
              <p:cNvSpPr/>
              <p:nvPr/>
            </p:nvSpPr>
            <p:spPr>
              <a:xfrm>
                <a:off x="8422139" y="4604076"/>
                <a:ext cx="38256" cy="49053"/>
              </a:xfrm>
              <a:custGeom>
                <a:avLst/>
                <a:gdLst/>
                <a:ahLst/>
                <a:cxnLst/>
                <a:rect l="l" t="t" r="r" b="b"/>
                <a:pathLst>
                  <a:path w="1885" h="2417" extrusionOk="0">
                    <a:moveTo>
                      <a:pt x="510" y="246"/>
                    </a:moveTo>
                    <a:cubicBezTo>
                      <a:pt x="548" y="246"/>
                      <a:pt x="588" y="254"/>
                      <a:pt x="638" y="266"/>
                    </a:cubicBezTo>
                    <a:cubicBezTo>
                      <a:pt x="1064" y="449"/>
                      <a:pt x="1398" y="1421"/>
                      <a:pt x="1581" y="2029"/>
                    </a:cubicBezTo>
                    <a:cubicBezTo>
                      <a:pt x="1064" y="1665"/>
                      <a:pt x="274" y="996"/>
                      <a:pt x="213" y="570"/>
                    </a:cubicBezTo>
                    <a:cubicBezTo>
                      <a:pt x="213" y="540"/>
                      <a:pt x="213" y="418"/>
                      <a:pt x="334" y="297"/>
                    </a:cubicBezTo>
                    <a:cubicBezTo>
                      <a:pt x="406" y="261"/>
                      <a:pt x="456" y="246"/>
                      <a:pt x="510" y="246"/>
                    </a:cubicBezTo>
                    <a:close/>
                    <a:moveTo>
                      <a:pt x="522" y="1"/>
                    </a:moveTo>
                    <a:cubicBezTo>
                      <a:pt x="419" y="1"/>
                      <a:pt x="305" y="41"/>
                      <a:pt x="213" y="114"/>
                    </a:cubicBezTo>
                    <a:cubicBezTo>
                      <a:pt x="30" y="266"/>
                      <a:pt x="0" y="449"/>
                      <a:pt x="0" y="570"/>
                    </a:cubicBezTo>
                    <a:cubicBezTo>
                      <a:pt x="30" y="1330"/>
                      <a:pt x="1550" y="2273"/>
                      <a:pt x="1733" y="2394"/>
                    </a:cubicBezTo>
                    <a:cubicBezTo>
                      <a:pt x="1748" y="2409"/>
                      <a:pt x="1771" y="2417"/>
                      <a:pt x="1793" y="2417"/>
                    </a:cubicBezTo>
                    <a:cubicBezTo>
                      <a:pt x="1816" y="2417"/>
                      <a:pt x="1839" y="2409"/>
                      <a:pt x="1854" y="2394"/>
                    </a:cubicBezTo>
                    <a:cubicBezTo>
                      <a:pt x="1885" y="2364"/>
                      <a:pt x="1885" y="2333"/>
                      <a:pt x="1885" y="2242"/>
                    </a:cubicBezTo>
                    <a:cubicBezTo>
                      <a:pt x="1824" y="2060"/>
                      <a:pt x="1398" y="297"/>
                      <a:pt x="699" y="54"/>
                    </a:cubicBezTo>
                    <a:cubicBezTo>
                      <a:pt x="651" y="18"/>
                      <a:pt x="589" y="1"/>
                      <a:pt x="5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52"/>
              <p:cNvSpPr/>
              <p:nvPr/>
            </p:nvSpPr>
            <p:spPr>
              <a:xfrm>
                <a:off x="8406715" y="4644869"/>
                <a:ext cx="54918" cy="24679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216" extrusionOk="0">
                    <a:moveTo>
                      <a:pt x="1138" y="219"/>
                    </a:moveTo>
                    <a:cubicBezTo>
                      <a:pt x="1527" y="219"/>
                      <a:pt x="1959" y="286"/>
                      <a:pt x="2280" y="354"/>
                    </a:cubicBezTo>
                    <a:cubicBezTo>
                      <a:pt x="1819" y="610"/>
                      <a:pt x="1101" y="973"/>
                      <a:pt x="667" y="973"/>
                    </a:cubicBezTo>
                    <a:cubicBezTo>
                      <a:pt x="585" y="973"/>
                      <a:pt x="514" y="960"/>
                      <a:pt x="456" y="931"/>
                    </a:cubicBezTo>
                    <a:cubicBezTo>
                      <a:pt x="395" y="931"/>
                      <a:pt x="334" y="840"/>
                      <a:pt x="304" y="688"/>
                    </a:cubicBezTo>
                    <a:cubicBezTo>
                      <a:pt x="274" y="536"/>
                      <a:pt x="304" y="475"/>
                      <a:pt x="365" y="384"/>
                    </a:cubicBezTo>
                    <a:cubicBezTo>
                      <a:pt x="541" y="262"/>
                      <a:pt x="825" y="219"/>
                      <a:pt x="1138" y="219"/>
                    </a:cubicBezTo>
                    <a:close/>
                    <a:moveTo>
                      <a:pt x="1056" y="0"/>
                    </a:moveTo>
                    <a:cubicBezTo>
                      <a:pt x="699" y="0"/>
                      <a:pt x="368" y="58"/>
                      <a:pt x="182" y="232"/>
                    </a:cubicBezTo>
                    <a:cubicBezTo>
                      <a:pt x="61" y="354"/>
                      <a:pt x="0" y="536"/>
                      <a:pt x="31" y="718"/>
                    </a:cubicBezTo>
                    <a:cubicBezTo>
                      <a:pt x="61" y="962"/>
                      <a:pt x="213" y="1114"/>
                      <a:pt x="334" y="1144"/>
                    </a:cubicBezTo>
                    <a:cubicBezTo>
                      <a:pt x="430" y="1194"/>
                      <a:pt x="544" y="1215"/>
                      <a:pt x="670" y="1215"/>
                    </a:cubicBezTo>
                    <a:cubicBezTo>
                      <a:pt x="1388" y="1215"/>
                      <a:pt x="2485" y="518"/>
                      <a:pt x="2614" y="415"/>
                    </a:cubicBezTo>
                    <a:cubicBezTo>
                      <a:pt x="2645" y="384"/>
                      <a:pt x="2705" y="354"/>
                      <a:pt x="2614" y="293"/>
                    </a:cubicBezTo>
                    <a:cubicBezTo>
                      <a:pt x="2614" y="232"/>
                      <a:pt x="2584" y="202"/>
                      <a:pt x="2553" y="202"/>
                    </a:cubicBezTo>
                    <a:cubicBezTo>
                      <a:pt x="2417" y="182"/>
                      <a:pt x="1694" y="0"/>
                      <a:pt x="10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52"/>
              <p:cNvSpPr/>
              <p:nvPr/>
            </p:nvSpPr>
            <p:spPr>
              <a:xfrm>
                <a:off x="7439435" y="2405985"/>
                <a:ext cx="1154826" cy="1112775"/>
              </a:xfrm>
              <a:custGeom>
                <a:avLst/>
                <a:gdLst/>
                <a:ahLst/>
                <a:cxnLst/>
                <a:rect l="l" t="t" r="r" b="b"/>
                <a:pathLst>
                  <a:path w="56902" h="54830" extrusionOk="0">
                    <a:moveTo>
                      <a:pt x="19302" y="0"/>
                    </a:moveTo>
                    <a:cubicBezTo>
                      <a:pt x="19302" y="0"/>
                      <a:pt x="18998" y="3040"/>
                      <a:pt x="17296" y="6019"/>
                    </a:cubicBezTo>
                    <a:cubicBezTo>
                      <a:pt x="15442" y="9271"/>
                      <a:pt x="8147" y="13891"/>
                      <a:pt x="8177" y="20062"/>
                    </a:cubicBezTo>
                    <a:cubicBezTo>
                      <a:pt x="8208" y="25107"/>
                      <a:pt x="6384" y="26992"/>
                      <a:pt x="4317" y="29393"/>
                    </a:cubicBezTo>
                    <a:cubicBezTo>
                      <a:pt x="2220" y="31794"/>
                      <a:pt x="1" y="34226"/>
                      <a:pt x="244" y="40943"/>
                    </a:cubicBezTo>
                    <a:cubicBezTo>
                      <a:pt x="244" y="40943"/>
                      <a:pt x="1976" y="43648"/>
                      <a:pt x="5624" y="45442"/>
                    </a:cubicBezTo>
                    <a:cubicBezTo>
                      <a:pt x="5441" y="43101"/>
                      <a:pt x="5867" y="40943"/>
                      <a:pt x="7235" y="39515"/>
                    </a:cubicBezTo>
                    <a:cubicBezTo>
                      <a:pt x="12402" y="33436"/>
                      <a:pt x="16566" y="27083"/>
                      <a:pt x="16475" y="18846"/>
                    </a:cubicBezTo>
                    <a:cubicBezTo>
                      <a:pt x="16475" y="13040"/>
                      <a:pt x="21534" y="9872"/>
                      <a:pt x="26360" y="9872"/>
                    </a:cubicBezTo>
                    <a:cubicBezTo>
                      <a:pt x="26663" y="9872"/>
                      <a:pt x="26965" y="9884"/>
                      <a:pt x="27266" y="9909"/>
                    </a:cubicBezTo>
                    <a:cubicBezTo>
                      <a:pt x="34348" y="10517"/>
                      <a:pt x="38755" y="15837"/>
                      <a:pt x="43862" y="20001"/>
                    </a:cubicBezTo>
                    <a:cubicBezTo>
                      <a:pt x="45594" y="21186"/>
                      <a:pt x="47995" y="22524"/>
                      <a:pt x="48451" y="24712"/>
                    </a:cubicBezTo>
                    <a:cubicBezTo>
                      <a:pt x="49394" y="28755"/>
                      <a:pt x="44743" y="31855"/>
                      <a:pt x="45260" y="36110"/>
                    </a:cubicBezTo>
                    <a:cubicBezTo>
                      <a:pt x="45533" y="38937"/>
                      <a:pt x="47479" y="41855"/>
                      <a:pt x="47661" y="44986"/>
                    </a:cubicBezTo>
                    <a:cubicBezTo>
                      <a:pt x="47965" y="48117"/>
                      <a:pt x="47175" y="51156"/>
                      <a:pt x="45594" y="53892"/>
                    </a:cubicBezTo>
                    <a:lnTo>
                      <a:pt x="45655" y="54135"/>
                    </a:lnTo>
                    <a:cubicBezTo>
                      <a:pt x="45655" y="54135"/>
                      <a:pt x="46852" y="54830"/>
                      <a:pt x="48550" y="54830"/>
                    </a:cubicBezTo>
                    <a:cubicBezTo>
                      <a:pt x="49462" y="54830"/>
                      <a:pt x="50519" y="54629"/>
                      <a:pt x="51613" y="54013"/>
                    </a:cubicBezTo>
                    <a:cubicBezTo>
                      <a:pt x="52281" y="53557"/>
                      <a:pt x="53862" y="46384"/>
                      <a:pt x="52099" y="42585"/>
                    </a:cubicBezTo>
                    <a:cubicBezTo>
                      <a:pt x="50549" y="39150"/>
                      <a:pt x="50123" y="37721"/>
                      <a:pt x="52524" y="32858"/>
                    </a:cubicBezTo>
                    <a:cubicBezTo>
                      <a:pt x="54075" y="29667"/>
                      <a:pt x="56901" y="24226"/>
                      <a:pt x="54105" y="16475"/>
                    </a:cubicBezTo>
                    <a:cubicBezTo>
                      <a:pt x="52099" y="10882"/>
                      <a:pt x="52038" y="5198"/>
                      <a:pt x="52038" y="5198"/>
                    </a:cubicBezTo>
                    <a:lnTo>
                      <a:pt x="1930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52"/>
              <p:cNvSpPr/>
              <p:nvPr/>
            </p:nvSpPr>
            <p:spPr>
              <a:xfrm>
                <a:off x="7549252" y="2604653"/>
                <a:ext cx="892026" cy="893832"/>
              </a:xfrm>
              <a:custGeom>
                <a:avLst/>
                <a:gdLst/>
                <a:ahLst/>
                <a:cxnLst/>
                <a:rect l="l" t="t" r="r" b="b"/>
                <a:pathLst>
                  <a:path w="43953" h="44042" extrusionOk="0">
                    <a:moveTo>
                      <a:pt x="20998" y="1"/>
                    </a:moveTo>
                    <a:cubicBezTo>
                      <a:pt x="16137" y="1"/>
                      <a:pt x="10975" y="3144"/>
                      <a:pt x="11003" y="8965"/>
                    </a:cubicBezTo>
                    <a:cubicBezTo>
                      <a:pt x="11125" y="17203"/>
                      <a:pt x="6930" y="23555"/>
                      <a:pt x="1793" y="29634"/>
                    </a:cubicBezTo>
                    <a:cubicBezTo>
                      <a:pt x="456" y="31124"/>
                      <a:pt x="0" y="33282"/>
                      <a:pt x="182" y="35562"/>
                    </a:cubicBezTo>
                    <a:cubicBezTo>
                      <a:pt x="1125" y="36018"/>
                      <a:pt x="2189" y="36443"/>
                      <a:pt x="3404" y="36717"/>
                    </a:cubicBezTo>
                    <a:lnTo>
                      <a:pt x="5927" y="31276"/>
                    </a:lnTo>
                    <a:lnTo>
                      <a:pt x="5806" y="37385"/>
                    </a:lnTo>
                    <a:cubicBezTo>
                      <a:pt x="5806" y="37385"/>
                      <a:pt x="8572" y="40151"/>
                      <a:pt x="21156" y="41063"/>
                    </a:cubicBezTo>
                    <a:cubicBezTo>
                      <a:pt x="30725" y="41757"/>
                      <a:pt x="33879" y="43347"/>
                      <a:pt x="35482" y="43347"/>
                    </a:cubicBezTo>
                    <a:cubicBezTo>
                      <a:pt x="35987" y="43347"/>
                      <a:pt x="36338" y="43189"/>
                      <a:pt x="36688" y="42796"/>
                    </a:cubicBezTo>
                    <a:cubicBezTo>
                      <a:pt x="38177" y="41063"/>
                      <a:pt x="38056" y="33314"/>
                      <a:pt x="38056" y="33312"/>
                    </a:cubicBezTo>
                    <a:lnTo>
                      <a:pt x="38056" y="33312"/>
                    </a:lnTo>
                    <a:lnTo>
                      <a:pt x="40153" y="44042"/>
                    </a:lnTo>
                    <a:cubicBezTo>
                      <a:pt x="41703" y="41306"/>
                      <a:pt x="42524" y="38267"/>
                      <a:pt x="42189" y="35106"/>
                    </a:cubicBezTo>
                    <a:cubicBezTo>
                      <a:pt x="42068" y="32005"/>
                      <a:pt x="40062" y="29057"/>
                      <a:pt x="39818" y="26261"/>
                    </a:cubicBezTo>
                    <a:cubicBezTo>
                      <a:pt x="39271" y="22005"/>
                      <a:pt x="43952" y="18874"/>
                      <a:pt x="43010" y="14862"/>
                    </a:cubicBezTo>
                    <a:cubicBezTo>
                      <a:pt x="42584" y="12704"/>
                      <a:pt x="40183" y="11336"/>
                      <a:pt x="38390" y="10151"/>
                    </a:cubicBezTo>
                    <a:cubicBezTo>
                      <a:pt x="33314" y="6017"/>
                      <a:pt x="28906" y="698"/>
                      <a:pt x="21794" y="29"/>
                    </a:cubicBezTo>
                    <a:cubicBezTo>
                      <a:pt x="21530" y="10"/>
                      <a:pt x="21265" y="1"/>
                      <a:pt x="20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52"/>
              <p:cNvSpPr/>
              <p:nvPr/>
            </p:nvSpPr>
            <p:spPr>
              <a:xfrm>
                <a:off x="8095796" y="3075883"/>
                <a:ext cx="359668" cy="333792"/>
              </a:xfrm>
              <a:custGeom>
                <a:avLst/>
                <a:gdLst/>
                <a:ahLst/>
                <a:cxnLst/>
                <a:rect l="l" t="t" r="r" b="b"/>
                <a:pathLst>
                  <a:path w="17722" h="16447" extrusionOk="0">
                    <a:moveTo>
                      <a:pt x="7396" y="1"/>
                    </a:moveTo>
                    <a:cubicBezTo>
                      <a:pt x="7353" y="1"/>
                      <a:pt x="7309" y="1"/>
                      <a:pt x="7265" y="2"/>
                    </a:cubicBezTo>
                    <a:cubicBezTo>
                      <a:pt x="7265" y="2"/>
                      <a:pt x="1" y="610"/>
                      <a:pt x="335" y="9394"/>
                    </a:cubicBezTo>
                    <a:cubicBezTo>
                      <a:pt x="578" y="15200"/>
                      <a:pt x="1095" y="16446"/>
                      <a:pt x="1095" y="16446"/>
                    </a:cubicBezTo>
                    <a:cubicBezTo>
                      <a:pt x="1095" y="16446"/>
                      <a:pt x="11977" y="15990"/>
                      <a:pt x="17721" y="12191"/>
                    </a:cubicBezTo>
                    <a:cubicBezTo>
                      <a:pt x="17721" y="12191"/>
                      <a:pt x="14449" y="1"/>
                      <a:pt x="73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52"/>
              <p:cNvSpPr/>
              <p:nvPr/>
            </p:nvSpPr>
            <p:spPr>
              <a:xfrm>
                <a:off x="7433266" y="3459519"/>
                <a:ext cx="360906" cy="338784"/>
              </a:xfrm>
              <a:custGeom>
                <a:avLst/>
                <a:gdLst/>
                <a:ahLst/>
                <a:cxnLst/>
                <a:rect l="l" t="t" r="r" b="b"/>
                <a:pathLst>
                  <a:path w="17783" h="16693" extrusionOk="0">
                    <a:moveTo>
                      <a:pt x="9032" y="0"/>
                    </a:moveTo>
                    <a:cubicBezTo>
                      <a:pt x="5864" y="0"/>
                      <a:pt x="2847" y="495"/>
                      <a:pt x="1976" y="2224"/>
                    </a:cubicBezTo>
                    <a:cubicBezTo>
                      <a:pt x="1" y="6236"/>
                      <a:pt x="943" y="13987"/>
                      <a:pt x="3952" y="14869"/>
                    </a:cubicBezTo>
                    <a:cubicBezTo>
                      <a:pt x="6992" y="15780"/>
                      <a:pt x="16992" y="16692"/>
                      <a:pt x="16992" y="16692"/>
                    </a:cubicBezTo>
                    <a:lnTo>
                      <a:pt x="17782" y="887"/>
                    </a:lnTo>
                    <a:cubicBezTo>
                      <a:pt x="17782" y="887"/>
                      <a:pt x="13272" y="0"/>
                      <a:pt x="90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52"/>
              <p:cNvSpPr/>
              <p:nvPr/>
            </p:nvSpPr>
            <p:spPr>
              <a:xfrm>
                <a:off x="7498047" y="3051691"/>
                <a:ext cx="400989" cy="749068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36909" extrusionOk="0">
                    <a:moveTo>
                      <a:pt x="14204" y="1"/>
                    </a:moveTo>
                    <a:cubicBezTo>
                      <a:pt x="10074" y="1"/>
                      <a:pt x="4887" y="1172"/>
                      <a:pt x="3283" y="6665"/>
                    </a:cubicBezTo>
                    <a:cubicBezTo>
                      <a:pt x="456" y="16240"/>
                      <a:pt x="0" y="33687"/>
                      <a:pt x="2949" y="35146"/>
                    </a:cubicBezTo>
                    <a:cubicBezTo>
                      <a:pt x="5867" y="36635"/>
                      <a:pt x="16019" y="36909"/>
                      <a:pt x="16019" y="36909"/>
                    </a:cubicBezTo>
                    <a:lnTo>
                      <a:pt x="19757" y="647"/>
                    </a:lnTo>
                    <a:cubicBezTo>
                      <a:pt x="19757" y="647"/>
                      <a:pt x="17273" y="1"/>
                      <a:pt x="1420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52"/>
              <p:cNvSpPr/>
              <p:nvPr/>
            </p:nvSpPr>
            <p:spPr>
              <a:xfrm>
                <a:off x="7555421" y="3116006"/>
                <a:ext cx="107340" cy="608261"/>
              </a:xfrm>
              <a:custGeom>
                <a:avLst/>
                <a:gdLst/>
                <a:ahLst/>
                <a:cxnLst/>
                <a:rect l="l" t="t" r="r" b="b"/>
                <a:pathLst>
                  <a:path w="5289" h="29971" fill="none" extrusionOk="0">
                    <a:moveTo>
                      <a:pt x="5289" y="1"/>
                    </a:moveTo>
                    <a:cubicBezTo>
                      <a:pt x="1277" y="9363"/>
                      <a:pt x="0" y="19879"/>
                      <a:pt x="1520" y="29971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52"/>
              <p:cNvSpPr/>
              <p:nvPr/>
            </p:nvSpPr>
            <p:spPr>
              <a:xfrm>
                <a:off x="7282129" y="4511389"/>
                <a:ext cx="409634" cy="336227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6567" extrusionOk="0">
                    <a:moveTo>
                      <a:pt x="8512" y="1"/>
                    </a:moveTo>
                    <a:cubicBezTo>
                      <a:pt x="6718" y="2402"/>
                      <a:pt x="5442" y="4195"/>
                      <a:pt x="5442" y="4195"/>
                    </a:cubicBezTo>
                    <a:cubicBezTo>
                      <a:pt x="1" y="9545"/>
                      <a:pt x="8329" y="11490"/>
                      <a:pt x="8329" y="11490"/>
                    </a:cubicBezTo>
                    <a:cubicBezTo>
                      <a:pt x="8329" y="11490"/>
                      <a:pt x="15759" y="16566"/>
                      <a:pt x="18355" y="16566"/>
                    </a:cubicBezTo>
                    <a:cubicBezTo>
                      <a:pt x="18739" y="16566"/>
                      <a:pt x="19017" y="16456"/>
                      <a:pt x="19150" y="16201"/>
                    </a:cubicBezTo>
                    <a:cubicBezTo>
                      <a:pt x="20184" y="14226"/>
                      <a:pt x="14378" y="7265"/>
                      <a:pt x="14378" y="7265"/>
                    </a:cubicBezTo>
                    <a:cubicBezTo>
                      <a:pt x="14591" y="6931"/>
                      <a:pt x="15229" y="6384"/>
                      <a:pt x="16171" y="5624"/>
                    </a:cubicBezTo>
                    <a:cubicBezTo>
                      <a:pt x="13223" y="4529"/>
                      <a:pt x="10578" y="2554"/>
                      <a:pt x="8512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52"/>
              <p:cNvSpPr/>
              <p:nvPr/>
            </p:nvSpPr>
            <p:spPr>
              <a:xfrm>
                <a:off x="7436350" y="3700197"/>
                <a:ext cx="994435" cy="1006145"/>
              </a:xfrm>
              <a:custGeom>
                <a:avLst/>
                <a:gdLst/>
                <a:ahLst/>
                <a:cxnLst/>
                <a:rect l="l" t="t" r="r" b="b"/>
                <a:pathLst>
                  <a:path w="48999" h="49576" extrusionOk="0">
                    <a:moveTo>
                      <a:pt x="12372" y="0"/>
                    </a:moveTo>
                    <a:cubicBezTo>
                      <a:pt x="12372" y="0"/>
                      <a:pt x="11642" y="13770"/>
                      <a:pt x="11338" y="24712"/>
                    </a:cubicBezTo>
                    <a:cubicBezTo>
                      <a:pt x="11247" y="27204"/>
                      <a:pt x="2827" y="36201"/>
                      <a:pt x="1" y="39971"/>
                    </a:cubicBezTo>
                    <a:cubicBezTo>
                      <a:pt x="2068" y="42524"/>
                      <a:pt x="6445" y="45715"/>
                      <a:pt x="9332" y="46901"/>
                    </a:cubicBezTo>
                    <a:cubicBezTo>
                      <a:pt x="12615" y="44226"/>
                      <a:pt x="23466" y="34621"/>
                      <a:pt x="24682" y="32341"/>
                    </a:cubicBezTo>
                    <a:cubicBezTo>
                      <a:pt x="25655" y="30487"/>
                      <a:pt x="26840" y="27235"/>
                      <a:pt x="27965" y="23557"/>
                    </a:cubicBezTo>
                    <a:lnTo>
                      <a:pt x="39150" y="49576"/>
                    </a:lnTo>
                    <a:cubicBezTo>
                      <a:pt x="39150" y="49576"/>
                      <a:pt x="46202" y="48572"/>
                      <a:pt x="48999" y="43132"/>
                    </a:cubicBezTo>
                    <a:lnTo>
                      <a:pt x="39667" y="1854"/>
                    </a:lnTo>
                    <a:lnTo>
                      <a:pt x="33588" y="3010"/>
                    </a:lnTo>
                    <a:cubicBezTo>
                      <a:pt x="33710" y="2614"/>
                      <a:pt x="33740" y="2402"/>
                      <a:pt x="33740" y="2402"/>
                    </a:cubicBezTo>
                    <a:lnTo>
                      <a:pt x="1237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52"/>
              <p:cNvSpPr/>
              <p:nvPr/>
            </p:nvSpPr>
            <p:spPr>
              <a:xfrm>
                <a:off x="8004509" y="4050591"/>
                <a:ext cx="23461" cy="127087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6262" fill="none" extrusionOk="0">
                    <a:moveTo>
                      <a:pt x="0" y="6262"/>
                    </a:moveTo>
                    <a:lnTo>
                      <a:pt x="1155" y="0"/>
                    </a:ln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52"/>
              <p:cNvSpPr/>
              <p:nvPr/>
            </p:nvSpPr>
            <p:spPr>
              <a:xfrm>
                <a:off x="7956998" y="4045639"/>
                <a:ext cx="149919" cy="4972"/>
              </a:xfrm>
              <a:custGeom>
                <a:avLst/>
                <a:gdLst/>
                <a:ahLst/>
                <a:cxnLst/>
                <a:rect l="l" t="t" r="r" b="b"/>
                <a:pathLst>
                  <a:path w="7387" h="245" fill="none" extrusionOk="0">
                    <a:moveTo>
                      <a:pt x="1" y="1"/>
                    </a:moveTo>
                    <a:cubicBezTo>
                      <a:pt x="2463" y="92"/>
                      <a:pt x="4894" y="153"/>
                      <a:pt x="7387" y="244"/>
                    </a:cubicBez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52"/>
              <p:cNvSpPr/>
              <p:nvPr/>
            </p:nvSpPr>
            <p:spPr>
              <a:xfrm>
                <a:off x="7472760" y="3784097"/>
                <a:ext cx="276377" cy="756922"/>
              </a:xfrm>
              <a:custGeom>
                <a:avLst/>
                <a:gdLst/>
                <a:ahLst/>
                <a:cxnLst/>
                <a:rect l="l" t="t" r="r" b="b"/>
                <a:pathLst>
                  <a:path w="13618" h="37296" fill="none" extrusionOk="0">
                    <a:moveTo>
                      <a:pt x="0" y="37296"/>
                    </a:moveTo>
                    <a:cubicBezTo>
                      <a:pt x="0" y="37296"/>
                      <a:pt x="12310" y="26870"/>
                      <a:pt x="12949" y="21611"/>
                    </a:cubicBezTo>
                    <a:cubicBezTo>
                      <a:pt x="13617" y="16323"/>
                      <a:pt x="12645" y="0"/>
                      <a:pt x="12645" y="0"/>
                    </a:cubicBez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52"/>
              <p:cNvSpPr/>
              <p:nvPr/>
            </p:nvSpPr>
            <p:spPr>
              <a:xfrm>
                <a:off x="7732454" y="3787182"/>
                <a:ext cx="83311" cy="178292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8785" fill="none" extrusionOk="0">
                    <a:moveTo>
                      <a:pt x="1" y="8784"/>
                    </a:moveTo>
                    <a:cubicBezTo>
                      <a:pt x="2432" y="6566"/>
                      <a:pt x="3922" y="3313"/>
                      <a:pt x="4104" y="0"/>
                    </a:cubicBez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52"/>
              <p:cNvSpPr/>
              <p:nvPr/>
            </p:nvSpPr>
            <p:spPr>
              <a:xfrm>
                <a:off x="8212999" y="3798892"/>
                <a:ext cx="62326" cy="149310"/>
              </a:xfrm>
              <a:custGeom>
                <a:avLst/>
                <a:gdLst/>
                <a:ahLst/>
                <a:cxnLst/>
                <a:rect l="l" t="t" r="r" b="b"/>
                <a:pathLst>
                  <a:path w="3071" h="7357" fill="none" extrusionOk="0">
                    <a:moveTo>
                      <a:pt x="3071" y="7356"/>
                    </a:moveTo>
                    <a:cubicBezTo>
                      <a:pt x="2037" y="4925"/>
                      <a:pt x="1034" y="2432"/>
                      <a:pt x="1" y="1"/>
                    </a:cubicBez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52"/>
              <p:cNvSpPr/>
              <p:nvPr/>
            </p:nvSpPr>
            <p:spPr>
              <a:xfrm>
                <a:off x="8037813" y="3782230"/>
                <a:ext cx="43817" cy="170904"/>
              </a:xfrm>
              <a:custGeom>
                <a:avLst/>
                <a:gdLst/>
                <a:ahLst/>
                <a:cxnLst/>
                <a:rect l="l" t="t" r="r" b="b"/>
                <a:pathLst>
                  <a:path w="2159" h="8421" fill="none" extrusionOk="0">
                    <a:moveTo>
                      <a:pt x="0" y="275"/>
                    </a:moveTo>
                    <a:cubicBezTo>
                      <a:pt x="61" y="3010"/>
                      <a:pt x="122" y="5685"/>
                      <a:pt x="152" y="8421"/>
                    </a:cubicBezTo>
                    <a:cubicBezTo>
                      <a:pt x="1459" y="6080"/>
                      <a:pt x="2159" y="2554"/>
                      <a:pt x="1338" y="1"/>
                    </a:cubicBezTo>
                  </a:path>
                </a:pathLst>
              </a:custGeom>
              <a:noFill/>
              <a:ln w="45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52"/>
              <p:cNvSpPr/>
              <p:nvPr/>
            </p:nvSpPr>
            <p:spPr>
              <a:xfrm>
                <a:off x="7591810" y="4742711"/>
                <a:ext cx="98715" cy="102571"/>
              </a:xfrm>
              <a:custGeom>
                <a:avLst/>
                <a:gdLst/>
                <a:ahLst/>
                <a:cxnLst/>
                <a:rect l="l" t="t" r="r" b="b"/>
                <a:pathLst>
                  <a:path w="4864" h="5054" extrusionOk="0">
                    <a:moveTo>
                      <a:pt x="2371" y="1"/>
                    </a:moveTo>
                    <a:cubicBezTo>
                      <a:pt x="1277" y="882"/>
                      <a:pt x="456" y="2189"/>
                      <a:pt x="0" y="3618"/>
                    </a:cubicBezTo>
                    <a:cubicBezTo>
                      <a:pt x="3102" y="4863"/>
                      <a:pt x="4241" y="5053"/>
                      <a:pt x="4648" y="5053"/>
                    </a:cubicBezTo>
                    <a:cubicBezTo>
                      <a:pt x="4827" y="5053"/>
                      <a:pt x="4864" y="5016"/>
                      <a:pt x="4864" y="5016"/>
                    </a:cubicBezTo>
                    <a:cubicBezTo>
                      <a:pt x="4864" y="5016"/>
                      <a:pt x="4651" y="3132"/>
                      <a:pt x="23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52"/>
              <p:cNvSpPr/>
              <p:nvPr/>
            </p:nvSpPr>
            <p:spPr>
              <a:xfrm>
                <a:off x="7329010" y="4581102"/>
                <a:ext cx="310311" cy="235666"/>
              </a:xfrm>
              <a:custGeom>
                <a:avLst/>
                <a:gdLst/>
                <a:ahLst/>
                <a:cxnLst/>
                <a:rect l="l" t="t" r="r" b="b"/>
                <a:pathLst>
                  <a:path w="15290" h="11612" extrusionOk="0">
                    <a:moveTo>
                      <a:pt x="3223" y="0"/>
                    </a:moveTo>
                    <a:cubicBezTo>
                      <a:pt x="3162" y="122"/>
                      <a:pt x="2007" y="1186"/>
                      <a:pt x="852" y="3496"/>
                    </a:cubicBezTo>
                    <a:cubicBezTo>
                      <a:pt x="852" y="3496"/>
                      <a:pt x="1" y="5958"/>
                      <a:pt x="8603" y="9788"/>
                    </a:cubicBezTo>
                    <a:cubicBezTo>
                      <a:pt x="10366" y="10547"/>
                      <a:pt x="11794" y="11155"/>
                      <a:pt x="12919" y="11611"/>
                    </a:cubicBezTo>
                    <a:cubicBezTo>
                      <a:pt x="13314" y="10183"/>
                      <a:pt x="14196" y="8876"/>
                      <a:pt x="15290" y="8025"/>
                    </a:cubicBezTo>
                    <a:cubicBezTo>
                      <a:pt x="14500" y="6900"/>
                      <a:pt x="13709" y="5350"/>
                      <a:pt x="12281" y="3982"/>
                    </a:cubicBezTo>
                    <a:cubicBezTo>
                      <a:pt x="12281" y="3982"/>
                      <a:pt x="12116" y="3993"/>
                      <a:pt x="11828" y="3993"/>
                    </a:cubicBezTo>
                    <a:cubicBezTo>
                      <a:pt x="10336" y="3993"/>
                      <a:pt x="5541" y="3694"/>
                      <a:pt x="32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52"/>
              <p:cNvSpPr/>
              <p:nvPr/>
            </p:nvSpPr>
            <p:spPr>
              <a:xfrm>
                <a:off x="7336418" y="4651424"/>
                <a:ext cx="354107" cy="214478"/>
              </a:xfrm>
              <a:custGeom>
                <a:avLst/>
                <a:gdLst/>
                <a:ahLst/>
                <a:cxnLst/>
                <a:rect l="l" t="t" r="r" b="b"/>
                <a:pathLst>
                  <a:path w="17448" h="10568" extrusionOk="0">
                    <a:moveTo>
                      <a:pt x="517" y="0"/>
                    </a:moveTo>
                    <a:cubicBezTo>
                      <a:pt x="335" y="456"/>
                      <a:pt x="153" y="943"/>
                      <a:pt x="1" y="1459"/>
                    </a:cubicBezTo>
                    <a:cubicBezTo>
                      <a:pt x="1" y="1459"/>
                      <a:pt x="1946" y="3648"/>
                      <a:pt x="8390" y="7143"/>
                    </a:cubicBezTo>
                    <a:cubicBezTo>
                      <a:pt x="14201" y="10256"/>
                      <a:pt x="16259" y="10567"/>
                      <a:pt x="16849" y="10567"/>
                    </a:cubicBezTo>
                    <a:cubicBezTo>
                      <a:pt x="16997" y="10567"/>
                      <a:pt x="17053" y="10548"/>
                      <a:pt x="17053" y="10548"/>
                    </a:cubicBezTo>
                    <a:cubicBezTo>
                      <a:pt x="17053" y="10548"/>
                      <a:pt x="17296" y="10213"/>
                      <a:pt x="17448" y="9545"/>
                    </a:cubicBezTo>
                    <a:cubicBezTo>
                      <a:pt x="8967" y="6991"/>
                      <a:pt x="3344" y="2614"/>
                      <a:pt x="5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52"/>
              <p:cNvSpPr/>
              <p:nvPr/>
            </p:nvSpPr>
            <p:spPr>
              <a:xfrm>
                <a:off x="7559724" y="4706931"/>
                <a:ext cx="55547" cy="46516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2292" extrusionOk="0">
                    <a:moveTo>
                      <a:pt x="2615" y="1"/>
                    </a:moveTo>
                    <a:cubicBezTo>
                      <a:pt x="2615" y="1"/>
                      <a:pt x="852" y="153"/>
                      <a:pt x="31" y="2129"/>
                    </a:cubicBezTo>
                    <a:cubicBezTo>
                      <a:pt x="1" y="2189"/>
                      <a:pt x="1" y="2220"/>
                      <a:pt x="92" y="2281"/>
                    </a:cubicBezTo>
                    <a:cubicBezTo>
                      <a:pt x="107" y="2288"/>
                      <a:pt x="124" y="2292"/>
                      <a:pt x="141" y="2292"/>
                    </a:cubicBezTo>
                    <a:cubicBezTo>
                      <a:pt x="193" y="2292"/>
                      <a:pt x="244" y="2258"/>
                      <a:pt x="244" y="2189"/>
                    </a:cubicBezTo>
                    <a:cubicBezTo>
                      <a:pt x="1004" y="366"/>
                      <a:pt x="2554" y="214"/>
                      <a:pt x="2615" y="214"/>
                    </a:cubicBezTo>
                    <a:cubicBezTo>
                      <a:pt x="2706" y="214"/>
                      <a:pt x="2736" y="153"/>
                      <a:pt x="2736" y="92"/>
                    </a:cubicBezTo>
                    <a:cubicBezTo>
                      <a:pt x="2736" y="31"/>
                      <a:pt x="2706" y="1"/>
                      <a:pt x="26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52"/>
              <p:cNvSpPr/>
              <p:nvPr/>
            </p:nvSpPr>
            <p:spPr>
              <a:xfrm>
                <a:off x="7536283" y="4680405"/>
                <a:ext cx="54309" cy="46557"/>
              </a:xfrm>
              <a:custGeom>
                <a:avLst/>
                <a:gdLst/>
                <a:ahLst/>
                <a:cxnLst/>
                <a:rect l="l" t="t" r="r" b="b"/>
                <a:pathLst>
                  <a:path w="2676" h="2294" extrusionOk="0">
                    <a:moveTo>
                      <a:pt x="2584" y="1"/>
                    </a:moveTo>
                    <a:cubicBezTo>
                      <a:pt x="2493" y="1"/>
                      <a:pt x="1065" y="153"/>
                      <a:pt x="31" y="2129"/>
                    </a:cubicBezTo>
                    <a:cubicBezTo>
                      <a:pt x="1" y="2220"/>
                      <a:pt x="31" y="2250"/>
                      <a:pt x="62" y="2281"/>
                    </a:cubicBezTo>
                    <a:cubicBezTo>
                      <a:pt x="70" y="2289"/>
                      <a:pt x="85" y="2293"/>
                      <a:pt x="101" y="2293"/>
                    </a:cubicBezTo>
                    <a:cubicBezTo>
                      <a:pt x="140" y="2293"/>
                      <a:pt x="192" y="2272"/>
                      <a:pt x="214" y="2250"/>
                    </a:cubicBezTo>
                    <a:cubicBezTo>
                      <a:pt x="1156" y="396"/>
                      <a:pt x="2584" y="244"/>
                      <a:pt x="2584" y="244"/>
                    </a:cubicBezTo>
                    <a:cubicBezTo>
                      <a:pt x="2645" y="244"/>
                      <a:pt x="2676" y="153"/>
                      <a:pt x="2676" y="122"/>
                    </a:cubicBezTo>
                    <a:cubicBezTo>
                      <a:pt x="2676" y="31"/>
                      <a:pt x="2645" y="1"/>
                      <a:pt x="25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52"/>
              <p:cNvSpPr/>
              <p:nvPr/>
            </p:nvSpPr>
            <p:spPr>
              <a:xfrm>
                <a:off x="7568369" y="4638070"/>
                <a:ext cx="33324" cy="5309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2616" extrusionOk="0">
                    <a:moveTo>
                      <a:pt x="1108" y="258"/>
                    </a:moveTo>
                    <a:cubicBezTo>
                      <a:pt x="1155" y="258"/>
                      <a:pt x="1217" y="268"/>
                      <a:pt x="1307" y="294"/>
                    </a:cubicBezTo>
                    <a:cubicBezTo>
                      <a:pt x="1368" y="385"/>
                      <a:pt x="1459" y="446"/>
                      <a:pt x="1459" y="567"/>
                    </a:cubicBezTo>
                    <a:cubicBezTo>
                      <a:pt x="1459" y="1023"/>
                      <a:pt x="760" y="1783"/>
                      <a:pt x="304" y="2208"/>
                    </a:cubicBezTo>
                    <a:cubicBezTo>
                      <a:pt x="426" y="1570"/>
                      <a:pt x="608" y="506"/>
                      <a:pt x="973" y="294"/>
                    </a:cubicBezTo>
                    <a:cubicBezTo>
                      <a:pt x="1008" y="276"/>
                      <a:pt x="1043" y="258"/>
                      <a:pt x="1108" y="258"/>
                    </a:cubicBezTo>
                    <a:close/>
                    <a:moveTo>
                      <a:pt x="1055" y="1"/>
                    </a:moveTo>
                    <a:cubicBezTo>
                      <a:pt x="966" y="1"/>
                      <a:pt x="900" y="32"/>
                      <a:pt x="851" y="81"/>
                    </a:cubicBezTo>
                    <a:cubicBezTo>
                      <a:pt x="213" y="415"/>
                      <a:pt x="31" y="2269"/>
                      <a:pt x="0" y="2482"/>
                    </a:cubicBezTo>
                    <a:cubicBezTo>
                      <a:pt x="0" y="2512"/>
                      <a:pt x="31" y="2543"/>
                      <a:pt x="92" y="2573"/>
                    </a:cubicBezTo>
                    <a:cubicBezTo>
                      <a:pt x="105" y="2601"/>
                      <a:pt x="125" y="2616"/>
                      <a:pt x="140" y="2616"/>
                    </a:cubicBezTo>
                    <a:cubicBezTo>
                      <a:pt x="158" y="2616"/>
                      <a:pt x="169" y="2593"/>
                      <a:pt x="152" y="2543"/>
                    </a:cubicBezTo>
                    <a:cubicBezTo>
                      <a:pt x="304" y="2421"/>
                      <a:pt x="1642" y="1297"/>
                      <a:pt x="1611" y="537"/>
                    </a:cubicBezTo>
                    <a:cubicBezTo>
                      <a:pt x="1611" y="324"/>
                      <a:pt x="1490" y="202"/>
                      <a:pt x="1338" y="81"/>
                    </a:cubicBezTo>
                    <a:cubicBezTo>
                      <a:pt x="1225" y="24"/>
                      <a:pt x="1131" y="1"/>
                      <a:pt x="1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52"/>
              <p:cNvSpPr/>
              <p:nvPr/>
            </p:nvSpPr>
            <p:spPr>
              <a:xfrm>
                <a:off x="7536912" y="4643408"/>
                <a:ext cx="36409" cy="48586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2394" extrusionOk="0">
                    <a:moveTo>
                      <a:pt x="553" y="254"/>
                    </a:moveTo>
                    <a:cubicBezTo>
                      <a:pt x="593" y="254"/>
                      <a:pt x="631" y="261"/>
                      <a:pt x="669" y="274"/>
                    </a:cubicBezTo>
                    <a:cubicBezTo>
                      <a:pt x="1064" y="487"/>
                      <a:pt x="1368" y="1398"/>
                      <a:pt x="1520" y="2006"/>
                    </a:cubicBezTo>
                    <a:cubicBezTo>
                      <a:pt x="1034" y="1642"/>
                      <a:pt x="213" y="1003"/>
                      <a:pt x="213" y="578"/>
                    </a:cubicBezTo>
                    <a:cubicBezTo>
                      <a:pt x="213" y="487"/>
                      <a:pt x="274" y="395"/>
                      <a:pt x="365" y="304"/>
                    </a:cubicBezTo>
                    <a:cubicBezTo>
                      <a:pt x="436" y="269"/>
                      <a:pt x="497" y="254"/>
                      <a:pt x="553" y="254"/>
                    </a:cubicBezTo>
                    <a:close/>
                    <a:moveTo>
                      <a:pt x="600" y="0"/>
                    </a:moveTo>
                    <a:cubicBezTo>
                      <a:pt x="490" y="0"/>
                      <a:pt x="375" y="41"/>
                      <a:pt x="274" y="122"/>
                    </a:cubicBezTo>
                    <a:cubicBezTo>
                      <a:pt x="31" y="274"/>
                      <a:pt x="0" y="456"/>
                      <a:pt x="0" y="578"/>
                    </a:cubicBezTo>
                    <a:cubicBezTo>
                      <a:pt x="0" y="1307"/>
                      <a:pt x="1490" y="2249"/>
                      <a:pt x="1642" y="2371"/>
                    </a:cubicBezTo>
                    <a:cubicBezTo>
                      <a:pt x="1657" y="2386"/>
                      <a:pt x="1672" y="2394"/>
                      <a:pt x="1687" y="2394"/>
                    </a:cubicBezTo>
                    <a:cubicBezTo>
                      <a:pt x="1702" y="2394"/>
                      <a:pt x="1718" y="2386"/>
                      <a:pt x="1733" y="2371"/>
                    </a:cubicBezTo>
                    <a:cubicBezTo>
                      <a:pt x="1794" y="2310"/>
                      <a:pt x="1794" y="2280"/>
                      <a:pt x="1794" y="2249"/>
                    </a:cubicBezTo>
                    <a:cubicBezTo>
                      <a:pt x="1733" y="2067"/>
                      <a:pt x="1398" y="304"/>
                      <a:pt x="760" y="31"/>
                    </a:cubicBezTo>
                    <a:cubicBezTo>
                      <a:pt x="709" y="10"/>
                      <a:pt x="655" y="0"/>
                      <a:pt x="6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52"/>
              <p:cNvSpPr/>
              <p:nvPr/>
            </p:nvSpPr>
            <p:spPr>
              <a:xfrm>
                <a:off x="7659656" y="3053700"/>
                <a:ext cx="706976" cy="762991"/>
              </a:xfrm>
              <a:custGeom>
                <a:avLst/>
                <a:gdLst/>
                <a:ahLst/>
                <a:cxnLst/>
                <a:rect l="l" t="t" r="r" b="b"/>
                <a:pathLst>
                  <a:path w="34835" h="37595" extrusionOk="0">
                    <a:moveTo>
                      <a:pt x="10670" y="1"/>
                    </a:moveTo>
                    <a:cubicBezTo>
                      <a:pt x="10670" y="1"/>
                      <a:pt x="6718" y="214"/>
                      <a:pt x="5655" y="2037"/>
                    </a:cubicBezTo>
                    <a:cubicBezTo>
                      <a:pt x="1" y="11490"/>
                      <a:pt x="487" y="34865"/>
                      <a:pt x="487" y="34865"/>
                    </a:cubicBezTo>
                    <a:cubicBezTo>
                      <a:pt x="487" y="34865"/>
                      <a:pt x="7274" y="37594"/>
                      <a:pt x="19210" y="37594"/>
                    </a:cubicBezTo>
                    <a:cubicBezTo>
                      <a:pt x="22598" y="37594"/>
                      <a:pt x="26400" y="37374"/>
                      <a:pt x="30579" y="36810"/>
                    </a:cubicBezTo>
                    <a:cubicBezTo>
                      <a:pt x="31764" y="36658"/>
                      <a:pt x="34834" y="14044"/>
                      <a:pt x="28634" y="1156"/>
                    </a:cubicBezTo>
                    <a:lnTo>
                      <a:pt x="28482" y="1308"/>
                    </a:lnTo>
                    <a:lnTo>
                      <a:pt x="21065" y="487"/>
                    </a:lnTo>
                    <a:lnTo>
                      <a:pt x="1589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52"/>
              <p:cNvSpPr/>
              <p:nvPr/>
            </p:nvSpPr>
            <p:spPr>
              <a:xfrm>
                <a:off x="8339458" y="3344873"/>
                <a:ext cx="649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2" h="457" extrusionOk="0">
                    <a:moveTo>
                      <a:pt x="1" y="456"/>
                    </a:moveTo>
                    <a:lnTo>
                      <a:pt x="31" y="0"/>
                    </a:lnTo>
                  </a:path>
                </a:pathLst>
              </a:custGeom>
              <a:solidFill>
                <a:srgbClr val="E753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52"/>
              <p:cNvSpPr/>
              <p:nvPr/>
            </p:nvSpPr>
            <p:spPr>
              <a:xfrm>
                <a:off x="7639300" y="3041158"/>
                <a:ext cx="379415" cy="680025"/>
              </a:xfrm>
              <a:custGeom>
                <a:avLst/>
                <a:gdLst/>
                <a:ahLst/>
                <a:cxnLst/>
                <a:rect l="l" t="t" r="r" b="b"/>
                <a:pathLst>
                  <a:path w="18695" h="33507" extrusionOk="0">
                    <a:moveTo>
                      <a:pt x="10092" y="0"/>
                    </a:moveTo>
                    <a:cubicBezTo>
                      <a:pt x="8366" y="0"/>
                      <a:pt x="7022" y="619"/>
                      <a:pt x="7022" y="619"/>
                    </a:cubicBezTo>
                    <a:lnTo>
                      <a:pt x="4439" y="3233"/>
                    </a:lnTo>
                    <a:cubicBezTo>
                      <a:pt x="4439" y="3233"/>
                      <a:pt x="4831" y="3210"/>
                      <a:pt x="5432" y="3210"/>
                    </a:cubicBezTo>
                    <a:cubicBezTo>
                      <a:pt x="7127" y="3210"/>
                      <a:pt x="10487" y="3392"/>
                      <a:pt x="11430" y="4783"/>
                    </a:cubicBezTo>
                    <a:cubicBezTo>
                      <a:pt x="12737" y="6698"/>
                      <a:pt x="14469" y="9950"/>
                      <a:pt x="11217" y="16972"/>
                    </a:cubicBezTo>
                    <a:cubicBezTo>
                      <a:pt x="7934" y="24023"/>
                      <a:pt x="1338" y="27884"/>
                      <a:pt x="1338" y="27884"/>
                    </a:cubicBezTo>
                    <a:lnTo>
                      <a:pt x="1" y="33507"/>
                    </a:lnTo>
                    <a:cubicBezTo>
                      <a:pt x="11886" y="27762"/>
                      <a:pt x="18694" y="12108"/>
                      <a:pt x="16567" y="5543"/>
                    </a:cubicBezTo>
                    <a:cubicBezTo>
                      <a:pt x="15103" y="1000"/>
                      <a:pt x="12288" y="0"/>
                      <a:pt x="100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52"/>
              <p:cNvSpPr/>
              <p:nvPr/>
            </p:nvSpPr>
            <p:spPr>
              <a:xfrm>
                <a:off x="8135290" y="3059241"/>
                <a:ext cx="176445" cy="382500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8847" extrusionOk="0">
                    <a:moveTo>
                      <a:pt x="818" y="1"/>
                    </a:moveTo>
                    <a:cubicBezTo>
                      <a:pt x="780" y="1"/>
                      <a:pt x="760" y="1"/>
                      <a:pt x="760" y="1"/>
                    </a:cubicBezTo>
                    <a:lnTo>
                      <a:pt x="274" y="548"/>
                    </a:lnTo>
                    <a:cubicBezTo>
                      <a:pt x="0" y="852"/>
                      <a:pt x="122" y="1308"/>
                      <a:pt x="486" y="1460"/>
                    </a:cubicBezTo>
                    <a:cubicBezTo>
                      <a:pt x="1702" y="1886"/>
                      <a:pt x="3404" y="2342"/>
                      <a:pt x="4255" y="3679"/>
                    </a:cubicBezTo>
                    <a:cubicBezTo>
                      <a:pt x="5471" y="5564"/>
                      <a:pt x="7721" y="9333"/>
                      <a:pt x="4559" y="16354"/>
                    </a:cubicBezTo>
                    <a:cubicBezTo>
                      <a:pt x="4255" y="17084"/>
                      <a:pt x="3860" y="17752"/>
                      <a:pt x="3496" y="18391"/>
                    </a:cubicBezTo>
                    <a:cubicBezTo>
                      <a:pt x="3741" y="18251"/>
                      <a:pt x="4025" y="18196"/>
                      <a:pt x="4325" y="18196"/>
                    </a:cubicBezTo>
                    <a:cubicBezTo>
                      <a:pt x="5138" y="18196"/>
                      <a:pt x="6074" y="18602"/>
                      <a:pt x="6717" y="18847"/>
                    </a:cubicBezTo>
                    <a:lnTo>
                      <a:pt x="6748" y="18847"/>
                    </a:lnTo>
                    <a:cubicBezTo>
                      <a:pt x="8693" y="14500"/>
                      <a:pt x="8541" y="10579"/>
                      <a:pt x="7994" y="7570"/>
                    </a:cubicBezTo>
                    <a:cubicBezTo>
                      <a:pt x="6649" y="216"/>
                      <a:pt x="1425" y="1"/>
                      <a:pt x="8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52"/>
              <p:cNvSpPr/>
              <p:nvPr/>
            </p:nvSpPr>
            <p:spPr>
              <a:xfrm>
                <a:off x="7872490" y="3233839"/>
                <a:ext cx="395448" cy="495360"/>
              </a:xfrm>
              <a:custGeom>
                <a:avLst/>
                <a:gdLst/>
                <a:ahLst/>
                <a:cxnLst/>
                <a:rect l="l" t="t" r="r" b="b"/>
                <a:pathLst>
                  <a:path w="19485" h="24408" extrusionOk="0">
                    <a:moveTo>
                      <a:pt x="15259" y="0"/>
                    </a:moveTo>
                    <a:lnTo>
                      <a:pt x="0" y="1915"/>
                    </a:lnTo>
                    <a:lnTo>
                      <a:pt x="2706" y="24408"/>
                    </a:lnTo>
                    <a:lnTo>
                      <a:pt x="19484" y="23526"/>
                    </a:lnTo>
                    <a:lnTo>
                      <a:pt x="152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52"/>
              <p:cNvSpPr/>
              <p:nvPr/>
            </p:nvSpPr>
            <p:spPr>
              <a:xfrm>
                <a:off x="7892237" y="3212854"/>
                <a:ext cx="397904" cy="507091"/>
              </a:xfrm>
              <a:custGeom>
                <a:avLst/>
                <a:gdLst/>
                <a:ahLst/>
                <a:cxnLst/>
                <a:rect l="l" t="t" r="r" b="b"/>
                <a:pathLst>
                  <a:path w="19606" h="24986" extrusionOk="0">
                    <a:moveTo>
                      <a:pt x="17174" y="1"/>
                    </a:moveTo>
                    <a:lnTo>
                      <a:pt x="0" y="2676"/>
                    </a:lnTo>
                    <a:lnTo>
                      <a:pt x="2432" y="24986"/>
                    </a:lnTo>
                    <a:lnTo>
                      <a:pt x="19605" y="23557"/>
                    </a:lnTo>
                    <a:lnTo>
                      <a:pt x="1717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52"/>
              <p:cNvSpPr/>
              <p:nvPr/>
            </p:nvSpPr>
            <p:spPr>
              <a:xfrm>
                <a:off x="7875575" y="3207922"/>
                <a:ext cx="398533" cy="519430"/>
              </a:xfrm>
              <a:custGeom>
                <a:avLst/>
                <a:gdLst/>
                <a:ahLst/>
                <a:cxnLst/>
                <a:rect l="l" t="t" r="r" b="b"/>
                <a:pathLst>
                  <a:path w="19637" h="25594" extrusionOk="0">
                    <a:moveTo>
                      <a:pt x="16566" y="1"/>
                    </a:moveTo>
                    <a:lnTo>
                      <a:pt x="0" y="3131"/>
                    </a:lnTo>
                    <a:lnTo>
                      <a:pt x="3131" y="25594"/>
                    </a:lnTo>
                    <a:lnTo>
                      <a:pt x="19636" y="24226"/>
                    </a:lnTo>
                    <a:lnTo>
                      <a:pt x="1656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52"/>
              <p:cNvSpPr/>
              <p:nvPr/>
            </p:nvSpPr>
            <p:spPr>
              <a:xfrm>
                <a:off x="7911964" y="3220058"/>
                <a:ext cx="400989" cy="491951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24240" extrusionOk="0">
                    <a:moveTo>
                      <a:pt x="16569" y="0"/>
                    </a:moveTo>
                    <a:cubicBezTo>
                      <a:pt x="16539" y="0"/>
                      <a:pt x="16508" y="3"/>
                      <a:pt x="16475" y="11"/>
                    </a:cubicBezTo>
                    <a:lnTo>
                      <a:pt x="274" y="2077"/>
                    </a:lnTo>
                    <a:cubicBezTo>
                      <a:pt x="1" y="2138"/>
                      <a:pt x="244" y="2321"/>
                      <a:pt x="274" y="2533"/>
                    </a:cubicBezTo>
                    <a:lnTo>
                      <a:pt x="3040" y="23871"/>
                    </a:lnTo>
                    <a:cubicBezTo>
                      <a:pt x="3096" y="24094"/>
                      <a:pt x="2897" y="24240"/>
                      <a:pt x="3072" y="24240"/>
                    </a:cubicBezTo>
                    <a:cubicBezTo>
                      <a:pt x="3089" y="24240"/>
                      <a:pt x="3108" y="24238"/>
                      <a:pt x="3132" y="24236"/>
                    </a:cubicBezTo>
                    <a:lnTo>
                      <a:pt x="19363" y="22199"/>
                    </a:lnTo>
                    <a:cubicBezTo>
                      <a:pt x="19576" y="22199"/>
                      <a:pt x="19758" y="21956"/>
                      <a:pt x="19728" y="21683"/>
                    </a:cubicBezTo>
                    <a:lnTo>
                      <a:pt x="16962" y="375"/>
                    </a:lnTo>
                    <a:cubicBezTo>
                      <a:pt x="16962" y="188"/>
                      <a:pt x="16796" y="0"/>
                      <a:pt x="165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52"/>
              <p:cNvSpPr/>
              <p:nvPr/>
            </p:nvSpPr>
            <p:spPr>
              <a:xfrm>
                <a:off x="7852743" y="3263408"/>
                <a:ext cx="122785" cy="466420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22982" extrusionOk="0">
                    <a:moveTo>
                      <a:pt x="3073" y="1"/>
                    </a:moveTo>
                    <a:cubicBezTo>
                      <a:pt x="2709" y="1"/>
                      <a:pt x="1287" y="69"/>
                      <a:pt x="1" y="1066"/>
                    </a:cubicBezTo>
                    <a:lnTo>
                      <a:pt x="3709" y="22981"/>
                    </a:lnTo>
                    <a:cubicBezTo>
                      <a:pt x="3709" y="22981"/>
                      <a:pt x="4803" y="22586"/>
                      <a:pt x="6050" y="22252"/>
                    </a:cubicBezTo>
                    <a:lnTo>
                      <a:pt x="3162" y="2"/>
                    </a:lnTo>
                    <a:cubicBezTo>
                      <a:pt x="3162" y="2"/>
                      <a:pt x="3131" y="1"/>
                      <a:pt x="30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52"/>
              <p:cNvSpPr/>
              <p:nvPr/>
            </p:nvSpPr>
            <p:spPr>
              <a:xfrm>
                <a:off x="7649184" y="3067278"/>
                <a:ext cx="580498" cy="625289"/>
              </a:xfrm>
              <a:custGeom>
                <a:avLst/>
                <a:gdLst/>
                <a:ahLst/>
                <a:cxnLst/>
                <a:rect l="l" t="t" r="r" b="b"/>
                <a:pathLst>
                  <a:path w="28603" h="30810" extrusionOk="0">
                    <a:moveTo>
                      <a:pt x="9149" y="0"/>
                    </a:moveTo>
                    <a:cubicBezTo>
                      <a:pt x="9149" y="0"/>
                      <a:pt x="699" y="1490"/>
                      <a:pt x="243" y="10274"/>
                    </a:cubicBezTo>
                    <a:cubicBezTo>
                      <a:pt x="0" y="14742"/>
                      <a:pt x="91" y="28208"/>
                      <a:pt x="10791" y="30578"/>
                    </a:cubicBezTo>
                    <a:cubicBezTo>
                      <a:pt x="11490" y="30737"/>
                      <a:pt x="12198" y="30809"/>
                      <a:pt x="12908" y="30809"/>
                    </a:cubicBezTo>
                    <a:cubicBezTo>
                      <a:pt x="20646" y="30809"/>
                      <a:pt x="28603" y="22189"/>
                      <a:pt x="28603" y="22189"/>
                    </a:cubicBezTo>
                    <a:lnTo>
                      <a:pt x="26718" y="14894"/>
                    </a:lnTo>
                    <a:cubicBezTo>
                      <a:pt x="26718" y="14894"/>
                      <a:pt x="17630" y="19423"/>
                      <a:pt x="14712" y="20609"/>
                    </a:cubicBezTo>
                    <a:lnTo>
                      <a:pt x="14104" y="14773"/>
                    </a:lnTo>
                    <a:cubicBezTo>
                      <a:pt x="14225" y="14742"/>
                      <a:pt x="14347" y="14682"/>
                      <a:pt x="14408" y="14621"/>
                    </a:cubicBezTo>
                    <a:cubicBezTo>
                      <a:pt x="14408" y="14621"/>
                      <a:pt x="16292" y="487"/>
                      <a:pt x="9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52"/>
              <p:cNvSpPr/>
              <p:nvPr/>
            </p:nvSpPr>
            <p:spPr>
              <a:xfrm>
                <a:off x="7681879" y="3506502"/>
                <a:ext cx="436769" cy="199256"/>
              </a:xfrm>
              <a:custGeom>
                <a:avLst/>
                <a:gdLst/>
                <a:ahLst/>
                <a:cxnLst/>
                <a:rect l="l" t="t" r="r" b="b"/>
                <a:pathLst>
                  <a:path w="21521" h="9818" fill="none" extrusionOk="0">
                    <a:moveTo>
                      <a:pt x="0" y="0"/>
                    </a:moveTo>
                    <a:cubicBezTo>
                      <a:pt x="1368" y="4043"/>
                      <a:pt x="4073" y="7721"/>
                      <a:pt x="9210" y="8876"/>
                    </a:cubicBezTo>
                    <a:cubicBezTo>
                      <a:pt x="13526" y="9818"/>
                      <a:pt x="18086" y="7569"/>
                      <a:pt x="21520" y="5137"/>
                    </a:cubicBezTo>
                  </a:path>
                </a:pathLst>
              </a:custGeom>
              <a:noFill/>
              <a:ln w="6850" cap="rnd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52"/>
              <p:cNvSpPr/>
              <p:nvPr/>
            </p:nvSpPr>
            <p:spPr>
              <a:xfrm>
                <a:off x="8154408" y="3329996"/>
                <a:ext cx="165343" cy="202443"/>
              </a:xfrm>
              <a:custGeom>
                <a:avLst/>
                <a:gdLst/>
                <a:ahLst/>
                <a:cxnLst/>
                <a:rect l="l" t="t" r="r" b="b"/>
                <a:pathLst>
                  <a:path w="8147" h="9975" extrusionOk="0">
                    <a:moveTo>
                      <a:pt x="3922" y="0"/>
                    </a:moveTo>
                    <a:cubicBezTo>
                      <a:pt x="3138" y="0"/>
                      <a:pt x="1853" y="571"/>
                      <a:pt x="1095" y="1433"/>
                    </a:cubicBezTo>
                    <a:cubicBezTo>
                      <a:pt x="0" y="2679"/>
                      <a:pt x="335" y="5901"/>
                      <a:pt x="335" y="5901"/>
                    </a:cubicBezTo>
                    <a:cubicBezTo>
                      <a:pt x="335" y="5901"/>
                      <a:pt x="784" y="9974"/>
                      <a:pt x="3288" y="9974"/>
                    </a:cubicBezTo>
                    <a:cubicBezTo>
                      <a:pt x="3307" y="9974"/>
                      <a:pt x="3325" y="9974"/>
                      <a:pt x="3344" y="9974"/>
                    </a:cubicBezTo>
                    <a:cubicBezTo>
                      <a:pt x="5897" y="9883"/>
                      <a:pt x="7478" y="9092"/>
                      <a:pt x="7538" y="8272"/>
                    </a:cubicBezTo>
                    <a:cubicBezTo>
                      <a:pt x="7565" y="7557"/>
                      <a:pt x="6346" y="7511"/>
                      <a:pt x="6031" y="7511"/>
                    </a:cubicBezTo>
                    <a:cubicBezTo>
                      <a:pt x="5985" y="7511"/>
                      <a:pt x="5958" y="7512"/>
                      <a:pt x="5958" y="7512"/>
                    </a:cubicBezTo>
                    <a:cubicBezTo>
                      <a:pt x="5958" y="7512"/>
                      <a:pt x="8146" y="7056"/>
                      <a:pt x="8055" y="6235"/>
                    </a:cubicBezTo>
                    <a:cubicBezTo>
                      <a:pt x="7939" y="5481"/>
                      <a:pt x="6137" y="5364"/>
                      <a:pt x="5970" y="5354"/>
                    </a:cubicBezTo>
                    <a:lnTo>
                      <a:pt x="5970" y="5354"/>
                    </a:lnTo>
                    <a:cubicBezTo>
                      <a:pt x="5983" y="5355"/>
                      <a:pt x="6006" y="5356"/>
                      <a:pt x="6036" y="5356"/>
                    </a:cubicBezTo>
                    <a:cubicBezTo>
                      <a:pt x="6326" y="5356"/>
                      <a:pt x="7331" y="5289"/>
                      <a:pt x="7538" y="4381"/>
                    </a:cubicBezTo>
                    <a:cubicBezTo>
                      <a:pt x="7669" y="3621"/>
                      <a:pt x="6698" y="3513"/>
                      <a:pt x="6133" y="3513"/>
                    </a:cubicBezTo>
                    <a:cubicBezTo>
                      <a:pt x="5981" y="3513"/>
                      <a:pt x="5858" y="3520"/>
                      <a:pt x="5794" y="3525"/>
                    </a:cubicBezTo>
                    <a:lnTo>
                      <a:pt x="5794" y="3525"/>
                    </a:lnTo>
                    <a:cubicBezTo>
                      <a:pt x="6046" y="3499"/>
                      <a:pt x="7187" y="3329"/>
                      <a:pt x="7052" y="2436"/>
                    </a:cubicBezTo>
                    <a:cubicBezTo>
                      <a:pt x="7001" y="2026"/>
                      <a:pt x="6249" y="1908"/>
                      <a:pt x="5396" y="1908"/>
                    </a:cubicBezTo>
                    <a:cubicBezTo>
                      <a:pt x="4223" y="1908"/>
                      <a:pt x="2857" y="2132"/>
                      <a:pt x="2857" y="2132"/>
                    </a:cubicBezTo>
                    <a:cubicBezTo>
                      <a:pt x="2857" y="2132"/>
                      <a:pt x="4712" y="1341"/>
                      <a:pt x="4590" y="430"/>
                    </a:cubicBezTo>
                    <a:cubicBezTo>
                      <a:pt x="4560" y="133"/>
                      <a:pt x="4299" y="0"/>
                      <a:pt x="3922" y="0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52"/>
              <p:cNvSpPr/>
              <p:nvPr/>
            </p:nvSpPr>
            <p:spPr>
              <a:xfrm>
                <a:off x="8002642" y="3317109"/>
                <a:ext cx="513281" cy="350271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17259" extrusionOk="0">
                    <a:moveTo>
                      <a:pt x="22220" y="1"/>
                    </a:moveTo>
                    <a:lnTo>
                      <a:pt x="22220" y="1"/>
                    </a:lnTo>
                    <a:cubicBezTo>
                      <a:pt x="22220" y="1"/>
                      <a:pt x="17539" y="1521"/>
                      <a:pt x="15047" y="2372"/>
                    </a:cubicBezTo>
                    <a:cubicBezTo>
                      <a:pt x="14196" y="2584"/>
                      <a:pt x="13983" y="6688"/>
                      <a:pt x="13983" y="6688"/>
                    </a:cubicBezTo>
                    <a:cubicBezTo>
                      <a:pt x="11065" y="5502"/>
                      <a:pt x="1977" y="1004"/>
                      <a:pt x="1977" y="1004"/>
                    </a:cubicBezTo>
                    <a:lnTo>
                      <a:pt x="1" y="8238"/>
                    </a:lnTo>
                    <a:cubicBezTo>
                      <a:pt x="1" y="8238"/>
                      <a:pt x="7318" y="17258"/>
                      <a:pt x="14807" y="17258"/>
                    </a:cubicBezTo>
                    <a:cubicBezTo>
                      <a:pt x="15567" y="17258"/>
                      <a:pt x="16328" y="17166"/>
                      <a:pt x="17083" y="16961"/>
                    </a:cubicBezTo>
                    <a:cubicBezTo>
                      <a:pt x="25290" y="14712"/>
                      <a:pt x="22220" y="1"/>
                      <a:pt x="2222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52"/>
              <p:cNvSpPr/>
              <p:nvPr/>
            </p:nvSpPr>
            <p:spPr>
              <a:xfrm>
                <a:off x="8027321" y="3510805"/>
                <a:ext cx="194345" cy="140056"/>
              </a:xfrm>
              <a:custGeom>
                <a:avLst/>
                <a:gdLst/>
                <a:ahLst/>
                <a:cxnLst/>
                <a:rect l="l" t="t" r="r" b="b"/>
                <a:pathLst>
                  <a:path w="9576" h="6901" fill="none" extrusionOk="0">
                    <a:moveTo>
                      <a:pt x="9575" y="6901"/>
                    </a:moveTo>
                    <a:cubicBezTo>
                      <a:pt x="5442" y="5351"/>
                      <a:pt x="1794" y="1885"/>
                      <a:pt x="1" y="1"/>
                    </a:cubicBezTo>
                  </a:path>
                </a:pathLst>
              </a:custGeom>
              <a:noFill/>
              <a:ln w="6850" cap="rnd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52"/>
              <p:cNvSpPr/>
              <p:nvPr/>
            </p:nvSpPr>
            <p:spPr>
              <a:xfrm>
                <a:off x="7907661" y="3297423"/>
                <a:ext cx="165343" cy="202341"/>
              </a:xfrm>
              <a:custGeom>
                <a:avLst/>
                <a:gdLst/>
                <a:ahLst/>
                <a:cxnLst/>
                <a:rect l="l" t="t" r="r" b="b"/>
                <a:pathLst>
                  <a:path w="8147" h="9970" extrusionOk="0">
                    <a:moveTo>
                      <a:pt x="4200" y="1"/>
                    </a:moveTo>
                    <a:cubicBezTo>
                      <a:pt x="3827" y="1"/>
                      <a:pt x="3565" y="131"/>
                      <a:pt x="3526" y="424"/>
                    </a:cubicBezTo>
                    <a:cubicBezTo>
                      <a:pt x="3435" y="1335"/>
                      <a:pt x="5289" y="2156"/>
                      <a:pt x="5289" y="2156"/>
                    </a:cubicBezTo>
                    <a:cubicBezTo>
                      <a:pt x="5289" y="2156"/>
                      <a:pt x="3908" y="1919"/>
                      <a:pt x="2724" y="1919"/>
                    </a:cubicBezTo>
                    <a:cubicBezTo>
                      <a:pt x="1875" y="1919"/>
                      <a:pt x="1127" y="2041"/>
                      <a:pt x="1064" y="2460"/>
                    </a:cubicBezTo>
                    <a:cubicBezTo>
                      <a:pt x="928" y="3332"/>
                      <a:pt x="2110" y="3520"/>
                      <a:pt x="2357" y="3550"/>
                    </a:cubicBezTo>
                    <a:lnTo>
                      <a:pt x="2357" y="3550"/>
                    </a:lnTo>
                    <a:cubicBezTo>
                      <a:pt x="2285" y="3543"/>
                      <a:pt x="2132" y="3530"/>
                      <a:pt x="1946" y="3530"/>
                    </a:cubicBezTo>
                    <a:cubicBezTo>
                      <a:pt x="1374" y="3530"/>
                      <a:pt x="483" y="3645"/>
                      <a:pt x="608" y="4375"/>
                    </a:cubicBezTo>
                    <a:cubicBezTo>
                      <a:pt x="826" y="5330"/>
                      <a:pt x="1901" y="5379"/>
                      <a:pt x="2119" y="5379"/>
                    </a:cubicBezTo>
                    <a:cubicBezTo>
                      <a:pt x="2135" y="5379"/>
                      <a:pt x="2146" y="5378"/>
                      <a:pt x="2152" y="5378"/>
                    </a:cubicBezTo>
                    <a:lnTo>
                      <a:pt x="2152" y="5378"/>
                    </a:lnTo>
                    <a:cubicBezTo>
                      <a:pt x="2032" y="5383"/>
                      <a:pt x="179" y="5465"/>
                      <a:pt x="91" y="6260"/>
                    </a:cubicBezTo>
                    <a:cubicBezTo>
                      <a:pt x="0" y="7050"/>
                      <a:pt x="2158" y="7506"/>
                      <a:pt x="2158" y="7506"/>
                    </a:cubicBezTo>
                    <a:cubicBezTo>
                      <a:pt x="2158" y="7506"/>
                      <a:pt x="2150" y="7506"/>
                      <a:pt x="2135" y="7506"/>
                    </a:cubicBezTo>
                    <a:cubicBezTo>
                      <a:pt x="1941" y="7506"/>
                      <a:pt x="580" y="7532"/>
                      <a:pt x="608" y="8266"/>
                    </a:cubicBezTo>
                    <a:cubicBezTo>
                      <a:pt x="638" y="9117"/>
                      <a:pt x="2249" y="9907"/>
                      <a:pt x="4803" y="9968"/>
                    </a:cubicBezTo>
                    <a:cubicBezTo>
                      <a:pt x="4830" y="9969"/>
                      <a:pt x="4857" y="9969"/>
                      <a:pt x="4884" y="9969"/>
                    </a:cubicBezTo>
                    <a:cubicBezTo>
                      <a:pt x="7335" y="9969"/>
                      <a:pt x="7781" y="5925"/>
                      <a:pt x="7781" y="5925"/>
                    </a:cubicBezTo>
                    <a:cubicBezTo>
                      <a:pt x="7781" y="5925"/>
                      <a:pt x="8146" y="2642"/>
                      <a:pt x="7021" y="1427"/>
                    </a:cubicBezTo>
                    <a:cubicBezTo>
                      <a:pt x="6279" y="581"/>
                      <a:pt x="4990" y="1"/>
                      <a:pt x="4200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52"/>
              <p:cNvSpPr/>
              <p:nvPr/>
            </p:nvSpPr>
            <p:spPr>
              <a:xfrm>
                <a:off x="7986609" y="2968583"/>
                <a:ext cx="210987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10396" h="5290" extrusionOk="0">
                    <a:moveTo>
                      <a:pt x="609" y="0"/>
                    </a:moveTo>
                    <a:lnTo>
                      <a:pt x="1" y="3070"/>
                    </a:lnTo>
                    <a:cubicBezTo>
                      <a:pt x="2984" y="4502"/>
                      <a:pt x="6289" y="5290"/>
                      <a:pt x="9744" y="5290"/>
                    </a:cubicBezTo>
                    <a:cubicBezTo>
                      <a:pt x="9809" y="5290"/>
                      <a:pt x="9875" y="5290"/>
                      <a:pt x="9940" y="5289"/>
                    </a:cubicBezTo>
                    <a:lnTo>
                      <a:pt x="10396" y="2827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7D1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52"/>
              <p:cNvSpPr/>
              <p:nvPr/>
            </p:nvSpPr>
            <p:spPr>
              <a:xfrm>
                <a:off x="7972423" y="3030259"/>
                <a:ext cx="215939" cy="108335"/>
              </a:xfrm>
              <a:custGeom>
                <a:avLst/>
                <a:gdLst/>
                <a:ahLst/>
                <a:cxnLst/>
                <a:rect l="l" t="t" r="r" b="b"/>
                <a:pathLst>
                  <a:path w="10640" h="5338" extrusionOk="0">
                    <a:moveTo>
                      <a:pt x="700" y="1"/>
                    </a:moveTo>
                    <a:lnTo>
                      <a:pt x="1" y="3587"/>
                    </a:lnTo>
                    <a:cubicBezTo>
                      <a:pt x="2079" y="4731"/>
                      <a:pt x="4229" y="5337"/>
                      <a:pt x="6376" y="5337"/>
                    </a:cubicBezTo>
                    <a:cubicBezTo>
                      <a:pt x="7651" y="5337"/>
                      <a:pt x="8926" y="5123"/>
                      <a:pt x="10183" y="4682"/>
                    </a:cubicBezTo>
                    <a:lnTo>
                      <a:pt x="10639" y="2220"/>
                    </a:lnTo>
                    <a:lnTo>
                      <a:pt x="10639" y="2220"/>
                    </a:lnTo>
                    <a:cubicBezTo>
                      <a:pt x="10513" y="2222"/>
                      <a:pt x="10387" y="2223"/>
                      <a:pt x="10261" y="2223"/>
                    </a:cubicBezTo>
                    <a:cubicBezTo>
                      <a:pt x="6872" y="2223"/>
                      <a:pt x="3630" y="1437"/>
                      <a:pt x="700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52"/>
              <p:cNvSpPr/>
              <p:nvPr/>
            </p:nvSpPr>
            <p:spPr>
              <a:xfrm>
                <a:off x="7867558" y="2376558"/>
                <a:ext cx="653296" cy="664073"/>
              </a:xfrm>
              <a:custGeom>
                <a:avLst/>
                <a:gdLst/>
                <a:ahLst/>
                <a:cxnLst/>
                <a:rect l="l" t="t" r="r" b="b"/>
                <a:pathLst>
                  <a:path w="32190" h="32721" extrusionOk="0">
                    <a:moveTo>
                      <a:pt x="13799" y="1"/>
                    </a:moveTo>
                    <a:cubicBezTo>
                      <a:pt x="6027" y="1"/>
                      <a:pt x="2387" y="6535"/>
                      <a:pt x="1216" y="15645"/>
                    </a:cubicBezTo>
                    <a:cubicBezTo>
                      <a:pt x="0" y="25341"/>
                      <a:pt x="5715" y="30265"/>
                      <a:pt x="12250" y="32180"/>
                    </a:cubicBezTo>
                    <a:cubicBezTo>
                      <a:pt x="13522" y="32549"/>
                      <a:pt x="14777" y="32720"/>
                      <a:pt x="15989" y="32720"/>
                    </a:cubicBezTo>
                    <a:cubicBezTo>
                      <a:pt x="21378" y="32720"/>
                      <a:pt x="25937" y="29330"/>
                      <a:pt x="27600" y="24764"/>
                    </a:cubicBezTo>
                    <a:cubicBezTo>
                      <a:pt x="30062" y="17894"/>
                      <a:pt x="31885" y="11998"/>
                      <a:pt x="31885" y="11998"/>
                    </a:cubicBezTo>
                    <a:cubicBezTo>
                      <a:pt x="32189" y="4308"/>
                      <a:pt x="24195" y="1055"/>
                      <a:pt x="15350" y="83"/>
                    </a:cubicBezTo>
                    <a:cubicBezTo>
                      <a:pt x="14816" y="28"/>
                      <a:pt x="14299" y="1"/>
                      <a:pt x="13799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52"/>
              <p:cNvSpPr/>
              <p:nvPr/>
            </p:nvSpPr>
            <p:spPr>
              <a:xfrm>
                <a:off x="7473369" y="2749580"/>
                <a:ext cx="549041" cy="483650"/>
              </a:xfrm>
              <a:custGeom>
                <a:avLst/>
                <a:gdLst/>
                <a:ahLst/>
                <a:cxnLst/>
                <a:rect l="l" t="t" r="r" b="b"/>
                <a:pathLst>
                  <a:path w="27053" h="23831" extrusionOk="0">
                    <a:moveTo>
                      <a:pt x="18511" y="1"/>
                    </a:moveTo>
                    <a:cubicBezTo>
                      <a:pt x="17569" y="761"/>
                      <a:pt x="16657" y="1521"/>
                      <a:pt x="15685" y="2280"/>
                    </a:cubicBezTo>
                    <a:lnTo>
                      <a:pt x="14560" y="3192"/>
                    </a:lnTo>
                    <a:cubicBezTo>
                      <a:pt x="10517" y="6475"/>
                      <a:pt x="6414" y="9819"/>
                      <a:pt x="3010" y="13770"/>
                    </a:cubicBezTo>
                    <a:cubicBezTo>
                      <a:pt x="2067" y="14864"/>
                      <a:pt x="1155" y="16050"/>
                      <a:pt x="608" y="17417"/>
                    </a:cubicBezTo>
                    <a:cubicBezTo>
                      <a:pt x="122" y="18785"/>
                      <a:pt x="0" y="20396"/>
                      <a:pt x="700" y="21703"/>
                    </a:cubicBezTo>
                    <a:cubicBezTo>
                      <a:pt x="1247" y="22797"/>
                      <a:pt x="2402" y="23649"/>
                      <a:pt x="3618" y="23831"/>
                    </a:cubicBezTo>
                    <a:cubicBezTo>
                      <a:pt x="4377" y="21004"/>
                      <a:pt x="5502" y="18025"/>
                      <a:pt x="8025" y="16536"/>
                    </a:cubicBezTo>
                    <a:cubicBezTo>
                      <a:pt x="9297" y="15795"/>
                      <a:pt x="10724" y="15515"/>
                      <a:pt x="12186" y="15515"/>
                    </a:cubicBezTo>
                    <a:cubicBezTo>
                      <a:pt x="13483" y="15515"/>
                      <a:pt x="14808" y="15735"/>
                      <a:pt x="16080" y="16050"/>
                    </a:cubicBezTo>
                    <a:cubicBezTo>
                      <a:pt x="17721" y="16414"/>
                      <a:pt x="19332" y="16961"/>
                      <a:pt x="21065" y="16961"/>
                    </a:cubicBezTo>
                    <a:cubicBezTo>
                      <a:pt x="22736" y="16961"/>
                      <a:pt x="24560" y="16384"/>
                      <a:pt x="25533" y="15016"/>
                    </a:cubicBezTo>
                    <a:cubicBezTo>
                      <a:pt x="27053" y="12919"/>
                      <a:pt x="26141" y="9971"/>
                      <a:pt x="24651" y="7873"/>
                    </a:cubicBezTo>
                    <a:cubicBezTo>
                      <a:pt x="23192" y="5776"/>
                      <a:pt x="21125" y="4043"/>
                      <a:pt x="20183" y="1642"/>
                    </a:cubicBezTo>
                    <a:lnTo>
                      <a:pt x="1851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52"/>
              <p:cNvSpPr/>
              <p:nvPr/>
            </p:nvSpPr>
            <p:spPr>
              <a:xfrm>
                <a:off x="8336393" y="2510241"/>
                <a:ext cx="629" cy="2476"/>
              </a:xfrm>
              <a:custGeom>
                <a:avLst/>
                <a:gdLst/>
                <a:ahLst/>
                <a:cxnLst/>
                <a:rect l="l" t="t" r="r" b="b"/>
                <a:pathLst>
                  <a:path w="31" h="122" extrusionOk="0">
                    <a:moveTo>
                      <a:pt x="30" y="122"/>
                    </a:moveTo>
                    <a:cubicBezTo>
                      <a:pt x="30" y="61"/>
                      <a:pt x="0" y="0"/>
                      <a:pt x="0" y="0"/>
                    </a:cubicBezTo>
                    <a:cubicBezTo>
                      <a:pt x="0" y="0"/>
                      <a:pt x="30" y="61"/>
                      <a:pt x="30" y="122"/>
                    </a:cubicBezTo>
                    <a:close/>
                  </a:path>
                </a:pathLst>
              </a:custGeom>
              <a:solidFill>
                <a:srgbClr val="F6A1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52"/>
              <p:cNvSpPr/>
              <p:nvPr/>
            </p:nvSpPr>
            <p:spPr>
              <a:xfrm>
                <a:off x="7777591" y="2648064"/>
                <a:ext cx="154749" cy="163720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8067" extrusionOk="0">
                    <a:moveTo>
                      <a:pt x="4575" y="1"/>
                    </a:moveTo>
                    <a:cubicBezTo>
                      <a:pt x="3457" y="1"/>
                      <a:pt x="2261" y="586"/>
                      <a:pt x="1424" y="2571"/>
                    </a:cubicBezTo>
                    <a:cubicBezTo>
                      <a:pt x="1" y="6000"/>
                      <a:pt x="2158" y="8067"/>
                      <a:pt x="4508" y="8067"/>
                    </a:cubicBezTo>
                    <a:cubicBezTo>
                      <a:pt x="5470" y="8067"/>
                      <a:pt x="6465" y="7720"/>
                      <a:pt x="7260" y="6978"/>
                    </a:cubicBezTo>
                    <a:lnTo>
                      <a:pt x="7625" y="1203"/>
                    </a:lnTo>
                    <a:cubicBezTo>
                      <a:pt x="7625" y="1203"/>
                      <a:pt x="6179" y="1"/>
                      <a:pt x="4575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52"/>
              <p:cNvSpPr/>
              <p:nvPr/>
            </p:nvSpPr>
            <p:spPr>
              <a:xfrm>
                <a:off x="8046459" y="2575976"/>
                <a:ext cx="133257" cy="70363"/>
              </a:xfrm>
              <a:custGeom>
                <a:avLst/>
                <a:gdLst/>
                <a:ahLst/>
                <a:cxnLst/>
                <a:rect l="l" t="t" r="r" b="b"/>
                <a:pathLst>
                  <a:path w="6566" h="3467" extrusionOk="0">
                    <a:moveTo>
                      <a:pt x="4886" y="1"/>
                    </a:moveTo>
                    <a:cubicBezTo>
                      <a:pt x="4377" y="1"/>
                      <a:pt x="3715" y="96"/>
                      <a:pt x="2857" y="318"/>
                    </a:cubicBezTo>
                    <a:cubicBezTo>
                      <a:pt x="0" y="1017"/>
                      <a:pt x="638" y="2658"/>
                      <a:pt x="638" y="2658"/>
                    </a:cubicBezTo>
                    <a:cubicBezTo>
                      <a:pt x="848" y="3230"/>
                      <a:pt x="1392" y="3467"/>
                      <a:pt x="2241" y="3467"/>
                    </a:cubicBezTo>
                    <a:cubicBezTo>
                      <a:pt x="2746" y="3467"/>
                      <a:pt x="3359" y="3383"/>
                      <a:pt x="4073" y="3236"/>
                    </a:cubicBezTo>
                    <a:cubicBezTo>
                      <a:pt x="5654" y="2871"/>
                      <a:pt x="6566" y="1989"/>
                      <a:pt x="6505" y="1138"/>
                    </a:cubicBezTo>
                    <a:cubicBezTo>
                      <a:pt x="6420" y="503"/>
                      <a:pt x="6055" y="1"/>
                      <a:pt x="48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52"/>
              <p:cNvSpPr/>
              <p:nvPr/>
            </p:nvSpPr>
            <p:spPr>
              <a:xfrm>
                <a:off x="8332679" y="2640555"/>
                <a:ext cx="119071" cy="107787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311" extrusionOk="0">
                    <a:moveTo>
                      <a:pt x="1426" y="0"/>
                    </a:moveTo>
                    <a:cubicBezTo>
                      <a:pt x="1069" y="0"/>
                      <a:pt x="791" y="183"/>
                      <a:pt x="548" y="449"/>
                    </a:cubicBezTo>
                    <a:cubicBezTo>
                      <a:pt x="1" y="1057"/>
                      <a:pt x="213" y="2303"/>
                      <a:pt x="1308" y="3549"/>
                    </a:cubicBezTo>
                    <a:cubicBezTo>
                      <a:pt x="2292" y="4671"/>
                      <a:pt x="3087" y="5310"/>
                      <a:pt x="3770" y="5310"/>
                    </a:cubicBezTo>
                    <a:cubicBezTo>
                      <a:pt x="3994" y="5310"/>
                      <a:pt x="4206" y="5242"/>
                      <a:pt x="4408" y="5099"/>
                    </a:cubicBezTo>
                    <a:cubicBezTo>
                      <a:pt x="4408" y="5099"/>
                      <a:pt x="5867" y="4157"/>
                      <a:pt x="3982" y="1877"/>
                    </a:cubicBezTo>
                    <a:cubicBezTo>
                      <a:pt x="2796" y="484"/>
                      <a:pt x="2006" y="0"/>
                      <a:pt x="1426" y="0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52"/>
              <p:cNvSpPr/>
              <p:nvPr/>
            </p:nvSpPr>
            <p:spPr>
              <a:xfrm>
                <a:off x="8071117" y="2702089"/>
                <a:ext cx="49987" cy="51204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523" extrusionOk="0">
                    <a:moveTo>
                      <a:pt x="1337" y="1"/>
                    </a:moveTo>
                    <a:cubicBezTo>
                      <a:pt x="866" y="1"/>
                      <a:pt x="416" y="347"/>
                      <a:pt x="244" y="912"/>
                    </a:cubicBezTo>
                    <a:cubicBezTo>
                      <a:pt x="1" y="1550"/>
                      <a:pt x="274" y="2280"/>
                      <a:pt x="791" y="2462"/>
                    </a:cubicBezTo>
                    <a:cubicBezTo>
                      <a:pt x="902" y="2503"/>
                      <a:pt x="1015" y="2523"/>
                      <a:pt x="1127" y="2523"/>
                    </a:cubicBezTo>
                    <a:cubicBezTo>
                      <a:pt x="1599" y="2523"/>
                      <a:pt x="2054" y="2176"/>
                      <a:pt x="2250" y="1611"/>
                    </a:cubicBezTo>
                    <a:cubicBezTo>
                      <a:pt x="2463" y="943"/>
                      <a:pt x="2250" y="243"/>
                      <a:pt x="1673" y="61"/>
                    </a:cubicBezTo>
                    <a:cubicBezTo>
                      <a:pt x="1562" y="20"/>
                      <a:pt x="1449" y="1"/>
                      <a:pt x="13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52"/>
              <p:cNvSpPr/>
              <p:nvPr/>
            </p:nvSpPr>
            <p:spPr>
              <a:xfrm>
                <a:off x="8290729" y="2775253"/>
                <a:ext cx="50616" cy="51448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535" extrusionOk="0">
                    <a:moveTo>
                      <a:pt x="1319" y="1"/>
                    </a:moveTo>
                    <a:cubicBezTo>
                      <a:pt x="854" y="1"/>
                      <a:pt x="414" y="360"/>
                      <a:pt x="244" y="894"/>
                    </a:cubicBezTo>
                    <a:cubicBezTo>
                      <a:pt x="1" y="1563"/>
                      <a:pt x="274" y="2262"/>
                      <a:pt x="821" y="2474"/>
                    </a:cubicBezTo>
                    <a:cubicBezTo>
                      <a:pt x="926" y="2515"/>
                      <a:pt x="1035" y="2535"/>
                      <a:pt x="1143" y="2535"/>
                    </a:cubicBezTo>
                    <a:cubicBezTo>
                      <a:pt x="1599" y="2535"/>
                      <a:pt x="2054" y="2188"/>
                      <a:pt x="2250" y="1623"/>
                    </a:cubicBezTo>
                    <a:cubicBezTo>
                      <a:pt x="2493" y="985"/>
                      <a:pt x="2220" y="256"/>
                      <a:pt x="1672" y="73"/>
                    </a:cubicBezTo>
                    <a:cubicBezTo>
                      <a:pt x="1556" y="24"/>
                      <a:pt x="1437" y="1"/>
                      <a:pt x="13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52"/>
              <p:cNvSpPr/>
              <p:nvPr/>
            </p:nvSpPr>
            <p:spPr>
              <a:xfrm>
                <a:off x="7826847" y="2680049"/>
                <a:ext cx="105493" cy="103484"/>
              </a:xfrm>
              <a:custGeom>
                <a:avLst/>
                <a:gdLst/>
                <a:ahLst/>
                <a:cxnLst/>
                <a:rect l="l" t="t" r="r" b="b"/>
                <a:pathLst>
                  <a:path w="5198" h="5099" extrusionOk="0">
                    <a:moveTo>
                      <a:pt x="1812" y="1"/>
                    </a:moveTo>
                    <a:cubicBezTo>
                      <a:pt x="853" y="1"/>
                      <a:pt x="58" y="576"/>
                      <a:pt x="31" y="630"/>
                    </a:cubicBezTo>
                    <a:cubicBezTo>
                      <a:pt x="0" y="661"/>
                      <a:pt x="0" y="722"/>
                      <a:pt x="31" y="782"/>
                    </a:cubicBezTo>
                    <a:cubicBezTo>
                      <a:pt x="46" y="798"/>
                      <a:pt x="76" y="805"/>
                      <a:pt x="107" y="805"/>
                    </a:cubicBezTo>
                    <a:cubicBezTo>
                      <a:pt x="137" y="805"/>
                      <a:pt x="167" y="798"/>
                      <a:pt x="183" y="782"/>
                    </a:cubicBezTo>
                    <a:cubicBezTo>
                      <a:pt x="210" y="782"/>
                      <a:pt x="936" y="184"/>
                      <a:pt x="1840" y="184"/>
                    </a:cubicBezTo>
                    <a:cubicBezTo>
                      <a:pt x="1934" y="184"/>
                      <a:pt x="2030" y="190"/>
                      <a:pt x="2128" y="205"/>
                    </a:cubicBezTo>
                    <a:cubicBezTo>
                      <a:pt x="2736" y="266"/>
                      <a:pt x="3222" y="630"/>
                      <a:pt x="3678" y="1238"/>
                    </a:cubicBezTo>
                    <a:cubicBezTo>
                      <a:pt x="4924" y="2910"/>
                      <a:pt x="3040" y="4886"/>
                      <a:pt x="3009" y="4916"/>
                    </a:cubicBezTo>
                    <a:cubicBezTo>
                      <a:pt x="2949" y="4977"/>
                      <a:pt x="2949" y="5038"/>
                      <a:pt x="3040" y="5099"/>
                    </a:cubicBezTo>
                    <a:cubicBezTo>
                      <a:pt x="3070" y="5099"/>
                      <a:pt x="3101" y="5099"/>
                      <a:pt x="3161" y="5068"/>
                    </a:cubicBezTo>
                    <a:cubicBezTo>
                      <a:pt x="3161" y="5068"/>
                      <a:pt x="5198" y="2940"/>
                      <a:pt x="3830" y="1117"/>
                    </a:cubicBezTo>
                    <a:cubicBezTo>
                      <a:pt x="3344" y="478"/>
                      <a:pt x="2766" y="83"/>
                      <a:pt x="2128" y="22"/>
                    </a:cubicBezTo>
                    <a:cubicBezTo>
                      <a:pt x="2021" y="8"/>
                      <a:pt x="1915" y="1"/>
                      <a:pt x="18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52"/>
              <p:cNvSpPr/>
              <p:nvPr/>
            </p:nvSpPr>
            <p:spPr>
              <a:xfrm>
                <a:off x="7851505" y="2720253"/>
                <a:ext cx="61108" cy="27419"/>
              </a:xfrm>
              <a:custGeom>
                <a:avLst/>
                <a:gdLst/>
                <a:ahLst/>
                <a:cxnLst/>
                <a:rect l="l" t="t" r="r" b="b"/>
                <a:pathLst>
                  <a:path w="3011" h="1351" extrusionOk="0">
                    <a:moveTo>
                      <a:pt x="949" y="1"/>
                    </a:moveTo>
                    <a:cubicBezTo>
                      <a:pt x="463" y="1"/>
                      <a:pt x="87" y="108"/>
                      <a:pt x="62" y="108"/>
                    </a:cubicBezTo>
                    <a:cubicBezTo>
                      <a:pt x="1" y="108"/>
                      <a:pt x="1" y="200"/>
                      <a:pt x="1" y="230"/>
                    </a:cubicBezTo>
                    <a:cubicBezTo>
                      <a:pt x="31" y="260"/>
                      <a:pt x="31" y="321"/>
                      <a:pt x="62" y="321"/>
                    </a:cubicBezTo>
                    <a:lnTo>
                      <a:pt x="123" y="352"/>
                    </a:lnTo>
                    <a:cubicBezTo>
                      <a:pt x="136" y="352"/>
                      <a:pt x="495" y="244"/>
                      <a:pt x="957" y="244"/>
                    </a:cubicBezTo>
                    <a:cubicBezTo>
                      <a:pt x="1565" y="244"/>
                      <a:pt x="2353" y="430"/>
                      <a:pt x="2767" y="1294"/>
                    </a:cubicBezTo>
                    <a:cubicBezTo>
                      <a:pt x="2788" y="1315"/>
                      <a:pt x="2838" y="1350"/>
                      <a:pt x="2877" y="1350"/>
                    </a:cubicBezTo>
                    <a:cubicBezTo>
                      <a:pt x="2894" y="1350"/>
                      <a:pt x="2910" y="1343"/>
                      <a:pt x="2919" y="1324"/>
                    </a:cubicBezTo>
                    <a:cubicBezTo>
                      <a:pt x="2949" y="1294"/>
                      <a:pt x="3010" y="1233"/>
                      <a:pt x="2949" y="1172"/>
                    </a:cubicBezTo>
                    <a:cubicBezTo>
                      <a:pt x="2492" y="204"/>
                      <a:pt x="1617" y="1"/>
                      <a:pt x="9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52"/>
              <p:cNvSpPr/>
              <p:nvPr/>
            </p:nvSpPr>
            <p:spPr>
              <a:xfrm>
                <a:off x="8176611" y="2602847"/>
                <a:ext cx="72189" cy="220789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10879" extrusionOk="0">
                    <a:moveTo>
                      <a:pt x="2802" y="1"/>
                    </a:moveTo>
                    <a:cubicBezTo>
                      <a:pt x="2762" y="1"/>
                      <a:pt x="2727" y="36"/>
                      <a:pt x="2706" y="57"/>
                    </a:cubicBezTo>
                    <a:cubicBezTo>
                      <a:pt x="2432" y="665"/>
                      <a:pt x="1" y="6167"/>
                      <a:pt x="183" y="7048"/>
                    </a:cubicBezTo>
                    <a:cubicBezTo>
                      <a:pt x="282" y="7445"/>
                      <a:pt x="584" y="7843"/>
                      <a:pt x="1502" y="7843"/>
                    </a:cubicBezTo>
                    <a:cubicBezTo>
                      <a:pt x="1709" y="7843"/>
                      <a:pt x="1946" y="7823"/>
                      <a:pt x="2219" y="7778"/>
                    </a:cubicBezTo>
                    <a:lnTo>
                      <a:pt x="2280" y="7778"/>
                    </a:lnTo>
                    <a:cubicBezTo>
                      <a:pt x="2351" y="7768"/>
                      <a:pt x="2418" y="7763"/>
                      <a:pt x="2480" y="7763"/>
                    </a:cubicBezTo>
                    <a:cubicBezTo>
                      <a:pt x="2794" y="7763"/>
                      <a:pt x="3005" y="7889"/>
                      <a:pt x="3131" y="8143"/>
                    </a:cubicBezTo>
                    <a:cubicBezTo>
                      <a:pt x="3344" y="8629"/>
                      <a:pt x="3131" y="9510"/>
                      <a:pt x="2675" y="9966"/>
                    </a:cubicBezTo>
                    <a:cubicBezTo>
                      <a:pt x="2067" y="10544"/>
                      <a:pt x="1156" y="10605"/>
                      <a:pt x="1156" y="10605"/>
                    </a:cubicBezTo>
                    <a:cubicBezTo>
                      <a:pt x="1064" y="10605"/>
                      <a:pt x="1034" y="10665"/>
                      <a:pt x="1034" y="10726"/>
                    </a:cubicBezTo>
                    <a:cubicBezTo>
                      <a:pt x="1034" y="10757"/>
                      <a:pt x="1064" y="10817"/>
                      <a:pt x="1125" y="10817"/>
                    </a:cubicBezTo>
                    <a:cubicBezTo>
                      <a:pt x="1156" y="10817"/>
                      <a:pt x="1156" y="10817"/>
                      <a:pt x="1125" y="10878"/>
                    </a:cubicBezTo>
                    <a:cubicBezTo>
                      <a:pt x="1156" y="10878"/>
                      <a:pt x="2128" y="10817"/>
                      <a:pt x="2797" y="10149"/>
                    </a:cubicBezTo>
                    <a:cubicBezTo>
                      <a:pt x="3314" y="9632"/>
                      <a:pt x="3557" y="8690"/>
                      <a:pt x="3283" y="8112"/>
                    </a:cubicBezTo>
                    <a:cubicBezTo>
                      <a:pt x="3107" y="7784"/>
                      <a:pt x="2825" y="7603"/>
                      <a:pt x="2457" y="7603"/>
                    </a:cubicBezTo>
                    <a:cubicBezTo>
                      <a:pt x="2381" y="7603"/>
                      <a:pt x="2302" y="7610"/>
                      <a:pt x="2219" y="7626"/>
                    </a:cubicBezTo>
                    <a:lnTo>
                      <a:pt x="2128" y="7626"/>
                    </a:lnTo>
                    <a:cubicBezTo>
                      <a:pt x="1873" y="7671"/>
                      <a:pt x="1643" y="7694"/>
                      <a:pt x="1441" y="7694"/>
                    </a:cubicBezTo>
                    <a:cubicBezTo>
                      <a:pt x="826" y="7694"/>
                      <a:pt x="464" y="7483"/>
                      <a:pt x="396" y="7048"/>
                    </a:cubicBezTo>
                    <a:cubicBezTo>
                      <a:pt x="244" y="6349"/>
                      <a:pt x="2128" y="1851"/>
                      <a:pt x="2888" y="179"/>
                    </a:cubicBezTo>
                    <a:cubicBezTo>
                      <a:pt x="2919" y="88"/>
                      <a:pt x="2888" y="57"/>
                      <a:pt x="2858" y="27"/>
                    </a:cubicBezTo>
                    <a:cubicBezTo>
                      <a:pt x="2839" y="8"/>
                      <a:pt x="2820" y="1"/>
                      <a:pt x="28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52"/>
              <p:cNvSpPr/>
              <p:nvPr/>
            </p:nvSpPr>
            <p:spPr>
              <a:xfrm>
                <a:off x="8366612" y="2810160"/>
                <a:ext cx="144297" cy="162847"/>
              </a:xfrm>
              <a:custGeom>
                <a:avLst/>
                <a:gdLst/>
                <a:ahLst/>
                <a:cxnLst/>
                <a:rect l="l" t="t" r="r" b="b"/>
                <a:pathLst>
                  <a:path w="7110" h="8024" extrusionOk="0">
                    <a:moveTo>
                      <a:pt x="3542" y="0"/>
                    </a:moveTo>
                    <a:cubicBezTo>
                      <a:pt x="2653" y="0"/>
                      <a:pt x="1946" y="207"/>
                      <a:pt x="1946" y="207"/>
                    </a:cubicBezTo>
                    <a:lnTo>
                      <a:pt x="0" y="5648"/>
                    </a:lnTo>
                    <a:cubicBezTo>
                      <a:pt x="686" y="7169"/>
                      <a:pt x="2174" y="8023"/>
                      <a:pt x="3608" y="8023"/>
                    </a:cubicBezTo>
                    <a:cubicBezTo>
                      <a:pt x="5354" y="8023"/>
                      <a:pt x="7019" y="6756"/>
                      <a:pt x="7052" y="3885"/>
                    </a:cubicBezTo>
                    <a:cubicBezTo>
                      <a:pt x="7110" y="605"/>
                      <a:pt x="5061" y="0"/>
                      <a:pt x="3542" y="0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52"/>
              <p:cNvSpPr/>
              <p:nvPr/>
            </p:nvSpPr>
            <p:spPr>
              <a:xfrm>
                <a:off x="8379561" y="2843525"/>
                <a:ext cx="114768" cy="89907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4430" extrusionOk="0">
                    <a:moveTo>
                      <a:pt x="3367" y="0"/>
                    </a:moveTo>
                    <a:cubicBezTo>
                      <a:pt x="2919" y="0"/>
                      <a:pt x="2463" y="143"/>
                      <a:pt x="1976" y="417"/>
                    </a:cubicBezTo>
                    <a:cubicBezTo>
                      <a:pt x="1" y="1572"/>
                      <a:pt x="1034" y="4308"/>
                      <a:pt x="1034" y="4338"/>
                    </a:cubicBezTo>
                    <a:cubicBezTo>
                      <a:pt x="1034" y="4369"/>
                      <a:pt x="1065" y="4430"/>
                      <a:pt x="1095" y="4430"/>
                    </a:cubicBezTo>
                    <a:lnTo>
                      <a:pt x="1156" y="4430"/>
                    </a:lnTo>
                    <a:cubicBezTo>
                      <a:pt x="1186" y="4369"/>
                      <a:pt x="1217" y="4338"/>
                      <a:pt x="1217" y="4278"/>
                    </a:cubicBezTo>
                    <a:cubicBezTo>
                      <a:pt x="1217" y="4217"/>
                      <a:pt x="244" y="1694"/>
                      <a:pt x="2068" y="630"/>
                    </a:cubicBezTo>
                    <a:cubicBezTo>
                      <a:pt x="2497" y="365"/>
                      <a:pt x="2912" y="223"/>
                      <a:pt x="3313" y="223"/>
                    </a:cubicBezTo>
                    <a:cubicBezTo>
                      <a:pt x="3509" y="223"/>
                      <a:pt x="3702" y="256"/>
                      <a:pt x="3891" y="326"/>
                    </a:cubicBezTo>
                    <a:cubicBezTo>
                      <a:pt x="4864" y="569"/>
                      <a:pt x="5411" y="1603"/>
                      <a:pt x="5442" y="1603"/>
                    </a:cubicBezTo>
                    <a:cubicBezTo>
                      <a:pt x="5463" y="1624"/>
                      <a:pt x="5483" y="1659"/>
                      <a:pt x="5524" y="1659"/>
                    </a:cubicBezTo>
                    <a:cubicBezTo>
                      <a:pt x="5543" y="1659"/>
                      <a:pt x="5565" y="1652"/>
                      <a:pt x="5594" y="1633"/>
                    </a:cubicBezTo>
                    <a:cubicBezTo>
                      <a:pt x="5624" y="1603"/>
                      <a:pt x="5654" y="1572"/>
                      <a:pt x="5624" y="1481"/>
                    </a:cubicBezTo>
                    <a:cubicBezTo>
                      <a:pt x="5594" y="1451"/>
                      <a:pt x="5016" y="387"/>
                      <a:pt x="3952" y="83"/>
                    </a:cubicBezTo>
                    <a:cubicBezTo>
                      <a:pt x="3758" y="28"/>
                      <a:pt x="3563" y="0"/>
                      <a:pt x="3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52"/>
              <p:cNvSpPr/>
              <p:nvPr/>
            </p:nvSpPr>
            <p:spPr>
              <a:xfrm>
                <a:off x="8394985" y="2877073"/>
                <a:ext cx="64173" cy="17494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862" extrusionOk="0">
                    <a:moveTo>
                      <a:pt x="1317" y="0"/>
                    </a:moveTo>
                    <a:cubicBezTo>
                      <a:pt x="893" y="0"/>
                      <a:pt x="445" y="129"/>
                      <a:pt x="31" y="497"/>
                    </a:cubicBezTo>
                    <a:cubicBezTo>
                      <a:pt x="1" y="527"/>
                      <a:pt x="1" y="588"/>
                      <a:pt x="31" y="649"/>
                    </a:cubicBezTo>
                    <a:cubicBezTo>
                      <a:pt x="61" y="664"/>
                      <a:pt x="92" y="672"/>
                      <a:pt x="118" y="672"/>
                    </a:cubicBezTo>
                    <a:cubicBezTo>
                      <a:pt x="145" y="672"/>
                      <a:pt x="168" y="664"/>
                      <a:pt x="183" y="649"/>
                    </a:cubicBezTo>
                    <a:cubicBezTo>
                      <a:pt x="563" y="306"/>
                      <a:pt x="968" y="187"/>
                      <a:pt x="1349" y="187"/>
                    </a:cubicBezTo>
                    <a:cubicBezTo>
                      <a:pt x="2220" y="187"/>
                      <a:pt x="2968" y="810"/>
                      <a:pt x="3010" y="831"/>
                    </a:cubicBezTo>
                    <a:cubicBezTo>
                      <a:pt x="3010" y="862"/>
                      <a:pt x="3040" y="862"/>
                      <a:pt x="3040" y="862"/>
                    </a:cubicBezTo>
                    <a:cubicBezTo>
                      <a:pt x="3071" y="862"/>
                      <a:pt x="3131" y="862"/>
                      <a:pt x="3131" y="831"/>
                    </a:cubicBezTo>
                    <a:cubicBezTo>
                      <a:pt x="3162" y="801"/>
                      <a:pt x="3162" y="710"/>
                      <a:pt x="3131" y="679"/>
                    </a:cubicBezTo>
                    <a:cubicBezTo>
                      <a:pt x="3131" y="679"/>
                      <a:pt x="2290" y="0"/>
                      <a:pt x="1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52"/>
              <p:cNvSpPr/>
              <p:nvPr/>
            </p:nvSpPr>
            <p:spPr>
              <a:xfrm>
                <a:off x="7941574" y="2753355"/>
                <a:ext cx="140056" cy="96503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4755" extrusionOk="0">
                    <a:moveTo>
                      <a:pt x="1866" y="0"/>
                    </a:moveTo>
                    <a:cubicBezTo>
                      <a:pt x="1241" y="0"/>
                      <a:pt x="739" y="200"/>
                      <a:pt x="487" y="605"/>
                    </a:cubicBezTo>
                    <a:cubicBezTo>
                      <a:pt x="1" y="1487"/>
                      <a:pt x="882" y="2976"/>
                      <a:pt x="2493" y="3949"/>
                    </a:cubicBezTo>
                    <a:cubicBezTo>
                      <a:pt x="3358" y="4487"/>
                      <a:pt x="4267" y="4754"/>
                      <a:pt x="5003" y="4754"/>
                    </a:cubicBezTo>
                    <a:cubicBezTo>
                      <a:pt x="5638" y="4754"/>
                      <a:pt x="6145" y="4555"/>
                      <a:pt x="6384" y="4161"/>
                    </a:cubicBezTo>
                    <a:cubicBezTo>
                      <a:pt x="6901" y="3310"/>
                      <a:pt x="6019" y="1790"/>
                      <a:pt x="4378" y="818"/>
                    </a:cubicBezTo>
                    <a:cubicBezTo>
                      <a:pt x="3507" y="276"/>
                      <a:pt x="2602" y="0"/>
                      <a:pt x="18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52"/>
              <p:cNvSpPr/>
              <p:nvPr/>
            </p:nvSpPr>
            <p:spPr>
              <a:xfrm>
                <a:off x="8233985" y="2862887"/>
                <a:ext cx="143141" cy="75497"/>
              </a:xfrm>
              <a:custGeom>
                <a:avLst/>
                <a:gdLst/>
                <a:ahLst/>
                <a:cxnLst/>
                <a:rect l="l" t="t" r="r" b="b"/>
                <a:pathLst>
                  <a:path w="7053" h="3720" extrusionOk="0">
                    <a:moveTo>
                      <a:pt x="2993" y="0"/>
                    </a:moveTo>
                    <a:cubicBezTo>
                      <a:pt x="1432" y="0"/>
                      <a:pt x="197" y="600"/>
                      <a:pt x="92" y="1500"/>
                    </a:cubicBezTo>
                    <a:cubicBezTo>
                      <a:pt x="0" y="2503"/>
                      <a:pt x="1429" y="3476"/>
                      <a:pt x="3344" y="3688"/>
                    </a:cubicBezTo>
                    <a:cubicBezTo>
                      <a:pt x="3561" y="3709"/>
                      <a:pt x="3774" y="3720"/>
                      <a:pt x="3981" y="3720"/>
                    </a:cubicBezTo>
                    <a:cubicBezTo>
                      <a:pt x="5579" y="3720"/>
                      <a:pt x="6850" y="3121"/>
                      <a:pt x="6931" y="2260"/>
                    </a:cubicBezTo>
                    <a:cubicBezTo>
                      <a:pt x="7052" y="1226"/>
                      <a:pt x="5624" y="284"/>
                      <a:pt x="3709" y="41"/>
                    </a:cubicBezTo>
                    <a:cubicBezTo>
                      <a:pt x="3465" y="13"/>
                      <a:pt x="3225" y="0"/>
                      <a:pt x="29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52"/>
              <p:cNvSpPr/>
              <p:nvPr/>
            </p:nvSpPr>
            <p:spPr>
              <a:xfrm>
                <a:off x="7800321" y="2285636"/>
                <a:ext cx="825398" cy="556002"/>
              </a:xfrm>
              <a:custGeom>
                <a:avLst/>
                <a:gdLst/>
                <a:ahLst/>
                <a:cxnLst/>
                <a:rect l="l" t="t" r="r" b="b"/>
                <a:pathLst>
                  <a:path w="40670" h="27396" extrusionOk="0">
                    <a:moveTo>
                      <a:pt x="11403" y="1"/>
                    </a:moveTo>
                    <a:cubicBezTo>
                      <a:pt x="7548" y="1"/>
                      <a:pt x="3025" y="1151"/>
                      <a:pt x="1642" y="6174"/>
                    </a:cubicBezTo>
                    <a:cubicBezTo>
                      <a:pt x="0" y="12070"/>
                      <a:pt x="1125" y="18271"/>
                      <a:pt x="4651" y="18301"/>
                    </a:cubicBezTo>
                    <a:cubicBezTo>
                      <a:pt x="4732" y="18302"/>
                      <a:pt x="4813" y="18303"/>
                      <a:pt x="4894" y="18303"/>
                    </a:cubicBezTo>
                    <a:cubicBezTo>
                      <a:pt x="16703" y="18303"/>
                      <a:pt x="20031" y="9517"/>
                      <a:pt x="20031" y="9517"/>
                    </a:cubicBezTo>
                    <a:cubicBezTo>
                      <a:pt x="21769" y="16801"/>
                      <a:pt x="33115" y="27396"/>
                      <a:pt x="35265" y="27396"/>
                    </a:cubicBezTo>
                    <a:cubicBezTo>
                      <a:pt x="35296" y="27396"/>
                      <a:pt x="35324" y="27394"/>
                      <a:pt x="35350" y="27390"/>
                    </a:cubicBezTo>
                    <a:cubicBezTo>
                      <a:pt x="37235" y="27086"/>
                      <a:pt x="40670" y="15110"/>
                      <a:pt x="38846" y="10490"/>
                    </a:cubicBezTo>
                    <a:cubicBezTo>
                      <a:pt x="37118" y="6083"/>
                      <a:pt x="28401" y="774"/>
                      <a:pt x="19008" y="774"/>
                    </a:cubicBezTo>
                    <a:cubicBezTo>
                      <a:pt x="18489" y="774"/>
                      <a:pt x="17969" y="791"/>
                      <a:pt x="17447" y="824"/>
                    </a:cubicBezTo>
                    <a:cubicBezTo>
                      <a:pt x="17447" y="824"/>
                      <a:pt x="14664" y="1"/>
                      <a:pt x="114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52"/>
              <p:cNvSpPr/>
              <p:nvPr/>
            </p:nvSpPr>
            <p:spPr>
              <a:xfrm>
                <a:off x="8112884" y="2199362"/>
                <a:ext cx="135916" cy="109796"/>
              </a:xfrm>
              <a:custGeom>
                <a:avLst/>
                <a:gdLst/>
                <a:ahLst/>
                <a:cxnLst/>
                <a:rect l="l" t="t" r="r" b="b"/>
                <a:pathLst>
                  <a:path w="6697" h="5410" extrusionOk="0">
                    <a:moveTo>
                      <a:pt x="4883" y="1"/>
                    </a:moveTo>
                    <a:cubicBezTo>
                      <a:pt x="3680" y="1"/>
                      <a:pt x="2472" y="4193"/>
                      <a:pt x="2472" y="4193"/>
                    </a:cubicBezTo>
                    <a:cubicBezTo>
                      <a:pt x="2472" y="4193"/>
                      <a:pt x="2776" y="941"/>
                      <a:pt x="1378" y="820"/>
                    </a:cubicBezTo>
                    <a:cubicBezTo>
                      <a:pt x="1353" y="817"/>
                      <a:pt x="1328" y="816"/>
                      <a:pt x="1305" y="816"/>
                    </a:cubicBezTo>
                    <a:cubicBezTo>
                      <a:pt x="1" y="816"/>
                      <a:pt x="1438" y="4923"/>
                      <a:pt x="1438" y="4923"/>
                    </a:cubicBezTo>
                    <a:lnTo>
                      <a:pt x="2928" y="5409"/>
                    </a:lnTo>
                    <a:cubicBezTo>
                      <a:pt x="4539" y="5257"/>
                      <a:pt x="6697" y="1731"/>
                      <a:pt x="5359" y="242"/>
                    </a:cubicBezTo>
                    <a:cubicBezTo>
                      <a:pt x="5203" y="75"/>
                      <a:pt x="5043" y="1"/>
                      <a:pt x="48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52"/>
              <p:cNvSpPr/>
              <p:nvPr/>
            </p:nvSpPr>
            <p:spPr>
              <a:xfrm>
                <a:off x="8125406" y="2844581"/>
                <a:ext cx="56156" cy="50616"/>
              </a:xfrm>
              <a:custGeom>
                <a:avLst/>
                <a:gdLst/>
                <a:ahLst/>
                <a:cxnLst/>
                <a:rect l="l" t="t" r="r" b="b"/>
                <a:pathLst>
                  <a:path w="2767" h="2494" fill="none" extrusionOk="0">
                    <a:moveTo>
                      <a:pt x="2736" y="2493"/>
                    </a:moveTo>
                    <a:cubicBezTo>
                      <a:pt x="2736" y="2493"/>
                      <a:pt x="2767" y="1"/>
                      <a:pt x="1" y="274"/>
                    </a:cubicBezTo>
                  </a:path>
                </a:pathLst>
              </a:custGeom>
              <a:solidFill>
                <a:schemeClr val="dk1"/>
              </a:solidFill>
              <a:ln w="60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52"/>
              <p:cNvSpPr/>
              <p:nvPr/>
            </p:nvSpPr>
            <p:spPr>
              <a:xfrm>
                <a:off x="7963168" y="2617662"/>
                <a:ext cx="234428" cy="210439"/>
              </a:xfrm>
              <a:custGeom>
                <a:avLst/>
                <a:gdLst/>
                <a:ahLst/>
                <a:cxnLst/>
                <a:rect l="l" t="t" r="r" b="b"/>
                <a:pathLst>
                  <a:path w="11551" h="10369" extrusionOk="0">
                    <a:moveTo>
                      <a:pt x="5758" y="270"/>
                    </a:moveTo>
                    <a:cubicBezTo>
                      <a:pt x="6257" y="270"/>
                      <a:pt x="6764" y="348"/>
                      <a:pt x="7265" y="513"/>
                    </a:cubicBezTo>
                    <a:cubicBezTo>
                      <a:pt x="9849" y="1303"/>
                      <a:pt x="11277" y="4069"/>
                      <a:pt x="10457" y="6653"/>
                    </a:cubicBezTo>
                    <a:cubicBezTo>
                      <a:pt x="9795" y="8736"/>
                      <a:pt x="7869" y="10087"/>
                      <a:pt x="5794" y="10087"/>
                    </a:cubicBezTo>
                    <a:cubicBezTo>
                      <a:pt x="5295" y="10087"/>
                      <a:pt x="4787" y="10009"/>
                      <a:pt x="4286" y="9844"/>
                    </a:cubicBezTo>
                    <a:cubicBezTo>
                      <a:pt x="1703" y="9054"/>
                      <a:pt x="274" y="6288"/>
                      <a:pt x="1095" y="3704"/>
                    </a:cubicBezTo>
                    <a:cubicBezTo>
                      <a:pt x="1756" y="1622"/>
                      <a:pt x="3682" y="270"/>
                      <a:pt x="5758" y="270"/>
                    </a:cubicBezTo>
                    <a:close/>
                    <a:moveTo>
                      <a:pt x="5786" y="0"/>
                    </a:moveTo>
                    <a:cubicBezTo>
                      <a:pt x="3605" y="0"/>
                      <a:pt x="1541" y="1398"/>
                      <a:pt x="852" y="3613"/>
                    </a:cubicBezTo>
                    <a:cubicBezTo>
                      <a:pt x="1" y="6318"/>
                      <a:pt x="1490" y="9236"/>
                      <a:pt x="4226" y="10118"/>
                    </a:cubicBezTo>
                    <a:cubicBezTo>
                      <a:pt x="4747" y="10288"/>
                      <a:pt x="5276" y="10368"/>
                      <a:pt x="5797" y="10368"/>
                    </a:cubicBezTo>
                    <a:cubicBezTo>
                      <a:pt x="7980" y="10368"/>
                      <a:pt x="10019" y="8952"/>
                      <a:pt x="10730" y="6744"/>
                    </a:cubicBezTo>
                    <a:cubicBezTo>
                      <a:pt x="11551" y="4039"/>
                      <a:pt x="10062" y="1121"/>
                      <a:pt x="7326" y="239"/>
                    </a:cubicBezTo>
                    <a:cubicBezTo>
                      <a:pt x="6817" y="77"/>
                      <a:pt x="6298" y="0"/>
                      <a:pt x="57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52"/>
              <p:cNvSpPr/>
              <p:nvPr/>
            </p:nvSpPr>
            <p:spPr>
              <a:xfrm>
                <a:off x="8237069" y="2704870"/>
                <a:ext cx="234428" cy="210216"/>
              </a:xfrm>
              <a:custGeom>
                <a:avLst/>
                <a:gdLst/>
                <a:ahLst/>
                <a:cxnLst/>
                <a:rect l="l" t="t" r="r" b="b"/>
                <a:pathLst>
                  <a:path w="11551" h="10358" extrusionOk="0">
                    <a:moveTo>
                      <a:pt x="5755" y="258"/>
                    </a:moveTo>
                    <a:cubicBezTo>
                      <a:pt x="6255" y="258"/>
                      <a:pt x="6764" y="337"/>
                      <a:pt x="7265" y="502"/>
                    </a:cubicBezTo>
                    <a:cubicBezTo>
                      <a:pt x="9818" y="1292"/>
                      <a:pt x="11277" y="4058"/>
                      <a:pt x="10456" y="6642"/>
                    </a:cubicBezTo>
                    <a:cubicBezTo>
                      <a:pt x="9795" y="8724"/>
                      <a:pt x="7869" y="10076"/>
                      <a:pt x="5794" y="10076"/>
                    </a:cubicBezTo>
                    <a:cubicBezTo>
                      <a:pt x="5295" y="10076"/>
                      <a:pt x="4787" y="9998"/>
                      <a:pt x="4286" y="9833"/>
                    </a:cubicBezTo>
                    <a:cubicBezTo>
                      <a:pt x="1702" y="9043"/>
                      <a:pt x="243" y="6277"/>
                      <a:pt x="1095" y="3693"/>
                    </a:cubicBezTo>
                    <a:cubicBezTo>
                      <a:pt x="1732" y="1610"/>
                      <a:pt x="3672" y="258"/>
                      <a:pt x="5755" y="258"/>
                    </a:cubicBezTo>
                    <a:close/>
                    <a:moveTo>
                      <a:pt x="5794" y="0"/>
                    </a:moveTo>
                    <a:cubicBezTo>
                      <a:pt x="3597" y="0"/>
                      <a:pt x="1537" y="1380"/>
                      <a:pt x="821" y="3602"/>
                    </a:cubicBezTo>
                    <a:cubicBezTo>
                      <a:pt x="0" y="6307"/>
                      <a:pt x="1459" y="9225"/>
                      <a:pt x="4225" y="10107"/>
                    </a:cubicBezTo>
                    <a:cubicBezTo>
                      <a:pt x="4752" y="10276"/>
                      <a:pt x="5284" y="10357"/>
                      <a:pt x="5805" y="10357"/>
                    </a:cubicBezTo>
                    <a:cubicBezTo>
                      <a:pt x="7989" y="10357"/>
                      <a:pt x="9988" y="8941"/>
                      <a:pt x="10700" y="6733"/>
                    </a:cubicBezTo>
                    <a:cubicBezTo>
                      <a:pt x="11551" y="4027"/>
                      <a:pt x="10061" y="1110"/>
                      <a:pt x="7326" y="228"/>
                    </a:cubicBezTo>
                    <a:cubicBezTo>
                      <a:pt x="6818" y="74"/>
                      <a:pt x="6302" y="0"/>
                      <a:pt x="57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52"/>
              <p:cNvSpPr/>
              <p:nvPr/>
            </p:nvSpPr>
            <p:spPr>
              <a:xfrm>
                <a:off x="8178457" y="2735069"/>
                <a:ext cx="85767" cy="32431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598" extrusionOk="0">
                    <a:moveTo>
                      <a:pt x="975" y="1"/>
                    </a:moveTo>
                    <a:cubicBezTo>
                      <a:pt x="462" y="1"/>
                      <a:pt x="115" y="77"/>
                      <a:pt x="92" y="77"/>
                    </a:cubicBezTo>
                    <a:cubicBezTo>
                      <a:pt x="31" y="77"/>
                      <a:pt x="1" y="138"/>
                      <a:pt x="1" y="229"/>
                    </a:cubicBezTo>
                    <a:cubicBezTo>
                      <a:pt x="1" y="290"/>
                      <a:pt x="62" y="351"/>
                      <a:pt x="153" y="351"/>
                    </a:cubicBezTo>
                    <a:cubicBezTo>
                      <a:pt x="164" y="351"/>
                      <a:pt x="485" y="279"/>
                      <a:pt x="962" y="279"/>
                    </a:cubicBezTo>
                    <a:cubicBezTo>
                      <a:pt x="1762" y="279"/>
                      <a:pt x="3000" y="482"/>
                      <a:pt x="3952" y="1567"/>
                    </a:cubicBezTo>
                    <a:cubicBezTo>
                      <a:pt x="3983" y="1567"/>
                      <a:pt x="3983" y="1597"/>
                      <a:pt x="4013" y="1597"/>
                    </a:cubicBezTo>
                    <a:cubicBezTo>
                      <a:pt x="4104" y="1597"/>
                      <a:pt x="4135" y="1597"/>
                      <a:pt x="4165" y="1567"/>
                    </a:cubicBezTo>
                    <a:cubicBezTo>
                      <a:pt x="4226" y="1506"/>
                      <a:pt x="4226" y="1415"/>
                      <a:pt x="4165" y="1354"/>
                    </a:cubicBezTo>
                    <a:cubicBezTo>
                      <a:pt x="3139" y="214"/>
                      <a:pt x="1828" y="1"/>
                      <a:pt x="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52"/>
              <p:cNvSpPr/>
              <p:nvPr/>
            </p:nvSpPr>
            <p:spPr>
              <a:xfrm>
                <a:off x="7821286" y="2650276"/>
                <a:ext cx="164105" cy="44060"/>
              </a:xfrm>
              <a:custGeom>
                <a:avLst/>
                <a:gdLst/>
                <a:ahLst/>
                <a:cxnLst/>
                <a:rect l="l" t="t" r="r" b="b"/>
                <a:pathLst>
                  <a:path w="8086" h="2171" extrusionOk="0">
                    <a:moveTo>
                      <a:pt x="1885" y="0"/>
                    </a:moveTo>
                    <a:cubicBezTo>
                      <a:pt x="1855" y="0"/>
                      <a:pt x="457" y="122"/>
                      <a:pt x="31" y="1246"/>
                    </a:cubicBezTo>
                    <a:cubicBezTo>
                      <a:pt x="1" y="1337"/>
                      <a:pt x="31" y="1398"/>
                      <a:pt x="122" y="1429"/>
                    </a:cubicBezTo>
                    <a:cubicBezTo>
                      <a:pt x="183" y="1429"/>
                      <a:pt x="274" y="1429"/>
                      <a:pt x="213" y="1337"/>
                    </a:cubicBezTo>
                    <a:cubicBezTo>
                      <a:pt x="548" y="395"/>
                      <a:pt x="1642" y="243"/>
                      <a:pt x="1824" y="243"/>
                    </a:cubicBezTo>
                    <a:lnTo>
                      <a:pt x="7873" y="2158"/>
                    </a:lnTo>
                    <a:cubicBezTo>
                      <a:pt x="7889" y="2166"/>
                      <a:pt x="7908" y="2170"/>
                      <a:pt x="7927" y="2170"/>
                    </a:cubicBezTo>
                    <a:cubicBezTo>
                      <a:pt x="7978" y="2170"/>
                      <a:pt x="8033" y="2142"/>
                      <a:pt x="8055" y="2097"/>
                    </a:cubicBezTo>
                    <a:cubicBezTo>
                      <a:pt x="8086" y="2006"/>
                      <a:pt x="8055" y="1915"/>
                      <a:pt x="7964" y="1885"/>
                    </a:cubicBezTo>
                    <a:lnTo>
                      <a:pt x="194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66" name="Google Shape;1266;p52"/>
          <p:cNvSpPr/>
          <p:nvPr/>
        </p:nvSpPr>
        <p:spPr>
          <a:xfrm>
            <a:off x="6410426" y="838462"/>
            <a:ext cx="1739150" cy="643875"/>
          </a:xfrm>
          <a:custGeom>
            <a:avLst/>
            <a:gdLst/>
            <a:ahLst/>
            <a:cxnLst/>
            <a:rect l="l" t="t" r="r" b="b"/>
            <a:pathLst>
              <a:path w="69566" h="25755" extrusionOk="0">
                <a:moveTo>
                  <a:pt x="0" y="1184"/>
                </a:moveTo>
                <a:lnTo>
                  <a:pt x="2368" y="23091"/>
                </a:lnTo>
                <a:lnTo>
                  <a:pt x="66902" y="25755"/>
                </a:lnTo>
                <a:lnTo>
                  <a:pt x="69566" y="0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7" name="Google Shape;1267;p52"/>
          <p:cNvSpPr txBox="1"/>
          <p:nvPr/>
        </p:nvSpPr>
        <p:spPr>
          <a:xfrm>
            <a:off x="6434525" y="905050"/>
            <a:ext cx="1664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5TH GRADE</a:t>
            </a:r>
            <a:endParaRPr sz="2600">
              <a:solidFill>
                <a:schemeClr val="lt1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grpSp>
        <p:nvGrpSpPr>
          <p:cNvPr id="1268" name="Google Shape;1268;p52"/>
          <p:cNvGrpSpPr/>
          <p:nvPr/>
        </p:nvGrpSpPr>
        <p:grpSpPr>
          <a:xfrm>
            <a:off x="4792253" y="1504218"/>
            <a:ext cx="2325035" cy="2663453"/>
            <a:chOff x="4792253" y="1504218"/>
            <a:chExt cx="2325035" cy="2663453"/>
          </a:xfrm>
        </p:grpSpPr>
        <p:sp>
          <p:nvSpPr>
            <p:cNvPr id="1269" name="Google Shape;1269;p52"/>
            <p:cNvSpPr/>
            <p:nvPr/>
          </p:nvSpPr>
          <p:spPr>
            <a:xfrm>
              <a:off x="6195383" y="1662339"/>
              <a:ext cx="79412" cy="25025"/>
            </a:xfrm>
            <a:custGeom>
              <a:avLst/>
              <a:gdLst/>
              <a:ahLst/>
              <a:cxnLst/>
              <a:rect l="l" t="t" r="r" b="b"/>
              <a:pathLst>
                <a:path w="3862" h="1217" extrusionOk="0">
                  <a:moveTo>
                    <a:pt x="3770" y="1"/>
                  </a:moveTo>
                  <a:cubicBezTo>
                    <a:pt x="2493" y="183"/>
                    <a:pt x="1278" y="517"/>
                    <a:pt x="123" y="973"/>
                  </a:cubicBezTo>
                  <a:cubicBezTo>
                    <a:pt x="31" y="1004"/>
                    <a:pt x="1" y="1095"/>
                    <a:pt x="31" y="1125"/>
                  </a:cubicBezTo>
                  <a:cubicBezTo>
                    <a:pt x="31" y="1156"/>
                    <a:pt x="62" y="1216"/>
                    <a:pt x="123" y="1216"/>
                  </a:cubicBezTo>
                  <a:cubicBezTo>
                    <a:pt x="123" y="1216"/>
                    <a:pt x="153" y="1216"/>
                    <a:pt x="214" y="1125"/>
                  </a:cubicBezTo>
                  <a:cubicBezTo>
                    <a:pt x="1369" y="669"/>
                    <a:pt x="2585" y="365"/>
                    <a:pt x="3800" y="183"/>
                  </a:cubicBezTo>
                  <a:cubicBezTo>
                    <a:pt x="3831" y="183"/>
                    <a:pt x="3861" y="153"/>
                    <a:pt x="3861" y="61"/>
                  </a:cubicBezTo>
                  <a:cubicBezTo>
                    <a:pt x="3861" y="31"/>
                    <a:pt x="3800" y="1"/>
                    <a:pt x="37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6199762" y="1637335"/>
              <a:ext cx="89406" cy="35655"/>
            </a:xfrm>
            <a:custGeom>
              <a:avLst/>
              <a:gdLst/>
              <a:ahLst/>
              <a:cxnLst/>
              <a:rect l="l" t="t" r="r" b="b"/>
              <a:pathLst>
                <a:path w="4348" h="1734" extrusionOk="0">
                  <a:moveTo>
                    <a:pt x="4226" y="1"/>
                  </a:moveTo>
                  <a:cubicBezTo>
                    <a:pt x="2736" y="92"/>
                    <a:pt x="1277" y="639"/>
                    <a:pt x="92" y="1551"/>
                  </a:cubicBezTo>
                  <a:cubicBezTo>
                    <a:pt x="1" y="1581"/>
                    <a:pt x="1" y="1673"/>
                    <a:pt x="62" y="1703"/>
                  </a:cubicBezTo>
                  <a:cubicBezTo>
                    <a:pt x="92" y="1733"/>
                    <a:pt x="92" y="1733"/>
                    <a:pt x="122" y="1733"/>
                  </a:cubicBezTo>
                  <a:cubicBezTo>
                    <a:pt x="122" y="1733"/>
                    <a:pt x="136" y="1720"/>
                    <a:pt x="163" y="1720"/>
                  </a:cubicBezTo>
                  <a:cubicBezTo>
                    <a:pt x="176" y="1720"/>
                    <a:pt x="193" y="1723"/>
                    <a:pt x="214" y="1733"/>
                  </a:cubicBezTo>
                  <a:cubicBezTo>
                    <a:pt x="1369" y="852"/>
                    <a:pt x="2797" y="335"/>
                    <a:pt x="4226" y="214"/>
                  </a:cubicBezTo>
                  <a:cubicBezTo>
                    <a:pt x="4317" y="214"/>
                    <a:pt x="4347" y="183"/>
                    <a:pt x="4347" y="92"/>
                  </a:cubicBezTo>
                  <a:cubicBezTo>
                    <a:pt x="4347" y="31"/>
                    <a:pt x="4317" y="1"/>
                    <a:pt x="4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173525" y="1586095"/>
              <a:ext cx="20007" cy="98145"/>
            </a:xfrm>
            <a:custGeom>
              <a:avLst/>
              <a:gdLst/>
              <a:ahLst/>
              <a:cxnLst/>
              <a:rect l="l" t="t" r="r" b="b"/>
              <a:pathLst>
                <a:path w="973" h="4773" extrusionOk="0">
                  <a:moveTo>
                    <a:pt x="517" y="0"/>
                  </a:moveTo>
                  <a:cubicBezTo>
                    <a:pt x="486" y="0"/>
                    <a:pt x="456" y="92"/>
                    <a:pt x="456" y="122"/>
                  </a:cubicBezTo>
                  <a:cubicBezTo>
                    <a:pt x="790" y="1611"/>
                    <a:pt x="638" y="3192"/>
                    <a:pt x="31" y="4621"/>
                  </a:cubicBezTo>
                  <a:cubicBezTo>
                    <a:pt x="0" y="4681"/>
                    <a:pt x="31" y="4712"/>
                    <a:pt x="122" y="4772"/>
                  </a:cubicBezTo>
                  <a:cubicBezTo>
                    <a:pt x="182" y="4772"/>
                    <a:pt x="213" y="4712"/>
                    <a:pt x="213" y="4681"/>
                  </a:cubicBezTo>
                  <a:cubicBezTo>
                    <a:pt x="821" y="3253"/>
                    <a:pt x="973" y="1611"/>
                    <a:pt x="638" y="92"/>
                  </a:cubicBezTo>
                  <a:cubicBezTo>
                    <a:pt x="638" y="61"/>
                    <a:pt x="578" y="0"/>
                    <a:pt x="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6162257" y="1581099"/>
              <a:ext cx="8163" cy="93765"/>
            </a:xfrm>
            <a:custGeom>
              <a:avLst/>
              <a:gdLst/>
              <a:ahLst/>
              <a:cxnLst/>
              <a:rect l="l" t="t" r="r" b="b"/>
              <a:pathLst>
                <a:path w="397" h="4560" extrusionOk="0">
                  <a:moveTo>
                    <a:pt x="153" y="0"/>
                  </a:moveTo>
                  <a:cubicBezTo>
                    <a:pt x="92" y="0"/>
                    <a:pt x="62" y="31"/>
                    <a:pt x="62" y="91"/>
                  </a:cubicBezTo>
                  <a:cubicBezTo>
                    <a:pt x="1" y="1550"/>
                    <a:pt x="62" y="2979"/>
                    <a:pt x="153" y="4438"/>
                  </a:cubicBezTo>
                  <a:cubicBezTo>
                    <a:pt x="214" y="4499"/>
                    <a:pt x="244" y="4560"/>
                    <a:pt x="275" y="4560"/>
                  </a:cubicBezTo>
                  <a:cubicBezTo>
                    <a:pt x="366" y="4560"/>
                    <a:pt x="396" y="4468"/>
                    <a:pt x="396" y="4408"/>
                  </a:cubicBezTo>
                  <a:cubicBezTo>
                    <a:pt x="275" y="2979"/>
                    <a:pt x="244" y="1550"/>
                    <a:pt x="275" y="91"/>
                  </a:cubicBezTo>
                  <a:cubicBezTo>
                    <a:pt x="275" y="31"/>
                    <a:pt x="244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3" name="Google Shape;1273;p52"/>
            <p:cNvGrpSpPr/>
            <p:nvPr/>
          </p:nvGrpSpPr>
          <p:grpSpPr>
            <a:xfrm>
              <a:off x="4792253" y="1504218"/>
              <a:ext cx="2325035" cy="2663453"/>
              <a:chOff x="4792253" y="1504218"/>
              <a:chExt cx="2325035" cy="2663453"/>
            </a:xfrm>
          </p:grpSpPr>
          <p:sp>
            <p:nvSpPr>
              <p:cNvPr id="1274" name="Google Shape;1274;p52"/>
              <p:cNvSpPr/>
              <p:nvPr/>
            </p:nvSpPr>
            <p:spPr>
              <a:xfrm>
                <a:off x="4846137" y="3915071"/>
                <a:ext cx="2157300" cy="252600"/>
              </a:xfrm>
              <a:prstGeom prst="ellipse">
                <a:avLst/>
              </a:prstGeom>
              <a:solidFill>
                <a:srgbClr val="F4B389">
                  <a:alpha val="494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52"/>
              <p:cNvSpPr/>
              <p:nvPr/>
            </p:nvSpPr>
            <p:spPr>
              <a:xfrm>
                <a:off x="5012265" y="1895659"/>
                <a:ext cx="35018" cy="164397"/>
              </a:xfrm>
              <a:custGeom>
                <a:avLst/>
                <a:gdLst/>
                <a:ahLst/>
                <a:cxnLst/>
                <a:rect l="l" t="t" r="r" b="b"/>
                <a:pathLst>
                  <a:path w="1703" h="7995" extrusionOk="0">
                    <a:moveTo>
                      <a:pt x="790" y="0"/>
                    </a:moveTo>
                    <a:cubicBezTo>
                      <a:pt x="335" y="0"/>
                      <a:pt x="0" y="395"/>
                      <a:pt x="0" y="790"/>
                    </a:cubicBezTo>
                    <a:lnTo>
                      <a:pt x="0" y="7174"/>
                    </a:lnTo>
                    <a:cubicBezTo>
                      <a:pt x="0" y="7629"/>
                      <a:pt x="365" y="7994"/>
                      <a:pt x="790" y="7994"/>
                    </a:cubicBezTo>
                    <a:lnTo>
                      <a:pt x="912" y="7994"/>
                    </a:lnTo>
                    <a:cubicBezTo>
                      <a:pt x="1307" y="7994"/>
                      <a:pt x="1672" y="7629"/>
                      <a:pt x="1702" y="7174"/>
                    </a:cubicBezTo>
                    <a:lnTo>
                      <a:pt x="1702" y="790"/>
                    </a:lnTo>
                    <a:cubicBezTo>
                      <a:pt x="1702" y="334"/>
                      <a:pt x="1307" y="0"/>
                      <a:pt x="912" y="0"/>
                    </a:cubicBez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52"/>
              <p:cNvSpPr/>
              <p:nvPr/>
            </p:nvSpPr>
            <p:spPr>
              <a:xfrm>
                <a:off x="5632885" y="1895659"/>
                <a:ext cx="35635" cy="164397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7995" extrusionOk="0">
                    <a:moveTo>
                      <a:pt x="821" y="0"/>
                    </a:moveTo>
                    <a:cubicBezTo>
                      <a:pt x="365" y="0"/>
                      <a:pt x="0" y="395"/>
                      <a:pt x="0" y="790"/>
                    </a:cubicBezTo>
                    <a:lnTo>
                      <a:pt x="0" y="7174"/>
                    </a:lnTo>
                    <a:cubicBezTo>
                      <a:pt x="0" y="7629"/>
                      <a:pt x="395" y="7994"/>
                      <a:pt x="821" y="7994"/>
                    </a:cubicBezTo>
                    <a:lnTo>
                      <a:pt x="912" y="7994"/>
                    </a:lnTo>
                    <a:cubicBezTo>
                      <a:pt x="1368" y="7994"/>
                      <a:pt x="1733" y="7629"/>
                      <a:pt x="1733" y="7174"/>
                    </a:cubicBezTo>
                    <a:lnTo>
                      <a:pt x="1733" y="790"/>
                    </a:lnTo>
                    <a:cubicBezTo>
                      <a:pt x="1733" y="334"/>
                      <a:pt x="1338" y="0"/>
                      <a:pt x="912" y="0"/>
                    </a:cubicBez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52"/>
              <p:cNvSpPr/>
              <p:nvPr/>
            </p:nvSpPr>
            <p:spPr>
              <a:xfrm>
                <a:off x="5251626" y="2707504"/>
                <a:ext cx="415033" cy="3002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1"/>
                    </a:moveTo>
                    <a:lnTo>
                      <a:pt x="1" y="1460"/>
                    </a:lnTo>
                    <a:lnTo>
                      <a:pt x="20183" y="146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52"/>
              <p:cNvSpPr/>
              <p:nvPr/>
            </p:nvSpPr>
            <p:spPr>
              <a:xfrm>
                <a:off x="5251626" y="2760019"/>
                <a:ext cx="415033" cy="3002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0"/>
                    </a:moveTo>
                    <a:lnTo>
                      <a:pt x="1" y="1459"/>
                    </a:lnTo>
                    <a:lnTo>
                      <a:pt x="20183" y="1459"/>
                    </a:lnTo>
                    <a:lnTo>
                      <a:pt x="20183" y="0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52"/>
              <p:cNvSpPr/>
              <p:nvPr/>
            </p:nvSpPr>
            <p:spPr>
              <a:xfrm>
                <a:off x="5251626" y="2812513"/>
                <a:ext cx="415033" cy="30638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0"/>
                    </a:moveTo>
                    <a:lnTo>
                      <a:pt x="1" y="1490"/>
                    </a:lnTo>
                    <a:lnTo>
                      <a:pt x="20183" y="1490"/>
                    </a:lnTo>
                    <a:lnTo>
                      <a:pt x="20183" y="0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52"/>
              <p:cNvSpPr/>
              <p:nvPr/>
            </p:nvSpPr>
            <p:spPr>
              <a:xfrm>
                <a:off x="5429137" y="2551891"/>
                <a:ext cx="527531" cy="352606"/>
              </a:xfrm>
              <a:custGeom>
                <a:avLst/>
                <a:gdLst/>
                <a:ahLst/>
                <a:cxnLst/>
                <a:rect l="l" t="t" r="r" b="b"/>
                <a:pathLst>
                  <a:path w="25655" h="17148" extrusionOk="0">
                    <a:moveTo>
                      <a:pt x="22463" y="0"/>
                    </a:moveTo>
                    <a:cubicBezTo>
                      <a:pt x="22463" y="0"/>
                      <a:pt x="15046" y="6232"/>
                      <a:pt x="12584" y="7934"/>
                    </a:cubicBezTo>
                    <a:lnTo>
                      <a:pt x="10031" y="760"/>
                    </a:lnTo>
                    <a:lnTo>
                      <a:pt x="0" y="5137"/>
                    </a:lnTo>
                    <a:cubicBezTo>
                      <a:pt x="0" y="5137"/>
                      <a:pt x="3921" y="16870"/>
                      <a:pt x="12037" y="17144"/>
                    </a:cubicBezTo>
                    <a:cubicBezTo>
                      <a:pt x="12122" y="17146"/>
                      <a:pt x="12207" y="17148"/>
                      <a:pt x="12292" y="17148"/>
                    </a:cubicBezTo>
                    <a:cubicBezTo>
                      <a:pt x="20297" y="17148"/>
                      <a:pt x="25654" y="4499"/>
                      <a:pt x="25654" y="4499"/>
                    </a:cubicBezTo>
                    <a:lnTo>
                      <a:pt x="22463" y="0"/>
                    </a:ln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52"/>
              <p:cNvSpPr/>
              <p:nvPr/>
            </p:nvSpPr>
            <p:spPr>
              <a:xfrm>
                <a:off x="5348514" y="2346088"/>
                <a:ext cx="306258" cy="337904"/>
              </a:xfrm>
              <a:custGeom>
                <a:avLst/>
                <a:gdLst/>
                <a:ahLst/>
                <a:cxnLst/>
                <a:rect l="l" t="t" r="r" b="b"/>
                <a:pathLst>
                  <a:path w="14894" h="16433" extrusionOk="0">
                    <a:moveTo>
                      <a:pt x="14894" y="12441"/>
                    </a:moveTo>
                    <a:lnTo>
                      <a:pt x="14894" y="12441"/>
                    </a:lnTo>
                    <a:cubicBezTo>
                      <a:pt x="14894" y="12441"/>
                      <a:pt x="14894" y="12441"/>
                      <a:pt x="14894" y="12441"/>
                    </a:cubicBezTo>
                    <a:lnTo>
                      <a:pt x="14894" y="12441"/>
                    </a:lnTo>
                    <a:cubicBezTo>
                      <a:pt x="14894" y="12441"/>
                      <a:pt x="14894" y="12441"/>
                      <a:pt x="14894" y="12441"/>
                    </a:cubicBezTo>
                    <a:cubicBezTo>
                      <a:pt x="14894" y="12441"/>
                      <a:pt x="14894" y="12441"/>
                      <a:pt x="14894" y="12441"/>
                    </a:cubicBezTo>
                    <a:close/>
                    <a:moveTo>
                      <a:pt x="7575" y="0"/>
                    </a:moveTo>
                    <a:cubicBezTo>
                      <a:pt x="7318" y="0"/>
                      <a:pt x="7053" y="23"/>
                      <a:pt x="6778" y="70"/>
                    </a:cubicBezTo>
                    <a:cubicBezTo>
                      <a:pt x="6778" y="70"/>
                      <a:pt x="0" y="1620"/>
                      <a:pt x="1581" y="9858"/>
                    </a:cubicBezTo>
                    <a:cubicBezTo>
                      <a:pt x="2584" y="15329"/>
                      <a:pt x="3283" y="16423"/>
                      <a:pt x="3283" y="16423"/>
                    </a:cubicBezTo>
                    <a:cubicBezTo>
                      <a:pt x="3283" y="16423"/>
                      <a:pt x="3441" y="16432"/>
                      <a:pt x="3725" y="16432"/>
                    </a:cubicBezTo>
                    <a:cubicBezTo>
                      <a:pt x="5303" y="16432"/>
                      <a:pt x="10774" y="16149"/>
                      <a:pt x="14894" y="12441"/>
                    </a:cubicBezTo>
                    <a:lnTo>
                      <a:pt x="14894" y="12441"/>
                    </a:lnTo>
                    <a:cubicBezTo>
                      <a:pt x="14888" y="12417"/>
                      <a:pt x="13595" y="0"/>
                      <a:pt x="75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52"/>
              <p:cNvSpPr/>
              <p:nvPr/>
            </p:nvSpPr>
            <p:spPr>
              <a:xfrm>
                <a:off x="5890381" y="2474311"/>
                <a:ext cx="203137" cy="177598"/>
              </a:xfrm>
              <a:custGeom>
                <a:avLst/>
                <a:gdLst/>
                <a:ahLst/>
                <a:cxnLst/>
                <a:rect l="l" t="t" r="r" b="b"/>
                <a:pathLst>
                  <a:path w="9879" h="8637" extrusionOk="0">
                    <a:moveTo>
                      <a:pt x="7243" y="0"/>
                    </a:moveTo>
                    <a:cubicBezTo>
                      <a:pt x="6222" y="0"/>
                      <a:pt x="2949" y="2527"/>
                      <a:pt x="2949" y="2527"/>
                    </a:cubicBezTo>
                    <a:cubicBezTo>
                      <a:pt x="2949" y="2527"/>
                      <a:pt x="4316" y="582"/>
                      <a:pt x="3222" y="521"/>
                    </a:cubicBezTo>
                    <a:cubicBezTo>
                      <a:pt x="3207" y="520"/>
                      <a:pt x="3191" y="519"/>
                      <a:pt x="3175" y="519"/>
                    </a:cubicBezTo>
                    <a:cubicBezTo>
                      <a:pt x="2160" y="519"/>
                      <a:pt x="299" y="3325"/>
                      <a:pt x="0" y="3773"/>
                    </a:cubicBezTo>
                    <a:cubicBezTo>
                      <a:pt x="973" y="5324"/>
                      <a:pt x="1733" y="6995"/>
                      <a:pt x="2584" y="8637"/>
                    </a:cubicBezTo>
                    <a:cubicBezTo>
                      <a:pt x="4347" y="8333"/>
                      <a:pt x="9514" y="6479"/>
                      <a:pt x="9362" y="5719"/>
                    </a:cubicBezTo>
                    <a:cubicBezTo>
                      <a:pt x="9331" y="5459"/>
                      <a:pt x="8922" y="5373"/>
                      <a:pt x="8397" y="5373"/>
                    </a:cubicBezTo>
                    <a:cubicBezTo>
                      <a:pt x="7390" y="5373"/>
                      <a:pt x="5958" y="5688"/>
                      <a:pt x="5958" y="5688"/>
                    </a:cubicBezTo>
                    <a:cubicBezTo>
                      <a:pt x="5958" y="5688"/>
                      <a:pt x="9879" y="4503"/>
                      <a:pt x="9727" y="3743"/>
                    </a:cubicBezTo>
                    <a:cubicBezTo>
                      <a:pt x="9682" y="3583"/>
                      <a:pt x="9470" y="3520"/>
                      <a:pt x="9162" y="3520"/>
                    </a:cubicBezTo>
                    <a:cubicBezTo>
                      <a:pt x="8005" y="3520"/>
                      <a:pt x="5502" y="4412"/>
                      <a:pt x="5502" y="4412"/>
                    </a:cubicBezTo>
                    <a:cubicBezTo>
                      <a:pt x="5502" y="4412"/>
                      <a:pt x="9423" y="2740"/>
                      <a:pt x="9271" y="2041"/>
                    </a:cubicBezTo>
                    <a:cubicBezTo>
                      <a:pt x="9217" y="1809"/>
                      <a:pt x="9007" y="1715"/>
                      <a:pt x="8704" y="1715"/>
                    </a:cubicBezTo>
                    <a:cubicBezTo>
                      <a:pt x="7461" y="1715"/>
                      <a:pt x="4651" y="3287"/>
                      <a:pt x="4651" y="3287"/>
                    </a:cubicBezTo>
                    <a:cubicBezTo>
                      <a:pt x="4651" y="3287"/>
                      <a:pt x="7933" y="916"/>
                      <a:pt x="7508" y="126"/>
                    </a:cubicBezTo>
                    <a:cubicBezTo>
                      <a:pt x="7461" y="39"/>
                      <a:pt x="7369" y="0"/>
                      <a:pt x="7243" y="0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52"/>
              <p:cNvSpPr/>
              <p:nvPr/>
            </p:nvSpPr>
            <p:spPr>
              <a:xfrm>
                <a:off x="5962245" y="2536902"/>
                <a:ext cx="41906" cy="83134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4043" fill="none" extrusionOk="0">
                    <a:moveTo>
                      <a:pt x="1460" y="4043"/>
                    </a:moveTo>
                    <a:cubicBezTo>
                      <a:pt x="1460" y="4043"/>
                      <a:pt x="2037" y="1003"/>
                      <a:pt x="1" y="0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52"/>
              <p:cNvSpPr/>
              <p:nvPr/>
            </p:nvSpPr>
            <p:spPr>
              <a:xfrm>
                <a:off x="4792253" y="2779902"/>
                <a:ext cx="361283" cy="315470"/>
              </a:xfrm>
              <a:custGeom>
                <a:avLst/>
                <a:gdLst/>
                <a:ahLst/>
                <a:cxnLst/>
                <a:rect l="l" t="t" r="r" b="b"/>
                <a:pathLst>
                  <a:path w="17570" h="15342" extrusionOk="0">
                    <a:moveTo>
                      <a:pt x="14156" y="0"/>
                    </a:moveTo>
                    <a:cubicBezTo>
                      <a:pt x="10398" y="0"/>
                      <a:pt x="2358" y="372"/>
                      <a:pt x="1338" y="3501"/>
                    </a:cubicBezTo>
                    <a:cubicBezTo>
                      <a:pt x="1" y="7605"/>
                      <a:pt x="1977" y="14748"/>
                      <a:pt x="4986" y="15173"/>
                    </a:cubicBezTo>
                    <a:cubicBezTo>
                      <a:pt x="5855" y="15297"/>
                      <a:pt x="7287" y="15341"/>
                      <a:pt x="8881" y="15341"/>
                    </a:cubicBezTo>
                    <a:cubicBezTo>
                      <a:pt x="12750" y="15341"/>
                      <a:pt x="17570" y="15082"/>
                      <a:pt x="17570" y="15082"/>
                    </a:cubicBezTo>
                    <a:lnTo>
                      <a:pt x="16080" y="36"/>
                    </a:lnTo>
                    <a:cubicBezTo>
                      <a:pt x="16080" y="36"/>
                      <a:pt x="15325" y="0"/>
                      <a:pt x="14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52"/>
              <p:cNvSpPr/>
              <p:nvPr/>
            </p:nvSpPr>
            <p:spPr>
              <a:xfrm>
                <a:off x="4834754" y="2369590"/>
                <a:ext cx="360666" cy="728262"/>
              </a:xfrm>
              <a:custGeom>
                <a:avLst/>
                <a:gdLst/>
                <a:ahLst/>
                <a:cxnLst/>
                <a:rect l="l" t="t" r="r" b="b"/>
                <a:pathLst>
                  <a:path w="17540" h="35417" extrusionOk="0">
                    <a:moveTo>
                      <a:pt x="14165" y="1"/>
                    </a:moveTo>
                    <a:cubicBezTo>
                      <a:pt x="10405" y="1"/>
                      <a:pt x="2336" y="851"/>
                      <a:pt x="1338" y="8046"/>
                    </a:cubicBezTo>
                    <a:cubicBezTo>
                      <a:pt x="1" y="17468"/>
                      <a:pt x="1977" y="34034"/>
                      <a:pt x="4986" y="35007"/>
                    </a:cubicBezTo>
                    <a:cubicBezTo>
                      <a:pt x="5878" y="35310"/>
                      <a:pt x="7381" y="35416"/>
                      <a:pt x="9043" y="35416"/>
                    </a:cubicBezTo>
                    <a:cubicBezTo>
                      <a:pt x="12870" y="35416"/>
                      <a:pt x="17539" y="34855"/>
                      <a:pt x="17539" y="34855"/>
                    </a:cubicBezTo>
                    <a:lnTo>
                      <a:pt x="16080" y="82"/>
                    </a:lnTo>
                    <a:cubicBezTo>
                      <a:pt x="16080" y="82"/>
                      <a:pt x="15329" y="1"/>
                      <a:pt x="141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52"/>
              <p:cNvSpPr/>
              <p:nvPr/>
            </p:nvSpPr>
            <p:spPr>
              <a:xfrm>
                <a:off x="4898517" y="2416265"/>
                <a:ext cx="99399" cy="641900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31217" fill="none" extrusionOk="0">
                    <a:moveTo>
                      <a:pt x="4833" y="31217"/>
                    </a:moveTo>
                    <a:cubicBezTo>
                      <a:pt x="821" y="21430"/>
                      <a:pt x="0" y="10274"/>
                      <a:pt x="2675" y="1"/>
                    </a:cubicBezTo>
                  </a:path>
                </a:pathLst>
              </a:custGeom>
              <a:noFill/>
              <a:ln w="4550" cap="rnd" cmpd="sng">
                <a:solidFill>
                  <a:schemeClr val="dk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52"/>
              <p:cNvSpPr/>
              <p:nvPr/>
            </p:nvSpPr>
            <p:spPr>
              <a:xfrm>
                <a:off x="5312263" y="2840005"/>
                <a:ext cx="434403" cy="1237965"/>
              </a:xfrm>
              <a:custGeom>
                <a:avLst/>
                <a:gdLst/>
                <a:ahLst/>
                <a:cxnLst/>
                <a:rect l="l" t="t" r="r" b="b"/>
                <a:pathLst>
                  <a:path w="21126" h="60205" extrusionOk="0">
                    <a:moveTo>
                      <a:pt x="15593" y="1"/>
                    </a:moveTo>
                    <a:lnTo>
                      <a:pt x="0" y="2463"/>
                    </a:lnTo>
                    <a:lnTo>
                      <a:pt x="4620" y="55017"/>
                    </a:lnTo>
                    <a:cubicBezTo>
                      <a:pt x="3373" y="59308"/>
                      <a:pt x="5605" y="60119"/>
                      <a:pt x="7471" y="60119"/>
                    </a:cubicBezTo>
                    <a:cubicBezTo>
                      <a:pt x="8606" y="60119"/>
                      <a:pt x="9605" y="59819"/>
                      <a:pt x="9605" y="59819"/>
                    </a:cubicBezTo>
                    <a:cubicBezTo>
                      <a:pt x="9605" y="59819"/>
                      <a:pt x="13078" y="60204"/>
                      <a:pt x="16209" y="60204"/>
                    </a:cubicBezTo>
                    <a:cubicBezTo>
                      <a:pt x="18782" y="60204"/>
                      <a:pt x="21125" y="59945"/>
                      <a:pt x="21125" y="58999"/>
                    </a:cubicBezTo>
                    <a:cubicBezTo>
                      <a:pt x="21125" y="56932"/>
                      <a:pt x="11034" y="53163"/>
                      <a:pt x="11034" y="53163"/>
                    </a:cubicBezTo>
                    <a:cubicBezTo>
                      <a:pt x="12675" y="38968"/>
                      <a:pt x="15593" y="1"/>
                      <a:pt x="15593" y="1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52"/>
              <p:cNvSpPr/>
              <p:nvPr/>
            </p:nvSpPr>
            <p:spPr>
              <a:xfrm>
                <a:off x="5312263" y="2840005"/>
                <a:ext cx="320652" cy="720654"/>
              </a:xfrm>
              <a:custGeom>
                <a:avLst/>
                <a:gdLst/>
                <a:ahLst/>
                <a:cxnLst/>
                <a:rect l="l" t="t" r="r" b="b"/>
                <a:pathLst>
                  <a:path w="15594" h="35047" extrusionOk="0">
                    <a:moveTo>
                      <a:pt x="15593" y="1"/>
                    </a:moveTo>
                    <a:lnTo>
                      <a:pt x="0" y="2493"/>
                    </a:lnTo>
                    <a:lnTo>
                      <a:pt x="2857" y="34895"/>
                    </a:lnTo>
                    <a:cubicBezTo>
                      <a:pt x="6170" y="34925"/>
                      <a:pt x="9484" y="34925"/>
                      <a:pt x="12797" y="35047"/>
                    </a:cubicBezTo>
                    <a:cubicBezTo>
                      <a:pt x="14195" y="18785"/>
                      <a:pt x="15593" y="1"/>
                      <a:pt x="15593" y="1"/>
                    </a:cubicBezTo>
                    <a:close/>
                  </a:path>
                </a:pathLst>
              </a:custGeom>
              <a:solidFill>
                <a:srgbClr val="BF6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52"/>
              <p:cNvSpPr/>
              <p:nvPr/>
            </p:nvSpPr>
            <p:spPr>
              <a:xfrm>
                <a:off x="4959709" y="2844384"/>
                <a:ext cx="493212" cy="1237225"/>
              </a:xfrm>
              <a:custGeom>
                <a:avLst/>
                <a:gdLst/>
                <a:ahLst/>
                <a:cxnLst/>
                <a:rect l="l" t="t" r="r" b="b"/>
                <a:pathLst>
                  <a:path w="23986" h="60169" extrusionOk="0">
                    <a:moveTo>
                      <a:pt x="8210" y="1"/>
                    </a:moveTo>
                    <a:lnTo>
                      <a:pt x="2708" y="52463"/>
                    </a:lnTo>
                    <a:cubicBezTo>
                      <a:pt x="1" y="57652"/>
                      <a:pt x="4467" y="58107"/>
                      <a:pt x="6116" y="58107"/>
                    </a:cubicBezTo>
                    <a:cubicBezTo>
                      <a:pt x="6467" y="58107"/>
                      <a:pt x="6690" y="58087"/>
                      <a:pt x="6690" y="58087"/>
                    </a:cubicBezTo>
                    <a:cubicBezTo>
                      <a:pt x="6690" y="58087"/>
                      <a:pt x="13263" y="60169"/>
                      <a:pt x="16444" y="60169"/>
                    </a:cubicBezTo>
                    <a:cubicBezTo>
                      <a:pt x="17384" y="60169"/>
                      <a:pt x="18029" y="59987"/>
                      <a:pt x="18119" y="59515"/>
                    </a:cubicBezTo>
                    <a:cubicBezTo>
                      <a:pt x="18484" y="57479"/>
                      <a:pt x="9334" y="51855"/>
                      <a:pt x="9334" y="51855"/>
                    </a:cubicBezTo>
                    <a:cubicBezTo>
                      <a:pt x="13651" y="38208"/>
                      <a:pt x="23985" y="548"/>
                      <a:pt x="23985" y="548"/>
                    </a:cubicBezTo>
                    <a:lnTo>
                      <a:pt x="8210" y="1"/>
                    </a:ln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52"/>
              <p:cNvSpPr/>
              <p:nvPr/>
            </p:nvSpPr>
            <p:spPr>
              <a:xfrm>
                <a:off x="5057892" y="2844384"/>
                <a:ext cx="395026" cy="706918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34379" extrusionOk="0">
                    <a:moveTo>
                      <a:pt x="3435" y="1"/>
                    </a:moveTo>
                    <a:lnTo>
                      <a:pt x="0" y="32372"/>
                    </a:lnTo>
                    <a:cubicBezTo>
                      <a:pt x="3283" y="33010"/>
                      <a:pt x="6505" y="33618"/>
                      <a:pt x="9727" y="34378"/>
                    </a:cubicBezTo>
                    <a:cubicBezTo>
                      <a:pt x="14225" y="18724"/>
                      <a:pt x="19210" y="548"/>
                      <a:pt x="19210" y="548"/>
                    </a:cubicBezTo>
                    <a:lnTo>
                      <a:pt x="3435" y="1"/>
                    </a:lnTo>
                    <a:close/>
                  </a:path>
                </a:pathLst>
              </a:custGeom>
              <a:solidFill>
                <a:srgbClr val="BF6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52"/>
              <p:cNvSpPr/>
              <p:nvPr/>
            </p:nvSpPr>
            <p:spPr>
              <a:xfrm>
                <a:off x="5659122" y="3982485"/>
                <a:ext cx="96911" cy="82538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014" extrusionOk="0">
                    <a:moveTo>
                      <a:pt x="669" y="1"/>
                    </a:moveTo>
                    <a:cubicBezTo>
                      <a:pt x="153" y="1186"/>
                      <a:pt x="1" y="2615"/>
                      <a:pt x="244" y="4013"/>
                    </a:cubicBezTo>
                    <a:cubicBezTo>
                      <a:pt x="4560" y="3527"/>
                      <a:pt x="4712" y="3041"/>
                      <a:pt x="4712" y="3041"/>
                    </a:cubicBezTo>
                    <a:cubicBezTo>
                      <a:pt x="4712" y="3041"/>
                      <a:pt x="3739" y="1551"/>
                      <a:pt x="6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52"/>
              <p:cNvSpPr/>
              <p:nvPr/>
            </p:nvSpPr>
            <p:spPr>
              <a:xfrm>
                <a:off x="5395374" y="3948743"/>
                <a:ext cx="277532" cy="127220"/>
              </a:xfrm>
              <a:custGeom>
                <a:avLst/>
                <a:gdLst/>
                <a:ahLst/>
                <a:cxnLst/>
                <a:rect l="l" t="t" r="r" b="b"/>
                <a:pathLst>
                  <a:path w="13497" h="6187" extrusionOk="0">
                    <a:moveTo>
                      <a:pt x="9363" y="1"/>
                    </a:moveTo>
                    <a:cubicBezTo>
                      <a:pt x="9363" y="1"/>
                      <a:pt x="6997" y="1393"/>
                      <a:pt x="4199" y="1393"/>
                    </a:cubicBezTo>
                    <a:cubicBezTo>
                      <a:pt x="3010" y="1393"/>
                      <a:pt x="1744" y="1142"/>
                      <a:pt x="548" y="426"/>
                    </a:cubicBezTo>
                    <a:lnTo>
                      <a:pt x="548" y="426"/>
                    </a:lnTo>
                    <a:cubicBezTo>
                      <a:pt x="578" y="548"/>
                      <a:pt x="1" y="1946"/>
                      <a:pt x="92" y="4286"/>
                    </a:cubicBezTo>
                    <a:cubicBezTo>
                      <a:pt x="92" y="4286"/>
                      <a:pt x="353" y="6187"/>
                      <a:pt x="6251" y="6187"/>
                    </a:cubicBezTo>
                    <a:cubicBezTo>
                      <a:pt x="7025" y="6187"/>
                      <a:pt x="7896" y="6154"/>
                      <a:pt x="8876" y="6080"/>
                    </a:cubicBezTo>
                    <a:cubicBezTo>
                      <a:pt x="10609" y="5928"/>
                      <a:pt x="11977" y="5806"/>
                      <a:pt x="13071" y="5654"/>
                    </a:cubicBezTo>
                    <a:cubicBezTo>
                      <a:pt x="12797" y="4256"/>
                      <a:pt x="12949" y="2797"/>
                      <a:pt x="13496" y="1581"/>
                    </a:cubicBezTo>
                    <a:cubicBezTo>
                      <a:pt x="12402" y="1064"/>
                      <a:pt x="11034" y="487"/>
                      <a:pt x="93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52"/>
              <p:cNvSpPr/>
              <p:nvPr/>
            </p:nvSpPr>
            <p:spPr>
              <a:xfrm>
                <a:off x="5397245" y="4036871"/>
                <a:ext cx="360666" cy="48774"/>
              </a:xfrm>
              <a:custGeom>
                <a:avLst/>
                <a:gdLst/>
                <a:ahLst/>
                <a:cxnLst/>
                <a:rect l="l" t="t" r="r" b="b"/>
                <a:pathLst>
                  <a:path w="17540" h="237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456"/>
                      <a:pt x="62" y="973"/>
                      <a:pt x="153" y="1459"/>
                    </a:cubicBezTo>
                    <a:cubicBezTo>
                      <a:pt x="153" y="1459"/>
                      <a:pt x="2585" y="2371"/>
                      <a:pt x="9180" y="2371"/>
                    </a:cubicBezTo>
                    <a:cubicBezTo>
                      <a:pt x="16567" y="2371"/>
                      <a:pt x="17509" y="1338"/>
                      <a:pt x="17509" y="1338"/>
                    </a:cubicBezTo>
                    <a:cubicBezTo>
                      <a:pt x="17509" y="1338"/>
                      <a:pt x="17539" y="973"/>
                      <a:pt x="17387" y="365"/>
                    </a:cubicBezTo>
                    <a:cubicBezTo>
                      <a:pt x="14434" y="1011"/>
                      <a:pt x="11700" y="1254"/>
                      <a:pt x="9262" y="1254"/>
                    </a:cubicBezTo>
                    <a:cubicBezTo>
                      <a:pt x="5274" y="1254"/>
                      <a:pt x="2076" y="604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52"/>
              <p:cNvSpPr/>
              <p:nvPr/>
            </p:nvSpPr>
            <p:spPr>
              <a:xfrm>
                <a:off x="5607244" y="3963486"/>
                <a:ext cx="31276" cy="6277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3053" extrusionOk="0">
                    <a:moveTo>
                      <a:pt x="1378" y="1"/>
                    </a:moveTo>
                    <a:cubicBezTo>
                      <a:pt x="1361" y="1"/>
                      <a:pt x="1347" y="4"/>
                      <a:pt x="1338" y="13"/>
                    </a:cubicBezTo>
                    <a:cubicBezTo>
                      <a:pt x="1308" y="44"/>
                      <a:pt x="1" y="955"/>
                      <a:pt x="153" y="2931"/>
                    </a:cubicBezTo>
                    <a:cubicBezTo>
                      <a:pt x="153" y="3022"/>
                      <a:pt x="244" y="3053"/>
                      <a:pt x="274" y="3053"/>
                    </a:cubicBezTo>
                    <a:cubicBezTo>
                      <a:pt x="335" y="3053"/>
                      <a:pt x="396" y="2961"/>
                      <a:pt x="335" y="2931"/>
                    </a:cubicBezTo>
                    <a:cubicBezTo>
                      <a:pt x="183" y="1077"/>
                      <a:pt x="1460" y="195"/>
                      <a:pt x="1460" y="195"/>
                    </a:cubicBezTo>
                    <a:cubicBezTo>
                      <a:pt x="1490" y="165"/>
                      <a:pt x="1521" y="74"/>
                      <a:pt x="1490" y="44"/>
                    </a:cubicBezTo>
                    <a:cubicBezTo>
                      <a:pt x="1469" y="22"/>
                      <a:pt x="1417" y="1"/>
                      <a:pt x="13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52"/>
              <p:cNvSpPr/>
              <p:nvPr/>
            </p:nvSpPr>
            <p:spPr>
              <a:xfrm>
                <a:off x="5581007" y="3952259"/>
                <a:ext cx="28150" cy="62140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3022" extrusionOk="0">
                    <a:moveTo>
                      <a:pt x="1204" y="0"/>
                    </a:moveTo>
                    <a:cubicBezTo>
                      <a:pt x="1188" y="0"/>
                      <a:pt x="1172" y="4"/>
                      <a:pt x="1155" y="12"/>
                    </a:cubicBezTo>
                    <a:cubicBezTo>
                      <a:pt x="1095" y="12"/>
                      <a:pt x="0" y="833"/>
                      <a:pt x="0" y="2900"/>
                    </a:cubicBezTo>
                    <a:cubicBezTo>
                      <a:pt x="0" y="2991"/>
                      <a:pt x="31" y="3021"/>
                      <a:pt x="91" y="3021"/>
                    </a:cubicBezTo>
                    <a:cubicBezTo>
                      <a:pt x="152" y="3021"/>
                      <a:pt x="213" y="2991"/>
                      <a:pt x="213" y="2930"/>
                    </a:cubicBezTo>
                    <a:cubicBezTo>
                      <a:pt x="213" y="954"/>
                      <a:pt x="1277" y="194"/>
                      <a:pt x="1277" y="194"/>
                    </a:cubicBezTo>
                    <a:cubicBezTo>
                      <a:pt x="1368" y="164"/>
                      <a:pt x="1368" y="103"/>
                      <a:pt x="1307" y="73"/>
                    </a:cubicBezTo>
                    <a:cubicBezTo>
                      <a:pt x="1285" y="28"/>
                      <a:pt x="1246" y="0"/>
                      <a:pt x="120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52"/>
              <p:cNvSpPr/>
              <p:nvPr/>
            </p:nvSpPr>
            <p:spPr>
              <a:xfrm>
                <a:off x="5577244" y="3916255"/>
                <a:ext cx="31276" cy="53771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2615" extrusionOk="0">
                    <a:moveTo>
                      <a:pt x="822" y="213"/>
                    </a:moveTo>
                    <a:cubicBezTo>
                      <a:pt x="943" y="213"/>
                      <a:pt x="1004" y="243"/>
                      <a:pt x="1065" y="334"/>
                    </a:cubicBezTo>
                    <a:cubicBezTo>
                      <a:pt x="1308" y="669"/>
                      <a:pt x="1034" y="1611"/>
                      <a:pt x="852" y="2189"/>
                    </a:cubicBezTo>
                    <a:cubicBezTo>
                      <a:pt x="670" y="1581"/>
                      <a:pt x="396" y="608"/>
                      <a:pt x="639" y="304"/>
                    </a:cubicBezTo>
                    <a:cubicBezTo>
                      <a:pt x="670" y="243"/>
                      <a:pt x="730" y="213"/>
                      <a:pt x="822" y="213"/>
                    </a:cubicBezTo>
                    <a:close/>
                    <a:moveTo>
                      <a:pt x="761" y="0"/>
                    </a:moveTo>
                    <a:cubicBezTo>
                      <a:pt x="609" y="0"/>
                      <a:pt x="457" y="61"/>
                      <a:pt x="396" y="182"/>
                    </a:cubicBezTo>
                    <a:cubicBezTo>
                      <a:pt x="1" y="699"/>
                      <a:pt x="639" y="2341"/>
                      <a:pt x="700" y="2523"/>
                    </a:cubicBezTo>
                    <a:cubicBezTo>
                      <a:pt x="730" y="2584"/>
                      <a:pt x="791" y="2614"/>
                      <a:pt x="822" y="2614"/>
                    </a:cubicBezTo>
                    <a:cubicBezTo>
                      <a:pt x="882" y="2614"/>
                      <a:pt x="943" y="2584"/>
                      <a:pt x="852" y="2523"/>
                    </a:cubicBezTo>
                    <a:cubicBezTo>
                      <a:pt x="913" y="2371"/>
                      <a:pt x="1521" y="790"/>
                      <a:pt x="1156" y="213"/>
                    </a:cubicBezTo>
                    <a:cubicBezTo>
                      <a:pt x="1065" y="61"/>
                      <a:pt x="913" y="0"/>
                      <a:pt x="76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52"/>
              <p:cNvSpPr/>
              <p:nvPr/>
            </p:nvSpPr>
            <p:spPr>
              <a:xfrm>
                <a:off x="5551007" y="3939366"/>
                <a:ext cx="45011" cy="31276"/>
              </a:xfrm>
              <a:custGeom>
                <a:avLst/>
                <a:gdLst/>
                <a:ahLst/>
                <a:cxnLst/>
                <a:rect l="l" t="t" r="r" b="b"/>
                <a:pathLst>
                  <a:path w="2189" h="1521" extrusionOk="0">
                    <a:moveTo>
                      <a:pt x="547" y="183"/>
                    </a:moveTo>
                    <a:cubicBezTo>
                      <a:pt x="912" y="183"/>
                      <a:pt x="1520" y="852"/>
                      <a:pt x="1915" y="1308"/>
                    </a:cubicBezTo>
                    <a:cubicBezTo>
                      <a:pt x="1368" y="1217"/>
                      <a:pt x="487" y="1034"/>
                      <a:pt x="304" y="700"/>
                    </a:cubicBezTo>
                    <a:cubicBezTo>
                      <a:pt x="243" y="609"/>
                      <a:pt x="274" y="487"/>
                      <a:pt x="304" y="396"/>
                    </a:cubicBezTo>
                    <a:cubicBezTo>
                      <a:pt x="335" y="244"/>
                      <a:pt x="456" y="183"/>
                      <a:pt x="547" y="183"/>
                    </a:cubicBezTo>
                    <a:close/>
                    <a:moveTo>
                      <a:pt x="456" y="1"/>
                    </a:moveTo>
                    <a:cubicBezTo>
                      <a:pt x="335" y="31"/>
                      <a:pt x="183" y="92"/>
                      <a:pt x="61" y="305"/>
                    </a:cubicBezTo>
                    <a:cubicBezTo>
                      <a:pt x="0" y="457"/>
                      <a:pt x="0" y="639"/>
                      <a:pt x="61" y="791"/>
                    </a:cubicBezTo>
                    <a:cubicBezTo>
                      <a:pt x="395" y="1368"/>
                      <a:pt x="1915" y="1520"/>
                      <a:pt x="2098" y="1520"/>
                    </a:cubicBezTo>
                    <a:cubicBezTo>
                      <a:pt x="2158" y="1520"/>
                      <a:pt x="2158" y="1490"/>
                      <a:pt x="2158" y="1460"/>
                    </a:cubicBezTo>
                    <a:cubicBezTo>
                      <a:pt x="2189" y="1399"/>
                      <a:pt x="2189" y="1368"/>
                      <a:pt x="2158" y="1338"/>
                    </a:cubicBezTo>
                    <a:cubicBezTo>
                      <a:pt x="2037" y="1217"/>
                      <a:pt x="1125" y="1"/>
                      <a:pt x="4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52"/>
              <p:cNvSpPr/>
              <p:nvPr/>
            </p:nvSpPr>
            <p:spPr>
              <a:xfrm>
                <a:off x="4991004" y="3908112"/>
                <a:ext cx="283783" cy="155658"/>
              </a:xfrm>
              <a:custGeom>
                <a:avLst/>
                <a:gdLst/>
                <a:ahLst/>
                <a:cxnLst/>
                <a:rect l="l" t="t" r="r" b="b"/>
                <a:pathLst>
                  <a:path w="13801" h="7570" extrusionOk="0">
                    <a:moveTo>
                      <a:pt x="1277" y="1"/>
                    </a:moveTo>
                    <a:cubicBezTo>
                      <a:pt x="1277" y="153"/>
                      <a:pt x="487" y="1399"/>
                      <a:pt x="122" y="3740"/>
                    </a:cubicBezTo>
                    <a:cubicBezTo>
                      <a:pt x="122" y="3740"/>
                      <a:pt x="1" y="6202"/>
                      <a:pt x="8390" y="7144"/>
                    </a:cubicBezTo>
                    <a:cubicBezTo>
                      <a:pt x="10092" y="7387"/>
                      <a:pt x="11521" y="7478"/>
                      <a:pt x="12615" y="7569"/>
                    </a:cubicBezTo>
                    <a:cubicBezTo>
                      <a:pt x="12615" y="6110"/>
                      <a:pt x="13040" y="4712"/>
                      <a:pt x="13800" y="3648"/>
                    </a:cubicBezTo>
                    <a:cubicBezTo>
                      <a:pt x="12797" y="2919"/>
                      <a:pt x="11581" y="2098"/>
                      <a:pt x="10031" y="1308"/>
                    </a:cubicBezTo>
                    <a:cubicBezTo>
                      <a:pt x="10031" y="1308"/>
                      <a:pt x="8509" y="1836"/>
                      <a:pt x="6557" y="1836"/>
                    </a:cubicBezTo>
                    <a:cubicBezTo>
                      <a:pt x="4882" y="1836"/>
                      <a:pt x="2892" y="1447"/>
                      <a:pt x="12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52"/>
              <p:cNvSpPr/>
              <p:nvPr/>
            </p:nvSpPr>
            <p:spPr>
              <a:xfrm>
                <a:off x="4991004" y="3985610"/>
                <a:ext cx="353161" cy="100304"/>
              </a:xfrm>
              <a:custGeom>
                <a:avLst/>
                <a:gdLst/>
                <a:ahLst/>
                <a:cxnLst/>
                <a:rect l="l" t="t" r="r" b="b"/>
                <a:pathLst>
                  <a:path w="17175" h="4878" extrusionOk="0">
                    <a:moveTo>
                      <a:pt x="122" y="1"/>
                    </a:moveTo>
                    <a:cubicBezTo>
                      <a:pt x="31" y="457"/>
                      <a:pt x="1" y="943"/>
                      <a:pt x="1" y="1430"/>
                    </a:cubicBezTo>
                    <a:cubicBezTo>
                      <a:pt x="1" y="1430"/>
                      <a:pt x="2189" y="2797"/>
                      <a:pt x="8694" y="4074"/>
                    </a:cubicBezTo>
                    <a:cubicBezTo>
                      <a:pt x="11970" y="4705"/>
                      <a:pt x="13991" y="4878"/>
                      <a:pt x="15223" y="4878"/>
                    </a:cubicBezTo>
                    <a:cubicBezTo>
                      <a:pt x="16723" y="4878"/>
                      <a:pt x="17053" y="4621"/>
                      <a:pt x="17053" y="4621"/>
                    </a:cubicBezTo>
                    <a:cubicBezTo>
                      <a:pt x="17053" y="4621"/>
                      <a:pt x="17174" y="4256"/>
                      <a:pt x="17144" y="3648"/>
                    </a:cubicBezTo>
                    <a:lnTo>
                      <a:pt x="17144" y="3648"/>
                    </a:lnTo>
                    <a:cubicBezTo>
                      <a:pt x="16888" y="3653"/>
                      <a:pt x="16634" y="3656"/>
                      <a:pt x="16382" y="3656"/>
                    </a:cubicBezTo>
                    <a:cubicBezTo>
                      <a:pt x="8744" y="3656"/>
                      <a:pt x="3094" y="1472"/>
                      <a:pt x="1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52"/>
              <p:cNvSpPr/>
              <p:nvPr/>
            </p:nvSpPr>
            <p:spPr>
              <a:xfrm>
                <a:off x="5204766" y="3958510"/>
                <a:ext cx="40015" cy="56506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748" extrusionOk="0">
                    <a:moveTo>
                      <a:pt x="1795" y="1"/>
                    </a:moveTo>
                    <a:cubicBezTo>
                      <a:pt x="1782" y="1"/>
                      <a:pt x="1771" y="4"/>
                      <a:pt x="1763" y="12"/>
                    </a:cubicBezTo>
                    <a:cubicBezTo>
                      <a:pt x="1672" y="12"/>
                      <a:pt x="243" y="681"/>
                      <a:pt x="0" y="2656"/>
                    </a:cubicBezTo>
                    <a:cubicBezTo>
                      <a:pt x="0" y="2687"/>
                      <a:pt x="61" y="2748"/>
                      <a:pt x="91" y="2748"/>
                    </a:cubicBezTo>
                    <a:cubicBezTo>
                      <a:pt x="152" y="2748"/>
                      <a:pt x="213" y="2717"/>
                      <a:pt x="243" y="2717"/>
                    </a:cubicBezTo>
                    <a:cubicBezTo>
                      <a:pt x="426" y="863"/>
                      <a:pt x="1824" y="255"/>
                      <a:pt x="1824" y="255"/>
                    </a:cubicBezTo>
                    <a:cubicBezTo>
                      <a:pt x="1915" y="225"/>
                      <a:pt x="1945" y="134"/>
                      <a:pt x="1915" y="103"/>
                    </a:cubicBezTo>
                    <a:cubicBezTo>
                      <a:pt x="1892" y="35"/>
                      <a:pt x="1835" y="1"/>
                      <a:pt x="179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52"/>
              <p:cNvSpPr/>
              <p:nvPr/>
            </p:nvSpPr>
            <p:spPr>
              <a:xfrm>
                <a:off x="5176637" y="3942266"/>
                <a:ext cx="40015" cy="56506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748" extrusionOk="0">
                    <a:moveTo>
                      <a:pt x="1795" y="0"/>
                    </a:moveTo>
                    <a:cubicBezTo>
                      <a:pt x="1782" y="0"/>
                      <a:pt x="1771" y="4"/>
                      <a:pt x="1763" y="12"/>
                    </a:cubicBezTo>
                    <a:cubicBezTo>
                      <a:pt x="1672" y="12"/>
                      <a:pt x="426" y="589"/>
                      <a:pt x="61" y="2626"/>
                    </a:cubicBezTo>
                    <a:cubicBezTo>
                      <a:pt x="0" y="2686"/>
                      <a:pt x="61" y="2747"/>
                      <a:pt x="122" y="2747"/>
                    </a:cubicBezTo>
                    <a:cubicBezTo>
                      <a:pt x="213" y="2747"/>
                      <a:pt x="243" y="2717"/>
                      <a:pt x="274" y="2717"/>
                    </a:cubicBezTo>
                    <a:cubicBezTo>
                      <a:pt x="669" y="772"/>
                      <a:pt x="1824" y="255"/>
                      <a:pt x="1824" y="255"/>
                    </a:cubicBezTo>
                    <a:cubicBezTo>
                      <a:pt x="1915" y="194"/>
                      <a:pt x="1946" y="133"/>
                      <a:pt x="1915" y="103"/>
                    </a:cubicBezTo>
                    <a:cubicBezTo>
                      <a:pt x="1892" y="34"/>
                      <a:pt x="1835" y="0"/>
                      <a:pt x="179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52"/>
              <p:cNvSpPr/>
              <p:nvPr/>
            </p:nvSpPr>
            <p:spPr>
              <a:xfrm>
                <a:off x="5191627" y="3904144"/>
                <a:ext cx="30659" cy="52743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2565" extrusionOk="0">
                    <a:moveTo>
                      <a:pt x="791" y="194"/>
                    </a:moveTo>
                    <a:cubicBezTo>
                      <a:pt x="913" y="224"/>
                      <a:pt x="1004" y="285"/>
                      <a:pt x="1034" y="346"/>
                    </a:cubicBezTo>
                    <a:cubicBezTo>
                      <a:pt x="1186" y="741"/>
                      <a:pt x="761" y="1592"/>
                      <a:pt x="457" y="2139"/>
                    </a:cubicBezTo>
                    <a:cubicBezTo>
                      <a:pt x="396" y="1531"/>
                      <a:pt x="305" y="498"/>
                      <a:pt x="609" y="224"/>
                    </a:cubicBezTo>
                    <a:cubicBezTo>
                      <a:pt x="639" y="194"/>
                      <a:pt x="730" y="194"/>
                      <a:pt x="791" y="194"/>
                    </a:cubicBezTo>
                    <a:close/>
                    <a:moveTo>
                      <a:pt x="775" y="1"/>
                    </a:moveTo>
                    <a:cubicBezTo>
                      <a:pt x="660" y="1"/>
                      <a:pt x="550" y="40"/>
                      <a:pt x="457" y="133"/>
                    </a:cubicBezTo>
                    <a:cubicBezTo>
                      <a:pt x="1" y="528"/>
                      <a:pt x="274" y="2291"/>
                      <a:pt x="305" y="2474"/>
                    </a:cubicBezTo>
                    <a:cubicBezTo>
                      <a:pt x="305" y="2504"/>
                      <a:pt x="335" y="2565"/>
                      <a:pt x="365" y="2565"/>
                    </a:cubicBezTo>
                    <a:cubicBezTo>
                      <a:pt x="426" y="2565"/>
                      <a:pt x="457" y="2565"/>
                      <a:pt x="487" y="2504"/>
                    </a:cubicBezTo>
                    <a:cubicBezTo>
                      <a:pt x="578" y="2322"/>
                      <a:pt x="1490" y="923"/>
                      <a:pt x="1217" y="285"/>
                    </a:cubicBezTo>
                    <a:cubicBezTo>
                      <a:pt x="1125" y="164"/>
                      <a:pt x="1034" y="42"/>
                      <a:pt x="882" y="12"/>
                    </a:cubicBezTo>
                    <a:cubicBezTo>
                      <a:pt x="846" y="4"/>
                      <a:pt x="81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52"/>
              <p:cNvSpPr/>
              <p:nvPr/>
            </p:nvSpPr>
            <p:spPr>
              <a:xfrm>
                <a:off x="5160372" y="3919997"/>
                <a:ext cx="41289" cy="37527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825" extrusionOk="0">
                    <a:moveTo>
                      <a:pt x="578" y="213"/>
                    </a:moveTo>
                    <a:cubicBezTo>
                      <a:pt x="943" y="304"/>
                      <a:pt x="1460" y="1064"/>
                      <a:pt x="1673" y="1520"/>
                    </a:cubicBezTo>
                    <a:cubicBezTo>
                      <a:pt x="1186" y="1368"/>
                      <a:pt x="335" y="1034"/>
                      <a:pt x="244" y="639"/>
                    </a:cubicBezTo>
                    <a:cubicBezTo>
                      <a:pt x="183" y="517"/>
                      <a:pt x="244" y="456"/>
                      <a:pt x="305" y="335"/>
                    </a:cubicBezTo>
                    <a:cubicBezTo>
                      <a:pt x="366" y="213"/>
                      <a:pt x="487" y="213"/>
                      <a:pt x="578" y="213"/>
                    </a:cubicBezTo>
                    <a:close/>
                    <a:moveTo>
                      <a:pt x="578" y="0"/>
                    </a:moveTo>
                    <a:cubicBezTo>
                      <a:pt x="457" y="0"/>
                      <a:pt x="305" y="31"/>
                      <a:pt x="153" y="213"/>
                    </a:cubicBezTo>
                    <a:cubicBezTo>
                      <a:pt x="1" y="365"/>
                      <a:pt x="1" y="578"/>
                      <a:pt x="31" y="730"/>
                    </a:cubicBezTo>
                    <a:cubicBezTo>
                      <a:pt x="275" y="1368"/>
                      <a:pt x="1703" y="1763"/>
                      <a:pt x="1885" y="1824"/>
                    </a:cubicBezTo>
                    <a:cubicBezTo>
                      <a:pt x="1946" y="1824"/>
                      <a:pt x="1977" y="1794"/>
                      <a:pt x="2007" y="1733"/>
                    </a:cubicBezTo>
                    <a:lnTo>
                      <a:pt x="2007" y="1642"/>
                    </a:lnTo>
                    <a:cubicBezTo>
                      <a:pt x="1946" y="1459"/>
                      <a:pt x="1247" y="122"/>
                      <a:pt x="6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52"/>
              <p:cNvSpPr/>
              <p:nvPr/>
            </p:nvSpPr>
            <p:spPr>
              <a:xfrm>
                <a:off x="5031018" y="2336896"/>
                <a:ext cx="595017" cy="500018"/>
              </a:xfrm>
              <a:custGeom>
                <a:avLst/>
                <a:gdLst/>
                <a:ahLst/>
                <a:cxnLst/>
                <a:rect l="l" t="t" r="r" b="b"/>
                <a:pathLst>
                  <a:path w="28937" h="24317" extrusionOk="0">
                    <a:moveTo>
                      <a:pt x="22371" y="0"/>
                    </a:moveTo>
                    <a:lnTo>
                      <a:pt x="22371" y="92"/>
                    </a:lnTo>
                    <a:lnTo>
                      <a:pt x="15259" y="335"/>
                    </a:lnTo>
                    <a:lnTo>
                      <a:pt x="10274" y="608"/>
                    </a:lnTo>
                    <a:lnTo>
                      <a:pt x="5319" y="1368"/>
                    </a:lnTo>
                    <a:cubicBezTo>
                      <a:pt x="5319" y="1368"/>
                      <a:pt x="1155" y="1976"/>
                      <a:pt x="821" y="4043"/>
                    </a:cubicBezTo>
                    <a:cubicBezTo>
                      <a:pt x="0" y="8998"/>
                      <a:pt x="2462" y="24317"/>
                      <a:pt x="2462" y="24317"/>
                    </a:cubicBezTo>
                    <a:lnTo>
                      <a:pt x="28937" y="24135"/>
                    </a:lnTo>
                    <a:cubicBezTo>
                      <a:pt x="28937" y="24135"/>
                      <a:pt x="28663" y="8450"/>
                      <a:pt x="223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52"/>
              <p:cNvSpPr/>
              <p:nvPr/>
            </p:nvSpPr>
            <p:spPr>
              <a:xfrm>
                <a:off x="5626634" y="2576895"/>
                <a:ext cx="21" cy="9397"/>
              </a:xfrm>
              <a:custGeom>
                <a:avLst/>
                <a:gdLst/>
                <a:ahLst/>
                <a:cxnLst/>
                <a:rect l="l" t="t" r="r" b="b"/>
                <a:pathLst>
                  <a:path w="1" h="457" extrusionOk="0">
                    <a:moveTo>
                      <a:pt x="0" y="456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E753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52"/>
              <p:cNvSpPr/>
              <p:nvPr/>
            </p:nvSpPr>
            <p:spPr>
              <a:xfrm>
                <a:off x="5194752" y="2342510"/>
                <a:ext cx="244406" cy="93991"/>
              </a:xfrm>
              <a:custGeom>
                <a:avLst/>
                <a:gdLst/>
                <a:ahLst/>
                <a:cxnLst/>
                <a:rect l="l" t="t" r="r" b="b"/>
                <a:pathLst>
                  <a:path w="11886" h="4571" extrusionOk="0">
                    <a:moveTo>
                      <a:pt x="10335" y="1"/>
                    </a:moveTo>
                    <a:cubicBezTo>
                      <a:pt x="9089" y="1"/>
                      <a:pt x="7417" y="1"/>
                      <a:pt x="6019" y="31"/>
                    </a:cubicBezTo>
                    <a:cubicBezTo>
                      <a:pt x="4408" y="92"/>
                      <a:pt x="2402" y="305"/>
                      <a:pt x="1065" y="487"/>
                    </a:cubicBezTo>
                    <a:cubicBezTo>
                      <a:pt x="335" y="578"/>
                      <a:pt x="1" y="1460"/>
                      <a:pt x="487" y="1977"/>
                    </a:cubicBezTo>
                    <a:cubicBezTo>
                      <a:pt x="1473" y="3108"/>
                      <a:pt x="3317" y="4571"/>
                      <a:pt x="6203" y="4571"/>
                    </a:cubicBezTo>
                    <a:cubicBezTo>
                      <a:pt x="6342" y="4571"/>
                      <a:pt x="6483" y="4567"/>
                      <a:pt x="6627" y="4560"/>
                    </a:cubicBezTo>
                    <a:cubicBezTo>
                      <a:pt x="9271" y="4408"/>
                      <a:pt x="10670" y="3071"/>
                      <a:pt x="11399" y="1916"/>
                    </a:cubicBezTo>
                    <a:cubicBezTo>
                      <a:pt x="11885" y="1065"/>
                      <a:pt x="11278" y="1"/>
                      <a:pt x="10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52"/>
              <p:cNvSpPr/>
              <p:nvPr/>
            </p:nvSpPr>
            <p:spPr>
              <a:xfrm>
                <a:off x="5007269" y="2338089"/>
                <a:ext cx="670646" cy="1078688"/>
              </a:xfrm>
              <a:custGeom>
                <a:avLst/>
                <a:gdLst/>
                <a:ahLst/>
                <a:cxnLst/>
                <a:rect l="l" t="t" r="r" b="b"/>
                <a:pathLst>
                  <a:path w="32615" h="52459" extrusionOk="0">
                    <a:moveTo>
                      <a:pt x="22248" y="1"/>
                    </a:moveTo>
                    <a:cubicBezTo>
                      <a:pt x="21270" y="1"/>
                      <a:pt x="20000" y="307"/>
                      <a:pt x="20000" y="307"/>
                    </a:cubicBezTo>
                    <a:cubicBezTo>
                      <a:pt x="20365" y="1888"/>
                      <a:pt x="21581" y="8848"/>
                      <a:pt x="21581" y="8848"/>
                    </a:cubicBezTo>
                    <a:cubicBezTo>
                      <a:pt x="19028" y="8970"/>
                      <a:pt x="11064" y="9426"/>
                      <a:pt x="11064" y="9426"/>
                    </a:cubicBezTo>
                    <a:cubicBezTo>
                      <a:pt x="10942" y="5930"/>
                      <a:pt x="9970" y="672"/>
                      <a:pt x="9970" y="672"/>
                    </a:cubicBezTo>
                    <a:cubicBezTo>
                      <a:pt x="9648" y="591"/>
                      <a:pt x="9351" y="558"/>
                      <a:pt x="9079" y="558"/>
                    </a:cubicBezTo>
                    <a:cubicBezTo>
                      <a:pt x="7813" y="558"/>
                      <a:pt x="7113" y="1280"/>
                      <a:pt x="7113" y="1280"/>
                    </a:cubicBezTo>
                    <a:cubicBezTo>
                      <a:pt x="7721" y="3043"/>
                      <a:pt x="8207" y="10247"/>
                      <a:pt x="8207" y="10247"/>
                    </a:cubicBezTo>
                    <a:cubicBezTo>
                      <a:pt x="7265" y="12557"/>
                      <a:pt x="3435" y="23286"/>
                      <a:pt x="3435" y="23286"/>
                    </a:cubicBezTo>
                    <a:lnTo>
                      <a:pt x="0" y="49457"/>
                    </a:lnTo>
                    <a:cubicBezTo>
                      <a:pt x="0" y="49457"/>
                      <a:pt x="7617" y="52458"/>
                      <a:pt x="16702" y="52458"/>
                    </a:cubicBezTo>
                    <a:cubicBezTo>
                      <a:pt x="21721" y="52458"/>
                      <a:pt x="27189" y="51542"/>
                      <a:pt x="32067" y="48697"/>
                    </a:cubicBezTo>
                    <a:cubicBezTo>
                      <a:pt x="32615" y="48393"/>
                      <a:pt x="30031" y="20551"/>
                      <a:pt x="30031" y="20551"/>
                    </a:cubicBezTo>
                    <a:cubicBezTo>
                      <a:pt x="29119" y="19639"/>
                      <a:pt x="24438" y="8909"/>
                      <a:pt x="24438" y="8909"/>
                    </a:cubicBezTo>
                    <a:cubicBezTo>
                      <a:pt x="24317" y="3256"/>
                      <a:pt x="22736" y="34"/>
                      <a:pt x="22736" y="34"/>
                    </a:cubicBezTo>
                    <a:cubicBezTo>
                      <a:pt x="22589" y="11"/>
                      <a:pt x="22423" y="1"/>
                      <a:pt x="2224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52"/>
              <p:cNvSpPr/>
              <p:nvPr/>
            </p:nvSpPr>
            <p:spPr>
              <a:xfrm>
                <a:off x="5228515" y="2603769"/>
                <a:ext cx="245023" cy="135651"/>
              </a:xfrm>
              <a:custGeom>
                <a:avLst/>
                <a:gdLst/>
                <a:ahLst/>
                <a:cxnLst/>
                <a:rect l="l" t="t" r="r" b="b"/>
                <a:pathLst>
                  <a:path w="11916" h="6597" extrusionOk="0">
                    <a:moveTo>
                      <a:pt x="11824" y="152"/>
                    </a:moveTo>
                    <a:lnTo>
                      <a:pt x="11824" y="152"/>
                    </a:lnTo>
                    <a:cubicBezTo>
                      <a:pt x="11763" y="791"/>
                      <a:pt x="11520" y="6019"/>
                      <a:pt x="6535" y="6444"/>
                    </a:cubicBezTo>
                    <a:cubicBezTo>
                      <a:pt x="6362" y="6458"/>
                      <a:pt x="6193" y="6465"/>
                      <a:pt x="6029" y="6465"/>
                    </a:cubicBezTo>
                    <a:cubicBezTo>
                      <a:pt x="1465" y="6465"/>
                      <a:pt x="299" y="1343"/>
                      <a:pt x="152" y="639"/>
                    </a:cubicBezTo>
                    <a:cubicBezTo>
                      <a:pt x="942" y="608"/>
                      <a:pt x="7599" y="213"/>
                      <a:pt x="11824" y="152"/>
                    </a:cubicBezTo>
                    <a:close/>
                    <a:moveTo>
                      <a:pt x="11794" y="0"/>
                    </a:moveTo>
                    <a:cubicBezTo>
                      <a:pt x="7386" y="61"/>
                      <a:pt x="91" y="517"/>
                      <a:pt x="30" y="517"/>
                    </a:cubicBezTo>
                    <a:lnTo>
                      <a:pt x="0" y="547"/>
                    </a:lnTo>
                    <a:lnTo>
                      <a:pt x="0" y="608"/>
                    </a:lnTo>
                    <a:cubicBezTo>
                      <a:pt x="0" y="639"/>
                      <a:pt x="1034" y="6596"/>
                      <a:pt x="5988" y="6596"/>
                    </a:cubicBezTo>
                    <a:lnTo>
                      <a:pt x="6474" y="6596"/>
                    </a:lnTo>
                    <a:cubicBezTo>
                      <a:pt x="11915" y="6140"/>
                      <a:pt x="11885" y="122"/>
                      <a:pt x="11885" y="61"/>
                    </a:cubicBezTo>
                    <a:lnTo>
                      <a:pt x="11854" y="31"/>
                    </a:lnTo>
                    <a:cubicBezTo>
                      <a:pt x="11854" y="0"/>
                      <a:pt x="11854" y="0"/>
                      <a:pt x="11794" y="0"/>
                    </a:cubicBezTo>
                    <a:close/>
                  </a:path>
                </a:pathLst>
              </a:custGeom>
              <a:solidFill>
                <a:srgbClr val="39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52"/>
              <p:cNvSpPr/>
              <p:nvPr/>
            </p:nvSpPr>
            <p:spPr>
              <a:xfrm>
                <a:off x="5079132" y="2940059"/>
                <a:ext cx="538162" cy="19966"/>
              </a:xfrm>
              <a:custGeom>
                <a:avLst/>
                <a:gdLst/>
                <a:ahLst/>
                <a:cxnLst/>
                <a:rect l="l" t="t" r="r" b="b"/>
                <a:pathLst>
                  <a:path w="26172" h="971" extrusionOk="0">
                    <a:moveTo>
                      <a:pt x="17789" y="1"/>
                    </a:moveTo>
                    <a:cubicBezTo>
                      <a:pt x="9815" y="1"/>
                      <a:pt x="220" y="819"/>
                      <a:pt x="92" y="819"/>
                    </a:cubicBezTo>
                    <a:cubicBezTo>
                      <a:pt x="31" y="819"/>
                      <a:pt x="1" y="849"/>
                      <a:pt x="1" y="880"/>
                    </a:cubicBezTo>
                    <a:cubicBezTo>
                      <a:pt x="1" y="910"/>
                      <a:pt x="31" y="971"/>
                      <a:pt x="92" y="971"/>
                    </a:cubicBezTo>
                    <a:cubicBezTo>
                      <a:pt x="221" y="971"/>
                      <a:pt x="9942" y="142"/>
                      <a:pt x="17935" y="142"/>
                    </a:cubicBezTo>
                    <a:cubicBezTo>
                      <a:pt x="21192" y="142"/>
                      <a:pt x="24162" y="280"/>
                      <a:pt x="26080" y="667"/>
                    </a:cubicBezTo>
                    <a:cubicBezTo>
                      <a:pt x="26088" y="675"/>
                      <a:pt x="26096" y="679"/>
                      <a:pt x="26104" y="679"/>
                    </a:cubicBezTo>
                    <a:cubicBezTo>
                      <a:pt x="26125" y="679"/>
                      <a:pt x="26141" y="651"/>
                      <a:pt x="26141" y="606"/>
                    </a:cubicBezTo>
                    <a:cubicBezTo>
                      <a:pt x="26171" y="576"/>
                      <a:pt x="26141" y="545"/>
                      <a:pt x="26110" y="545"/>
                    </a:cubicBezTo>
                    <a:cubicBezTo>
                      <a:pt x="24153" y="143"/>
                      <a:pt x="21111" y="1"/>
                      <a:pt x="177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52"/>
              <p:cNvSpPr/>
              <p:nvPr/>
            </p:nvSpPr>
            <p:spPr>
              <a:xfrm>
                <a:off x="5084766" y="2983054"/>
                <a:ext cx="538141" cy="19473"/>
              </a:xfrm>
              <a:custGeom>
                <a:avLst/>
                <a:gdLst/>
                <a:ahLst/>
                <a:cxnLst/>
                <a:rect l="l" t="t" r="r" b="b"/>
                <a:pathLst>
                  <a:path w="26171" h="947" extrusionOk="0">
                    <a:moveTo>
                      <a:pt x="17656" y="1"/>
                    </a:moveTo>
                    <a:cubicBezTo>
                      <a:pt x="9706" y="1"/>
                      <a:pt x="210" y="795"/>
                      <a:pt x="61" y="795"/>
                    </a:cubicBezTo>
                    <a:cubicBezTo>
                      <a:pt x="30" y="795"/>
                      <a:pt x="0" y="825"/>
                      <a:pt x="0" y="886"/>
                    </a:cubicBezTo>
                    <a:cubicBezTo>
                      <a:pt x="0" y="916"/>
                      <a:pt x="30" y="947"/>
                      <a:pt x="61" y="947"/>
                    </a:cubicBezTo>
                    <a:cubicBezTo>
                      <a:pt x="212" y="947"/>
                      <a:pt x="9923" y="118"/>
                      <a:pt x="17910" y="118"/>
                    </a:cubicBezTo>
                    <a:cubicBezTo>
                      <a:pt x="21164" y="118"/>
                      <a:pt x="24131" y="256"/>
                      <a:pt x="26049" y="643"/>
                    </a:cubicBezTo>
                    <a:cubicBezTo>
                      <a:pt x="26068" y="662"/>
                      <a:pt x="26084" y="669"/>
                      <a:pt x="26097" y="669"/>
                    </a:cubicBezTo>
                    <a:cubicBezTo>
                      <a:pt x="26126" y="669"/>
                      <a:pt x="26140" y="633"/>
                      <a:pt x="26140" y="612"/>
                    </a:cubicBezTo>
                    <a:cubicBezTo>
                      <a:pt x="26171" y="582"/>
                      <a:pt x="26140" y="552"/>
                      <a:pt x="26110" y="552"/>
                    </a:cubicBezTo>
                    <a:cubicBezTo>
                      <a:pt x="24126" y="144"/>
                      <a:pt x="21030" y="1"/>
                      <a:pt x="176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52"/>
              <p:cNvSpPr/>
              <p:nvPr/>
            </p:nvSpPr>
            <p:spPr>
              <a:xfrm>
                <a:off x="5343497" y="2944377"/>
                <a:ext cx="11289" cy="223782"/>
              </a:xfrm>
              <a:custGeom>
                <a:avLst/>
                <a:gdLst/>
                <a:ahLst/>
                <a:cxnLst/>
                <a:rect l="l" t="t" r="r" b="b"/>
                <a:pathLst>
                  <a:path w="549" h="10883" extrusionOk="0">
                    <a:moveTo>
                      <a:pt x="62" y="1"/>
                    </a:moveTo>
                    <a:cubicBezTo>
                      <a:pt x="31" y="1"/>
                      <a:pt x="1" y="31"/>
                      <a:pt x="1" y="62"/>
                    </a:cubicBezTo>
                    <a:lnTo>
                      <a:pt x="396" y="10822"/>
                    </a:lnTo>
                    <a:cubicBezTo>
                      <a:pt x="396" y="10852"/>
                      <a:pt x="457" y="10883"/>
                      <a:pt x="487" y="10883"/>
                    </a:cubicBezTo>
                    <a:cubicBezTo>
                      <a:pt x="518" y="10883"/>
                      <a:pt x="548" y="10852"/>
                      <a:pt x="548" y="10822"/>
                    </a:cubicBezTo>
                    <a:lnTo>
                      <a:pt x="153" y="62"/>
                    </a:lnTo>
                    <a:cubicBezTo>
                      <a:pt x="153" y="31"/>
                      <a:pt x="92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52"/>
              <p:cNvSpPr/>
              <p:nvPr/>
            </p:nvSpPr>
            <p:spPr>
              <a:xfrm>
                <a:off x="5351639" y="2942506"/>
                <a:ext cx="48137" cy="198161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9637" extrusionOk="0">
                    <a:moveTo>
                      <a:pt x="1915" y="1"/>
                    </a:moveTo>
                    <a:cubicBezTo>
                      <a:pt x="1885" y="1"/>
                      <a:pt x="1824" y="31"/>
                      <a:pt x="1824" y="92"/>
                    </a:cubicBezTo>
                    <a:cubicBezTo>
                      <a:pt x="1824" y="122"/>
                      <a:pt x="2189" y="4894"/>
                      <a:pt x="2097" y="7235"/>
                    </a:cubicBezTo>
                    <a:cubicBezTo>
                      <a:pt x="2037" y="9454"/>
                      <a:pt x="152" y="9515"/>
                      <a:pt x="91" y="9515"/>
                    </a:cubicBezTo>
                    <a:cubicBezTo>
                      <a:pt x="61" y="9515"/>
                      <a:pt x="0" y="9545"/>
                      <a:pt x="0" y="9575"/>
                    </a:cubicBezTo>
                    <a:cubicBezTo>
                      <a:pt x="0" y="9606"/>
                      <a:pt x="61" y="9636"/>
                      <a:pt x="91" y="9636"/>
                    </a:cubicBezTo>
                    <a:cubicBezTo>
                      <a:pt x="122" y="9636"/>
                      <a:pt x="2189" y="9636"/>
                      <a:pt x="2249" y="7265"/>
                    </a:cubicBezTo>
                    <a:cubicBezTo>
                      <a:pt x="2341" y="4894"/>
                      <a:pt x="1976" y="122"/>
                      <a:pt x="1976" y="92"/>
                    </a:cubicBezTo>
                    <a:cubicBezTo>
                      <a:pt x="1976" y="31"/>
                      <a:pt x="1945" y="1"/>
                      <a:pt x="19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52"/>
              <p:cNvSpPr/>
              <p:nvPr/>
            </p:nvSpPr>
            <p:spPr>
              <a:xfrm>
                <a:off x="5528512" y="2989387"/>
                <a:ext cx="115643" cy="93148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4530" extrusionOk="0">
                    <a:moveTo>
                      <a:pt x="30" y="0"/>
                    </a:moveTo>
                    <a:cubicBezTo>
                      <a:pt x="0" y="0"/>
                      <a:pt x="0" y="31"/>
                      <a:pt x="0" y="92"/>
                    </a:cubicBezTo>
                    <a:cubicBezTo>
                      <a:pt x="821" y="2432"/>
                      <a:pt x="3070" y="4225"/>
                      <a:pt x="5532" y="4529"/>
                    </a:cubicBezTo>
                    <a:cubicBezTo>
                      <a:pt x="5593" y="4529"/>
                      <a:pt x="5623" y="4529"/>
                      <a:pt x="5623" y="4499"/>
                    </a:cubicBezTo>
                    <a:cubicBezTo>
                      <a:pt x="5623" y="4438"/>
                      <a:pt x="5593" y="4408"/>
                      <a:pt x="5532" y="4408"/>
                    </a:cubicBezTo>
                    <a:cubicBezTo>
                      <a:pt x="3100" y="4104"/>
                      <a:pt x="942" y="2371"/>
                      <a:pt x="122" y="31"/>
                    </a:cubicBezTo>
                    <a:cubicBezTo>
                      <a:pt x="122" y="0"/>
                      <a:pt x="61" y="0"/>
                      <a:pt x="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52"/>
              <p:cNvSpPr/>
              <p:nvPr/>
            </p:nvSpPr>
            <p:spPr>
              <a:xfrm>
                <a:off x="5074753" y="3013136"/>
                <a:ext cx="74395" cy="105013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5107" extrusionOk="0">
                    <a:moveTo>
                      <a:pt x="3557" y="0"/>
                    </a:moveTo>
                    <a:cubicBezTo>
                      <a:pt x="3527" y="0"/>
                      <a:pt x="3496" y="31"/>
                      <a:pt x="3496" y="61"/>
                    </a:cubicBezTo>
                    <a:cubicBezTo>
                      <a:pt x="3192" y="2098"/>
                      <a:pt x="1855" y="4013"/>
                      <a:pt x="31" y="5016"/>
                    </a:cubicBezTo>
                    <a:cubicBezTo>
                      <a:pt x="1" y="5016"/>
                      <a:pt x="1" y="5046"/>
                      <a:pt x="1" y="5076"/>
                    </a:cubicBezTo>
                    <a:cubicBezTo>
                      <a:pt x="31" y="5107"/>
                      <a:pt x="31" y="5107"/>
                      <a:pt x="62" y="5107"/>
                    </a:cubicBezTo>
                    <a:cubicBezTo>
                      <a:pt x="1976" y="4104"/>
                      <a:pt x="3344" y="2159"/>
                      <a:pt x="3618" y="61"/>
                    </a:cubicBezTo>
                    <a:cubicBezTo>
                      <a:pt x="3618" y="31"/>
                      <a:pt x="3587" y="0"/>
                      <a:pt x="35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52"/>
              <p:cNvSpPr/>
              <p:nvPr/>
            </p:nvSpPr>
            <p:spPr>
              <a:xfrm>
                <a:off x="5159756" y="2507190"/>
                <a:ext cx="91894" cy="44723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2175" extrusionOk="0">
                    <a:moveTo>
                      <a:pt x="3678" y="138"/>
                    </a:moveTo>
                    <a:cubicBezTo>
                      <a:pt x="3982" y="138"/>
                      <a:pt x="4256" y="351"/>
                      <a:pt x="4286" y="655"/>
                    </a:cubicBezTo>
                    <a:lnTo>
                      <a:pt x="4317" y="928"/>
                    </a:lnTo>
                    <a:cubicBezTo>
                      <a:pt x="4378" y="1080"/>
                      <a:pt x="4317" y="1263"/>
                      <a:pt x="4195" y="1384"/>
                    </a:cubicBezTo>
                    <a:cubicBezTo>
                      <a:pt x="4104" y="1475"/>
                      <a:pt x="3952" y="1567"/>
                      <a:pt x="3800" y="1597"/>
                    </a:cubicBezTo>
                    <a:lnTo>
                      <a:pt x="912" y="1992"/>
                    </a:lnTo>
                    <a:cubicBezTo>
                      <a:pt x="877" y="1999"/>
                      <a:pt x="839" y="2003"/>
                      <a:pt x="801" y="2003"/>
                    </a:cubicBezTo>
                    <a:cubicBezTo>
                      <a:pt x="678" y="2003"/>
                      <a:pt x="549" y="1963"/>
                      <a:pt x="456" y="1871"/>
                    </a:cubicBezTo>
                    <a:cubicBezTo>
                      <a:pt x="335" y="1749"/>
                      <a:pt x="274" y="1597"/>
                      <a:pt x="213" y="1445"/>
                    </a:cubicBezTo>
                    <a:lnTo>
                      <a:pt x="183" y="1171"/>
                    </a:lnTo>
                    <a:cubicBezTo>
                      <a:pt x="153" y="1050"/>
                      <a:pt x="183" y="837"/>
                      <a:pt x="305" y="746"/>
                    </a:cubicBezTo>
                    <a:cubicBezTo>
                      <a:pt x="426" y="624"/>
                      <a:pt x="578" y="533"/>
                      <a:pt x="730" y="503"/>
                    </a:cubicBezTo>
                    <a:lnTo>
                      <a:pt x="3618" y="138"/>
                    </a:lnTo>
                    <a:close/>
                    <a:moveTo>
                      <a:pt x="3709" y="0"/>
                    </a:moveTo>
                    <a:cubicBezTo>
                      <a:pt x="3659" y="0"/>
                      <a:pt x="3608" y="5"/>
                      <a:pt x="3557" y="16"/>
                    </a:cubicBezTo>
                    <a:lnTo>
                      <a:pt x="669" y="381"/>
                    </a:lnTo>
                    <a:cubicBezTo>
                      <a:pt x="487" y="442"/>
                      <a:pt x="305" y="533"/>
                      <a:pt x="183" y="685"/>
                    </a:cubicBezTo>
                    <a:cubicBezTo>
                      <a:pt x="61" y="837"/>
                      <a:pt x="1" y="1080"/>
                      <a:pt x="31" y="1263"/>
                    </a:cubicBezTo>
                    <a:lnTo>
                      <a:pt x="61" y="1536"/>
                    </a:lnTo>
                    <a:cubicBezTo>
                      <a:pt x="122" y="1719"/>
                      <a:pt x="213" y="1901"/>
                      <a:pt x="365" y="2023"/>
                    </a:cubicBezTo>
                    <a:cubicBezTo>
                      <a:pt x="487" y="2144"/>
                      <a:pt x="669" y="2174"/>
                      <a:pt x="821" y="2174"/>
                    </a:cubicBezTo>
                    <a:lnTo>
                      <a:pt x="912" y="2174"/>
                    </a:lnTo>
                    <a:lnTo>
                      <a:pt x="3800" y="1779"/>
                    </a:lnTo>
                    <a:cubicBezTo>
                      <a:pt x="3982" y="1749"/>
                      <a:pt x="4165" y="1627"/>
                      <a:pt x="4286" y="1475"/>
                    </a:cubicBezTo>
                    <a:cubicBezTo>
                      <a:pt x="4408" y="1323"/>
                      <a:pt x="4469" y="1111"/>
                      <a:pt x="4438" y="928"/>
                    </a:cubicBezTo>
                    <a:lnTo>
                      <a:pt x="4408" y="655"/>
                    </a:lnTo>
                    <a:cubicBezTo>
                      <a:pt x="4381" y="280"/>
                      <a:pt x="4072" y="0"/>
                      <a:pt x="3709" y="0"/>
                    </a:cubicBezTo>
                    <a:close/>
                  </a:path>
                </a:pathLst>
              </a:custGeom>
              <a:solidFill>
                <a:srgbClr val="39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52"/>
              <p:cNvSpPr/>
              <p:nvPr/>
            </p:nvSpPr>
            <p:spPr>
              <a:xfrm>
                <a:off x="5191010" y="2545024"/>
                <a:ext cx="43778" cy="43757"/>
              </a:xfrm>
              <a:custGeom>
                <a:avLst/>
                <a:gdLst/>
                <a:ahLst/>
                <a:cxnLst/>
                <a:rect l="l" t="t" r="r" b="b"/>
                <a:pathLst>
                  <a:path w="2129" h="2128" extrusionOk="0">
                    <a:moveTo>
                      <a:pt x="1064" y="0"/>
                    </a:moveTo>
                    <a:cubicBezTo>
                      <a:pt x="456" y="0"/>
                      <a:pt x="0" y="456"/>
                      <a:pt x="0" y="1064"/>
                    </a:cubicBezTo>
                    <a:cubicBezTo>
                      <a:pt x="0" y="1672"/>
                      <a:pt x="487" y="2128"/>
                      <a:pt x="1064" y="2128"/>
                    </a:cubicBezTo>
                    <a:cubicBezTo>
                      <a:pt x="1672" y="2128"/>
                      <a:pt x="2128" y="1642"/>
                      <a:pt x="2128" y="1064"/>
                    </a:cubicBezTo>
                    <a:cubicBezTo>
                      <a:pt x="2128" y="486"/>
                      <a:pt x="1672" y="31"/>
                      <a:pt x="1064" y="0"/>
                    </a:cubicBezTo>
                    <a:close/>
                  </a:path>
                </a:pathLst>
              </a:custGeom>
              <a:solidFill>
                <a:srgbClr val="39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52"/>
              <p:cNvSpPr/>
              <p:nvPr/>
            </p:nvSpPr>
            <p:spPr>
              <a:xfrm>
                <a:off x="5432262" y="2485641"/>
                <a:ext cx="90639" cy="36889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794" extrusionOk="0">
                    <a:moveTo>
                      <a:pt x="3678" y="122"/>
                    </a:moveTo>
                    <a:cubicBezTo>
                      <a:pt x="3830" y="122"/>
                      <a:pt x="3982" y="183"/>
                      <a:pt x="4104" y="335"/>
                    </a:cubicBezTo>
                    <a:cubicBezTo>
                      <a:pt x="4225" y="487"/>
                      <a:pt x="4286" y="639"/>
                      <a:pt x="4286" y="791"/>
                    </a:cubicBezTo>
                    <a:lnTo>
                      <a:pt x="4286" y="1064"/>
                    </a:lnTo>
                    <a:cubicBezTo>
                      <a:pt x="4286" y="1399"/>
                      <a:pt x="4043" y="1672"/>
                      <a:pt x="3678" y="1672"/>
                    </a:cubicBezTo>
                    <a:lnTo>
                      <a:pt x="790" y="1672"/>
                    </a:lnTo>
                    <a:cubicBezTo>
                      <a:pt x="608" y="1672"/>
                      <a:pt x="456" y="1581"/>
                      <a:pt x="334" y="1460"/>
                    </a:cubicBezTo>
                    <a:cubicBezTo>
                      <a:pt x="243" y="1338"/>
                      <a:pt x="152" y="1186"/>
                      <a:pt x="152" y="1034"/>
                    </a:cubicBezTo>
                    <a:lnTo>
                      <a:pt x="152" y="760"/>
                    </a:lnTo>
                    <a:cubicBezTo>
                      <a:pt x="152" y="578"/>
                      <a:pt x="243" y="426"/>
                      <a:pt x="334" y="305"/>
                    </a:cubicBezTo>
                    <a:cubicBezTo>
                      <a:pt x="486" y="183"/>
                      <a:pt x="638" y="122"/>
                      <a:pt x="790" y="122"/>
                    </a:cubicBezTo>
                    <a:close/>
                    <a:moveTo>
                      <a:pt x="760" y="1"/>
                    </a:moveTo>
                    <a:cubicBezTo>
                      <a:pt x="578" y="1"/>
                      <a:pt x="395" y="61"/>
                      <a:pt x="243" y="213"/>
                    </a:cubicBezTo>
                    <a:cubicBezTo>
                      <a:pt x="91" y="365"/>
                      <a:pt x="0" y="578"/>
                      <a:pt x="0" y="760"/>
                    </a:cubicBezTo>
                    <a:lnTo>
                      <a:pt x="0" y="1034"/>
                    </a:lnTo>
                    <a:cubicBezTo>
                      <a:pt x="0" y="1216"/>
                      <a:pt x="91" y="1399"/>
                      <a:pt x="243" y="1551"/>
                    </a:cubicBezTo>
                    <a:cubicBezTo>
                      <a:pt x="395" y="1703"/>
                      <a:pt x="578" y="1794"/>
                      <a:pt x="760" y="1794"/>
                    </a:cubicBezTo>
                    <a:lnTo>
                      <a:pt x="3648" y="1794"/>
                    </a:lnTo>
                    <a:cubicBezTo>
                      <a:pt x="4073" y="1794"/>
                      <a:pt x="4407" y="1429"/>
                      <a:pt x="4407" y="1034"/>
                    </a:cubicBezTo>
                    <a:lnTo>
                      <a:pt x="4407" y="760"/>
                    </a:lnTo>
                    <a:cubicBezTo>
                      <a:pt x="4407" y="578"/>
                      <a:pt x="4347" y="365"/>
                      <a:pt x="4195" y="213"/>
                    </a:cubicBezTo>
                    <a:cubicBezTo>
                      <a:pt x="4043" y="61"/>
                      <a:pt x="3830" y="1"/>
                      <a:pt x="3648" y="1"/>
                    </a:cubicBezTo>
                    <a:close/>
                  </a:path>
                </a:pathLst>
              </a:custGeom>
              <a:solidFill>
                <a:srgbClr val="39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52"/>
              <p:cNvSpPr/>
              <p:nvPr/>
            </p:nvSpPr>
            <p:spPr>
              <a:xfrm>
                <a:off x="5457245" y="2520514"/>
                <a:ext cx="46286" cy="43407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111" extrusionOk="0">
                    <a:moveTo>
                      <a:pt x="1136" y="1"/>
                    </a:moveTo>
                    <a:cubicBezTo>
                      <a:pt x="628" y="1"/>
                      <a:pt x="149" y="380"/>
                      <a:pt x="92" y="919"/>
                    </a:cubicBezTo>
                    <a:cubicBezTo>
                      <a:pt x="1" y="1496"/>
                      <a:pt x="426" y="2013"/>
                      <a:pt x="1004" y="2104"/>
                    </a:cubicBezTo>
                    <a:cubicBezTo>
                      <a:pt x="1041" y="2108"/>
                      <a:pt x="1078" y="2110"/>
                      <a:pt x="1116" y="2110"/>
                    </a:cubicBezTo>
                    <a:cubicBezTo>
                      <a:pt x="1623" y="2110"/>
                      <a:pt x="2102" y="1730"/>
                      <a:pt x="2159" y="1192"/>
                    </a:cubicBezTo>
                    <a:cubicBezTo>
                      <a:pt x="2250" y="615"/>
                      <a:pt x="1825" y="98"/>
                      <a:pt x="1247" y="7"/>
                    </a:cubicBezTo>
                    <a:cubicBezTo>
                      <a:pt x="1210" y="3"/>
                      <a:pt x="1173" y="1"/>
                      <a:pt x="1136" y="1"/>
                    </a:cubicBezTo>
                    <a:close/>
                  </a:path>
                </a:pathLst>
              </a:custGeom>
              <a:solidFill>
                <a:srgbClr val="39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52"/>
              <p:cNvSpPr/>
              <p:nvPr/>
            </p:nvSpPr>
            <p:spPr>
              <a:xfrm>
                <a:off x="5342263" y="1633166"/>
                <a:ext cx="435637" cy="642516"/>
              </a:xfrm>
              <a:custGeom>
                <a:avLst/>
                <a:gdLst/>
                <a:ahLst/>
                <a:cxnLst/>
                <a:rect l="l" t="t" r="r" b="b"/>
                <a:pathLst>
                  <a:path w="21186" h="31247" fill="none" extrusionOk="0">
                    <a:moveTo>
                      <a:pt x="0" y="881"/>
                    </a:moveTo>
                    <a:cubicBezTo>
                      <a:pt x="4012" y="0"/>
                      <a:pt x="8450" y="1702"/>
                      <a:pt x="10760" y="5046"/>
                    </a:cubicBezTo>
                    <a:cubicBezTo>
                      <a:pt x="11459" y="6049"/>
                      <a:pt x="11976" y="7173"/>
                      <a:pt x="12766" y="8146"/>
                    </a:cubicBezTo>
                    <a:cubicBezTo>
                      <a:pt x="13617" y="9119"/>
                      <a:pt x="14681" y="9909"/>
                      <a:pt x="15563" y="10882"/>
                    </a:cubicBezTo>
                    <a:cubicBezTo>
                      <a:pt x="17022" y="12584"/>
                      <a:pt x="17751" y="14924"/>
                      <a:pt x="17478" y="17174"/>
                    </a:cubicBezTo>
                    <a:cubicBezTo>
                      <a:pt x="17326" y="18632"/>
                      <a:pt x="16779" y="20091"/>
                      <a:pt x="17295" y="21429"/>
                    </a:cubicBezTo>
                    <a:cubicBezTo>
                      <a:pt x="17721" y="22462"/>
                      <a:pt x="18633" y="23131"/>
                      <a:pt x="19362" y="24013"/>
                    </a:cubicBezTo>
                    <a:cubicBezTo>
                      <a:pt x="20973" y="25988"/>
                      <a:pt x="21186" y="29028"/>
                      <a:pt x="19848" y="31247"/>
                    </a:cubicBezTo>
                  </a:path>
                </a:pathLst>
              </a:custGeom>
              <a:noFill/>
              <a:ln w="380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52"/>
              <p:cNvSpPr/>
              <p:nvPr/>
            </p:nvSpPr>
            <p:spPr>
              <a:xfrm>
                <a:off x="4807880" y="1680664"/>
                <a:ext cx="412525" cy="664395"/>
              </a:xfrm>
              <a:custGeom>
                <a:avLst/>
                <a:gdLst/>
                <a:ahLst/>
                <a:cxnLst/>
                <a:rect l="l" t="t" r="r" b="b"/>
                <a:pathLst>
                  <a:path w="20062" h="32311" fill="none" extrusionOk="0">
                    <a:moveTo>
                      <a:pt x="1369" y="32311"/>
                    </a:moveTo>
                    <a:cubicBezTo>
                      <a:pt x="669" y="31885"/>
                      <a:pt x="761" y="30821"/>
                      <a:pt x="1186" y="30092"/>
                    </a:cubicBezTo>
                    <a:cubicBezTo>
                      <a:pt x="1612" y="29423"/>
                      <a:pt x="2280" y="28845"/>
                      <a:pt x="2524" y="28055"/>
                    </a:cubicBezTo>
                    <a:cubicBezTo>
                      <a:pt x="2858" y="26839"/>
                      <a:pt x="2098" y="25624"/>
                      <a:pt x="1429" y="24590"/>
                    </a:cubicBezTo>
                    <a:cubicBezTo>
                      <a:pt x="700" y="23557"/>
                      <a:pt x="1" y="22280"/>
                      <a:pt x="457" y="21125"/>
                    </a:cubicBezTo>
                    <a:cubicBezTo>
                      <a:pt x="1186" y="19423"/>
                      <a:pt x="3952" y="19301"/>
                      <a:pt x="4621" y="17569"/>
                    </a:cubicBezTo>
                    <a:cubicBezTo>
                      <a:pt x="5016" y="16505"/>
                      <a:pt x="4469" y="15319"/>
                      <a:pt x="4104" y="14256"/>
                    </a:cubicBezTo>
                    <a:cubicBezTo>
                      <a:pt x="3284" y="11611"/>
                      <a:pt x="3861" y="8602"/>
                      <a:pt x="5381" y="6292"/>
                    </a:cubicBezTo>
                    <a:cubicBezTo>
                      <a:pt x="6901" y="3951"/>
                      <a:pt x="9271" y="2249"/>
                      <a:pt x="11855" y="1277"/>
                    </a:cubicBezTo>
                    <a:cubicBezTo>
                      <a:pt x="14439" y="274"/>
                      <a:pt x="17296" y="0"/>
                      <a:pt x="20062" y="152"/>
                    </a:cubicBezTo>
                  </a:path>
                </a:pathLst>
              </a:custGeom>
              <a:noFill/>
              <a:ln w="380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52"/>
              <p:cNvSpPr/>
              <p:nvPr/>
            </p:nvSpPr>
            <p:spPr>
              <a:xfrm>
                <a:off x="4826632" y="1634626"/>
                <a:ext cx="940673" cy="762725"/>
              </a:xfrm>
              <a:custGeom>
                <a:avLst/>
                <a:gdLst/>
                <a:ahLst/>
                <a:cxnLst/>
                <a:rect l="l" t="t" r="r" b="b"/>
                <a:pathLst>
                  <a:path w="45747" h="37093" extrusionOk="0">
                    <a:moveTo>
                      <a:pt x="24600" y="1"/>
                    </a:moveTo>
                    <a:cubicBezTo>
                      <a:pt x="21999" y="1"/>
                      <a:pt x="19256" y="616"/>
                      <a:pt x="16657" y="2026"/>
                    </a:cubicBezTo>
                    <a:lnTo>
                      <a:pt x="16354" y="2057"/>
                    </a:lnTo>
                    <a:cubicBezTo>
                      <a:pt x="16354" y="2057"/>
                      <a:pt x="16201" y="2047"/>
                      <a:pt x="15930" y="2047"/>
                    </a:cubicBezTo>
                    <a:cubicBezTo>
                      <a:pt x="13946" y="2047"/>
                      <a:pt x="5599" y="2541"/>
                      <a:pt x="3861" y="10750"/>
                    </a:cubicBezTo>
                    <a:cubicBezTo>
                      <a:pt x="2432" y="17285"/>
                      <a:pt x="5016" y="17346"/>
                      <a:pt x="3800" y="19048"/>
                    </a:cubicBezTo>
                    <a:cubicBezTo>
                      <a:pt x="2584" y="20750"/>
                      <a:pt x="1" y="22695"/>
                      <a:pt x="761" y="25431"/>
                    </a:cubicBezTo>
                    <a:cubicBezTo>
                      <a:pt x="1490" y="28166"/>
                      <a:pt x="2706" y="28805"/>
                      <a:pt x="2098" y="30629"/>
                    </a:cubicBezTo>
                    <a:cubicBezTo>
                      <a:pt x="1490" y="32452"/>
                      <a:pt x="1277" y="33243"/>
                      <a:pt x="1733" y="34823"/>
                    </a:cubicBezTo>
                    <a:cubicBezTo>
                      <a:pt x="1733" y="34823"/>
                      <a:pt x="5574" y="36230"/>
                      <a:pt x="8605" y="36230"/>
                    </a:cubicBezTo>
                    <a:cubicBezTo>
                      <a:pt x="9110" y="36230"/>
                      <a:pt x="9593" y="36191"/>
                      <a:pt x="10031" y="36100"/>
                    </a:cubicBezTo>
                    <a:lnTo>
                      <a:pt x="10426" y="32331"/>
                    </a:lnTo>
                    <a:lnTo>
                      <a:pt x="11399" y="35978"/>
                    </a:lnTo>
                    <a:cubicBezTo>
                      <a:pt x="11399" y="35978"/>
                      <a:pt x="14346" y="37093"/>
                      <a:pt x="18530" y="37093"/>
                    </a:cubicBezTo>
                    <a:cubicBezTo>
                      <a:pt x="20249" y="37093"/>
                      <a:pt x="22177" y="36904"/>
                      <a:pt x="24196" y="36373"/>
                    </a:cubicBezTo>
                    <a:cubicBezTo>
                      <a:pt x="31156" y="34550"/>
                      <a:pt x="35472" y="35340"/>
                      <a:pt x="37904" y="33364"/>
                    </a:cubicBezTo>
                    <a:lnTo>
                      <a:pt x="36688" y="28045"/>
                    </a:lnTo>
                    <a:lnTo>
                      <a:pt x="39211" y="32726"/>
                    </a:lnTo>
                    <a:cubicBezTo>
                      <a:pt x="39211" y="32726"/>
                      <a:pt x="39361" y="32834"/>
                      <a:pt x="39829" y="32834"/>
                    </a:cubicBezTo>
                    <a:cubicBezTo>
                      <a:pt x="40499" y="32834"/>
                      <a:pt x="41820" y="32613"/>
                      <a:pt x="44287" y="31540"/>
                    </a:cubicBezTo>
                    <a:cubicBezTo>
                      <a:pt x="44287" y="31540"/>
                      <a:pt x="45746" y="28926"/>
                      <a:pt x="44986" y="26008"/>
                    </a:cubicBezTo>
                    <a:cubicBezTo>
                      <a:pt x="44074" y="22361"/>
                      <a:pt x="42798" y="23030"/>
                      <a:pt x="42463" y="20020"/>
                    </a:cubicBezTo>
                    <a:cubicBezTo>
                      <a:pt x="42068" y="17042"/>
                      <a:pt x="42342" y="13090"/>
                      <a:pt x="38998" y="10081"/>
                    </a:cubicBezTo>
                    <a:cubicBezTo>
                      <a:pt x="35807" y="7224"/>
                      <a:pt x="37661" y="8166"/>
                      <a:pt x="35807" y="5248"/>
                    </a:cubicBezTo>
                    <a:cubicBezTo>
                      <a:pt x="33808" y="2141"/>
                      <a:pt x="29452" y="1"/>
                      <a:pt x="246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52"/>
              <p:cNvSpPr/>
              <p:nvPr/>
            </p:nvSpPr>
            <p:spPr>
              <a:xfrm>
                <a:off x="5482886" y="1980744"/>
                <a:ext cx="141079" cy="153581"/>
              </a:xfrm>
              <a:custGeom>
                <a:avLst/>
                <a:gdLst/>
                <a:ahLst/>
                <a:cxnLst/>
                <a:rect l="l" t="t" r="r" b="b"/>
                <a:pathLst>
                  <a:path w="6861" h="7469" extrusionOk="0">
                    <a:moveTo>
                      <a:pt x="2757" y="1"/>
                    </a:moveTo>
                    <a:cubicBezTo>
                      <a:pt x="1318" y="1"/>
                      <a:pt x="0" y="999"/>
                      <a:pt x="0" y="999"/>
                    </a:cubicBezTo>
                    <a:lnTo>
                      <a:pt x="152" y="6349"/>
                    </a:lnTo>
                    <a:cubicBezTo>
                      <a:pt x="903" y="7109"/>
                      <a:pt x="1879" y="7469"/>
                      <a:pt x="2820" y="7469"/>
                    </a:cubicBezTo>
                    <a:cubicBezTo>
                      <a:pt x="4929" y="7469"/>
                      <a:pt x="6861" y="5661"/>
                      <a:pt x="5684" y="2488"/>
                    </a:cubicBezTo>
                    <a:cubicBezTo>
                      <a:pt x="4970" y="555"/>
                      <a:pt x="3830" y="1"/>
                      <a:pt x="2757" y="1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52"/>
              <p:cNvSpPr/>
              <p:nvPr/>
            </p:nvSpPr>
            <p:spPr>
              <a:xfrm>
                <a:off x="5481631" y="2010374"/>
                <a:ext cx="100016" cy="96788"/>
              </a:xfrm>
              <a:custGeom>
                <a:avLst/>
                <a:gdLst/>
                <a:ahLst/>
                <a:cxnLst/>
                <a:rect l="l" t="t" r="r" b="b"/>
                <a:pathLst>
                  <a:path w="4864" h="4707" extrusionOk="0">
                    <a:moveTo>
                      <a:pt x="3152" y="0"/>
                    </a:moveTo>
                    <a:cubicBezTo>
                      <a:pt x="3076" y="0"/>
                      <a:pt x="2998" y="5"/>
                      <a:pt x="2918" y="14"/>
                    </a:cubicBezTo>
                    <a:cubicBezTo>
                      <a:pt x="2310" y="44"/>
                      <a:pt x="1794" y="379"/>
                      <a:pt x="1338" y="956"/>
                    </a:cubicBezTo>
                    <a:cubicBezTo>
                      <a:pt x="0" y="2598"/>
                      <a:pt x="1794" y="4634"/>
                      <a:pt x="1824" y="4634"/>
                    </a:cubicBezTo>
                    <a:cubicBezTo>
                      <a:pt x="1824" y="4679"/>
                      <a:pt x="1840" y="4707"/>
                      <a:pt x="1861" y="4707"/>
                    </a:cubicBezTo>
                    <a:cubicBezTo>
                      <a:pt x="1869" y="4707"/>
                      <a:pt x="1877" y="4703"/>
                      <a:pt x="1885" y="4695"/>
                    </a:cubicBezTo>
                    <a:cubicBezTo>
                      <a:pt x="1976" y="4634"/>
                      <a:pt x="1976" y="4573"/>
                      <a:pt x="1946" y="4543"/>
                    </a:cubicBezTo>
                    <a:cubicBezTo>
                      <a:pt x="1946" y="4482"/>
                      <a:pt x="213" y="2598"/>
                      <a:pt x="1429" y="1078"/>
                    </a:cubicBezTo>
                    <a:cubicBezTo>
                      <a:pt x="1854" y="531"/>
                      <a:pt x="2341" y="227"/>
                      <a:pt x="2918" y="196"/>
                    </a:cubicBezTo>
                    <a:cubicBezTo>
                      <a:pt x="2959" y="194"/>
                      <a:pt x="3000" y="192"/>
                      <a:pt x="3040" y="192"/>
                    </a:cubicBezTo>
                    <a:cubicBezTo>
                      <a:pt x="3930" y="192"/>
                      <a:pt x="4681" y="804"/>
                      <a:pt x="4681" y="804"/>
                    </a:cubicBezTo>
                    <a:cubicBezTo>
                      <a:pt x="4696" y="819"/>
                      <a:pt x="4719" y="827"/>
                      <a:pt x="4746" y="827"/>
                    </a:cubicBezTo>
                    <a:cubicBezTo>
                      <a:pt x="4772" y="827"/>
                      <a:pt x="4803" y="819"/>
                      <a:pt x="4833" y="804"/>
                    </a:cubicBezTo>
                    <a:cubicBezTo>
                      <a:pt x="4864" y="774"/>
                      <a:pt x="4864" y="683"/>
                      <a:pt x="4833" y="652"/>
                    </a:cubicBezTo>
                    <a:cubicBezTo>
                      <a:pt x="4777" y="624"/>
                      <a:pt x="4073" y="0"/>
                      <a:pt x="31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52"/>
              <p:cNvSpPr/>
              <p:nvPr/>
            </p:nvSpPr>
            <p:spPr>
              <a:xfrm>
                <a:off x="5498513" y="2048536"/>
                <a:ext cx="58768" cy="23297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1133" extrusionOk="0">
                    <a:moveTo>
                      <a:pt x="1851" y="1"/>
                    </a:moveTo>
                    <a:cubicBezTo>
                      <a:pt x="1243" y="1"/>
                      <a:pt x="490" y="189"/>
                      <a:pt x="61" y="1015"/>
                    </a:cubicBezTo>
                    <a:cubicBezTo>
                      <a:pt x="0" y="1046"/>
                      <a:pt x="61" y="1106"/>
                      <a:pt x="91" y="1106"/>
                    </a:cubicBezTo>
                    <a:cubicBezTo>
                      <a:pt x="101" y="1125"/>
                      <a:pt x="116" y="1132"/>
                      <a:pt x="133" y="1132"/>
                    </a:cubicBezTo>
                    <a:cubicBezTo>
                      <a:pt x="169" y="1132"/>
                      <a:pt x="213" y="1097"/>
                      <a:pt x="213" y="1076"/>
                    </a:cubicBezTo>
                    <a:cubicBezTo>
                      <a:pt x="583" y="352"/>
                      <a:pt x="1251" y="181"/>
                      <a:pt x="1798" y="181"/>
                    </a:cubicBezTo>
                    <a:cubicBezTo>
                      <a:pt x="2284" y="181"/>
                      <a:pt x="2675" y="316"/>
                      <a:pt x="2675" y="316"/>
                    </a:cubicBezTo>
                    <a:lnTo>
                      <a:pt x="2796" y="316"/>
                    </a:lnTo>
                    <a:cubicBezTo>
                      <a:pt x="2827" y="316"/>
                      <a:pt x="2827" y="286"/>
                      <a:pt x="2857" y="255"/>
                    </a:cubicBezTo>
                    <a:cubicBezTo>
                      <a:pt x="2857" y="194"/>
                      <a:pt x="2857" y="134"/>
                      <a:pt x="2796" y="134"/>
                    </a:cubicBezTo>
                    <a:cubicBezTo>
                      <a:pt x="2769" y="134"/>
                      <a:pt x="2361" y="1"/>
                      <a:pt x="1851" y="1"/>
                    </a:cubicBezTo>
                    <a:close/>
                  </a:path>
                </a:pathLst>
              </a:custGeom>
              <a:solidFill>
                <a:srgbClr val="6C48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52"/>
              <p:cNvSpPr/>
              <p:nvPr/>
            </p:nvSpPr>
            <p:spPr>
              <a:xfrm>
                <a:off x="4952368" y="2045802"/>
                <a:ext cx="134911" cy="153890"/>
              </a:xfrm>
              <a:custGeom>
                <a:avLst/>
                <a:gdLst/>
                <a:ahLst/>
                <a:cxnLst/>
                <a:rect l="l" t="t" r="r" b="b"/>
                <a:pathLst>
                  <a:path w="6561" h="7484" extrusionOk="0">
                    <a:moveTo>
                      <a:pt x="3281" y="0"/>
                    </a:moveTo>
                    <a:cubicBezTo>
                      <a:pt x="1904" y="0"/>
                      <a:pt x="177" y="585"/>
                      <a:pt x="86" y="3489"/>
                    </a:cubicBezTo>
                    <a:cubicBezTo>
                      <a:pt x="0" y="6240"/>
                      <a:pt x="1597" y="7483"/>
                      <a:pt x="3275" y="7483"/>
                    </a:cubicBezTo>
                    <a:cubicBezTo>
                      <a:pt x="4564" y="7483"/>
                      <a:pt x="5901" y="6750"/>
                      <a:pt x="6561" y="5403"/>
                    </a:cubicBezTo>
                    <a:lnTo>
                      <a:pt x="4980" y="267"/>
                    </a:lnTo>
                    <a:cubicBezTo>
                      <a:pt x="4980" y="267"/>
                      <a:pt x="4210" y="0"/>
                      <a:pt x="3281" y="0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52"/>
              <p:cNvSpPr/>
              <p:nvPr/>
            </p:nvSpPr>
            <p:spPr>
              <a:xfrm>
                <a:off x="5231640" y="2261270"/>
                <a:ext cx="179387" cy="95040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4622" extrusionOk="0">
                    <a:moveTo>
                      <a:pt x="8663" y="1"/>
                    </a:moveTo>
                    <a:lnTo>
                      <a:pt x="0" y="700"/>
                    </a:lnTo>
                    <a:lnTo>
                      <a:pt x="0" y="4104"/>
                    </a:lnTo>
                    <a:cubicBezTo>
                      <a:pt x="1160" y="4438"/>
                      <a:pt x="2394" y="4622"/>
                      <a:pt x="3599" y="4622"/>
                    </a:cubicBezTo>
                    <a:cubicBezTo>
                      <a:pt x="4700" y="4622"/>
                      <a:pt x="5776" y="4468"/>
                      <a:pt x="6748" y="4134"/>
                    </a:cubicBezTo>
                    <a:cubicBezTo>
                      <a:pt x="7447" y="3952"/>
                      <a:pt x="8085" y="3678"/>
                      <a:pt x="8724" y="3435"/>
                    </a:cubicBez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BF6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52"/>
              <p:cNvSpPr/>
              <p:nvPr/>
            </p:nvSpPr>
            <p:spPr>
              <a:xfrm>
                <a:off x="5232257" y="2331900"/>
                <a:ext cx="180025" cy="86938"/>
              </a:xfrm>
              <a:custGeom>
                <a:avLst/>
                <a:gdLst/>
                <a:ahLst/>
                <a:cxnLst/>
                <a:rect l="l" t="t" r="r" b="b"/>
                <a:pathLst>
                  <a:path w="8755" h="4228" extrusionOk="0">
                    <a:moveTo>
                      <a:pt x="8694" y="0"/>
                    </a:moveTo>
                    <a:cubicBezTo>
                      <a:pt x="8086" y="304"/>
                      <a:pt x="7417" y="517"/>
                      <a:pt x="6718" y="699"/>
                    </a:cubicBezTo>
                    <a:cubicBezTo>
                      <a:pt x="5731" y="1033"/>
                      <a:pt x="4655" y="1187"/>
                      <a:pt x="3561" y="1187"/>
                    </a:cubicBezTo>
                    <a:cubicBezTo>
                      <a:pt x="2363" y="1187"/>
                      <a:pt x="1144" y="1003"/>
                      <a:pt x="0" y="669"/>
                    </a:cubicBezTo>
                    <a:lnTo>
                      <a:pt x="0" y="2797"/>
                    </a:lnTo>
                    <a:cubicBezTo>
                      <a:pt x="1338" y="3787"/>
                      <a:pt x="2796" y="4228"/>
                      <a:pt x="4153" y="4228"/>
                    </a:cubicBezTo>
                    <a:cubicBezTo>
                      <a:pt x="6128" y="4228"/>
                      <a:pt x="7890" y="3294"/>
                      <a:pt x="8754" y="1763"/>
                    </a:cubicBezTo>
                    <a:lnTo>
                      <a:pt x="8694" y="0"/>
                    </a:ln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52"/>
              <p:cNvSpPr/>
              <p:nvPr/>
            </p:nvSpPr>
            <p:spPr>
              <a:xfrm>
                <a:off x="4982265" y="1683028"/>
                <a:ext cx="578156" cy="619630"/>
              </a:xfrm>
              <a:custGeom>
                <a:avLst/>
                <a:gdLst/>
                <a:ahLst/>
                <a:cxnLst/>
                <a:rect l="l" t="t" r="r" b="b"/>
                <a:pathLst>
                  <a:path w="28117" h="30134" extrusionOk="0">
                    <a:moveTo>
                      <a:pt x="17361" y="0"/>
                    </a:moveTo>
                    <a:cubicBezTo>
                      <a:pt x="14812" y="0"/>
                      <a:pt x="12022" y="469"/>
                      <a:pt x="9240" y="1222"/>
                    </a:cubicBezTo>
                    <a:cubicBezTo>
                      <a:pt x="1246" y="3350"/>
                      <a:pt x="0" y="10615"/>
                      <a:pt x="2128" y="19399"/>
                    </a:cubicBezTo>
                    <a:cubicBezTo>
                      <a:pt x="4078" y="27421"/>
                      <a:pt x="9805" y="30134"/>
                      <a:pt x="15568" y="30134"/>
                    </a:cubicBezTo>
                    <a:cubicBezTo>
                      <a:pt x="16094" y="30134"/>
                      <a:pt x="16620" y="30111"/>
                      <a:pt x="17143" y="30068"/>
                    </a:cubicBezTo>
                    <a:cubicBezTo>
                      <a:pt x="23830" y="29490"/>
                      <a:pt x="28116" y="24019"/>
                      <a:pt x="27995" y="18548"/>
                    </a:cubicBezTo>
                    <a:cubicBezTo>
                      <a:pt x="27903" y="11739"/>
                      <a:pt x="27508" y="6055"/>
                      <a:pt x="27508" y="6055"/>
                    </a:cubicBezTo>
                    <a:cubicBezTo>
                      <a:pt x="26025" y="1625"/>
                      <a:pt x="22109" y="0"/>
                      <a:pt x="17361" y="0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52"/>
              <p:cNvSpPr/>
              <p:nvPr/>
            </p:nvSpPr>
            <p:spPr>
              <a:xfrm>
                <a:off x="4956008" y="1654920"/>
                <a:ext cx="676918" cy="394512"/>
              </a:xfrm>
              <a:custGeom>
                <a:avLst/>
                <a:gdLst/>
                <a:ahLst/>
                <a:cxnLst/>
                <a:rect l="l" t="t" r="r" b="b"/>
                <a:pathLst>
                  <a:path w="32920" h="19186" extrusionOk="0">
                    <a:moveTo>
                      <a:pt x="16221" y="1"/>
                    </a:moveTo>
                    <a:cubicBezTo>
                      <a:pt x="10836" y="1"/>
                      <a:pt x="5273" y="825"/>
                      <a:pt x="3283" y="2559"/>
                    </a:cubicBezTo>
                    <a:cubicBezTo>
                      <a:pt x="1" y="5477"/>
                      <a:pt x="2675" y="19185"/>
                      <a:pt x="2675" y="19185"/>
                    </a:cubicBezTo>
                    <a:cubicBezTo>
                      <a:pt x="5624" y="18456"/>
                      <a:pt x="6992" y="16693"/>
                      <a:pt x="8907" y="14474"/>
                    </a:cubicBezTo>
                    <a:cubicBezTo>
                      <a:pt x="10821" y="12286"/>
                      <a:pt x="12007" y="9459"/>
                      <a:pt x="12189" y="6602"/>
                    </a:cubicBezTo>
                    <a:cubicBezTo>
                      <a:pt x="12797" y="8030"/>
                      <a:pt x="14195" y="9003"/>
                      <a:pt x="15715" y="9489"/>
                    </a:cubicBezTo>
                    <a:cubicBezTo>
                      <a:pt x="17235" y="10036"/>
                      <a:pt x="18846" y="10158"/>
                      <a:pt x="20426" y="10371"/>
                    </a:cubicBezTo>
                    <a:cubicBezTo>
                      <a:pt x="22037" y="10553"/>
                      <a:pt x="23618" y="10857"/>
                      <a:pt x="24986" y="11678"/>
                    </a:cubicBezTo>
                    <a:cubicBezTo>
                      <a:pt x="26141" y="12316"/>
                      <a:pt x="27721" y="14474"/>
                      <a:pt x="28755" y="15264"/>
                    </a:cubicBezTo>
                    <a:cubicBezTo>
                      <a:pt x="29218" y="15632"/>
                      <a:pt x="29577" y="15744"/>
                      <a:pt x="29951" y="15744"/>
                    </a:cubicBezTo>
                    <a:cubicBezTo>
                      <a:pt x="30410" y="15744"/>
                      <a:pt x="30891" y="15575"/>
                      <a:pt x="31612" y="15508"/>
                    </a:cubicBezTo>
                    <a:cubicBezTo>
                      <a:pt x="32919" y="15416"/>
                      <a:pt x="31521" y="11891"/>
                      <a:pt x="31339" y="10644"/>
                    </a:cubicBezTo>
                    <a:cubicBezTo>
                      <a:pt x="31339" y="10644"/>
                      <a:pt x="28603" y="1951"/>
                      <a:pt x="25624" y="1070"/>
                    </a:cubicBezTo>
                    <a:cubicBezTo>
                      <a:pt x="23305" y="365"/>
                      <a:pt x="19802" y="1"/>
                      <a:pt x="1622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52"/>
              <p:cNvSpPr/>
              <p:nvPr/>
            </p:nvSpPr>
            <p:spPr>
              <a:xfrm>
                <a:off x="5354765" y="1770663"/>
                <a:ext cx="1892" cy="1892"/>
              </a:xfrm>
              <a:custGeom>
                <a:avLst/>
                <a:gdLst/>
                <a:ahLst/>
                <a:cxnLst/>
                <a:rect l="l" t="t" r="r" b="b"/>
                <a:pathLst>
                  <a:path w="92" h="92" extrusionOk="0">
                    <a:moveTo>
                      <a:pt x="91" y="91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6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52"/>
              <p:cNvSpPr/>
              <p:nvPr/>
            </p:nvSpPr>
            <p:spPr>
              <a:xfrm>
                <a:off x="5145383" y="1919696"/>
                <a:ext cx="123766" cy="87185"/>
              </a:xfrm>
              <a:custGeom>
                <a:avLst/>
                <a:gdLst/>
                <a:ahLst/>
                <a:cxnLst/>
                <a:rect l="l" t="t" r="r" b="b"/>
                <a:pathLst>
                  <a:path w="6019" h="4240" extrusionOk="0">
                    <a:moveTo>
                      <a:pt x="4720" y="0"/>
                    </a:moveTo>
                    <a:cubicBezTo>
                      <a:pt x="4194" y="0"/>
                      <a:pt x="3419" y="305"/>
                      <a:pt x="2250" y="1111"/>
                    </a:cubicBezTo>
                    <a:cubicBezTo>
                      <a:pt x="0" y="2661"/>
                      <a:pt x="1095" y="3877"/>
                      <a:pt x="1095" y="3877"/>
                    </a:cubicBezTo>
                    <a:cubicBezTo>
                      <a:pt x="1322" y="4125"/>
                      <a:pt x="1595" y="4240"/>
                      <a:pt x="1921" y="4240"/>
                    </a:cubicBezTo>
                    <a:cubicBezTo>
                      <a:pt x="2512" y="4240"/>
                      <a:pt x="3277" y="3865"/>
                      <a:pt x="4256" y="3239"/>
                    </a:cubicBezTo>
                    <a:cubicBezTo>
                      <a:pt x="5502" y="2357"/>
                      <a:pt x="6019" y="1293"/>
                      <a:pt x="5654" y="624"/>
                    </a:cubicBezTo>
                    <a:cubicBezTo>
                      <a:pt x="5479" y="260"/>
                      <a:pt x="5206" y="0"/>
                      <a:pt x="47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52"/>
              <p:cNvSpPr/>
              <p:nvPr/>
            </p:nvSpPr>
            <p:spPr>
              <a:xfrm>
                <a:off x="5397245" y="1910505"/>
                <a:ext cx="127529" cy="73449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3572" extrusionOk="0">
                    <a:moveTo>
                      <a:pt x="1374" y="1"/>
                    </a:moveTo>
                    <a:cubicBezTo>
                      <a:pt x="598" y="1"/>
                      <a:pt x="293" y="379"/>
                      <a:pt x="183" y="889"/>
                    </a:cubicBezTo>
                    <a:cubicBezTo>
                      <a:pt x="1" y="1649"/>
                      <a:pt x="761" y="2561"/>
                      <a:pt x="2159" y="3078"/>
                    </a:cubicBezTo>
                    <a:cubicBezTo>
                      <a:pt x="3060" y="3388"/>
                      <a:pt x="3778" y="3572"/>
                      <a:pt x="4318" y="3572"/>
                    </a:cubicBezTo>
                    <a:cubicBezTo>
                      <a:pt x="4834" y="3572"/>
                      <a:pt x="5188" y="3403"/>
                      <a:pt x="5381" y="3017"/>
                    </a:cubicBezTo>
                    <a:cubicBezTo>
                      <a:pt x="5381" y="3017"/>
                      <a:pt x="6202" y="1558"/>
                      <a:pt x="3648" y="585"/>
                    </a:cubicBezTo>
                    <a:cubicBezTo>
                      <a:pt x="2624" y="171"/>
                      <a:pt x="1893" y="1"/>
                      <a:pt x="13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52"/>
              <p:cNvSpPr/>
              <p:nvPr/>
            </p:nvSpPr>
            <p:spPr>
              <a:xfrm>
                <a:off x="4969126" y="2075699"/>
                <a:ext cx="107521" cy="84964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132" extrusionOk="0">
                    <a:moveTo>
                      <a:pt x="2117" y="0"/>
                    </a:moveTo>
                    <a:cubicBezTo>
                      <a:pt x="1959" y="0"/>
                      <a:pt x="1800" y="19"/>
                      <a:pt x="1642" y="59"/>
                    </a:cubicBezTo>
                    <a:cubicBezTo>
                      <a:pt x="639" y="272"/>
                      <a:pt x="62" y="1244"/>
                      <a:pt x="31" y="1275"/>
                    </a:cubicBezTo>
                    <a:cubicBezTo>
                      <a:pt x="1" y="1305"/>
                      <a:pt x="31" y="1366"/>
                      <a:pt x="62" y="1396"/>
                    </a:cubicBezTo>
                    <a:cubicBezTo>
                      <a:pt x="79" y="1405"/>
                      <a:pt x="95" y="1409"/>
                      <a:pt x="108" y="1409"/>
                    </a:cubicBezTo>
                    <a:cubicBezTo>
                      <a:pt x="140" y="1409"/>
                      <a:pt x="162" y="1387"/>
                      <a:pt x="183" y="1366"/>
                    </a:cubicBezTo>
                    <a:cubicBezTo>
                      <a:pt x="183" y="1366"/>
                      <a:pt x="761" y="424"/>
                      <a:pt x="1673" y="211"/>
                    </a:cubicBezTo>
                    <a:cubicBezTo>
                      <a:pt x="1800" y="181"/>
                      <a:pt x="1931" y="166"/>
                      <a:pt x="2064" y="166"/>
                    </a:cubicBezTo>
                    <a:cubicBezTo>
                      <a:pt x="2474" y="166"/>
                      <a:pt x="2909" y="308"/>
                      <a:pt x="3344" y="606"/>
                    </a:cubicBezTo>
                    <a:cubicBezTo>
                      <a:pt x="4986" y="1670"/>
                      <a:pt x="3983" y="3980"/>
                      <a:pt x="3983" y="4010"/>
                    </a:cubicBezTo>
                    <a:cubicBezTo>
                      <a:pt x="3952" y="4041"/>
                      <a:pt x="3983" y="4101"/>
                      <a:pt x="4013" y="4132"/>
                    </a:cubicBezTo>
                    <a:lnTo>
                      <a:pt x="4074" y="4132"/>
                    </a:lnTo>
                    <a:cubicBezTo>
                      <a:pt x="4104" y="4132"/>
                      <a:pt x="4135" y="4101"/>
                      <a:pt x="4165" y="4071"/>
                    </a:cubicBezTo>
                    <a:cubicBezTo>
                      <a:pt x="4165" y="4071"/>
                      <a:pt x="5229" y="1579"/>
                      <a:pt x="3466" y="424"/>
                    </a:cubicBezTo>
                    <a:cubicBezTo>
                      <a:pt x="3016" y="154"/>
                      <a:pt x="2566" y="0"/>
                      <a:pt x="21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52"/>
              <p:cNvSpPr/>
              <p:nvPr/>
            </p:nvSpPr>
            <p:spPr>
              <a:xfrm>
                <a:off x="5001018" y="2106850"/>
                <a:ext cx="60022" cy="15689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763" extrusionOk="0">
                    <a:moveTo>
                      <a:pt x="1628" y="0"/>
                    </a:moveTo>
                    <a:cubicBezTo>
                      <a:pt x="772" y="0"/>
                      <a:pt x="30" y="550"/>
                      <a:pt x="30" y="550"/>
                    </a:cubicBezTo>
                    <a:cubicBezTo>
                      <a:pt x="0" y="611"/>
                      <a:pt x="0" y="672"/>
                      <a:pt x="30" y="702"/>
                    </a:cubicBezTo>
                    <a:cubicBezTo>
                      <a:pt x="30" y="763"/>
                      <a:pt x="91" y="763"/>
                      <a:pt x="122" y="763"/>
                    </a:cubicBezTo>
                    <a:lnTo>
                      <a:pt x="152" y="763"/>
                    </a:lnTo>
                    <a:cubicBezTo>
                      <a:pt x="152" y="722"/>
                      <a:pt x="832" y="209"/>
                      <a:pt x="1611" y="209"/>
                    </a:cubicBezTo>
                    <a:cubicBezTo>
                      <a:pt x="1985" y="209"/>
                      <a:pt x="2381" y="327"/>
                      <a:pt x="2736" y="672"/>
                    </a:cubicBezTo>
                    <a:cubicBezTo>
                      <a:pt x="2751" y="687"/>
                      <a:pt x="2781" y="694"/>
                      <a:pt x="2812" y="694"/>
                    </a:cubicBezTo>
                    <a:cubicBezTo>
                      <a:pt x="2842" y="694"/>
                      <a:pt x="2872" y="687"/>
                      <a:pt x="2888" y="672"/>
                    </a:cubicBezTo>
                    <a:cubicBezTo>
                      <a:pt x="2918" y="641"/>
                      <a:pt x="2918" y="550"/>
                      <a:pt x="2888" y="520"/>
                    </a:cubicBezTo>
                    <a:cubicBezTo>
                      <a:pt x="2489" y="131"/>
                      <a:pt x="2045" y="0"/>
                      <a:pt x="1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52"/>
              <p:cNvSpPr/>
              <p:nvPr/>
            </p:nvSpPr>
            <p:spPr>
              <a:xfrm>
                <a:off x="5327890" y="1896276"/>
                <a:ext cx="81880" cy="205029"/>
              </a:xfrm>
              <a:custGeom>
                <a:avLst/>
                <a:gdLst/>
                <a:ahLst/>
                <a:cxnLst/>
                <a:rect l="l" t="t" r="r" b="b"/>
                <a:pathLst>
                  <a:path w="3982" h="9971" extrusionOk="0">
                    <a:moveTo>
                      <a:pt x="395" y="1"/>
                    </a:moveTo>
                    <a:cubicBezTo>
                      <a:pt x="334" y="1"/>
                      <a:pt x="304" y="31"/>
                      <a:pt x="304" y="92"/>
                    </a:cubicBezTo>
                    <a:cubicBezTo>
                      <a:pt x="243" y="730"/>
                      <a:pt x="0" y="6323"/>
                      <a:pt x="456" y="6992"/>
                    </a:cubicBezTo>
                    <a:cubicBezTo>
                      <a:pt x="592" y="7212"/>
                      <a:pt x="822" y="7404"/>
                      <a:pt x="1205" y="7404"/>
                    </a:cubicBezTo>
                    <a:cubicBezTo>
                      <a:pt x="1508" y="7404"/>
                      <a:pt x="1908" y="7284"/>
                      <a:pt x="2432" y="6961"/>
                    </a:cubicBezTo>
                    <a:cubicBezTo>
                      <a:pt x="2432" y="6931"/>
                      <a:pt x="2462" y="6931"/>
                      <a:pt x="2462" y="6931"/>
                    </a:cubicBezTo>
                    <a:cubicBezTo>
                      <a:pt x="2610" y="6836"/>
                      <a:pt x="2753" y="6796"/>
                      <a:pt x="2886" y="6796"/>
                    </a:cubicBezTo>
                    <a:cubicBezTo>
                      <a:pt x="3054" y="6796"/>
                      <a:pt x="3208" y="6860"/>
                      <a:pt x="3344" y="6961"/>
                    </a:cubicBezTo>
                    <a:cubicBezTo>
                      <a:pt x="3678" y="7295"/>
                      <a:pt x="3799" y="8147"/>
                      <a:pt x="3526" y="8663"/>
                    </a:cubicBezTo>
                    <a:cubicBezTo>
                      <a:pt x="3192" y="9362"/>
                      <a:pt x="2432" y="9727"/>
                      <a:pt x="2432" y="9727"/>
                    </a:cubicBezTo>
                    <a:cubicBezTo>
                      <a:pt x="2371" y="9727"/>
                      <a:pt x="2340" y="9818"/>
                      <a:pt x="2371" y="9849"/>
                    </a:cubicBezTo>
                    <a:cubicBezTo>
                      <a:pt x="2371" y="9849"/>
                      <a:pt x="2432" y="9879"/>
                      <a:pt x="2462" y="9879"/>
                    </a:cubicBezTo>
                    <a:lnTo>
                      <a:pt x="2492" y="9970"/>
                    </a:lnTo>
                    <a:cubicBezTo>
                      <a:pt x="2523" y="9909"/>
                      <a:pt x="3344" y="9545"/>
                      <a:pt x="3708" y="8785"/>
                    </a:cubicBezTo>
                    <a:cubicBezTo>
                      <a:pt x="3982" y="8177"/>
                      <a:pt x="3860" y="7265"/>
                      <a:pt x="3435" y="6840"/>
                    </a:cubicBezTo>
                    <a:cubicBezTo>
                      <a:pt x="3302" y="6691"/>
                      <a:pt x="3125" y="6614"/>
                      <a:pt x="2923" y="6614"/>
                    </a:cubicBezTo>
                    <a:cubicBezTo>
                      <a:pt x="2753" y="6614"/>
                      <a:pt x="2565" y="6668"/>
                      <a:pt x="2371" y="6779"/>
                    </a:cubicBezTo>
                    <a:cubicBezTo>
                      <a:pt x="2340" y="6779"/>
                      <a:pt x="2340" y="6809"/>
                      <a:pt x="2310" y="6809"/>
                    </a:cubicBezTo>
                    <a:cubicBezTo>
                      <a:pt x="1864" y="7064"/>
                      <a:pt x="1501" y="7194"/>
                      <a:pt x="1214" y="7194"/>
                    </a:cubicBezTo>
                    <a:cubicBezTo>
                      <a:pt x="952" y="7194"/>
                      <a:pt x="753" y="7087"/>
                      <a:pt x="608" y="6870"/>
                    </a:cubicBezTo>
                    <a:cubicBezTo>
                      <a:pt x="243" y="6353"/>
                      <a:pt x="395" y="1824"/>
                      <a:pt x="486" y="122"/>
                    </a:cubicBezTo>
                    <a:cubicBezTo>
                      <a:pt x="486" y="31"/>
                      <a:pt x="456" y="1"/>
                      <a:pt x="3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52"/>
              <p:cNvSpPr/>
              <p:nvPr/>
            </p:nvSpPr>
            <p:spPr>
              <a:xfrm>
                <a:off x="5308500" y="2119372"/>
                <a:ext cx="95019" cy="33167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1613" extrusionOk="0">
                    <a:moveTo>
                      <a:pt x="193" y="1"/>
                    </a:moveTo>
                    <a:cubicBezTo>
                      <a:pt x="108" y="1"/>
                      <a:pt x="62" y="2"/>
                      <a:pt x="62" y="2"/>
                    </a:cubicBezTo>
                    <a:cubicBezTo>
                      <a:pt x="62" y="2"/>
                      <a:pt x="1" y="488"/>
                      <a:pt x="122" y="1005"/>
                    </a:cubicBezTo>
                    <a:cubicBezTo>
                      <a:pt x="235" y="1002"/>
                      <a:pt x="353" y="1000"/>
                      <a:pt x="477" y="1000"/>
                    </a:cubicBezTo>
                    <a:cubicBezTo>
                      <a:pt x="1494" y="1000"/>
                      <a:pt x="2888" y="1125"/>
                      <a:pt x="4378" y="1613"/>
                    </a:cubicBezTo>
                    <a:cubicBezTo>
                      <a:pt x="4560" y="1126"/>
                      <a:pt x="4621" y="701"/>
                      <a:pt x="4621" y="701"/>
                    </a:cubicBezTo>
                    <a:cubicBezTo>
                      <a:pt x="2787" y="46"/>
                      <a:pt x="727" y="1"/>
                      <a:pt x="1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2"/>
              <p:cNvSpPr/>
              <p:nvPr/>
            </p:nvSpPr>
            <p:spPr>
              <a:xfrm>
                <a:off x="5311009" y="2140633"/>
                <a:ext cx="87514" cy="38719"/>
              </a:xfrm>
              <a:custGeom>
                <a:avLst/>
                <a:gdLst/>
                <a:ahLst/>
                <a:cxnLst/>
                <a:rect l="l" t="t" r="r" b="b"/>
                <a:pathLst>
                  <a:path w="4256" h="1883" extrusionOk="0">
                    <a:moveTo>
                      <a:pt x="736" y="1"/>
                    </a:moveTo>
                    <a:cubicBezTo>
                      <a:pt x="469" y="1"/>
                      <a:pt x="223" y="12"/>
                      <a:pt x="0" y="32"/>
                    </a:cubicBezTo>
                    <a:cubicBezTo>
                      <a:pt x="152" y="791"/>
                      <a:pt x="608" y="1703"/>
                      <a:pt x="1824" y="1855"/>
                    </a:cubicBezTo>
                    <a:cubicBezTo>
                      <a:pt x="1977" y="1874"/>
                      <a:pt x="2121" y="1883"/>
                      <a:pt x="2257" y="1883"/>
                    </a:cubicBezTo>
                    <a:cubicBezTo>
                      <a:pt x="3452" y="1883"/>
                      <a:pt x="4037" y="1206"/>
                      <a:pt x="4256" y="579"/>
                    </a:cubicBezTo>
                    <a:cubicBezTo>
                      <a:pt x="2944" y="149"/>
                      <a:pt x="1707" y="1"/>
                      <a:pt x="7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52"/>
              <p:cNvSpPr/>
              <p:nvPr/>
            </p:nvSpPr>
            <p:spPr>
              <a:xfrm>
                <a:off x="5135390" y="2091038"/>
                <a:ext cx="136268" cy="73223"/>
              </a:xfrm>
              <a:custGeom>
                <a:avLst/>
                <a:gdLst/>
                <a:ahLst/>
                <a:cxnLst/>
                <a:rect l="l" t="t" r="r" b="b"/>
                <a:pathLst>
                  <a:path w="6627" h="3561" extrusionOk="0">
                    <a:moveTo>
                      <a:pt x="2540" y="1"/>
                    </a:moveTo>
                    <a:cubicBezTo>
                      <a:pt x="1270" y="1"/>
                      <a:pt x="272" y="475"/>
                      <a:pt x="152" y="1197"/>
                    </a:cubicBezTo>
                    <a:cubicBezTo>
                      <a:pt x="0" y="2140"/>
                      <a:pt x="1246" y="3143"/>
                      <a:pt x="3009" y="3447"/>
                    </a:cubicBezTo>
                    <a:cubicBezTo>
                      <a:pt x="3373" y="3525"/>
                      <a:pt x="3730" y="3561"/>
                      <a:pt x="4068" y="3561"/>
                    </a:cubicBezTo>
                    <a:cubicBezTo>
                      <a:pt x="5310" y="3561"/>
                      <a:pt x="6294" y="3069"/>
                      <a:pt x="6414" y="2352"/>
                    </a:cubicBezTo>
                    <a:cubicBezTo>
                      <a:pt x="6626" y="1410"/>
                      <a:pt x="5319" y="407"/>
                      <a:pt x="3587" y="103"/>
                    </a:cubicBezTo>
                    <a:cubicBezTo>
                      <a:pt x="3226" y="34"/>
                      <a:pt x="2874" y="1"/>
                      <a:pt x="2540" y="1"/>
                    </a:cubicBezTo>
                    <a:close/>
                  </a:path>
                </a:pathLst>
              </a:custGeom>
              <a:solidFill>
                <a:srgbClr val="BF6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52"/>
              <p:cNvSpPr/>
              <p:nvPr/>
            </p:nvSpPr>
            <p:spPr>
              <a:xfrm>
                <a:off x="5410384" y="2079873"/>
                <a:ext cx="136885" cy="76081"/>
              </a:xfrm>
              <a:custGeom>
                <a:avLst/>
                <a:gdLst/>
                <a:ahLst/>
                <a:cxnLst/>
                <a:rect l="l" t="t" r="r" b="b"/>
                <a:pathLst>
                  <a:path w="6657" h="3700" extrusionOk="0">
                    <a:moveTo>
                      <a:pt x="4285" y="0"/>
                    </a:moveTo>
                    <a:cubicBezTo>
                      <a:pt x="3846" y="0"/>
                      <a:pt x="3371" y="61"/>
                      <a:pt x="2888" y="190"/>
                    </a:cubicBezTo>
                    <a:cubicBezTo>
                      <a:pt x="1186" y="646"/>
                      <a:pt x="0" y="1740"/>
                      <a:pt x="243" y="2683"/>
                    </a:cubicBezTo>
                    <a:cubicBezTo>
                      <a:pt x="394" y="3328"/>
                      <a:pt x="1246" y="3700"/>
                      <a:pt x="2334" y="3700"/>
                    </a:cubicBezTo>
                    <a:cubicBezTo>
                      <a:pt x="2783" y="3700"/>
                      <a:pt x="3272" y="3636"/>
                      <a:pt x="3769" y="3503"/>
                    </a:cubicBezTo>
                    <a:cubicBezTo>
                      <a:pt x="5471" y="3047"/>
                      <a:pt x="6657" y="1953"/>
                      <a:pt x="6414" y="1041"/>
                    </a:cubicBezTo>
                    <a:cubicBezTo>
                      <a:pt x="6261" y="388"/>
                      <a:pt x="5391" y="0"/>
                      <a:pt x="4285" y="0"/>
                    </a:cubicBezTo>
                    <a:close/>
                  </a:path>
                </a:pathLst>
              </a:custGeom>
              <a:solidFill>
                <a:srgbClr val="BF6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52"/>
              <p:cNvSpPr/>
              <p:nvPr/>
            </p:nvSpPr>
            <p:spPr>
              <a:xfrm>
                <a:off x="5422886" y="2021909"/>
                <a:ext cx="36272" cy="42503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2067" extrusionOk="0">
                    <a:moveTo>
                      <a:pt x="851" y="0"/>
                    </a:moveTo>
                    <a:cubicBezTo>
                      <a:pt x="335" y="0"/>
                      <a:pt x="0" y="517"/>
                      <a:pt x="31" y="1094"/>
                    </a:cubicBezTo>
                    <a:cubicBezTo>
                      <a:pt x="91" y="1641"/>
                      <a:pt x="456" y="2067"/>
                      <a:pt x="942" y="2067"/>
                    </a:cubicBezTo>
                    <a:cubicBezTo>
                      <a:pt x="1398" y="2037"/>
                      <a:pt x="1763" y="1581"/>
                      <a:pt x="1763" y="1003"/>
                    </a:cubicBezTo>
                    <a:cubicBezTo>
                      <a:pt x="1702" y="426"/>
                      <a:pt x="1338" y="0"/>
                      <a:pt x="8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52"/>
              <p:cNvSpPr/>
              <p:nvPr/>
            </p:nvSpPr>
            <p:spPr>
              <a:xfrm>
                <a:off x="5222881" y="2033773"/>
                <a:ext cx="36272" cy="42523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2068" extrusionOk="0">
                    <a:moveTo>
                      <a:pt x="852" y="1"/>
                    </a:moveTo>
                    <a:cubicBezTo>
                      <a:pt x="335" y="1"/>
                      <a:pt x="1" y="517"/>
                      <a:pt x="31" y="1064"/>
                    </a:cubicBezTo>
                    <a:cubicBezTo>
                      <a:pt x="92" y="1642"/>
                      <a:pt x="456" y="2067"/>
                      <a:pt x="943" y="2067"/>
                    </a:cubicBezTo>
                    <a:cubicBezTo>
                      <a:pt x="1399" y="2037"/>
                      <a:pt x="1763" y="1551"/>
                      <a:pt x="1763" y="1004"/>
                    </a:cubicBezTo>
                    <a:cubicBezTo>
                      <a:pt x="1703" y="426"/>
                      <a:pt x="1338" y="1"/>
                      <a:pt x="8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52"/>
              <p:cNvSpPr/>
              <p:nvPr/>
            </p:nvSpPr>
            <p:spPr>
              <a:xfrm>
                <a:off x="5007886" y="2354682"/>
                <a:ext cx="302515" cy="672867"/>
              </a:xfrm>
              <a:custGeom>
                <a:avLst/>
                <a:gdLst/>
                <a:ahLst/>
                <a:cxnLst/>
                <a:rect l="l" t="t" r="r" b="b"/>
                <a:pathLst>
                  <a:path w="14712" h="32723" extrusionOk="0">
                    <a:moveTo>
                      <a:pt x="5839" y="0"/>
                    </a:moveTo>
                    <a:cubicBezTo>
                      <a:pt x="3747" y="0"/>
                      <a:pt x="2098" y="1081"/>
                      <a:pt x="2098" y="1081"/>
                    </a:cubicBezTo>
                    <a:lnTo>
                      <a:pt x="0" y="3938"/>
                    </a:lnTo>
                    <a:cubicBezTo>
                      <a:pt x="0" y="3938"/>
                      <a:pt x="1804" y="3569"/>
                      <a:pt x="3608" y="3569"/>
                    </a:cubicBezTo>
                    <a:cubicBezTo>
                      <a:pt x="4911" y="3569"/>
                      <a:pt x="6215" y="3761"/>
                      <a:pt x="6839" y="4424"/>
                    </a:cubicBezTo>
                    <a:cubicBezTo>
                      <a:pt x="8329" y="6066"/>
                      <a:pt x="10457" y="8923"/>
                      <a:pt x="8329" y="15975"/>
                    </a:cubicBezTo>
                    <a:cubicBezTo>
                      <a:pt x="6232" y="23026"/>
                      <a:pt x="851" y="24546"/>
                      <a:pt x="851" y="24546"/>
                    </a:cubicBezTo>
                    <a:lnTo>
                      <a:pt x="1186" y="32723"/>
                    </a:lnTo>
                    <a:cubicBezTo>
                      <a:pt x="14134" y="26491"/>
                      <a:pt x="14712" y="10351"/>
                      <a:pt x="11794" y="4424"/>
                    </a:cubicBezTo>
                    <a:cubicBezTo>
                      <a:pt x="10061" y="914"/>
                      <a:pt x="7763" y="0"/>
                      <a:pt x="58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52"/>
              <p:cNvSpPr/>
              <p:nvPr/>
            </p:nvSpPr>
            <p:spPr>
              <a:xfrm>
                <a:off x="5188501" y="2485024"/>
                <a:ext cx="406274" cy="506886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24651" extrusionOk="0">
                    <a:moveTo>
                      <a:pt x="15472" y="0"/>
                    </a:moveTo>
                    <a:lnTo>
                      <a:pt x="1" y="1915"/>
                    </a:lnTo>
                    <a:lnTo>
                      <a:pt x="2767" y="24651"/>
                    </a:lnTo>
                    <a:lnTo>
                      <a:pt x="19758" y="23770"/>
                    </a:lnTo>
                    <a:lnTo>
                      <a:pt x="15472" y="0"/>
                    </a:lnTo>
                    <a:close/>
                  </a:path>
                </a:pathLst>
              </a:custGeom>
              <a:solidFill>
                <a:srgbClr val="F4A0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52"/>
              <p:cNvSpPr/>
              <p:nvPr/>
            </p:nvSpPr>
            <p:spPr>
              <a:xfrm>
                <a:off x="5209762" y="2463763"/>
                <a:ext cx="407528" cy="518792"/>
              </a:xfrm>
              <a:custGeom>
                <a:avLst/>
                <a:gdLst/>
                <a:ahLst/>
                <a:cxnLst/>
                <a:rect l="l" t="t" r="r" b="b"/>
                <a:pathLst>
                  <a:path w="19819" h="25230" extrusionOk="0">
                    <a:moveTo>
                      <a:pt x="17387" y="1"/>
                    </a:moveTo>
                    <a:lnTo>
                      <a:pt x="0" y="2706"/>
                    </a:lnTo>
                    <a:lnTo>
                      <a:pt x="2432" y="25229"/>
                    </a:lnTo>
                    <a:lnTo>
                      <a:pt x="19818" y="23800"/>
                    </a:lnTo>
                    <a:lnTo>
                      <a:pt x="1738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52"/>
              <p:cNvSpPr/>
              <p:nvPr/>
            </p:nvSpPr>
            <p:spPr>
              <a:xfrm>
                <a:off x="5192264" y="2458150"/>
                <a:ext cx="408145" cy="533145"/>
              </a:xfrm>
              <a:custGeom>
                <a:avLst/>
                <a:gdLst/>
                <a:ahLst/>
                <a:cxnLst/>
                <a:rect l="l" t="t" r="r" b="b"/>
                <a:pathLst>
                  <a:path w="19849" h="25928" extrusionOk="0">
                    <a:moveTo>
                      <a:pt x="16779" y="0"/>
                    </a:moveTo>
                    <a:lnTo>
                      <a:pt x="0" y="3161"/>
                    </a:lnTo>
                    <a:lnTo>
                      <a:pt x="3161" y="25928"/>
                    </a:lnTo>
                    <a:lnTo>
                      <a:pt x="19849" y="24499"/>
                    </a:lnTo>
                    <a:lnTo>
                      <a:pt x="1677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52"/>
              <p:cNvSpPr/>
              <p:nvPr/>
            </p:nvSpPr>
            <p:spPr>
              <a:xfrm>
                <a:off x="5229748" y="2471207"/>
                <a:ext cx="411908" cy="505159"/>
              </a:xfrm>
              <a:custGeom>
                <a:avLst/>
                <a:gdLst/>
                <a:ahLst/>
                <a:cxnLst/>
                <a:rect l="l" t="t" r="r" b="b"/>
                <a:pathLst>
                  <a:path w="20032" h="24567" extrusionOk="0">
                    <a:moveTo>
                      <a:pt x="16717" y="0"/>
                    </a:moveTo>
                    <a:cubicBezTo>
                      <a:pt x="16698" y="0"/>
                      <a:pt x="16678" y="1"/>
                      <a:pt x="16658" y="3"/>
                    </a:cubicBezTo>
                    <a:lnTo>
                      <a:pt x="274" y="2101"/>
                    </a:lnTo>
                    <a:cubicBezTo>
                      <a:pt x="1" y="2131"/>
                      <a:pt x="244" y="2344"/>
                      <a:pt x="274" y="2587"/>
                    </a:cubicBezTo>
                    <a:lnTo>
                      <a:pt x="3101" y="24168"/>
                    </a:lnTo>
                    <a:cubicBezTo>
                      <a:pt x="3129" y="24393"/>
                      <a:pt x="2923" y="24566"/>
                      <a:pt x="3110" y="24566"/>
                    </a:cubicBezTo>
                    <a:cubicBezTo>
                      <a:pt x="3125" y="24566"/>
                      <a:pt x="3142" y="24565"/>
                      <a:pt x="3162" y="24563"/>
                    </a:cubicBezTo>
                    <a:lnTo>
                      <a:pt x="19606" y="22496"/>
                    </a:lnTo>
                    <a:cubicBezTo>
                      <a:pt x="19849" y="22466"/>
                      <a:pt x="20032" y="22253"/>
                      <a:pt x="20001" y="21979"/>
                    </a:cubicBezTo>
                    <a:lnTo>
                      <a:pt x="17174" y="399"/>
                    </a:lnTo>
                    <a:cubicBezTo>
                      <a:pt x="17146" y="173"/>
                      <a:pt x="16962" y="0"/>
                      <a:pt x="1671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52"/>
              <p:cNvSpPr/>
              <p:nvPr/>
            </p:nvSpPr>
            <p:spPr>
              <a:xfrm>
                <a:off x="5431625" y="2568978"/>
                <a:ext cx="87535" cy="86054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4185" extrusionOk="0">
                    <a:moveTo>
                      <a:pt x="2375" y="0"/>
                    </a:moveTo>
                    <a:cubicBezTo>
                      <a:pt x="2268" y="0"/>
                      <a:pt x="2152" y="63"/>
                      <a:pt x="2068" y="203"/>
                    </a:cubicBezTo>
                    <a:lnTo>
                      <a:pt x="1551" y="932"/>
                    </a:lnTo>
                    <a:cubicBezTo>
                      <a:pt x="1520" y="993"/>
                      <a:pt x="1399" y="1024"/>
                      <a:pt x="1277" y="1024"/>
                    </a:cubicBezTo>
                    <a:lnTo>
                      <a:pt x="396" y="993"/>
                    </a:lnTo>
                    <a:cubicBezTo>
                      <a:pt x="153" y="993"/>
                      <a:pt x="1" y="1297"/>
                      <a:pt x="153" y="1540"/>
                    </a:cubicBezTo>
                    <a:lnTo>
                      <a:pt x="639" y="2239"/>
                    </a:lnTo>
                    <a:cubicBezTo>
                      <a:pt x="700" y="2331"/>
                      <a:pt x="700" y="2452"/>
                      <a:pt x="669" y="2543"/>
                    </a:cubicBezTo>
                    <a:lnTo>
                      <a:pt x="365" y="3394"/>
                    </a:lnTo>
                    <a:cubicBezTo>
                      <a:pt x="311" y="3587"/>
                      <a:pt x="479" y="3829"/>
                      <a:pt x="714" y="3829"/>
                    </a:cubicBezTo>
                    <a:cubicBezTo>
                      <a:pt x="739" y="3829"/>
                      <a:pt x="765" y="3826"/>
                      <a:pt x="791" y="3820"/>
                    </a:cubicBezTo>
                    <a:lnTo>
                      <a:pt x="1612" y="3546"/>
                    </a:lnTo>
                    <a:cubicBezTo>
                      <a:pt x="1662" y="3534"/>
                      <a:pt x="1712" y="3526"/>
                      <a:pt x="1758" y="3526"/>
                    </a:cubicBezTo>
                    <a:cubicBezTo>
                      <a:pt x="1824" y="3526"/>
                      <a:pt x="1880" y="3541"/>
                      <a:pt x="1916" y="3577"/>
                    </a:cubicBezTo>
                    <a:lnTo>
                      <a:pt x="2615" y="4124"/>
                    </a:lnTo>
                    <a:cubicBezTo>
                      <a:pt x="2673" y="4165"/>
                      <a:pt x="2737" y="4184"/>
                      <a:pt x="2801" y="4184"/>
                    </a:cubicBezTo>
                    <a:cubicBezTo>
                      <a:pt x="2970" y="4184"/>
                      <a:pt x="3131" y="4050"/>
                      <a:pt x="3131" y="3850"/>
                    </a:cubicBezTo>
                    <a:lnTo>
                      <a:pt x="3131" y="2969"/>
                    </a:lnTo>
                    <a:cubicBezTo>
                      <a:pt x="3131" y="2847"/>
                      <a:pt x="3223" y="2787"/>
                      <a:pt x="3283" y="2695"/>
                    </a:cubicBezTo>
                    <a:lnTo>
                      <a:pt x="4013" y="2209"/>
                    </a:lnTo>
                    <a:cubicBezTo>
                      <a:pt x="4256" y="2057"/>
                      <a:pt x="4195" y="1723"/>
                      <a:pt x="3952" y="1632"/>
                    </a:cubicBezTo>
                    <a:lnTo>
                      <a:pt x="3101" y="1328"/>
                    </a:lnTo>
                    <a:cubicBezTo>
                      <a:pt x="3010" y="1297"/>
                      <a:pt x="2919" y="1236"/>
                      <a:pt x="2888" y="1115"/>
                    </a:cubicBezTo>
                    <a:lnTo>
                      <a:pt x="2645" y="233"/>
                    </a:lnTo>
                    <a:cubicBezTo>
                      <a:pt x="2612" y="86"/>
                      <a:pt x="2500" y="0"/>
                      <a:pt x="23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52"/>
              <p:cNvSpPr/>
              <p:nvPr/>
            </p:nvSpPr>
            <p:spPr>
              <a:xfrm>
                <a:off x="5334758" y="2531103"/>
                <a:ext cx="87514" cy="85190"/>
              </a:xfrm>
              <a:custGeom>
                <a:avLst/>
                <a:gdLst/>
                <a:ahLst/>
                <a:cxnLst/>
                <a:rect l="l" t="t" r="r" b="b"/>
                <a:pathLst>
                  <a:path w="4256" h="4143" extrusionOk="0">
                    <a:moveTo>
                      <a:pt x="2383" y="0"/>
                    </a:moveTo>
                    <a:cubicBezTo>
                      <a:pt x="2273" y="0"/>
                      <a:pt x="2153" y="62"/>
                      <a:pt x="2067" y="191"/>
                    </a:cubicBezTo>
                    <a:lnTo>
                      <a:pt x="1551" y="890"/>
                    </a:lnTo>
                    <a:cubicBezTo>
                      <a:pt x="1520" y="981"/>
                      <a:pt x="1399" y="1011"/>
                      <a:pt x="1277" y="1011"/>
                    </a:cubicBezTo>
                    <a:lnTo>
                      <a:pt x="396" y="981"/>
                    </a:lnTo>
                    <a:cubicBezTo>
                      <a:pt x="152" y="981"/>
                      <a:pt x="0" y="1285"/>
                      <a:pt x="152" y="1498"/>
                    </a:cubicBezTo>
                    <a:lnTo>
                      <a:pt x="639" y="2227"/>
                    </a:lnTo>
                    <a:cubicBezTo>
                      <a:pt x="699" y="2319"/>
                      <a:pt x="699" y="2410"/>
                      <a:pt x="669" y="2531"/>
                    </a:cubicBezTo>
                    <a:lnTo>
                      <a:pt x="365" y="3382"/>
                    </a:lnTo>
                    <a:cubicBezTo>
                      <a:pt x="313" y="3566"/>
                      <a:pt x="464" y="3796"/>
                      <a:pt x="683" y="3796"/>
                    </a:cubicBezTo>
                    <a:cubicBezTo>
                      <a:pt x="717" y="3796"/>
                      <a:pt x="754" y="3790"/>
                      <a:pt x="791" y="3777"/>
                    </a:cubicBezTo>
                    <a:lnTo>
                      <a:pt x="1611" y="3534"/>
                    </a:lnTo>
                    <a:cubicBezTo>
                      <a:pt x="1666" y="3507"/>
                      <a:pt x="1721" y="3492"/>
                      <a:pt x="1770" y="3492"/>
                    </a:cubicBezTo>
                    <a:cubicBezTo>
                      <a:pt x="1830" y="3492"/>
                      <a:pt x="1882" y="3515"/>
                      <a:pt x="1915" y="3565"/>
                    </a:cubicBezTo>
                    <a:lnTo>
                      <a:pt x="2614" y="4081"/>
                    </a:lnTo>
                    <a:cubicBezTo>
                      <a:pt x="2673" y="4124"/>
                      <a:pt x="2739" y="4142"/>
                      <a:pt x="2804" y="4142"/>
                    </a:cubicBezTo>
                    <a:cubicBezTo>
                      <a:pt x="2972" y="4142"/>
                      <a:pt x="3131" y="4014"/>
                      <a:pt x="3131" y="3838"/>
                    </a:cubicBezTo>
                    <a:lnTo>
                      <a:pt x="3131" y="2957"/>
                    </a:lnTo>
                    <a:cubicBezTo>
                      <a:pt x="3131" y="2835"/>
                      <a:pt x="3222" y="2774"/>
                      <a:pt x="3283" y="2683"/>
                    </a:cubicBezTo>
                    <a:lnTo>
                      <a:pt x="4013" y="2197"/>
                    </a:lnTo>
                    <a:cubicBezTo>
                      <a:pt x="4256" y="2045"/>
                      <a:pt x="4195" y="1711"/>
                      <a:pt x="3952" y="1619"/>
                    </a:cubicBezTo>
                    <a:lnTo>
                      <a:pt x="3101" y="1315"/>
                    </a:lnTo>
                    <a:cubicBezTo>
                      <a:pt x="3010" y="1285"/>
                      <a:pt x="2918" y="1194"/>
                      <a:pt x="2888" y="1103"/>
                    </a:cubicBezTo>
                    <a:lnTo>
                      <a:pt x="2645" y="221"/>
                    </a:lnTo>
                    <a:cubicBezTo>
                      <a:pt x="2613" y="77"/>
                      <a:pt x="2504" y="0"/>
                      <a:pt x="23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52"/>
              <p:cNvSpPr/>
              <p:nvPr/>
            </p:nvSpPr>
            <p:spPr>
              <a:xfrm>
                <a:off x="5512885" y="2816317"/>
                <a:ext cx="87206" cy="86095"/>
              </a:xfrm>
              <a:custGeom>
                <a:avLst/>
                <a:gdLst/>
                <a:ahLst/>
                <a:cxnLst/>
                <a:rect l="l" t="t" r="r" b="b"/>
                <a:pathLst>
                  <a:path w="4241" h="4187" extrusionOk="0">
                    <a:moveTo>
                      <a:pt x="1703" y="0"/>
                    </a:moveTo>
                    <a:cubicBezTo>
                      <a:pt x="1540" y="0"/>
                      <a:pt x="1388" y="101"/>
                      <a:pt x="1368" y="241"/>
                    </a:cubicBezTo>
                    <a:lnTo>
                      <a:pt x="1246" y="1122"/>
                    </a:lnTo>
                    <a:cubicBezTo>
                      <a:pt x="1216" y="1244"/>
                      <a:pt x="1186" y="1335"/>
                      <a:pt x="1064" y="1396"/>
                    </a:cubicBezTo>
                    <a:lnTo>
                      <a:pt x="274" y="1791"/>
                    </a:lnTo>
                    <a:cubicBezTo>
                      <a:pt x="0" y="1943"/>
                      <a:pt x="0" y="2308"/>
                      <a:pt x="274" y="2399"/>
                    </a:cubicBezTo>
                    <a:lnTo>
                      <a:pt x="1064" y="2794"/>
                    </a:lnTo>
                    <a:cubicBezTo>
                      <a:pt x="1186" y="2825"/>
                      <a:pt x="1246" y="2916"/>
                      <a:pt x="1246" y="3007"/>
                    </a:cubicBezTo>
                    <a:lnTo>
                      <a:pt x="1398" y="3888"/>
                    </a:lnTo>
                    <a:cubicBezTo>
                      <a:pt x="1417" y="4080"/>
                      <a:pt x="1569" y="4187"/>
                      <a:pt x="1724" y="4187"/>
                    </a:cubicBezTo>
                    <a:cubicBezTo>
                      <a:pt x="1816" y="4187"/>
                      <a:pt x="1908" y="4150"/>
                      <a:pt x="1976" y="4071"/>
                    </a:cubicBezTo>
                    <a:lnTo>
                      <a:pt x="2584" y="3433"/>
                    </a:lnTo>
                    <a:cubicBezTo>
                      <a:pt x="2645" y="3372"/>
                      <a:pt x="2766" y="3311"/>
                      <a:pt x="2888" y="3311"/>
                    </a:cubicBezTo>
                    <a:lnTo>
                      <a:pt x="3769" y="3463"/>
                    </a:lnTo>
                    <a:cubicBezTo>
                      <a:pt x="3791" y="3468"/>
                      <a:pt x="3812" y="3471"/>
                      <a:pt x="3832" y="3471"/>
                    </a:cubicBezTo>
                    <a:cubicBezTo>
                      <a:pt x="4047" y="3471"/>
                      <a:pt x="4214" y="3198"/>
                      <a:pt x="4104" y="2977"/>
                    </a:cubicBezTo>
                    <a:lnTo>
                      <a:pt x="3678" y="2186"/>
                    </a:lnTo>
                    <a:cubicBezTo>
                      <a:pt x="3648" y="2095"/>
                      <a:pt x="3648" y="2004"/>
                      <a:pt x="3678" y="1882"/>
                    </a:cubicBezTo>
                    <a:lnTo>
                      <a:pt x="4104" y="1092"/>
                    </a:lnTo>
                    <a:cubicBezTo>
                      <a:pt x="4241" y="872"/>
                      <a:pt x="4055" y="628"/>
                      <a:pt x="3839" y="628"/>
                    </a:cubicBezTo>
                    <a:cubicBezTo>
                      <a:pt x="3816" y="628"/>
                      <a:pt x="3793" y="630"/>
                      <a:pt x="3769" y="636"/>
                    </a:cubicBezTo>
                    <a:lnTo>
                      <a:pt x="2888" y="788"/>
                    </a:lnTo>
                    <a:cubicBezTo>
                      <a:pt x="2857" y="796"/>
                      <a:pt x="2827" y="800"/>
                      <a:pt x="2797" y="800"/>
                    </a:cubicBezTo>
                    <a:cubicBezTo>
                      <a:pt x="2709" y="800"/>
                      <a:pt x="2629" y="765"/>
                      <a:pt x="2584" y="697"/>
                    </a:cubicBezTo>
                    <a:lnTo>
                      <a:pt x="1945" y="89"/>
                    </a:lnTo>
                    <a:cubicBezTo>
                      <a:pt x="1873" y="27"/>
                      <a:pt x="1786" y="0"/>
                      <a:pt x="17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52"/>
              <p:cNvSpPr/>
              <p:nvPr/>
            </p:nvSpPr>
            <p:spPr>
              <a:xfrm>
                <a:off x="5169132" y="2515003"/>
                <a:ext cx="125657" cy="477544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23224" extrusionOk="0">
                    <a:moveTo>
                      <a:pt x="3146" y="1"/>
                    </a:moveTo>
                    <a:cubicBezTo>
                      <a:pt x="2867" y="1"/>
                      <a:pt x="1372" y="50"/>
                      <a:pt x="0" y="1065"/>
                    </a:cubicBezTo>
                    <a:lnTo>
                      <a:pt x="3709" y="23223"/>
                    </a:lnTo>
                    <a:cubicBezTo>
                      <a:pt x="3709" y="23223"/>
                      <a:pt x="4833" y="22798"/>
                      <a:pt x="6110" y="22494"/>
                    </a:cubicBezTo>
                    <a:lnTo>
                      <a:pt x="3192" y="1"/>
                    </a:lnTo>
                    <a:cubicBezTo>
                      <a:pt x="3192" y="1"/>
                      <a:pt x="3176" y="1"/>
                      <a:pt x="31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52"/>
              <p:cNvSpPr/>
              <p:nvPr/>
            </p:nvSpPr>
            <p:spPr>
              <a:xfrm>
                <a:off x="5018516" y="2603769"/>
                <a:ext cx="528148" cy="350776"/>
              </a:xfrm>
              <a:custGeom>
                <a:avLst/>
                <a:gdLst/>
                <a:ahLst/>
                <a:cxnLst/>
                <a:rect l="l" t="t" r="r" b="b"/>
                <a:pathLst>
                  <a:path w="25685" h="17059" extrusionOk="0">
                    <a:moveTo>
                      <a:pt x="23922" y="0"/>
                    </a:moveTo>
                    <a:cubicBezTo>
                      <a:pt x="23922" y="0"/>
                      <a:pt x="14833" y="6444"/>
                      <a:pt x="12250" y="7934"/>
                    </a:cubicBezTo>
                    <a:lnTo>
                      <a:pt x="10395" y="517"/>
                    </a:lnTo>
                    <a:lnTo>
                      <a:pt x="0" y="3982"/>
                    </a:lnTo>
                    <a:cubicBezTo>
                      <a:pt x="0" y="3982"/>
                      <a:pt x="2827" y="16019"/>
                      <a:pt x="10882" y="16991"/>
                    </a:cubicBezTo>
                    <a:cubicBezTo>
                      <a:pt x="11248" y="17037"/>
                      <a:pt x="11612" y="17059"/>
                      <a:pt x="11973" y="17059"/>
                    </a:cubicBezTo>
                    <a:cubicBezTo>
                      <a:pt x="19537" y="17059"/>
                      <a:pt x="25685" y="7478"/>
                      <a:pt x="25685" y="7478"/>
                    </a:cubicBezTo>
                    <a:lnTo>
                      <a:pt x="23922" y="0"/>
                    </a:ln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52"/>
              <p:cNvSpPr/>
              <p:nvPr/>
            </p:nvSpPr>
            <p:spPr>
              <a:xfrm>
                <a:off x="4963513" y="2381598"/>
                <a:ext cx="284400" cy="331303"/>
              </a:xfrm>
              <a:custGeom>
                <a:avLst/>
                <a:gdLst/>
                <a:ahLst/>
                <a:cxnLst/>
                <a:rect l="l" t="t" r="r" b="b"/>
                <a:pathLst>
                  <a:path w="13831" h="16112" extrusionOk="0">
                    <a:moveTo>
                      <a:pt x="13830" y="13085"/>
                    </a:moveTo>
                    <a:lnTo>
                      <a:pt x="13830" y="13085"/>
                    </a:lnTo>
                    <a:cubicBezTo>
                      <a:pt x="13830" y="13085"/>
                      <a:pt x="13830" y="13085"/>
                      <a:pt x="13830" y="13085"/>
                    </a:cubicBezTo>
                    <a:lnTo>
                      <a:pt x="13830" y="13085"/>
                    </a:lnTo>
                    <a:cubicBezTo>
                      <a:pt x="13830" y="13085"/>
                      <a:pt x="13830" y="13085"/>
                      <a:pt x="13830" y="13085"/>
                    </a:cubicBezTo>
                    <a:cubicBezTo>
                      <a:pt x="13830" y="13085"/>
                      <a:pt x="13830" y="13085"/>
                      <a:pt x="13830" y="13085"/>
                    </a:cubicBezTo>
                    <a:close/>
                    <a:moveTo>
                      <a:pt x="7243" y="1"/>
                    </a:moveTo>
                    <a:cubicBezTo>
                      <a:pt x="7121" y="1"/>
                      <a:pt x="6997" y="5"/>
                      <a:pt x="6870" y="15"/>
                    </a:cubicBezTo>
                    <a:cubicBezTo>
                      <a:pt x="6870" y="15"/>
                      <a:pt x="0" y="957"/>
                      <a:pt x="791" y="9316"/>
                    </a:cubicBezTo>
                    <a:cubicBezTo>
                      <a:pt x="1338" y="14848"/>
                      <a:pt x="1915" y="16003"/>
                      <a:pt x="1915" y="16003"/>
                    </a:cubicBezTo>
                    <a:cubicBezTo>
                      <a:pt x="1915" y="16003"/>
                      <a:pt x="2658" y="16111"/>
                      <a:pt x="3843" y="16111"/>
                    </a:cubicBezTo>
                    <a:cubicBezTo>
                      <a:pt x="6211" y="16111"/>
                      <a:pt x="10345" y="15679"/>
                      <a:pt x="13830" y="13085"/>
                    </a:cubicBezTo>
                    <a:lnTo>
                      <a:pt x="13830" y="13085"/>
                    </a:lnTo>
                    <a:cubicBezTo>
                      <a:pt x="13830" y="13056"/>
                      <a:pt x="13669" y="1"/>
                      <a:pt x="72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52"/>
              <p:cNvSpPr/>
              <p:nvPr/>
            </p:nvSpPr>
            <p:spPr>
              <a:xfrm>
                <a:off x="5482886" y="2568464"/>
                <a:ext cx="165631" cy="196228"/>
              </a:xfrm>
              <a:custGeom>
                <a:avLst/>
                <a:gdLst/>
                <a:ahLst/>
                <a:cxnLst/>
                <a:rect l="l" t="t" r="r" b="b"/>
                <a:pathLst>
                  <a:path w="8055" h="9543" extrusionOk="0">
                    <a:moveTo>
                      <a:pt x="3614" y="0"/>
                    </a:moveTo>
                    <a:cubicBezTo>
                      <a:pt x="2874" y="0"/>
                      <a:pt x="1616" y="648"/>
                      <a:pt x="912" y="1565"/>
                    </a:cubicBezTo>
                    <a:cubicBezTo>
                      <a:pt x="0" y="2812"/>
                      <a:pt x="547" y="5882"/>
                      <a:pt x="547" y="5882"/>
                    </a:cubicBezTo>
                    <a:cubicBezTo>
                      <a:pt x="547" y="5882"/>
                      <a:pt x="1228" y="9543"/>
                      <a:pt x="3413" y="9543"/>
                    </a:cubicBezTo>
                    <a:cubicBezTo>
                      <a:pt x="3490" y="9543"/>
                      <a:pt x="3568" y="9538"/>
                      <a:pt x="3648" y="9529"/>
                    </a:cubicBezTo>
                    <a:cubicBezTo>
                      <a:pt x="6079" y="9316"/>
                      <a:pt x="7538" y="8435"/>
                      <a:pt x="7538" y="7644"/>
                    </a:cubicBezTo>
                    <a:cubicBezTo>
                      <a:pt x="7538" y="7104"/>
                      <a:pt x="6879" y="7012"/>
                      <a:pt x="6429" y="7012"/>
                    </a:cubicBezTo>
                    <a:cubicBezTo>
                      <a:pt x="6196" y="7012"/>
                      <a:pt x="6018" y="7037"/>
                      <a:pt x="6018" y="7037"/>
                    </a:cubicBezTo>
                    <a:cubicBezTo>
                      <a:pt x="6018" y="7037"/>
                      <a:pt x="8055" y="6459"/>
                      <a:pt x="7903" y="5699"/>
                    </a:cubicBezTo>
                    <a:cubicBezTo>
                      <a:pt x="7762" y="4996"/>
                      <a:pt x="6136" y="4969"/>
                      <a:pt x="5896" y="4969"/>
                    </a:cubicBezTo>
                    <a:cubicBezTo>
                      <a:pt x="5886" y="4969"/>
                      <a:pt x="5878" y="4970"/>
                      <a:pt x="5873" y="4970"/>
                    </a:cubicBezTo>
                    <a:lnTo>
                      <a:pt x="5873" y="4970"/>
                    </a:lnTo>
                    <a:cubicBezTo>
                      <a:pt x="5970" y="4968"/>
                      <a:pt x="7148" y="4927"/>
                      <a:pt x="7265" y="3936"/>
                    </a:cubicBezTo>
                    <a:cubicBezTo>
                      <a:pt x="7338" y="3334"/>
                      <a:pt x="6688" y="3214"/>
                      <a:pt x="6157" y="3214"/>
                    </a:cubicBezTo>
                    <a:cubicBezTo>
                      <a:pt x="5894" y="3214"/>
                      <a:pt x="5660" y="3244"/>
                      <a:pt x="5557" y="3259"/>
                    </a:cubicBezTo>
                    <a:lnTo>
                      <a:pt x="5557" y="3259"/>
                    </a:lnTo>
                    <a:cubicBezTo>
                      <a:pt x="5818" y="3213"/>
                      <a:pt x="6901" y="2969"/>
                      <a:pt x="6687" y="2112"/>
                    </a:cubicBezTo>
                    <a:cubicBezTo>
                      <a:pt x="6615" y="1791"/>
                      <a:pt x="6126" y="1686"/>
                      <a:pt x="5513" y="1686"/>
                    </a:cubicBezTo>
                    <a:cubicBezTo>
                      <a:pt x="4327" y="1686"/>
                      <a:pt x="2675" y="2082"/>
                      <a:pt x="2675" y="2082"/>
                    </a:cubicBezTo>
                    <a:cubicBezTo>
                      <a:pt x="2675" y="2082"/>
                      <a:pt x="4377" y="1201"/>
                      <a:pt x="4195" y="380"/>
                    </a:cubicBezTo>
                    <a:cubicBezTo>
                      <a:pt x="4149" y="117"/>
                      <a:pt x="3928" y="0"/>
                      <a:pt x="3614" y="0"/>
                    </a:cubicBezTo>
                    <a:close/>
                  </a:path>
                </a:pathLst>
              </a:custGeom>
              <a:solidFill>
                <a:srgbClr val="CE7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52"/>
              <p:cNvSpPr/>
              <p:nvPr/>
            </p:nvSpPr>
            <p:spPr>
              <a:xfrm>
                <a:off x="5053142" y="1934377"/>
                <a:ext cx="106637" cy="80317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3906" extrusionOk="0">
                    <a:moveTo>
                      <a:pt x="1358" y="838"/>
                    </a:moveTo>
                    <a:cubicBezTo>
                      <a:pt x="1506" y="838"/>
                      <a:pt x="1680" y="889"/>
                      <a:pt x="1812" y="944"/>
                    </a:cubicBezTo>
                    <a:cubicBezTo>
                      <a:pt x="1812" y="944"/>
                      <a:pt x="4000" y="1947"/>
                      <a:pt x="3392" y="2920"/>
                    </a:cubicBezTo>
                    <a:cubicBezTo>
                      <a:pt x="3292" y="3079"/>
                      <a:pt x="3161" y="3145"/>
                      <a:pt x="3012" y="3145"/>
                    </a:cubicBezTo>
                    <a:cubicBezTo>
                      <a:pt x="2395" y="3145"/>
                      <a:pt x="1479" y="1999"/>
                      <a:pt x="1234" y="1582"/>
                    </a:cubicBezTo>
                    <a:cubicBezTo>
                      <a:pt x="923" y="999"/>
                      <a:pt x="1097" y="838"/>
                      <a:pt x="1358" y="838"/>
                    </a:cubicBezTo>
                    <a:close/>
                    <a:moveTo>
                      <a:pt x="727" y="1"/>
                    </a:moveTo>
                    <a:cubicBezTo>
                      <a:pt x="293" y="1"/>
                      <a:pt x="1" y="286"/>
                      <a:pt x="535" y="1278"/>
                    </a:cubicBezTo>
                    <a:cubicBezTo>
                      <a:pt x="947" y="2030"/>
                      <a:pt x="2483" y="3905"/>
                      <a:pt x="3519" y="3905"/>
                    </a:cubicBezTo>
                    <a:cubicBezTo>
                      <a:pt x="3781" y="3905"/>
                      <a:pt x="4011" y="3786"/>
                      <a:pt x="4183" y="3497"/>
                    </a:cubicBezTo>
                    <a:cubicBezTo>
                      <a:pt x="5186" y="1947"/>
                      <a:pt x="1508" y="214"/>
                      <a:pt x="1508" y="214"/>
                    </a:cubicBezTo>
                    <a:cubicBezTo>
                      <a:pt x="1293" y="101"/>
                      <a:pt x="985" y="1"/>
                      <a:pt x="72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52"/>
              <p:cNvSpPr/>
              <p:nvPr/>
            </p:nvSpPr>
            <p:spPr>
              <a:xfrm>
                <a:off x="5007042" y="1964027"/>
                <a:ext cx="91483" cy="93971"/>
              </a:xfrm>
              <a:custGeom>
                <a:avLst/>
                <a:gdLst/>
                <a:ahLst/>
                <a:cxnLst/>
                <a:rect l="l" t="t" r="r" b="b"/>
                <a:pathLst>
                  <a:path w="4449" h="4570" extrusionOk="0">
                    <a:moveTo>
                      <a:pt x="985" y="940"/>
                    </a:moveTo>
                    <a:cubicBezTo>
                      <a:pt x="1156" y="940"/>
                      <a:pt x="1372" y="1076"/>
                      <a:pt x="1500" y="1204"/>
                    </a:cubicBezTo>
                    <a:cubicBezTo>
                      <a:pt x="1500" y="1204"/>
                      <a:pt x="3324" y="2785"/>
                      <a:pt x="2473" y="3514"/>
                    </a:cubicBezTo>
                    <a:cubicBezTo>
                      <a:pt x="2369" y="3618"/>
                      <a:pt x="2261" y="3664"/>
                      <a:pt x="2152" y="3664"/>
                    </a:cubicBezTo>
                    <a:cubicBezTo>
                      <a:pt x="1528" y="3664"/>
                      <a:pt x="874" y="2177"/>
                      <a:pt x="771" y="1660"/>
                    </a:cubicBezTo>
                    <a:cubicBezTo>
                      <a:pt x="658" y="1112"/>
                      <a:pt x="793" y="940"/>
                      <a:pt x="985" y="940"/>
                    </a:cubicBezTo>
                    <a:close/>
                    <a:moveTo>
                      <a:pt x="533" y="1"/>
                    </a:moveTo>
                    <a:cubicBezTo>
                      <a:pt x="215" y="1"/>
                      <a:pt x="1" y="288"/>
                      <a:pt x="193" y="1204"/>
                    </a:cubicBezTo>
                    <a:cubicBezTo>
                      <a:pt x="375" y="2087"/>
                      <a:pt x="1445" y="4570"/>
                      <a:pt x="2531" y="4570"/>
                    </a:cubicBezTo>
                    <a:cubicBezTo>
                      <a:pt x="2715" y="4570"/>
                      <a:pt x="2900" y="4498"/>
                      <a:pt x="3081" y="4335"/>
                    </a:cubicBezTo>
                    <a:cubicBezTo>
                      <a:pt x="4449" y="3149"/>
                      <a:pt x="1409" y="444"/>
                      <a:pt x="1409" y="444"/>
                    </a:cubicBezTo>
                    <a:cubicBezTo>
                      <a:pt x="1180" y="229"/>
                      <a:pt x="816" y="1"/>
                      <a:pt x="5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52"/>
              <p:cNvSpPr/>
              <p:nvPr/>
            </p:nvSpPr>
            <p:spPr>
              <a:xfrm>
                <a:off x="5249755" y="3983739"/>
                <a:ext cx="93765" cy="82805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4027" extrusionOk="0">
                    <a:moveTo>
                      <a:pt x="1156" y="1"/>
                    </a:moveTo>
                    <a:cubicBezTo>
                      <a:pt x="396" y="1065"/>
                      <a:pt x="1" y="2432"/>
                      <a:pt x="1" y="3922"/>
                    </a:cubicBezTo>
                    <a:cubicBezTo>
                      <a:pt x="1080" y="3998"/>
                      <a:pt x="1904" y="4026"/>
                      <a:pt x="2534" y="4026"/>
                    </a:cubicBezTo>
                    <a:cubicBezTo>
                      <a:pt x="4423" y="4026"/>
                      <a:pt x="4560" y="3770"/>
                      <a:pt x="4560" y="3770"/>
                    </a:cubicBezTo>
                    <a:cubicBezTo>
                      <a:pt x="4560" y="3770"/>
                      <a:pt x="3891" y="2128"/>
                      <a:pt x="11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52"/>
              <p:cNvSpPr/>
              <p:nvPr/>
            </p:nvSpPr>
            <p:spPr>
              <a:xfrm>
                <a:off x="5710389" y="2609675"/>
                <a:ext cx="195035" cy="160429"/>
              </a:xfrm>
              <a:custGeom>
                <a:avLst/>
                <a:gdLst/>
                <a:ahLst/>
                <a:cxnLst/>
                <a:rect l="l" t="t" r="r" b="b"/>
                <a:pathLst>
                  <a:path w="9485" h="7802" extrusionOk="0">
                    <a:moveTo>
                      <a:pt x="5808" y="1"/>
                    </a:moveTo>
                    <a:cubicBezTo>
                      <a:pt x="5741" y="1"/>
                      <a:pt x="5680" y="9"/>
                      <a:pt x="5624" y="27"/>
                    </a:cubicBezTo>
                    <a:cubicBezTo>
                      <a:pt x="4591" y="362"/>
                      <a:pt x="6323" y="1912"/>
                      <a:pt x="6323" y="1912"/>
                    </a:cubicBezTo>
                    <a:cubicBezTo>
                      <a:pt x="6323" y="1912"/>
                      <a:pt x="3053" y="424"/>
                      <a:pt x="1805" y="424"/>
                    </a:cubicBezTo>
                    <a:cubicBezTo>
                      <a:pt x="1550" y="424"/>
                      <a:pt x="1380" y="486"/>
                      <a:pt x="1338" y="635"/>
                    </a:cubicBezTo>
                    <a:cubicBezTo>
                      <a:pt x="1095" y="1517"/>
                      <a:pt x="4803" y="3067"/>
                      <a:pt x="4803" y="3067"/>
                    </a:cubicBezTo>
                    <a:cubicBezTo>
                      <a:pt x="4803" y="3067"/>
                      <a:pt x="2531" y="2411"/>
                      <a:pt x="1132" y="2411"/>
                    </a:cubicBezTo>
                    <a:cubicBezTo>
                      <a:pt x="511" y="2411"/>
                      <a:pt x="62" y="2541"/>
                      <a:pt x="62" y="2915"/>
                    </a:cubicBezTo>
                    <a:cubicBezTo>
                      <a:pt x="92" y="3644"/>
                      <a:pt x="4287" y="4404"/>
                      <a:pt x="4287" y="4404"/>
                    </a:cubicBezTo>
                    <a:cubicBezTo>
                      <a:pt x="4287" y="4404"/>
                      <a:pt x="3021" y="4269"/>
                      <a:pt x="1870" y="4269"/>
                    </a:cubicBezTo>
                    <a:cubicBezTo>
                      <a:pt x="911" y="4269"/>
                      <a:pt x="31" y="4363"/>
                      <a:pt x="31" y="4708"/>
                    </a:cubicBezTo>
                    <a:cubicBezTo>
                      <a:pt x="1" y="5468"/>
                      <a:pt x="4104" y="5711"/>
                      <a:pt x="4104" y="5711"/>
                    </a:cubicBezTo>
                    <a:cubicBezTo>
                      <a:pt x="4104" y="5711"/>
                      <a:pt x="700" y="5772"/>
                      <a:pt x="761" y="6562"/>
                    </a:cubicBezTo>
                    <a:cubicBezTo>
                      <a:pt x="815" y="7243"/>
                      <a:pt x="5185" y="7802"/>
                      <a:pt x="7407" y="7802"/>
                    </a:cubicBezTo>
                    <a:cubicBezTo>
                      <a:pt x="7666" y="7802"/>
                      <a:pt x="7896" y="7794"/>
                      <a:pt x="8086" y="7778"/>
                    </a:cubicBezTo>
                    <a:cubicBezTo>
                      <a:pt x="8542" y="5985"/>
                      <a:pt x="8876" y="4192"/>
                      <a:pt x="9484" y="2459"/>
                    </a:cubicBezTo>
                    <a:cubicBezTo>
                      <a:pt x="9141" y="2144"/>
                      <a:pt x="6861" y="1"/>
                      <a:pt x="58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52"/>
              <p:cNvSpPr/>
              <p:nvPr/>
            </p:nvSpPr>
            <p:spPr>
              <a:xfrm>
                <a:off x="5795392" y="2663979"/>
                <a:ext cx="36272" cy="87514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4256" fill="none" extrusionOk="0">
                    <a:moveTo>
                      <a:pt x="1247" y="4256"/>
                    </a:moveTo>
                    <a:cubicBezTo>
                      <a:pt x="1247" y="4256"/>
                      <a:pt x="1" y="1459"/>
                      <a:pt x="1764" y="0"/>
                    </a:cubicBezTo>
                  </a:path>
                </a:pathLst>
              </a:custGeom>
              <a:noFill/>
              <a:ln w="4550" cap="rnd" cmpd="sng">
                <a:solidFill>
                  <a:srgbClr val="6C4820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52"/>
              <p:cNvSpPr/>
              <p:nvPr/>
            </p:nvSpPr>
            <p:spPr>
              <a:xfrm>
                <a:off x="6116651" y="1941754"/>
                <a:ext cx="875654" cy="891240"/>
              </a:xfrm>
              <a:custGeom>
                <a:avLst/>
                <a:gdLst/>
                <a:ahLst/>
                <a:cxnLst/>
                <a:rect l="l" t="t" r="r" b="b"/>
                <a:pathLst>
                  <a:path w="42585" h="43343" extrusionOk="0">
                    <a:moveTo>
                      <a:pt x="22038" y="1"/>
                    </a:moveTo>
                    <a:cubicBezTo>
                      <a:pt x="21783" y="1"/>
                      <a:pt x="21529" y="10"/>
                      <a:pt x="21277" y="29"/>
                    </a:cubicBezTo>
                    <a:cubicBezTo>
                      <a:pt x="14438" y="606"/>
                      <a:pt x="10213" y="5865"/>
                      <a:pt x="5319" y="9907"/>
                    </a:cubicBezTo>
                    <a:cubicBezTo>
                      <a:pt x="3587" y="11062"/>
                      <a:pt x="1307" y="12400"/>
                      <a:pt x="882" y="14528"/>
                    </a:cubicBezTo>
                    <a:cubicBezTo>
                      <a:pt x="0" y="18509"/>
                      <a:pt x="4559" y="21610"/>
                      <a:pt x="4043" y="25804"/>
                    </a:cubicBezTo>
                    <a:cubicBezTo>
                      <a:pt x="3830" y="28570"/>
                      <a:pt x="1945" y="31458"/>
                      <a:pt x="1824" y="34528"/>
                    </a:cubicBezTo>
                    <a:cubicBezTo>
                      <a:pt x="1520" y="37659"/>
                      <a:pt x="2310" y="40607"/>
                      <a:pt x="3769" y="43343"/>
                    </a:cubicBezTo>
                    <a:lnTo>
                      <a:pt x="5715" y="32826"/>
                    </a:lnTo>
                    <a:lnTo>
                      <a:pt x="5715" y="32826"/>
                    </a:lnTo>
                    <a:cubicBezTo>
                      <a:pt x="5714" y="32827"/>
                      <a:pt x="5654" y="40516"/>
                      <a:pt x="7082" y="42188"/>
                    </a:cubicBezTo>
                    <a:cubicBezTo>
                      <a:pt x="7448" y="42598"/>
                      <a:pt x="7812" y="42761"/>
                      <a:pt x="8331" y="42761"/>
                    </a:cubicBezTo>
                    <a:cubicBezTo>
                      <a:pt x="9929" y="42761"/>
                      <a:pt x="13000" y="41219"/>
                      <a:pt x="22128" y="40577"/>
                    </a:cubicBezTo>
                    <a:cubicBezTo>
                      <a:pt x="34256" y="39695"/>
                      <a:pt x="36961" y="37020"/>
                      <a:pt x="36961" y="37020"/>
                    </a:cubicBezTo>
                    <a:lnTo>
                      <a:pt x="36809" y="31002"/>
                    </a:lnTo>
                    <a:lnTo>
                      <a:pt x="39271" y="36352"/>
                    </a:lnTo>
                    <a:cubicBezTo>
                      <a:pt x="40457" y="36108"/>
                      <a:pt x="41490" y="35713"/>
                      <a:pt x="42402" y="35257"/>
                    </a:cubicBezTo>
                    <a:cubicBezTo>
                      <a:pt x="42584" y="32978"/>
                      <a:pt x="42129" y="30820"/>
                      <a:pt x="40822" y="29361"/>
                    </a:cubicBezTo>
                    <a:cubicBezTo>
                      <a:pt x="35806" y="23342"/>
                      <a:pt x="31703" y="17050"/>
                      <a:pt x="31794" y="8935"/>
                    </a:cubicBezTo>
                    <a:cubicBezTo>
                      <a:pt x="31765" y="3169"/>
                      <a:pt x="26732" y="1"/>
                      <a:pt x="220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52"/>
              <p:cNvSpPr/>
              <p:nvPr/>
            </p:nvSpPr>
            <p:spPr>
              <a:xfrm>
                <a:off x="6371639" y="1844846"/>
                <a:ext cx="35655" cy="164397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7995" extrusionOk="0">
                    <a:moveTo>
                      <a:pt x="821" y="0"/>
                    </a:moveTo>
                    <a:cubicBezTo>
                      <a:pt x="335" y="0"/>
                      <a:pt x="1" y="395"/>
                      <a:pt x="1" y="790"/>
                    </a:cubicBezTo>
                    <a:lnTo>
                      <a:pt x="1" y="7174"/>
                    </a:lnTo>
                    <a:cubicBezTo>
                      <a:pt x="1" y="7629"/>
                      <a:pt x="396" y="7994"/>
                      <a:pt x="821" y="7994"/>
                    </a:cubicBezTo>
                    <a:lnTo>
                      <a:pt x="912" y="7994"/>
                    </a:lnTo>
                    <a:cubicBezTo>
                      <a:pt x="1338" y="7994"/>
                      <a:pt x="1733" y="7629"/>
                      <a:pt x="1733" y="7174"/>
                    </a:cubicBezTo>
                    <a:lnTo>
                      <a:pt x="1733" y="790"/>
                    </a:lnTo>
                    <a:cubicBezTo>
                      <a:pt x="1733" y="334"/>
                      <a:pt x="1338" y="0"/>
                      <a:pt x="912" y="0"/>
                    </a:cubicBez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52"/>
              <p:cNvSpPr/>
              <p:nvPr/>
            </p:nvSpPr>
            <p:spPr>
              <a:xfrm>
                <a:off x="5989764" y="2761701"/>
                <a:ext cx="415033" cy="30638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0"/>
                    </a:moveTo>
                    <a:lnTo>
                      <a:pt x="1" y="1490"/>
                    </a:lnTo>
                    <a:lnTo>
                      <a:pt x="20184" y="1490"/>
                    </a:lnTo>
                    <a:lnTo>
                      <a:pt x="20184" y="0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52"/>
              <p:cNvSpPr/>
              <p:nvPr/>
            </p:nvSpPr>
            <p:spPr>
              <a:xfrm>
                <a:off x="6371639" y="3131691"/>
                <a:ext cx="35655" cy="163780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7965" extrusionOk="0">
                    <a:moveTo>
                      <a:pt x="821" y="1"/>
                    </a:moveTo>
                    <a:cubicBezTo>
                      <a:pt x="335" y="1"/>
                      <a:pt x="1" y="365"/>
                      <a:pt x="1" y="791"/>
                    </a:cubicBezTo>
                    <a:lnTo>
                      <a:pt x="1" y="7174"/>
                    </a:lnTo>
                    <a:cubicBezTo>
                      <a:pt x="1" y="7630"/>
                      <a:pt x="396" y="7964"/>
                      <a:pt x="821" y="7964"/>
                    </a:cubicBezTo>
                    <a:lnTo>
                      <a:pt x="912" y="7964"/>
                    </a:lnTo>
                    <a:cubicBezTo>
                      <a:pt x="1338" y="7964"/>
                      <a:pt x="1733" y="7630"/>
                      <a:pt x="1733" y="7174"/>
                    </a:cubicBezTo>
                    <a:lnTo>
                      <a:pt x="1733" y="791"/>
                    </a:lnTo>
                    <a:cubicBezTo>
                      <a:pt x="1733" y="335"/>
                      <a:pt x="1338" y="1"/>
                      <a:pt x="912" y="1"/>
                    </a:cubicBez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52"/>
              <p:cNvSpPr/>
              <p:nvPr/>
            </p:nvSpPr>
            <p:spPr>
              <a:xfrm>
                <a:off x="6611637" y="2352951"/>
                <a:ext cx="415034" cy="30021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60" extrusionOk="0">
                    <a:moveTo>
                      <a:pt x="1" y="1"/>
                    </a:moveTo>
                    <a:lnTo>
                      <a:pt x="1" y="1460"/>
                    </a:lnTo>
                    <a:lnTo>
                      <a:pt x="20183" y="146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52"/>
              <p:cNvSpPr/>
              <p:nvPr/>
            </p:nvSpPr>
            <p:spPr>
              <a:xfrm>
                <a:off x="6611637" y="2404828"/>
                <a:ext cx="415034" cy="30638"/>
              </a:xfrm>
              <a:custGeom>
                <a:avLst/>
                <a:gdLst/>
                <a:ahLst/>
                <a:cxnLst/>
                <a:rect l="l" t="t" r="r" b="b"/>
                <a:pathLst>
                  <a:path w="20184" h="1490" extrusionOk="0">
                    <a:moveTo>
                      <a:pt x="1" y="1"/>
                    </a:moveTo>
                    <a:lnTo>
                      <a:pt x="1" y="1490"/>
                    </a:lnTo>
                    <a:lnTo>
                      <a:pt x="20183" y="1490"/>
                    </a:lnTo>
                    <a:lnTo>
                      <a:pt x="20183" y="1"/>
                    </a:lnTo>
                    <a:close/>
                  </a:path>
                </a:pathLst>
              </a:custGeom>
              <a:solidFill>
                <a:srgbClr val="FFB32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52"/>
              <p:cNvSpPr/>
              <p:nvPr/>
            </p:nvSpPr>
            <p:spPr>
              <a:xfrm>
                <a:off x="5988900" y="3845435"/>
                <a:ext cx="370906" cy="203548"/>
              </a:xfrm>
              <a:custGeom>
                <a:avLst/>
                <a:gdLst/>
                <a:ahLst/>
                <a:cxnLst/>
                <a:rect l="l" t="t" r="r" b="b"/>
                <a:pathLst>
                  <a:path w="18038" h="9899" extrusionOk="0">
                    <a:moveTo>
                      <a:pt x="10408" y="0"/>
                    </a:moveTo>
                    <a:cubicBezTo>
                      <a:pt x="10377" y="1003"/>
                      <a:pt x="10408" y="1946"/>
                      <a:pt x="10469" y="2797"/>
                    </a:cubicBezTo>
                    <a:cubicBezTo>
                      <a:pt x="10469" y="2797"/>
                      <a:pt x="195" y="5958"/>
                      <a:pt x="73" y="8055"/>
                    </a:cubicBezTo>
                    <a:cubicBezTo>
                      <a:pt x="0" y="9314"/>
                      <a:pt x="4151" y="9565"/>
                      <a:pt x="7483" y="9565"/>
                    </a:cubicBezTo>
                    <a:cubicBezTo>
                      <a:pt x="9705" y="9565"/>
                      <a:pt x="11563" y="9453"/>
                      <a:pt x="11563" y="9453"/>
                    </a:cubicBezTo>
                    <a:cubicBezTo>
                      <a:pt x="11563" y="9453"/>
                      <a:pt x="12771" y="9899"/>
                      <a:pt x="14049" y="9899"/>
                    </a:cubicBezTo>
                    <a:cubicBezTo>
                      <a:pt x="15813" y="9899"/>
                      <a:pt x="17712" y="9051"/>
                      <a:pt x="16760" y="5016"/>
                    </a:cubicBezTo>
                    <a:lnTo>
                      <a:pt x="18037" y="1064"/>
                    </a:lnTo>
                    <a:cubicBezTo>
                      <a:pt x="15453" y="1003"/>
                      <a:pt x="12931" y="699"/>
                      <a:pt x="1040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52"/>
              <p:cNvSpPr/>
              <p:nvPr/>
            </p:nvSpPr>
            <p:spPr>
              <a:xfrm>
                <a:off x="6513516" y="3826066"/>
                <a:ext cx="373538" cy="254769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390" extrusionOk="0">
                    <a:moveTo>
                      <a:pt x="15837" y="0"/>
                    </a:moveTo>
                    <a:cubicBezTo>
                      <a:pt x="14889" y="110"/>
                      <a:pt x="13942" y="188"/>
                      <a:pt x="12983" y="188"/>
                    </a:cubicBezTo>
                    <a:cubicBezTo>
                      <a:pt x="12619" y="188"/>
                      <a:pt x="12253" y="177"/>
                      <a:pt x="11885" y="152"/>
                    </a:cubicBezTo>
                    <a:cubicBezTo>
                      <a:pt x="10943" y="152"/>
                      <a:pt x="9666" y="699"/>
                      <a:pt x="8602" y="882"/>
                    </a:cubicBezTo>
                    <a:cubicBezTo>
                      <a:pt x="8906" y="2219"/>
                      <a:pt x="9210" y="3435"/>
                      <a:pt x="9484" y="4529"/>
                    </a:cubicBezTo>
                    <a:cubicBezTo>
                      <a:pt x="9484" y="4529"/>
                      <a:pt x="0" y="9544"/>
                      <a:pt x="244" y="11642"/>
                    </a:cubicBezTo>
                    <a:cubicBezTo>
                      <a:pt x="317" y="12190"/>
                      <a:pt x="1185" y="12390"/>
                      <a:pt x="2415" y="12390"/>
                    </a:cubicBezTo>
                    <a:cubicBezTo>
                      <a:pt x="5755" y="12390"/>
                      <a:pt x="11764" y="10912"/>
                      <a:pt x="11764" y="10912"/>
                    </a:cubicBezTo>
                    <a:cubicBezTo>
                      <a:pt x="11764" y="10912"/>
                      <a:pt x="12275" y="10997"/>
                      <a:pt x="12971" y="10997"/>
                    </a:cubicBezTo>
                    <a:cubicBezTo>
                      <a:pt x="14878" y="10997"/>
                      <a:pt x="18166" y="10360"/>
                      <a:pt x="16049" y="5593"/>
                    </a:cubicBezTo>
                    <a:lnTo>
                      <a:pt x="1583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52"/>
              <p:cNvSpPr/>
              <p:nvPr/>
            </p:nvSpPr>
            <p:spPr>
              <a:xfrm>
                <a:off x="5982279" y="3944811"/>
                <a:ext cx="96253" cy="83772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4074" extrusionOk="0">
                    <a:moveTo>
                      <a:pt x="4164" y="0"/>
                    </a:moveTo>
                    <a:cubicBezTo>
                      <a:pt x="1003" y="1368"/>
                      <a:pt x="0" y="2827"/>
                      <a:pt x="0" y="2827"/>
                    </a:cubicBezTo>
                    <a:cubicBezTo>
                      <a:pt x="0" y="2827"/>
                      <a:pt x="91" y="3313"/>
                      <a:pt x="4347" y="4073"/>
                    </a:cubicBezTo>
                    <a:cubicBezTo>
                      <a:pt x="4681" y="2675"/>
                      <a:pt x="4620" y="1216"/>
                      <a:pt x="41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52"/>
              <p:cNvSpPr/>
              <p:nvPr/>
            </p:nvSpPr>
            <p:spPr>
              <a:xfrm>
                <a:off x="6067899" y="3916065"/>
                <a:ext cx="275640" cy="130880"/>
              </a:xfrm>
              <a:custGeom>
                <a:avLst/>
                <a:gdLst/>
                <a:ahLst/>
                <a:cxnLst/>
                <a:rect l="l" t="t" r="r" b="b"/>
                <a:pathLst>
                  <a:path w="13405" h="6365" extrusionOk="0">
                    <a:moveTo>
                      <a:pt x="4225" y="0"/>
                    </a:moveTo>
                    <a:cubicBezTo>
                      <a:pt x="2493" y="426"/>
                      <a:pt x="1094" y="882"/>
                      <a:pt x="0" y="1368"/>
                    </a:cubicBezTo>
                    <a:cubicBezTo>
                      <a:pt x="456" y="2584"/>
                      <a:pt x="517" y="4073"/>
                      <a:pt x="183" y="5441"/>
                    </a:cubicBezTo>
                    <a:cubicBezTo>
                      <a:pt x="1277" y="5623"/>
                      <a:pt x="2645" y="5836"/>
                      <a:pt x="4377" y="6079"/>
                    </a:cubicBezTo>
                    <a:cubicBezTo>
                      <a:pt x="5928" y="6282"/>
                      <a:pt x="7208" y="6365"/>
                      <a:pt x="8265" y="6365"/>
                    </a:cubicBezTo>
                    <a:cubicBezTo>
                      <a:pt x="12900" y="6365"/>
                      <a:pt x="13222" y="4772"/>
                      <a:pt x="13222" y="4772"/>
                    </a:cubicBezTo>
                    <a:cubicBezTo>
                      <a:pt x="13405" y="2462"/>
                      <a:pt x="12949" y="1034"/>
                      <a:pt x="13010" y="912"/>
                    </a:cubicBezTo>
                    <a:lnTo>
                      <a:pt x="13010" y="912"/>
                    </a:lnTo>
                    <a:cubicBezTo>
                      <a:pt x="11927" y="1473"/>
                      <a:pt x="10813" y="1681"/>
                      <a:pt x="9757" y="1681"/>
                    </a:cubicBezTo>
                    <a:cubicBezTo>
                      <a:pt x="6755" y="1681"/>
                      <a:pt x="4225" y="0"/>
                      <a:pt x="42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52"/>
              <p:cNvSpPr/>
              <p:nvPr/>
            </p:nvSpPr>
            <p:spPr>
              <a:xfrm>
                <a:off x="5977900" y="4003556"/>
                <a:ext cx="361900" cy="52003"/>
              </a:xfrm>
              <a:custGeom>
                <a:avLst/>
                <a:gdLst/>
                <a:ahLst/>
                <a:cxnLst/>
                <a:rect l="l" t="t" r="r" b="b"/>
                <a:pathLst>
                  <a:path w="17600" h="2529" extrusionOk="0">
                    <a:moveTo>
                      <a:pt x="213" y="0"/>
                    </a:moveTo>
                    <a:cubicBezTo>
                      <a:pt x="0" y="578"/>
                      <a:pt x="61" y="943"/>
                      <a:pt x="61" y="943"/>
                    </a:cubicBezTo>
                    <a:cubicBezTo>
                      <a:pt x="61" y="943"/>
                      <a:pt x="912" y="2007"/>
                      <a:pt x="8298" y="2432"/>
                    </a:cubicBezTo>
                    <a:cubicBezTo>
                      <a:pt x="9535" y="2500"/>
                      <a:pt x="10627" y="2528"/>
                      <a:pt x="11586" y="2528"/>
                    </a:cubicBezTo>
                    <a:cubicBezTo>
                      <a:pt x="15741" y="2528"/>
                      <a:pt x="17387" y="2007"/>
                      <a:pt x="17387" y="2007"/>
                    </a:cubicBezTo>
                    <a:cubicBezTo>
                      <a:pt x="17447" y="1520"/>
                      <a:pt x="17569" y="1034"/>
                      <a:pt x="17599" y="578"/>
                    </a:cubicBezTo>
                    <a:lnTo>
                      <a:pt x="17599" y="578"/>
                    </a:lnTo>
                    <a:cubicBezTo>
                      <a:pt x="15857" y="939"/>
                      <a:pt x="13329" y="1316"/>
                      <a:pt x="10232" y="1316"/>
                    </a:cubicBezTo>
                    <a:cubicBezTo>
                      <a:pt x="7331" y="1316"/>
                      <a:pt x="3932" y="985"/>
                      <a:pt x="2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52"/>
              <p:cNvSpPr/>
              <p:nvPr/>
            </p:nvSpPr>
            <p:spPr>
              <a:xfrm>
                <a:off x="6102278" y="3928773"/>
                <a:ext cx="30638" cy="62921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3060" extrusionOk="0">
                    <a:moveTo>
                      <a:pt x="131" y="0"/>
                    </a:moveTo>
                    <a:cubicBezTo>
                      <a:pt x="102" y="0"/>
                      <a:pt x="66" y="15"/>
                      <a:pt x="30" y="51"/>
                    </a:cubicBezTo>
                    <a:cubicBezTo>
                      <a:pt x="0" y="112"/>
                      <a:pt x="0" y="172"/>
                      <a:pt x="91" y="203"/>
                    </a:cubicBezTo>
                    <a:cubicBezTo>
                      <a:pt x="91" y="203"/>
                      <a:pt x="1307" y="1115"/>
                      <a:pt x="1033" y="2999"/>
                    </a:cubicBezTo>
                    <a:cubicBezTo>
                      <a:pt x="1033" y="2999"/>
                      <a:pt x="1064" y="3060"/>
                      <a:pt x="1094" y="3060"/>
                    </a:cubicBezTo>
                    <a:cubicBezTo>
                      <a:pt x="1155" y="3060"/>
                      <a:pt x="1216" y="3030"/>
                      <a:pt x="1216" y="2999"/>
                    </a:cubicBezTo>
                    <a:cubicBezTo>
                      <a:pt x="1489" y="1023"/>
                      <a:pt x="243" y="51"/>
                      <a:pt x="182" y="20"/>
                    </a:cubicBezTo>
                    <a:cubicBezTo>
                      <a:pt x="170" y="8"/>
                      <a:pt x="152" y="0"/>
                      <a:pt x="1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52"/>
              <p:cNvSpPr/>
              <p:nvPr/>
            </p:nvSpPr>
            <p:spPr>
              <a:xfrm>
                <a:off x="6133512" y="3918780"/>
                <a:ext cx="26896" cy="63538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3090" extrusionOk="0">
                    <a:moveTo>
                      <a:pt x="123" y="0"/>
                    </a:moveTo>
                    <a:cubicBezTo>
                      <a:pt x="88" y="0"/>
                      <a:pt x="49" y="15"/>
                      <a:pt x="31" y="50"/>
                    </a:cubicBezTo>
                    <a:cubicBezTo>
                      <a:pt x="1" y="81"/>
                      <a:pt x="1" y="172"/>
                      <a:pt x="92" y="202"/>
                    </a:cubicBezTo>
                    <a:cubicBezTo>
                      <a:pt x="92" y="202"/>
                      <a:pt x="1095" y="993"/>
                      <a:pt x="1004" y="2968"/>
                    </a:cubicBezTo>
                    <a:cubicBezTo>
                      <a:pt x="1004" y="3029"/>
                      <a:pt x="1034" y="3090"/>
                      <a:pt x="1065" y="3090"/>
                    </a:cubicBezTo>
                    <a:cubicBezTo>
                      <a:pt x="1125" y="3090"/>
                      <a:pt x="1186" y="3060"/>
                      <a:pt x="1186" y="2968"/>
                    </a:cubicBezTo>
                    <a:cubicBezTo>
                      <a:pt x="1308" y="902"/>
                      <a:pt x="244" y="50"/>
                      <a:pt x="183" y="20"/>
                    </a:cubicBezTo>
                    <a:cubicBezTo>
                      <a:pt x="171" y="7"/>
                      <a:pt x="148" y="0"/>
                      <a:pt x="1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52"/>
              <p:cNvSpPr/>
              <p:nvPr/>
            </p:nvSpPr>
            <p:spPr>
              <a:xfrm>
                <a:off x="6132895" y="3882940"/>
                <a:ext cx="31892" cy="5438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645" extrusionOk="0">
                    <a:moveTo>
                      <a:pt x="821" y="243"/>
                    </a:moveTo>
                    <a:cubicBezTo>
                      <a:pt x="912" y="243"/>
                      <a:pt x="973" y="274"/>
                      <a:pt x="1034" y="365"/>
                    </a:cubicBezTo>
                    <a:cubicBezTo>
                      <a:pt x="1247" y="699"/>
                      <a:pt x="943" y="1641"/>
                      <a:pt x="730" y="2219"/>
                    </a:cubicBezTo>
                    <a:cubicBezTo>
                      <a:pt x="548" y="1641"/>
                      <a:pt x="365" y="699"/>
                      <a:pt x="608" y="365"/>
                    </a:cubicBezTo>
                    <a:cubicBezTo>
                      <a:pt x="639" y="274"/>
                      <a:pt x="730" y="243"/>
                      <a:pt x="821" y="243"/>
                    </a:cubicBezTo>
                    <a:close/>
                    <a:moveTo>
                      <a:pt x="821" y="0"/>
                    </a:moveTo>
                    <a:cubicBezTo>
                      <a:pt x="639" y="0"/>
                      <a:pt x="487" y="91"/>
                      <a:pt x="426" y="213"/>
                    </a:cubicBezTo>
                    <a:cubicBezTo>
                      <a:pt x="0" y="760"/>
                      <a:pt x="487" y="2371"/>
                      <a:pt x="578" y="2553"/>
                    </a:cubicBezTo>
                    <a:cubicBezTo>
                      <a:pt x="608" y="2584"/>
                      <a:pt x="639" y="2645"/>
                      <a:pt x="669" y="2645"/>
                    </a:cubicBezTo>
                    <a:cubicBezTo>
                      <a:pt x="730" y="2645"/>
                      <a:pt x="791" y="2584"/>
                      <a:pt x="791" y="2553"/>
                    </a:cubicBezTo>
                    <a:cubicBezTo>
                      <a:pt x="882" y="2371"/>
                      <a:pt x="1551" y="760"/>
                      <a:pt x="1216" y="213"/>
                    </a:cubicBezTo>
                    <a:cubicBezTo>
                      <a:pt x="1125" y="91"/>
                      <a:pt x="973" y="0"/>
                      <a:pt x="8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52"/>
              <p:cNvSpPr/>
              <p:nvPr/>
            </p:nvSpPr>
            <p:spPr>
              <a:xfrm>
                <a:off x="6145397" y="3907923"/>
                <a:ext cx="46266" cy="29404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1430" extrusionOk="0">
                    <a:moveTo>
                      <a:pt x="1794" y="214"/>
                    </a:moveTo>
                    <a:cubicBezTo>
                      <a:pt x="1824" y="214"/>
                      <a:pt x="1885" y="244"/>
                      <a:pt x="1976" y="396"/>
                    </a:cubicBezTo>
                    <a:cubicBezTo>
                      <a:pt x="2037" y="518"/>
                      <a:pt x="2037" y="609"/>
                      <a:pt x="1976" y="700"/>
                    </a:cubicBezTo>
                    <a:cubicBezTo>
                      <a:pt x="1733" y="1034"/>
                      <a:pt x="882" y="1156"/>
                      <a:pt x="335" y="1186"/>
                    </a:cubicBezTo>
                    <a:cubicBezTo>
                      <a:pt x="669" y="822"/>
                      <a:pt x="1368" y="214"/>
                      <a:pt x="1733" y="214"/>
                    </a:cubicBezTo>
                    <a:close/>
                    <a:moveTo>
                      <a:pt x="1708" y="0"/>
                    </a:moveTo>
                    <a:cubicBezTo>
                      <a:pt x="1069" y="0"/>
                      <a:pt x="120" y="1128"/>
                      <a:pt x="0" y="1278"/>
                    </a:cubicBezTo>
                    <a:lnTo>
                      <a:pt x="0" y="1369"/>
                    </a:lnTo>
                    <a:cubicBezTo>
                      <a:pt x="0" y="1430"/>
                      <a:pt x="31" y="1430"/>
                      <a:pt x="61" y="1430"/>
                    </a:cubicBezTo>
                    <a:cubicBezTo>
                      <a:pt x="213" y="1430"/>
                      <a:pt x="1733" y="1369"/>
                      <a:pt x="2128" y="822"/>
                    </a:cubicBezTo>
                    <a:cubicBezTo>
                      <a:pt x="2250" y="639"/>
                      <a:pt x="2250" y="518"/>
                      <a:pt x="2158" y="305"/>
                    </a:cubicBezTo>
                    <a:cubicBezTo>
                      <a:pt x="2037" y="92"/>
                      <a:pt x="1885" y="1"/>
                      <a:pt x="1794" y="1"/>
                    </a:cubicBezTo>
                    <a:lnTo>
                      <a:pt x="1733" y="1"/>
                    </a:lnTo>
                    <a:cubicBezTo>
                      <a:pt x="1725" y="1"/>
                      <a:pt x="1716" y="0"/>
                      <a:pt x="17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52"/>
              <p:cNvSpPr/>
              <p:nvPr/>
            </p:nvSpPr>
            <p:spPr>
              <a:xfrm>
                <a:off x="6507882" y="3984804"/>
                <a:ext cx="95019" cy="81304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3954" extrusionOk="0">
                    <a:moveTo>
                      <a:pt x="3618" y="1"/>
                    </a:moveTo>
                    <a:cubicBezTo>
                      <a:pt x="761" y="1946"/>
                      <a:pt x="1" y="3526"/>
                      <a:pt x="1" y="3526"/>
                    </a:cubicBezTo>
                    <a:cubicBezTo>
                      <a:pt x="1" y="3526"/>
                      <a:pt x="200" y="3953"/>
                      <a:pt x="4152" y="3953"/>
                    </a:cubicBezTo>
                    <a:cubicBezTo>
                      <a:pt x="4284" y="3953"/>
                      <a:pt x="4420" y="3953"/>
                      <a:pt x="4560" y="3952"/>
                    </a:cubicBezTo>
                    <a:cubicBezTo>
                      <a:pt x="4621" y="2554"/>
                      <a:pt x="4317" y="1125"/>
                      <a:pt x="36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52"/>
              <p:cNvSpPr/>
              <p:nvPr/>
            </p:nvSpPr>
            <p:spPr>
              <a:xfrm>
                <a:off x="6581638" y="3926058"/>
                <a:ext cx="280020" cy="140031"/>
              </a:xfrm>
              <a:custGeom>
                <a:avLst/>
                <a:gdLst/>
                <a:ahLst/>
                <a:cxnLst/>
                <a:rect l="l" t="t" r="r" b="b"/>
                <a:pathLst>
                  <a:path w="13618" h="6810" extrusionOk="0">
                    <a:moveTo>
                      <a:pt x="12706" y="0"/>
                    </a:moveTo>
                    <a:cubicBezTo>
                      <a:pt x="11232" y="1158"/>
                      <a:pt x="9528" y="1505"/>
                      <a:pt x="8015" y="1505"/>
                    </a:cubicBezTo>
                    <a:cubicBezTo>
                      <a:pt x="5755" y="1505"/>
                      <a:pt x="3922" y="730"/>
                      <a:pt x="3922" y="730"/>
                    </a:cubicBezTo>
                    <a:cubicBezTo>
                      <a:pt x="2341" y="1429"/>
                      <a:pt x="1034" y="2158"/>
                      <a:pt x="1" y="2858"/>
                    </a:cubicBezTo>
                    <a:cubicBezTo>
                      <a:pt x="700" y="3982"/>
                      <a:pt x="1034" y="5411"/>
                      <a:pt x="912" y="6809"/>
                    </a:cubicBezTo>
                    <a:cubicBezTo>
                      <a:pt x="2037" y="6809"/>
                      <a:pt x="3435" y="6748"/>
                      <a:pt x="5137" y="6657"/>
                    </a:cubicBezTo>
                    <a:cubicBezTo>
                      <a:pt x="13587" y="6232"/>
                      <a:pt x="13618" y="3769"/>
                      <a:pt x="13618" y="3769"/>
                    </a:cubicBezTo>
                    <a:cubicBezTo>
                      <a:pt x="13435" y="1459"/>
                      <a:pt x="12706" y="122"/>
                      <a:pt x="127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52"/>
              <p:cNvSpPr/>
              <p:nvPr/>
            </p:nvSpPr>
            <p:spPr>
              <a:xfrm>
                <a:off x="6506011" y="4004173"/>
                <a:ext cx="357520" cy="81757"/>
              </a:xfrm>
              <a:custGeom>
                <a:avLst/>
                <a:gdLst/>
                <a:ahLst/>
                <a:cxnLst/>
                <a:rect l="l" t="t" r="r" b="b"/>
                <a:pathLst>
                  <a:path w="17387" h="3976" extrusionOk="0">
                    <a:moveTo>
                      <a:pt x="17326" y="1"/>
                    </a:moveTo>
                    <a:cubicBezTo>
                      <a:pt x="14628" y="1154"/>
                      <a:pt x="9739" y="2713"/>
                      <a:pt x="3303" y="2713"/>
                    </a:cubicBezTo>
                    <a:cubicBezTo>
                      <a:pt x="2271" y="2713"/>
                      <a:pt x="1200" y="2673"/>
                      <a:pt x="92" y="2584"/>
                    </a:cubicBezTo>
                    <a:lnTo>
                      <a:pt x="92" y="2584"/>
                    </a:lnTo>
                    <a:cubicBezTo>
                      <a:pt x="1" y="3192"/>
                      <a:pt x="122" y="3588"/>
                      <a:pt x="122" y="3588"/>
                    </a:cubicBezTo>
                    <a:cubicBezTo>
                      <a:pt x="122" y="3588"/>
                      <a:pt x="575" y="3975"/>
                      <a:pt x="2921" y="3975"/>
                    </a:cubicBezTo>
                    <a:cubicBezTo>
                      <a:pt x="4173" y="3975"/>
                      <a:pt x="5963" y="3865"/>
                      <a:pt x="8511" y="3527"/>
                    </a:cubicBezTo>
                    <a:cubicBezTo>
                      <a:pt x="15107" y="2676"/>
                      <a:pt x="17387" y="1460"/>
                      <a:pt x="17387" y="1460"/>
                    </a:cubicBezTo>
                    <a:cubicBezTo>
                      <a:pt x="17387" y="943"/>
                      <a:pt x="17387" y="457"/>
                      <a:pt x="173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52"/>
              <p:cNvSpPr/>
              <p:nvPr/>
            </p:nvSpPr>
            <p:spPr>
              <a:xfrm>
                <a:off x="6612892" y="3961774"/>
                <a:ext cx="36889" cy="58685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2854" extrusionOk="0">
                    <a:moveTo>
                      <a:pt x="157" y="0"/>
                    </a:moveTo>
                    <a:cubicBezTo>
                      <a:pt x="117" y="0"/>
                      <a:pt x="82" y="36"/>
                      <a:pt x="61" y="57"/>
                    </a:cubicBezTo>
                    <a:cubicBezTo>
                      <a:pt x="0" y="87"/>
                      <a:pt x="61" y="178"/>
                      <a:pt x="91" y="209"/>
                    </a:cubicBezTo>
                    <a:cubicBezTo>
                      <a:pt x="91" y="209"/>
                      <a:pt x="1459" y="877"/>
                      <a:pt x="1550" y="2762"/>
                    </a:cubicBezTo>
                    <a:cubicBezTo>
                      <a:pt x="1581" y="2823"/>
                      <a:pt x="1611" y="2853"/>
                      <a:pt x="1702" y="2853"/>
                    </a:cubicBezTo>
                    <a:cubicBezTo>
                      <a:pt x="1733" y="2853"/>
                      <a:pt x="1794" y="2823"/>
                      <a:pt x="1763" y="2762"/>
                    </a:cubicBezTo>
                    <a:cubicBezTo>
                      <a:pt x="1702" y="725"/>
                      <a:pt x="243" y="57"/>
                      <a:pt x="213" y="26"/>
                    </a:cubicBezTo>
                    <a:cubicBezTo>
                      <a:pt x="194" y="8"/>
                      <a:pt x="175" y="0"/>
                      <a:pt x="1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52"/>
              <p:cNvSpPr/>
              <p:nvPr/>
            </p:nvSpPr>
            <p:spPr>
              <a:xfrm>
                <a:off x="6642254" y="3947052"/>
                <a:ext cx="35655" cy="59035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2871" extrusionOk="0">
                    <a:moveTo>
                      <a:pt x="144" y="0"/>
                    </a:moveTo>
                    <a:cubicBezTo>
                      <a:pt x="105" y="0"/>
                      <a:pt x="53" y="22"/>
                      <a:pt x="31" y="43"/>
                    </a:cubicBezTo>
                    <a:cubicBezTo>
                      <a:pt x="1" y="74"/>
                      <a:pt x="31" y="165"/>
                      <a:pt x="62" y="195"/>
                    </a:cubicBezTo>
                    <a:cubicBezTo>
                      <a:pt x="62" y="195"/>
                      <a:pt x="1247" y="803"/>
                      <a:pt x="1490" y="2748"/>
                    </a:cubicBezTo>
                    <a:cubicBezTo>
                      <a:pt x="1521" y="2809"/>
                      <a:pt x="1551" y="2870"/>
                      <a:pt x="1642" y="2870"/>
                    </a:cubicBezTo>
                    <a:cubicBezTo>
                      <a:pt x="1703" y="2870"/>
                      <a:pt x="1733" y="2779"/>
                      <a:pt x="1703" y="2748"/>
                    </a:cubicBezTo>
                    <a:cubicBezTo>
                      <a:pt x="1429" y="651"/>
                      <a:pt x="214" y="43"/>
                      <a:pt x="183" y="13"/>
                    </a:cubicBezTo>
                    <a:cubicBezTo>
                      <a:pt x="174" y="4"/>
                      <a:pt x="160" y="0"/>
                      <a:pt x="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52"/>
              <p:cNvSpPr/>
              <p:nvPr/>
            </p:nvSpPr>
            <p:spPr>
              <a:xfrm>
                <a:off x="6638512" y="3908684"/>
                <a:ext cx="30021" cy="53894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2621" extrusionOk="0">
                    <a:moveTo>
                      <a:pt x="669" y="238"/>
                    </a:moveTo>
                    <a:cubicBezTo>
                      <a:pt x="791" y="238"/>
                      <a:pt x="821" y="238"/>
                      <a:pt x="912" y="329"/>
                    </a:cubicBezTo>
                    <a:cubicBezTo>
                      <a:pt x="1156" y="633"/>
                      <a:pt x="1064" y="1605"/>
                      <a:pt x="943" y="2213"/>
                    </a:cubicBezTo>
                    <a:cubicBezTo>
                      <a:pt x="669" y="1696"/>
                      <a:pt x="304" y="785"/>
                      <a:pt x="487" y="389"/>
                    </a:cubicBezTo>
                    <a:cubicBezTo>
                      <a:pt x="517" y="329"/>
                      <a:pt x="548" y="238"/>
                      <a:pt x="669" y="238"/>
                    </a:cubicBezTo>
                    <a:close/>
                    <a:moveTo>
                      <a:pt x="721" y="0"/>
                    </a:moveTo>
                    <a:cubicBezTo>
                      <a:pt x="681" y="0"/>
                      <a:pt x="642" y="8"/>
                      <a:pt x="608" y="25"/>
                    </a:cubicBezTo>
                    <a:cubicBezTo>
                      <a:pt x="456" y="55"/>
                      <a:pt x="335" y="116"/>
                      <a:pt x="244" y="268"/>
                    </a:cubicBezTo>
                    <a:cubicBezTo>
                      <a:pt x="1" y="876"/>
                      <a:pt x="791" y="2396"/>
                      <a:pt x="852" y="2548"/>
                    </a:cubicBezTo>
                    <a:cubicBezTo>
                      <a:pt x="896" y="2592"/>
                      <a:pt x="924" y="2620"/>
                      <a:pt x="936" y="2620"/>
                    </a:cubicBezTo>
                    <a:cubicBezTo>
                      <a:pt x="941" y="2620"/>
                      <a:pt x="943" y="2616"/>
                      <a:pt x="943" y="2608"/>
                    </a:cubicBezTo>
                    <a:cubicBezTo>
                      <a:pt x="973" y="2608"/>
                      <a:pt x="1004" y="2548"/>
                      <a:pt x="1004" y="2517"/>
                    </a:cubicBezTo>
                    <a:cubicBezTo>
                      <a:pt x="1095" y="2335"/>
                      <a:pt x="1460" y="633"/>
                      <a:pt x="1004" y="116"/>
                    </a:cubicBezTo>
                    <a:cubicBezTo>
                      <a:pt x="938" y="50"/>
                      <a:pt x="825" y="0"/>
                      <a:pt x="7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52"/>
              <p:cNvSpPr/>
              <p:nvPr/>
            </p:nvSpPr>
            <p:spPr>
              <a:xfrm>
                <a:off x="6655393" y="3927930"/>
                <a:ext cx="43140" cy="35018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703" extrusionOk="0">
                    <a:moveTo>
                      <a:pt x="1611" y="183"/>
                    </a:moveTo>
                    <a:cubicBezTo>
                      <a:pt x="1642" y="183"/>
                      <a:pt x="1763" y="183"/>
                      <a:pt x="1824" y="335"/>
                    </a:cubicBezTo>
                    <a:cubicBezTo>
                      <a:pt x="1915" y="426"/>
                      <a:pt x="1915" y="517"/>
                      <a:pt x="1854" y="639"/>
                    </a:cubicBezTo>
                    <a:cubicBezTo>
                      <a:pt x="1702" y="1004"/>
                      <a:pt x="882" y="1277"/>
                      <a:pt x="335" y="1429"/>
                    </a:cubicBezTo>
                    <a:cubicBezTo>
                      <a:pt x="639" y="973"/>
                      <a:pt x="1186" y="244"/>
                      <a:pt x="1550" y="183"/>
                    </a:cubicBezTo>
                    <a:close/>
                    <a:moveTo>
                      <a:pt x="1520" y="1"/>
                    </a:moveTo>
                    <a:cubicBezTo>
                      <a:pt x="912" y="61"/>
                      <a:pt x="122" y="1399"/>
                      <a:pt x="31" y="1551"/>
                    </a:cubicBezTo>
                    <a:cubicBezTo>
                      <a:pt x="0" y="1581"/>
                      <a:pt x="0" y="1612"/>
                      <a:pt x="31" y="1672"/>
                    </a:cubicBezTo>
                    <a:cubicBezTo>
                      <a:pt x="91" y="1703"/>
                      <a:pt x="122" y="1703"/>
                      <a:pt x="152" y="1703"/>
                    </a:cubicBezTo>
                    <a:cubicBezTo>
                      <a:pt x="304" y="1672"/>
                      <a:pt x="1794" y="1308"/>
                      <a:pt x="2067" y="700"/>
                    </a:cubicBezTo>
                    <a:cubicBezTo>
                      <a:pt x="2098" y="548"/>
                      <a:pt x="2098" y="365"/>
                      <a:pt x="1976" y="213"/>
                    </a:cubicBezTo>
                    <a:cubicBezTo>
                      <a:pt x="1824" y="31"/>
                      <a:pt x="1672" y="1"/>
                      <a:pt x="15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52"/>
              <p:cNvSpPr/>
              <p:nvPr/>
            </p:nvSpPr>
            <p:spPr>
              <a:xfrm>
                <a:off x="6187261" y="2862330"/>
                <a:ext cx="664415" cy="1020023"/>
              </a:xfrm>
              <a:custGeom>
                <a:avLst/>
                <a:gdLst/>
                <a:ahLst/>
                <a:cxnLst/>
                <a:rect l="l" t="t" r="r" b="b"/>
                <a:pathLst>
                  <a:path w="32312" h="49606" extrusionOk="0">
                    <a:moveTo>
                      <a:pt x="13892" y="0"/>
                    </a:moveTo>
                    <a:cubicBezTo>
                      <a:pt x="13892" y="0"/>
                      <a:pt x="14074" y="882"/>
                      <a:pt x="14378" y="2462"/>
                    </a:cubicBezTo>
                    <a:lnTo>
                      <a:pt x="5077" y="5259"/>
                    </a:lnTo>
                    <a:cubicBezTo>
                      <a:pt x="5077" y="5259"/>
                      <a:pt x="1186" y="23678"/>
                      <a:pt x="1" y="48268"/>
                    </a:cubicBezTo>
                    <a:cubicBezTo>
                      <a:pt x="2493" y="48967"/>
                      <a:pt x="7265" y="49545"/>
                      <a:pt x="9879" y="49606"/>
                    </a:cubicBezTo>
                    <a:lnTo>
                      <a:pt x="15655" y="17508"/>
                    </a:lnTo>
                    <a:cubicBezTo>
                      <a:pt x="17752" y="27387"/>
                      <a:pt x="20366" y="37812"/>
                      <a:pt x="23254" y="48603"/>
                    </a:cubicBezTo>
                    <a:cubicBezTo>
                      <a:pt x="24378" y="48876"/>
                      <a:pt x="26263" y="48876"/>
                      <a:pt x="27266" y="48876"/>
                    </a:cubicBezTo>
                    <a:cubicBezTo>
                      <a:pt x="29758" y="48755"/>
                      <a:pt x="31096" y="48268"/>
                      <a:pt x="32311" y="47539"/>
                    </a:cubicBezTo>
                    <a:lnTo>
                      <a:pt x="30305" y="15228"/>
                    </a:lnTo>
                    <a:lnTo>
                      <a:pt x="31065" y="1307"/>
                    </a:lnTo>
                    <a:lnTo>
                      <a:pt x="1389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52"/>
              <p:cNvSpPr/>
              <p:nvPr/>
            </p:nvSpPr>
            <p:spPr>
              <a:xfrm>
                <a:off x="6443523" y="3212952"/>
                <a:ext cx="145644" cy="27513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1338" fill="none" extrusionOk="0">
                    <a:moveTo>
                      <a:pt x="0" y="0"/>
                    </a:moveTo>
                    <a:cubicBezTo>
                      <a:pt x="2371" y="456"/>
                      <a:pt x="4711" y="912"/>
                      <a:pt x="7082" y="1337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52"/>
              <p:cNvSpPr/>
              <p:nvPr/>
            </p:nvSpPr>
            <p:spPr>
              <a:xfrm>
                <a:off x="6737271" y="3042946"/>
                <a:ext cx="78138" cy="785035"/>
              </a:xfrm>
              <a:custGeom>
                <a:avLst/>
                <a:gdLst/>
                <a:ahLst/>
                <a:cxnLst/>
                <a:rect l="l" t="t" r="r" b="b"/>
                <a:pathLst>
                  <a:path w="3800" h="38178" fill="none" extrusionOk="0">
                    <a:moveTo>
                      <a:pt x="3800" y="38177"/>
                    </a:moveTo>
                    <a:cubicBezTo>
                      <a:pt x="1185" y="25624"/>
                      <a:pt x="0" y="12827"/>
                      <a:pt x="243" y="0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52"/>
              <p:cNvSpPr/>
              <p:nvPr/>
            </p:nvSpPr>
            <p:spPr>
              <a:xfrm>
                <a:off x="6371022" y="3232321"/>
                <a:ext cx="99399" cy="627526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30518" fill="none" extrusionOk="0">
                    <a:moveTo>
                      <a:pt x="0" y="30517"/>
                    </a:moveTo>
                    <a:cubicBezTo>
                      <a:pt x="547" y="20213"/>
                      <a:pt x="2128" y="9940"/>
                      <a:pt x="4833" y="0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52"/>
              <p:cNvSpPr/>
              <p:nvPr/>
            </p:nvSpPr>
            <p:spPr>
              <a:xfrm>
                <a:off x="6457896" y="3023577"/>
                <a:ext cx="10631" cy="155638"/>
              </a:xfrm>
              <a:custGeom>
                <a:avLst/>
                <a:gdLst/>
                <a:ahLst/>
                <a:cxnLst/>
                <a:rect l="l" t="t" r="r" b="b"/>
                <a:pathLst>
                  <a:path w="517" h="7569" fill="none" extrusionOk="0">
                    <a:moveTo>
                      <a:pt x="517" y="7569"/>
                    </a:moveTo>
                    <a:cubicBezTo>
                      <a:pt x="335" y="5076"/>
                      <a:pt x="152" y="2523"/>
                      <a:pt x="0" y="0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52"/>
              <p:cNvSpPr/>
              <p:nvPr/>
            </p:nvSpPr>
            <p:spPr>
              <a:xfrm>
                <a:off x="6651630" y="2988580"/>
                <a:ext cx="74395" cy="147515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7174" fill="none" extrusionOk="0">
                    <a:moveTo>
                      <a:pt x="3618" y="7173"/>
                    </a:moveTo>
                    <a:cubicBezTo>
                      <a:pt x="1551" y="5350"/>
                      <a:pt x="214" y="2736"/>
                      <a:pt x="1" y="0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52"/>
              <p:cNvSpPr/>
              <p:nvPr/>
            </p:nvSpPr>
            <p:spPr>
              <a:xfrm>
                <a:off x="6473523" y="3001061"/>
                <a:ext cx="32509" cy="161909"/>
              </a:xfrm>
              <a:custGeom>
                <a:avLst/>
                <a:gdLst/>
                <a:ahLst/>
                <a:cxnLst/>
                <a:rect l="l" t="t" r="r" b="b"/>
                <a:pathLst>
                  <a:path w="1581" h="7874" fill="none" extrusionOk="0">
                    <a:moveTo>
                      <a:pt x="0" y="7691"/>
                    </a:moveTo>
                    <a:cubicBezTo>
                      <a:pt x="517" y="7873"/>
                      <a:pt x="1125" y="7448"/>
                      <a:pt x="1368" y="6931"/>
                    </a:cubicBezTo>
                    <a:cubicBezTo>
                      <a:pt x="1581" y="6384"/>
                      <a:pt x="1550" y="5807"/>
                      <a:pt x="1489" y="5259"/>
                    </a:cubicBezTo>
                    <a:cubicBezTo>
                      <a:pt x="1337" y="3496"/>
                      <a:pt x="1185" y="1764"/>
                      <a:pt x="973" y="1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52"/>
              <p:cNvSpPr/>
              <p:nvPr/>
            </p:nvSpPr>
            <p:spPr>
              <a:xfrm>
                <a:off x="6274135" y="2984818"/>
                <a:ext cx="88151" cy="113772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5533" fill="none" extrusionOk="0">
                    <a:moveTo>
                      <a:pt x="1" y="5533"/>
                    </a:moveTo>
                    <a:cubicBezTo>
                      <a:pt x="2007" y="4256"/>
                      <a:pt x="3527" y="2250"/>
                      <a:pt x="4287" y="1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52"/>
              <p:cNvSpPr/>
              <p:nvPr/>
            </p:nvSpPr>
            <p:spPr>
              <a:xfrm>
                <a:off x="5964144" y="1975455"/>
                <a:ext cx="148153" cy="860047"/>
              </a:xfrm>
              <a:custGeom>
                <a:avLst/>
                <a:gdLst/>
                <a:ahLst/>
                <a:cxnLst/>
                <a:rect l="l" t="t" r="r" b="b"/>
                <a:pathLst>
                  <a:path w="7205" h="41826" extrusionOk="0">
                    <a:moveTo>
                      <a:pt x="4165" y="1"/>
                    </a:moveTo>
                    <a:lnTo>
                      <a:pt x="3982" y="31"/>
                    </a:lnTo>
                    <a:cubicBezTo>
                      <a:pt x="4530" y="2280"/>
                      <a:pt x="3466" y="4530"/>
                      <a:pt x="2463" y="6627"/>
                    </a:cubicBezTo>
                    <a:cubicBezTo>
                      <a:pt x="2128" y="7357"/>
                      <a:pt x="1794" y="8116"/>
                      <a:pt x="1490" y="8846"/>
                    </a:cubicBezTo>
                    <a:cubicBezTo>
                      <a:pt x="1" y="12615"/>
                      <a:pt x="122" y="16901"/>
                      <a:pt x="1794" y="20579"/>
                    </a:cubicBezTo>
                    <a:cubicBezTo>
                      <a:pt x="2098" y="21308"/>
                      <a:pt x="2463" y="22007"/>
                      <a:pt x="2858" y="22676"/>
                    </a:cubicBezTo>
                    <a:cubicBezTo>
                      <a:pt x="3618" y="24074"/>
                      <a:pt x="4408" y="25503"/>
                      <a:pt x="4681" y="27083"/>
                    </a:cubicBezTo>
                    <a:cubicBezTo>
                      <a:pt x="4985" y="28877"/>
                      <a:pt x="4590" y="30670"/>
                      <a:pt x="4226" y="32433"/>
                    </a:cubicBezTo>
                    <a:cubicBezTo>
                      <a:pt x="3861" y="34105"/>
                      <a:pt x="3466" y="36050"/>
                      <a:pt x="3800" y="37874"/>
                    </a:cubicBezTo>
                    <a:cubicBezTo>
                      <a:pt x="4104" y="39515"/>
                      <a:pt x="5289" y="41400"/>
                      <a:pt x="7174" y="41825"/>
                    </a:cubicBezTo>
                    <a:lnTo>
                      <a:pt x="7204" y="41643"/>
                    </a:lnTo>
                    <a:cubicBezTo>
                      <a:pt x="5381" y="41217"/>
                      <a:pt x="4256" y="39424"/>
                      <a:pt x="3952" y="37813"/>
                    </a:cubicBezTo>
                    <a:cubicBezTo>
                      <a:pt x="3618" y="35989"/>
                      <a:pt x="3982" y="34105"/>
                      <a:pt x="4378" y="32433"/>
                    </a:cubicBezTo>
                    <a:cubicBezTo>
                      <a:pt x="4742" y="30670"/>
                      <a:pt x="5137" y="28846"/>
                      <a:pt x="4833" y="27022"/>
                    </a:cubicBezTo>
                    <a:cubicBezTo>
                      <a:pt x="4560" y="25412"/>
                      <a:pt x="3770" y="23983"/>
                      <a:pt x="3010" y="22554"/>
                    </a:cubicBezTo>
                    <a:cubicBezTo>
                      <a:pt x="2615" y="21886"/>
                      <a:pt x="2250" y="21187"/>
                      <a:pt x="1946" y="20518"/>
                    </a:cubicBezTo>
                    <a:cubicBezTo>
                      <a:pt x="305" y="16870"/>
                      <a:pt x="183" y="12645"/>
                      <a:pt x="1642" y="8968"/>
                    </a:cubicBezTo>
                    <a:cubicBezTo>
                      <a:pt x="1885" y="8238"/>
                      <a:pt x="2280" y="7478"/>
                      <a:pt x="2615" y="6749"/>
                    </a:cubicBezTo>
                    <a:cubicBezTo>
                      <a:pt x="3648" y="4591"/>
                      <a:pt x="4712" y="2311"/>
                      <a:pt x="41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52"/>
              <p:cNvSpPr/>
              <p:nvPr/>
            </p:nvSpPr>
            <p:spPr>
              <a:xfrm>
                <a:off x="5947262" y="1801707"/>
                <a:ext cx="1151932" cy="1048420"/>
              </a:xfrm>
              <a:custGeom>
                <a:avLst/>
                <a:gdLst/>
                <a:ahLst/>
                <a:cxnLst/>
                <a:rect l="l" t="t" r="r" b="b"/>
                <a:pathLst>
                  <a:path w="56021" h="50987" extrusionOk="0">
                    <a:moveTo>
                      <a:pt x="34895" y="1"/>
                    </a:moveTo>
                    <a:lnTo>
                      <a:pt x="3496" y="12037"/>
                    </a:lnTo>
                    <a:cubicBezTo>
                      <a:pt x="3496" y="12037"/>
                      <a:pt x="4560" y="13162"/>
                      <a:pt x="2676" y="18664"/>
                    </a:cubicBezTo>
                    <a:cubicBezTo>
                      <a:pt x="1" y="26293"/>
                      <a:pt x="4621" y="29485"/>
                      <a:pt x="5563" y="32889"/>
                    </a:cubicBezTo>
                    <a:cubicBezTo>
                      <a:pt x="6050" y="34713"/>
                      <a:pt x="5867" y="38087"/>
                      <a:pt x="5107" y="41035"/>
                    </a:cubicBezTo>
                    <a:cubicBezTo>
                      <a:pt x="3740" y="46293"/>
                      <a:pt x="5563" y="49850"/>
                      <a:pt x="6293" y="50184"/>
                    </a:cubicBezTo>
                    <a:cubicBezTo>
                      <a:pt x="7356" y="50790"/>
                      <a:pt x="8381" y="50987"/>
                      <a:pt x="9266" y="50987"/>
                    </a:cubicBezTo>
                    <a:cubicBezTo>
                      <a:pt x="10911" y="50987"/>
                      <a:pt x="12068" y="50306"/>
                      <a:pt x="12068" y="50306"/>
                    </a:cubicBezTo>
                    <a:lnTo>
                      <a:pt x="12098" y="50093"/>
                    </a:lnTo>
                    <a:cubicBezTo>
                      <a:pt x="10579" y="47357"/>
                      <a:pt x="9788" y="44378"/>
                      <a:pt x="10092" y="41278"/>
                    </a:cubicBezTo>
                    <a:cubicBezTo>
                      <a:pt x="10244" y="38178"/>
                      <a:pt x="12098" y="35290"/>
                      <a:pt x="12342" y="32524"/>
                    </a:cubicBezTo>
                    <a:cubicBezTo>
                      <a:pt x="12828" y="28299"/>
                      <a:pt x="8269" y="25199"/>
                      <a:pt x="9180" y="21247"/>
                    </a:cubicBezTo>
                    <a:cubicBezTo>
                      <a:pt x="9606" y="19120"/>
                      <a:pt x="11916" y="17782"/>
                      <a:pt x="13588" y="16658"/>
                    </a:cubicBezTo>
                    <a:cubicBezTo>
                      <a:pt x="18451" y="12585"/>
                      <a:pt x="22676" y="7326"/>
                      <a:pt x="29546" y="6779"/>
                    </a:cubicBezTo>
                    <a:cubicBezTo>
                      <a:pt x="29801" y="6760"/>
                      <a:pt x="30059" y="6751"/>
                      <a:pt x="30317" y="6751"/>
                    </a:cubicBezTo>
                    <a:cubicBezTo>
                      <a:pt x="35033" y="6751"/>
                      <a:pt x="40034" y="9891"/>
                      <a:pt x="40062" y="15655"/>
                    </a:cubicBezTo>
                    <a:cubicBezTo>
                      <a:pt x="40002" y="23801"/>
                      <a:pt x="44105" y="30092"/>
                      <a:pt x="49120" y="36111"/>
                    </a:cubicBezTo>
                    <a:cubicBezTo>
                      <a:pt x="50397" y="37570"/>
                      <a:pt x="50853" y="39697"/>
                      <a:pt x="50671" y="41977"/>
                    </a:cubicBezTo>
                    <a:cubicBezTo>
                      <a:pt x="51187" y="41734"/>
                      <a:pt x="51734" y="41430"/>
                      <a:pt x="52190" y="41126"/>
                    </a:cubicBezTo>
                    <a:cubicBezTo>
                      <a:pt x="52677" y="40822"/>
                      <a:pt x="52160" y="37752"/>
                      <a:pt x="52525" y="37418"/>
                    </a:cubicBezTo>
                    <a:lnTo>
                      <a:pt x="52525" y="37418"/>
                    </a:lnTo>
                    <a:lnTo>
                      <a:pt x="53740" y="39849"/>
                    </a:lnTo>
                    <a:cubicBezTo>
                      <a:pt x="54683" y="38907"/>
                      <a:pt x="55838" y="37631"/>
                      <a:pt x="55838" y="37631"/>
                    </a:cubicBezTo>
                    <a:cubicBezTo>
                      <a:pt x="56020" y="30974"/>
                      <a:pt x="55959" y="28147"/>
                      <a:pt x="53558" y="26171"/>
                    </a:cubicBezTo>
                    <a:cubicBezTo>
                      <a:pt x="51126" y="24165"/>
                      <a:pt x="46689" y="20670"/>
                      <a:pt x="46689" y="15685"/>
                    </a:cubicBezTo>
                    <a:cubicBezTo>
                      <a:pt x="46689" y="9606"/>
                      <a:pt x="42889" y="8664"/>
                      <a:pt x="40154" y="6688"/>
                    </a:cubicBezTo>
                    <a:cubicBezTo>
                      <a:pt x="37357" y="4712"/>
                      <a:pt x="34895" y="1"/>
                      <a:pt x="3489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52"/>
              <p:cNvSpPr/>
              <p:nvPr/>
            </p:nvSpPr>
            <p:spPr>
              <a:xfrm>
                <a:off x="6659135" y="1782338"/>
                <a:ext cx="458153" cy="784418"/>
              </a:xfrm>
              <a:custGeom>
                <a:avLst/>
                <a:gdLst/>
                <a:ahLst/>
                <a:cxnLst/>
                <a:rect l="l" t="t" r="r" b="b"/>
                <a:pathLst>
                  <a:path w="22281" h="38148" extrusionOk="0">
                    <a:moveTo>
                      <a:pt x="213" y="1"/>
                    </a:moveTo>
                    <a:lnTo>
                      <a:pt x="1" y="31"/>
                    </a:lnTo>
                    <a:cubicBezTo>
                      <a:pt x="517" y="2584"/>
                      <a:pt x="2067" y="4925"/>
                      <a:pt x="4226" y="6353"/>
                    </a:cubicBezTo>
                    <a:cubicBezTo>
                      <a:pt x="5016" y="6840"/>
                      <a:pt x="5867" y="7265"/>
                      <a:pt x="6748" y="7630"/>
                    </a:cubicBezTo>
                    <a:cubicBezTo>
                      <a:pt x="8268" y="8359"/>
                      <a:pt x="9697" y="9028"/>
                      <a:pt x="10730" y="10305"/>
                    </a:cubicBezTo>
                    <a:cubicBezTo>
                      <a:pt x="11946" y="11824"/>
                      <a:pt x="12220" y="13739"/>
                      <a:pt x="12463" y="15806"/>
                    </a:cubicBezTo>
                    <a:cubicBezTo>
                      <a:pt x="12676" y="17296"/>
                      <a:pt x="12858" y="18815"/>
                      <a:pt x="13466" y="20183"/>
                    </a:cubicBezTo>
                    <a:cubicBezTo>
                      <a:pt x="14195" y="21825"/>
                      <a:pt x="15472" y="23132"/>
                      <a:pt x="16718" y="24408"/>
                    </a:cubicBezTo>
                    <a:cubicBezTo>
                      <a:pt x="17478" y="25168"/>
                      <a:pt x="18238" y="25928"/>
                      <a:pt x="18907" y="26749"/>
                    </a:cubicBezTo>
                    <a:cubicBezTo>
                      <a:pt x="21338" y="29940"/>
                      <a:pt x="22037" y="34226"/>
                      <a:pt x="20791" y="38025"/>
                    </a:cubicBezTo>
                    <a:lnTo>
                      <a:pt x="20974" y="38147"/>
                    </a:lnTo>
                    <a:cubicBezTo>
                      <a:pt x="22281" y="34317"/>
                      <a:pt x="21521" y="29910"/>
                      <a:pt x="19028" y="26688"/>
                    </a:cubicBezTo>
                    <a:cubicBezTo>
                      <a:pt x="18390" y="25837"/>
                      <a:pt x="17600" y="25047"/>
                      <a:pt x="16870" y="24287"/>
                    </a:cubicBezTo>
                    <a:cubicBezTo>
                      <a:pt x="15654" y="23040"/>
                      <a:pt x="14378" y="21733"/>
                      <a:pt x="13648" y="20153"/>
                    </a:cubicBezTo>
                    <a:cubicBezTo>
                      <a:pt x="13040" y="18815"/>
                      <a:pt x="12858" y="17296"/>
                      <a:pt x="12645" y="15806"/>
                    </a:cubicBezTo>
                    <a:cubicBezTo>
                      <a:pt x="12402" y="13831"/>
                      <a:pt x="12128" y="11794"/>
                      <a:pt x="10882" y="10183"/>
                    </a:cubicBezTo>
                    <a:cubicBezTo>
                      <a:pt x="9849" y="8876"/>
                      <a:pt x="8299" y="8177"/>
                      <a:pt x="6809" y="7478"/>
                    </a:cubicBezTo>
                    <a:cubicBezTo>
                      <a:pt x="5989" y="7113"/>
                      <a:pt x="5107" y="6688"/>
                      <a:pt x="4347" y="6201"/>
                    </a:cubicBezTo>
                    <a:cubicBezTo>
                      <a:pt x="2219" y="4833"/>
                      <a:pt x="669" y="2493"/>
                      <a:pt x="2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52"/>
              <p:cNvSpPr/>
              <p:nvPr/>
            </p:nvSpPr>
            <p:spPr>
              <a:xfrm>
                <a:off x="5861643" y="2618569"/>
                <a:ext cx="516283" cy="306854"/>
              </a:xfrm>
              <a:custGeom>
                <a:avLst/>
                <a:gdLst/>
                <a:ahLst/>
                <a:cxnLst/>
                <a:rect l="l" t="t" r="r" b="b"/>
                <a:pathLst>
                  <a:path w="25108" h="14923" extrusionOk="0">
                    <a:moveTo>
                      <a:pt x="14347" y="1"/>
                    </a:moveTo>
                    <a:lnTo>
                      <a:pt x="13527" y="7600"/>
                    </a:lnTo>
                    <a:cubicBezTo>
                      <a:pt x="10700" y="6445"/>
                      <a:pt x="2098" y="2068"/>
                      <a:pt x="2098" y="2068"/>
                    </a:cubicBezTo>
                    <a:lnTo>
                      <a:pt x="1" y="7174"/>
                    </a:lnTo>
                    <a:cubicBezTo>
                      <a:pt x="1" y="7174"/>
                      <a:pt x="7181" y="14922"/>
                      <a:pt x="14361" y="14922"/>
                    </a:cubicBezTo>
                    <a:cubicBezTo>
                      <a:pt x="15150" y="14922"/>
                      <a:pt x="15939" y="14829"/>
                      <a:pt x="16718" y="14621"/>
                    </a:cubicBezTo>
                    <a:cubicBezTo>
                      <a:pt x="24560" y="12493"/>
                      <a:pt x="25108" y="1977"/>
                      <a:pt x="25108" y="1977"/>
                    </a:cubicBezTo>
                    <a:lnTo>
                      <a:pt x="1434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52"/>
              <p:cNvSpPr/>
              <p:nvPr/>
            </p:nvSpPr>
            <p:spPr>
              <a:xfrm>
                <a:off x="6183518" y="2370449"/>
                <a:ext cx="186276" cy="65656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3193" extrusionOk="0">
                    <a:moveTo>
                      <a:pt x="3222" y="1"/>
                    </a:moveTo>
                    <a:cubicBezTo>
                      <a:pt x="1824" y="92"/>
                      <a:pt x="791" y="761"/>
                      <a:pt x="0" y="1733"/>
                    </a:cubicBezTo>
                    <a:cubicBezTo>
                      <a:pt x="3010" y="2280"/>
                      <a:pt x="6019" y="2858"/>
                      <a:pt x="9058" y="3192"/>
                    </a:cubicBezTo>
                    <a:cubicBezTo>
                      <a:pt x="6931" y="1"/>
                      <a:pt x="3222" y="1"/>
                      <a:pt x="32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52"/>
              <p:cNvSpPr/>
              <p:nvPr/>
            </p:nvSpPr>
            <p:spPr>
              <a:xfrm>
                <a:off x="6149139" y="2406083"/>
                <a:ext cx="248786" cy="108693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5286" extrusionOk="0">
                    <a:moveTo>
                      <a:pt x="1672" y="0"/>
                    </a:moveTo>
                    <a:cubicBezTo>
                      <a:pt x="852" y="1095"/>
                      <a:pt x="305" y="2584"/>
                      <a:pt x="1" y="4134"/>
                    </a:cubicBezTo>
                    <a:cubicBezTo>
                      <a:pt x="3402" y="4965"/>
                      <a:pt x="6871" y="5286"/>
                      <a:pt x="10330" y="5286"/>
                    </a:cubicBezTo>
                    <a:cubicBezTo>
                      <a:pt x="10920" y="5286"/>
                      <a:pt x="11509" y="5277"/>
                      <a:pt x="12098" y="5259"/>
                    </a:cubicBezTo>
                    <a:cubicBezTo>
                      <a:pt x="11855" y="3678"/>
                      <a:pt x="11369" y="2432"/>
                      <a:pt x="10730" y="1459"/>
                    </a:cubicBezTo>
                    <a:cubicBezTo>
                      <a:pt x="7721" y="1125"/>
                      <a:pt x="4712" y="547"/>
                      <a:pt x="167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52"/>
              <p:cNvSpPr/>
              <p:nvPr/>
            </p:nvSpPr>
            <p:spPr>
              <a:xfrm>
                <a:off x="6142888" y="2491086"/>
                <a:ext cx="258162" cy="74909"/>
              </a:xfrm>
              <a:custGeom>
                <a:avLst/>
                <a:gdLst/>
                <a:ahLst/>
                <a:cxnLst/>
                <a:rect l="l" t="t" r="r" b="b"/>
                <a:pathLst>
                  <a:path w="12555" h="3643" extrusionOk="0">
                    <a:moveTo>
                      <a:pt x="305" y="0"/>
                    </a:moveTo>
                    <a:cubicBezTo>
                      <a:pt x="153" y="760"/>
                      <a:pt x="62" y="1550"/>
                      <a:pt x="1" y="2310"/>
                    </a:cubicBezTo>
                    <a:cubicBezTo>
                      <a:pt x="3176" y="3068"/>
                      <a:pt x="6517" y="3642"/>
                      <a:pt x="9795" y="3642"/>
                    </a:cubicBezTo>
                    <a:cubicBezTo>
                      <a:pt x="10721" y="3642"/>
                      <a:pt x="11643" y="3596"/>
                      <a:pt x="12554" y="3496"/>
                    </a:cubicBezTo>
                    <a:cubicBezTo>
                      <a:pt x="12554" y="3192"/>
                      <a:pt x="12493" y="2857"/>
                      <a:pt x="12493" y="2493"/>
                    </a:cubicBezTo>
                    <a:cubicBezTo>
                      <a:pt x="12493" y="2006"/>
                      <a:pt x="12463" y="1581"/>
                      <a:pt x="12402" y="1125"/>
                    </a:cubicBezTo>
                    <a:cubicBezTo>
                      <a:pt x="11889" y="1136"/>
                      <a:pt x="11376" y="1143"/>
                      <a:pt x="10862" y="1143"/>
                    </a:cubicBezTo>
                    <a:cubicBezTo>
                      <a:pt x="7328" y="1143"/>
                      <a:pt x="3781" y="849"/>
                      <a:pt x="3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52"/>
              <p:cNvSpPr/>
              <p:nvPr/>
            </p:nvSpPr>
            <p:spPr>
              <a:xfrm>
                <a:off x="6141634" y="2538583"/>
                <a:ext cx="260650" cy="110647"/>
              </a:xfrm>
              <a:custGeom>
                <a:avLst/>
                <a:gdLst/>
                <a:ahLst/>
                <a:cxnLst/>
                <a:rect l="l" t="t" r="r" b="b"/>
                <a:pathLst>
                  <a:path w="12676" h="5381" extrusionOk="0">
                    <a:moveTo>
                      <a:pt x="62" y="0"/>
                    </a:moveTo>
                    <a:cubicBezTo>
                      <a:pt x="1" y="1216"/>
                      <a:pt x="1" y="2401"/>
                      <a:pt x="1" y="3344"/>
                    </a:cubicBezTo>
                    <a:cubicBezTo>
                      <a:pt x="3363" y="4714"/>
                      <a:pt x="6988" y="5381"/>
                      <a:pt x="10672" y="5381"/>
                    </a:cubicBezTo>
                    <a:cubicBezTo>
                      <a:pt x="11318" y="5381"/>
                      <a:pt x="11966" y="5360"/>
                      <a:pt x="12615" y="5319"/>
                    </a:cubicBezTo>
                    <a:cubicBezTo>
                      <a:pt x="12646" y="4438"/>
                      <a:pt x="12676" y="3131"/>
                      <a:pt x="12615" y="1186"/>
                    </a:cubicBezTo>
                    <a:cubicBezTo>
                      <a:pt x="11691" y="1288"/>
                      <a:pt x="10754" y="1336"/>
                      <a:pt x="9811" y="1336"/>
                    </a:cubicBezTo>
                    <a:cubicBezTo>
                      <a:pt x="6566" y="1336"/>
                      <a:pt x="3241" y="777"/>
                      <a:pt x="6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52"/>
              <p:cNvSpPr/>
              <p:nvPr/>
            </p:nvSpPr>
            <p:spPr>
              <a:xfrm>
                <a:off x="6142271" y="2607322"/>
                <a:ext cx="259396" cy="87206"/>
              </a:xfrm>
              <a:custGeom>
                <a:avLst/>
                <a:gdLst/>
                <a:ahLst/>
                <a:cxnLst/>
                <a:rect l="l" t="t" r="r" b="b"/>
                <a:pathLst>
                  <a:path w="12615" h="4241" extrusionOk="0">
                    <a:moveTo>
                      <a:pt x="0" y="1"/>
                    </a:moveTo>
                    <a:cubicBezTo>
                      <a:pt x="31" y="1460"/>
                      <a:pt x="183" y="2432"/>
                      <a:pt x="183" y="2432"/>
                    </a:cubicBezTo>
                    <a:cubicBezTo>
                      <a:pt x="2758" y="3849"/>
                      <a:pt x="5486" y="4240"/>
                      <a:pt x="7712" y="4240"/>
                    </a:cubicBezTo>
                    <a:cubicBezTo>
                      <a:pt x="10452" y="4240"/>
                      <a:pt x="12432" y="3648"/>
                      <a:pt x="12432" y="3648"/>
                    </a:cubicBezTo>
                    <a:cubicBezTo>
                      <a:pt x="12432" y="3648"/>
                      <a:pt x="12523" y="3283"/>
                      <a:pt x="12615" y="1976"/>
                    </a:cubicBezTo>
                    <a:lnTo>
                      <a:pt x="12615" y="1976"/>
                    </a:lnTo>
                    <a:cubicBezTo>
                      <a:pt x="11966" y="2017"/>
                      <a:pt x="11318" y="2038"/>
                      <a:pt x="10671" y="2038"/>
                    </a:cubicBezTo>
                    <a:cubicBezTo>
                      <a:pt x="6988" y="2038"/>
                      <a:pt x="3362" y="1371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52"/>
              <p:cNvSpPr/>
              <p:nvPr/>
            </p:nvSpPr>
            <p:spPr>
              <a:xfrm>
                <a:off x="6224766" y="2307016"/>
                <a:ext cx="501910" cy="124999"/>
              </a:xfrm>
              <a:custGeom>
                <a:avLst/>
                <a:gdLst/>
                <a:ahLst/>
                <a:cxnLst/>
                <a:rect l="l" t="t" r="r" b="b"/>
                <a:pathLst>
                  <a:path w="24409" h="6079" extrusionOk="0">
                    <a:moveTo>
                      <a:pt x="18572" y="1"/>
                    </a:moveTo>
                    <a:cubicBezTo>
                      <a:pt x="18144" y="1"/>
                      <a:pt x="17873" y="16"/>
                      <a:pt x="17873" y="16"/>
                    </a:cubicBezTo>
                    <a:lnTo>
                      <a:pt x="12858" y="441"/>
                    </a:lnTo>
                    <a:lnTo>
                      <a:pt x="7964" y="1323"/>
                    </a:lnTo>
                    <a:lnTo>
                      <a:pt x="3405" y="2235"/>
                    </a:lnTo>
                    <a:lnTo>
                      <a:pt x="548" y="3147"/>
                    </a:lnTo>
                    <a:lnTo>
                      <a:pt x="548" y="3390"/>
                    </a:lnTo>
                    <a:cubicBezTo>
                      <a:pt x="365" y="4271"/>
                      <a:pt x="153" y="5153"/>
                      <a:pt x="1" y="5943"/>
                    </a:cubicBezTo>
                    <a:cubicBezTo>
                      <a:pt x="1523" y="6032"/>
                      <a:pt x="3049" y="6079"/>
                      <a:pt x="4572" y="6079"/>
                    </a:cubicBezTo>
                    <a:cubicBezTo>
                      <a:pt x="11410" y="6079"/>
                      <a:pt x="18194" y="5127"/>
                      <a:pt x="24408" y="2691"/>
                    </a:cubicBezTo>
                    <a:cubicBezTo>
                      <a:pt x="24165" y="2296"/>
                      <a:pt x="23983" y="1870"/>
                      <a:pt x="23770" y="1505"/>
                    </a:cubicBezTo>
                    <a:cubicBezTo>
                      <a:pt x="22958" y="160"/>
                      <a:pt x="19951" y="1"/>
                      <a:pt x="1857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52"/>
              <p:cNvSpPr/>
              <p:nvPr/>
            </p:nvSpPr>
            <p:spPr>
              <a:xfrm>
                <a:off x="6214772" y="2361073"/>
                <a:ext cx="536270" cy="150271"/>
              </a:xfrm>
              <a:custGeom>
                <a:avLst/>
                <a:gdLst/>
                <a:ahLst/>
                <a:cxnLst/>
                <a:rect l="l" t="t" r="r" b="b"/>
                <a:pathLst>
                  <a:path w="26080" h="7308" extrusionOk="0">
                    <a:moveTo>
                      <a:pt x="24925" y="1"/>
                    </a:moveTo>
                    <a:cubicBezTo>
                      <a:pt x="18649" y="2501"/>
                      <a:pt x="11858" y="3438"/>
                      <a:pt x="4994" y="3438"/>
                    </a:cubicBezTo>
                    <a:cubicBezTo>
                      <a:pt x="3514" y="3438"/>
                      <a:pt x="2030" y="3395"/>
                      <a:pt x="547" y="3314"/>
                    </a:cubicBezTo>
                    <a:cubicBezTo>
                      <a:pt x="304" y="4530"/>
                      <a:pt x="152" y="5685"/>
                      <a:pt x="0" y="6779"/>
                    </a:cubicBezTo>
                    <a:cubicBezTo>
                      <a:pt x="2098" y="7135"/>
                      <a:pt x="4213" y="7308"/>
                      <a:pt x="6330" y="7308"/>
                    </a:cubicBezTo>
                    <a:cubicBezTo>
                      <a:pt x="12526" y="7308"/>
                      <a:pt x="18737" y="5828"/>
                      <a:pt x="24560" y="3132"/>
                    </a:cubicBezTo>
                    <a:cubicBezTo>
                      <a:pt x="25046" y="2858"/>
                      <a:pt x="25563" y="2585"/>
                      <a:pt x="26080" y="2341"/>
                    </a:cubicBezTo>
                    <a:cubicBezTo>
                      <a:pt x="25715" y="1521"/>
                      <a:pt x="25350" y="761"/>
                      <a:pt x="249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52"/>
              <p:cNvSpPr/>
              <p:nvPr/>
            </p:nvSpPr>
            <p:spPr>
              <a:xfrm>
                <a:off x="6208522" y="2409208"/>
                <a:ext cx="583152" cy="201595"/>
              </a:xfrm>
              <a:custGeom>
                <a:avLst/>
                <a:gdLst/>
                <a:ahLst/>
                <a:cxnLst/>
                <a:rect l="l" t="t" r="r" b="b"/>
                <a:pathLst>
                  <a:path w="28360" h="9804" extrusionOk="0">
                    <a:moveTo>
                      <a:pt x="26384" y="0"/>
                    </a:moveTo>
                    <a:cubicBezTo>
                      <a:pt x="25867" y="244"/>
                      <a:pt x="25381" y="517"/>
                      <a:pt x="24864" y="791"/>
                    </a:cubicBezTo>
                    <a:cubicBezTo>
                      <a:pt x="19041" y="3487"/>
                      <a:pt x="12830" y="4967"/>
                      <a:pt x="6621" y="4967"/>
                    </a:cubicBezTo>
                    <a:cubicBezTo>
                      <a:pt x="4500" y="4967"/>
                      <a:pt x="2379" y="4794"/>
                      <a:pt x="274" y="4438"/>
                    </a:cubicBezTo>
                    <a:cubicBezTo>
                      <a:pt x="91" y="6140"/>
                      <a:pt x="0" y="7782"/>
                      <a:pt x="31" y="9362"/>
                    </a:cubicBezTo>
                    <a:cubicBezTo>
                      <a:pt x="2401" y="9656"/>
                      <a:pt x="4767" y="9804"/>
                      <a:pt x="7117" y="9804"/>
                    </a:cubicBezTo>
                    <a:cubicBezTo>
                      <a:pt x="14501" y="9804"/>
                      <a:pt x="21719" y="8340"/>
                      <a:pt x="28359" y="5320"/>
                    </a:cubicBezTo>
                    <a:cubicBezTo>
                      <a:pt x="27812" y="3526"/>
                      <a:pt x="27144" y="1733"/>
                      <a:pt x="263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52"/>
              <p:cNvSpPr/>
              <p:nvPr/>
            </p:nvSpPr>
            <p:spPr>
              <a:xfrm>
                <a:off x="6212264" y="2597946"/>
                <a:ext cx="618787" cy="178051"/>
              </a:xfrm>
              <a:custGeom>
                <a:avLst/>
                <a:gdLst/>
                <a:ahLst/>
                <a:cxnLst/>
                <a:rect l="l" t="t" r="r" b="b"/>
                <a:pathLst>
                  <a:path w="30093" h="8659" extrusionOk="0">
                    <a:moveTo>
                      <a:pt x="29150" y="1"/>
                    </a:moveTo>
                    <a:cubicBezTo>
                      <a:pt x="23021" y="2602"/>
                      <a:pt x="16437" y="4146"/>
                      <a:pt x="9887" y="4146"/>
                    </a:cubicBezTo>
                    <a:cubicBezTo>
                      <a:pt x="6561" y="4146"/>
                      <a:pt x="3245" y="3748"/>
                      <a:pt x="1" y="2888"/>
                    </a:cubicBezTo>
                    <a:lnTo>
                      <a:pt x="1" y="2888"/>
                    </a:lnTo>
                    <a:cubicBezTo>
                      <a:pt x="153" y="4591"/>
                      <a:pt x="426" y="6353"/>
                      <a:pt x="761" y="8177"/>
                    </a:cubicBezTo>
                    <a:cubicBezTo>
                      <a:pt x="3530" y="8495"/>
                      <a:pt x="6374" y="8659"/>
                      <a:pt x="9244" y="8659"/>
                    </a:cubicBezTo>
                    <a:cubicBezTo>
                      <a:pt x="16266" y="8659"/>
                      <a:pt x="23447" y="7678"/>
                      <a:pt x="30092" y="5563"/>
                    </a:cubicBezTo>
                    <a:cubicBezTo>
                      <a:pt x="29880" y="3770"/>
                      <a:pt x="29576" y="1916"/>
                      <a:pt x="291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52"/>
              <p:cNvSpPr/>
              <p:nvPr/>
            </p:nvSpPr>
            <p:spPr>
              <a:xfrm>
                <a:off x="6227891" y="2712331"/>
                <a:ext cx="611899" cy="157529"/>
              </a:xfrm>
              <a:custGeom>
                <a:avLst/>
                <a:gdLst/>
                <a:ahLst/>
                <a:cxnLst/>
                <a:rect l="l" t="t" r="r" b="b"/>
                <a:pathLst>
                  <a:path w="29758" h="7661" extrusionOk="0">
                    <a:moveTo>
                      <a:pt x="29332" y="0"/>
                    </a:moveTo>
                    <a:cubicBezTo>
                      <a:pt x="22644" y="2115"/>
                      <a:pt x="15481" y="3096"/>
                      <a:pt x="8473" y="3096"/>
                    </a:cubicBezTo>
                    <a:cubicBezTo>
                      <a:pt x="5609" y="3096"/>
                      <a:pt x="2770" y="2932"/>
                      <a:pt x="1" y="2614"/>
                    </a:cubicBezTo>
                    <a:lnTo>
                      <a:pt x="1" y="2614"/>
                    </a:lnTo>
                    <a:cubicBezTo>
                      <a:pt x="244" y="3891"/>
                      <a:pt x="548" y="5228"/>
                      <a:pt x="852" y="6626"/>
                    </a:cubicBezTo>
                    <a:cubicBezTo>
                      <a:pt x="4451" y="7310"/>
                      <a:pt x="8127" y="7660"/>
                      <a:pt x="11798" y="7660"/>
                    </a:cubicBezTo>
                    <a:cubicBezTo>
                      <a:pt x="17924" y="7660"/>
                      <a:pt x="24037" y="6684"/>
                      <a:pt x="29758" y="4651"/>
                    </a:cubicBezTo>
                    <a:cubicBezTo>
                      <a:pt x="29697" y="3222"/>
                      <a:pt x="29545" y="1611"/>
                      <a:pt x="293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52"/>
              <p:cNvSpPr/>
              <p:nvPr/>
            </p:nvSpPr>
            <p:spPr>
              <a:xfrm>
                <a:off x="6245389" y="2807944"/>
                <a:ext cx="596909" cy="170196"/>
              </a:xfrm>
              <a:custGeom>
                <a:avLst/>
                <a:gdLst/>
                <a:ahLst/>
                <a:cxnLst/>
                <a:rect l="l" t="t" r="r" b="b"/>
                <a:pathLst>
                  <a:path w="29029" h="8277" extrusionOk="0">
                    <a:moveTo>
                      <a:pt x="28907" y="1"/>
                    </a:moveTo>
                    <a:cubicBezTo>
                      <a:pt x="23146" y="2049"/>
                      <a:pt x="16987" y="3012"/>
                      <a:pt x="10818" y="3012"/>
                    </a:cubicBezTo>
                    <a:cubicBezTo>
                      <a:pt x="7189" y="3012"/>
                      <a:pt x="3557" y="2679"/>
                      <a:pt x="1" y="2037"/>
                    </a:cubicBezTo>
                    <a:lnTo>
                      <a:pt x="1" y="2037"/>
                    </a:lnTo>
                    <a:cubicBezTo>
                      <a:pt x="365" y="3770"/>
                      <a:pt x="821" y="5685"/>
                      <a:pt x="1308" y="7721"/>
                    </a:cubicBezTo>
                    <a:cubicBezTo>
                      <a:pt x="3705" y="8090"/>
                      <a:pt x="6132" y="8277"/>
                      <a:pt x="8562" y="8277"/>
                    </a:cubicBezTo>
                    <a:cubicBezTo>
                      <a:pt x="15344" y="8277"/>
                      <a:pt x="22147" y="6821"/>
                      <a:pt x="28390" y="3800"/>
                    </a:cubicBezTo>
                    <a:cubicBezTo>
                      <a:pt x="28603" y="3739"/>
                      <a:pt x="28846" y="3618"/>
                      <a:pt x="29029" y="3557"/>
                    </a:cubicBezTo>
                    <a:cubicBezTo>
                      <a:pt x="29029" y="2493"/>
                      <a:pt x="28968" y="1308"/>
                      <a:pt x="289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52"/>
              <p:cNvSpPr/>
              <p:nvPr/>
            </p:nvSpPr>
            <p:spPr>
              <a:xfrm>
                <a:off x="6273518" y="2881083"/>
                <a:ext cx="570034" cy="167379"/>
              </a:xfrm>
              <a:custGeom>
                <a:avLst/>
                <a:gdLst/>
                <a:ahLst/>
                <a:cxnLst/>
                <a:rect l="l" t="t" r="r" b="b"/>
                <a:pathLst>
                  <a:path w="27722" h="8140" extrusionOk="0">
                    <a:moveTo>
                      <a:pt x="27691" y="0"/>
                    </a:moveTo>
                    <a:cubicBezTo>
                      <a:pt x="27478" y="61"/>
                      <a:pt x="27235" y="182"/>
                      <a:pt x="27022" y="243"/>
                    </a:cubicBezTo>
                    <a:cubicBezTo>
                      <a:pt x="20764" y="3249"/>
                      <a:pt x="13942" y="4715"/>
                      <a:pt x="7169" y="4715"/>
                    </a:cubicBezTo>
                    <a:cubicBezTo>
                      <a:pt x="4764" y="4715"/>
                      <a:pt x="2366" y="4531"/>
                      <a:pt x="0" y="4164"/>
                    </a:cubicBezTo>
                    <a:lnTo>
                      <a:pt x="0" y="4164"/>
                    </a:lnTo>
                    <a:cubicBezTo>
                      <a:pt x="61" y="4499"/>
                      <a:pt x="152" y="4863"/>
                      <a:pt x="244" y="5228"/>
                    </a:cubicBezTo>
                    <a:cubicBezTo>
                      <a:pt x="771" y="7407"/>
                      <a:pt x="3878" y="8140"/>
                      <a:pt x="7819" y="8140"/>
                    </a:cubicBezTo>
                    <a:cubicBezTo>
                      <a:pt x="15918" y="8140"/>
                      <a:pt x="27539" y="5046"/>
                      <a:pt x="27539" y="5046"/>
                    </a:cubicBezTo>
                    <a:cubicBezTo>
                      <a:pt x="27539" y="5046"/>
                      <a:pt x="27721" y="3100"/>
                      <a:pt x="276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52"/>
              <p:cNvSpPr/>
              <p:nvPr/>
            </p:nvSpPr>
            <p:spPr>
              <a:xfrm>
                <a:off x="6209138" y="2519194"/>
                <a:ext cx="602543" cy="164006"/>
              </a:xfrm>
              <a:custGeom>
                <a:avLst/>
                <a:gdLst/>
                <a:ahLst/>
                <a:cxnLst/>
                <a:rect l="l" t="t" r="r" b="b"/>
                <a:pathLst>
                  <a:path w="29303" h="7976" extrusionOk="0">
                    <a:moveTo>
                      <a:pt x="28329" y="1"/>
                    </a:moveTo>
                    <a:cubicBezTo>
                      <a:pt x="21647" y="3041"/>
                      <a:pt x="14380" y="4486"/>
                      <a:pt x="6947" y="4486"/>
                    </a:cubicBezTo>
                    <a:cubicBezTo>
                      <a:pt x="4643" y="4486"/>
                      <a:pt x="2324" y="4347"/>
                      <a:pt x="1" y="4074"/>
                    </a:cubicBezTo>
                    <a:lnTo>
                      <a:pt x="1" y="4074"/>
                    </a:lnTo>
                    <a:cubicBezTo>
                      <a:pt x="1" y="4986"/>
                      <a:pt x="92" y="5837"/>
                      <a:pt x="153" y="6718"/>
                    </a:cubicBezTo>
                    <a:cubicBezTo>
                      <a:pt x="3407" y="7578"/>
                      <a:pt x="6727" y="7976"/>
                      <a:pt x="10052" y="7976"/>
                    </a:cubicBezTo>
                    <a:cubicBezTo>
                      <a:pt x="16603" y="7976"/>
                      <a:pt x="23173" y="6432"/>
                      <a:pt x="29302" y="3831"/>
                    </a:cubicBezTo>
                    <a:cubicBezTo>
                      <a:pt x="29029" y="2554"/>
                      <a:pt x="28694" y="1247"/>
                      <a:pt x="283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52"/>
              <p:cNvSpPr/>
              <p:nvPr/>
            </p:nvSpPr>
            <p:spPr>
              <a:xfrm>
                <a:off x="6755386" y="2681077"/>
                <a:ext cx="302536" cy="328774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5989" extrusionOk="0">
                    <a:moveTo>
                      <a:pt x="7390" y="1"/>
                    </a:moveTo>
                    <a:cubicBezTo>
                      <a:pt x="3857" y="1"/>
                      <a:pt x="1" y="973"/>
                      <a:pt x="1" y="973"/>
                    </a:cubicBezTo>
                    <a:lnTo>
                      <a:pt x="1642" y="15988"/>
                    </a:lnTo>
                    <a:cubicBezTo>
                      <a:pt x="1642" y="15988"/>
                      <a:pt x="9666" y="14955"/>
                      <a:pt x="12037" y="14043"/>
                    </a:cubicBezTo>
                    <a:cubicBezTo>
                      <a:pt x="14408" y="13162"/>
                      <a:pt x="14712" y="5806"/>
                      <a:pt x="12858" y="2007"/>
                    </a:cubicBezTo>
                    <a:cubicBezTo>
                      <a:pt x="12091" y="460"/>
                      <a:pt x="9817" y="1"/>
                      <a:pt x="73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52"/>
              <p:cNvSpPr/>
              <p:nvPr/>
            </p:nvSpPr>
            <p:spPr>
              <a:xfrm>
                <a:off x="6643508" y="2292088"/>
                <a:ext cx="371276" cy="720901"/>
              </a:xfrm>
              <a:custGeom>
                <a:avLst/>
                <a:gdLst/>
                <a:ahLst/>
                <a:cxnLst/>
                <a:rect l="l" t="t" r="r" b="b"/>
                <a:pathLst>
                  <a:path w="18056" h="35059" extrusionOk="0">
                    <a:moveTo>
                      <a:pt x="4752" y="1"/>
                    </a:moveTo>
                    <a:cubicBezTo>
                      <a:pt x="2132" y="1"/>
                      <a:pt x="1" y="711"/>
                      <a:pt x="1" y="711"/>
                    </a:cubicBezTo>
                    <a:lnTo>
                      <a:pt x="5320" y="35058"/>
                    </a:lnTo>
                    <a:cubicBezTo>
                      <a:pt x="5320" y="35058"/>
                      <a:pt x="13496" y="34663"/>
                      <a:pt x="15776" y="33235"/>
                    </a:cubicBezTo>
                    <a:cubicBezTo>
                      <a:pt x="18056" y="31776"/>
                      <a:pt x="16566" y="15210"/>
                      <a:pt x="13679" y="6183"/>
                    </a:cubicBezTo>
                    <a:cubicBezTo>
                      <a:pt x="12105" y="1122"/>
                      <a:pt x="8043" y="1"/>
                      <a:pt x="47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52"/>
              <p:cNvSpPr/>
              <p:nvPr/>
            </p:nvSpPr>
            <p:spPr>
              <a:xfrm>
                <a:off x="6302263" y="2313513"/>
                <a:ext cx="239121" cy="109351"/>
              </a:xfrm>
              <a:custGeom>
                <a:avLst/>
                <a:gdLst/>
                <a:ahLst/>
                <a:cxnLst/>
                <a:rect l="l" t="t" r="r" b="b"/>
                <a:pathLst>
                  <a:path w="11629" h="5318" extrusionOk="0">
                    <a:moveTo>
                      <a:pt x="10505" y="0"/>
                    </a:moveTo>
                    <a:cubicBezTo>
                      <a:pt x="10479" y="0"/>
                      <a:pt x="10453" y="2"/>
                      <a:pt x="10426" y="4"/>
                    </a:cubicBezTo>
                    <a:cubicBezTo>
                      <a:pt x="9089" y="125"/>
                      <a:pt x="7083" y="338"/>
                      <a:pt x="5502" y="642"/>
                    </a:cubicBezTo>
                    <a:cubicBezTo>
                      <a:pt x="4134" y="946"/>
                      <a:pt x="2523" y="1341"/>
                      <a:pt x="1308" y="1615"/>
                    </a:cubicBezTo>
                    <a:cubicBezTo>
                      <a:pt x="335" y="1828"/>
                      <a:pt x="1" y="3013"/>
                      <a:pt x="669" y="3682"/>
                    </a:cubicBezTo>
                    <a:cubicBezTo>
                      <a:pt x="1472" y="4510"/>
                      <a:pt x="2752" y="5317"/>
                      <a:pt x="4644" y="5317"/>
                    </a:cubicBezTo>
                    <a:cubicBezTo>
                      <a:pt x="5044" y="5317"/>
                      <a:pt x="5472" y="5281"/>
                      <a:pt x="5928" y="5201"/>
                    </a:cubicBezTo>
                    <a:cubicBezTo>
                      <a:pt x="8967" y="4685"/>
                      <a:pt x="10518" y="2709"/>
                      <a:pt x="11277" y="1341"/>
                    </a:cubicBezTo>
                    <a:cubicBezTo>
                      <a:pt x="11628" y="727"/>
                      <a:pt x="11163" y="0"/>
                      <a:pt x="105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52"/>
              <p:cNvSpPr/>
              <p:nvPr/>
            </p:nvSpPr>
            <p:spPr>
              <a:xfrm>
                <a:off x="6450391" y="2294226"/>
                <a:ext cx="367534" cy="654381"/>
              </a:xfrm>
              <a:custGeom>
                <a:avLst/>
                <a:gdLst/>
                <a:ahLst/>
                <a:cxnLst/>
                <a:rect l="l" t="t" r="r" b="b"/>
                <a:pathLst>
                  <a:path w="17874" h="31824" extrusionOk="0">
                    <a:moveTo>
                      <a:pt x="7410" y="0"/>
                    </a:moveTo>
                    <a:cubicBezTo>
                      <a:pt x="5251" y="0"/>
                      <a:pt x="1821" y="894"/>
                      <a:pt x="1003" y="6352"/>
                    </a:cubicBezTo>
                    <a:cubicBezTo>
                      <a:pt x="0" y="12857"/>
                      <a:pt x="5806" y="28237"/>
                      <a:pt x="17873" y="31824"/>
                    </a:cubicBezTo>
                    <a:lnTo>
                      <a:pt x="17265" y="28115"/>
                    </a:lnTo>
                    <a:cubicBezTo>
                      <a:pt x="17265" y="28115"/>
                      <a:pt x="9879" y="26292"/>
                      <a:pt x="6353" y="17416"/>
                    </a:cubicBezTo>
                    <a:cubicBezTo>
                      <a:pt x="3618" y="10577"/>
                      <a:pt x="4803" y="6839"/>
                      <a:pt x="5745" y="4863"/>
                    </a:cubicBezTo>
                    <a:cubicBezTo>
                      <a:pt x="6687" y="2887"/>
                      <a:pt x="12098" y="2340"/>
                      <a:pt x="12098" y="2340"/>
                    </a:cubicBezTo>
                    <a:lnTo>
                      <a:pt x="9210" y="212"/>
                    </a:lnTo>
                    <a:cubicBezTo>
                      <a:pt x="9210" y="212"/>
                      <a:pt x="8461" y="0"/>
                      <a:pt x="74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52"/>
              <p:cNvSpPr/>
              <p:nvPr/>
            </p:nvSpPr>
            <p:spPr>
              <a:xfrm>
                <a:off x="6302901" y="2222959"/>
                <a:ext cx="190018" cy="117412"/>
              </a:xfrm>
              <a:custGeom>
                <a:avLst/>
                <a:gdLst/>
                <a:ahLst/>
                <a:cxnLst/>
                <a:rect l="l" t="t" r="r" b="b"/>
                <a:pathLst>
                  <a:path w="9241" h="5710" extrusionOk="0">
                    <a:moveTo>
                      <a:pt x="7994" y="0"/>
                    </a:moveTo>
                    <a:lnTo>
                      <a:pt x="0" y="2645"/>
                    </a:lnTo>
                    <a:lnTo>
                      <a:pt x="1216" y="5684"/>
                    </a:lnTo>
                    <a:cubicBezTo>
                      <a:pt x="1421" y="5702"/>
                      <a:pt x="1623" y="5710"/>
                      <a:pt x="1824" y="5710"/>
                    </a:cubicBezTo>
                    <a:cubicBezTo>
                      <a:pt x="2309" y="5710"/>
                      <a:pt x="2788" y="5667"/>
                      <a:pt x="3283" y="5624"/>
                    </a:cubicBezTo>
                    <a:cubicBezTo>
                      <a:pt x="5410" y="5441"/>
                      <a:pt x="7538" y="4499"/>
                      <a:pt x="9240" y="3040"/>
                    </a:cubicBezTo>
                    <a:lnTo>
                      <a:pt x="7994" y="0"/>
                    </a:lnTo>
                    <a:close/>
                  </a:path>
                </a:pathLst>
              </a:custGeom>
              <a:solidFill>
                <a:srgbClr val="E1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52"/>
              <p:cNvSpPr/>
              <p:nvPr/>
            </p:nvSpPr>
            <p:spPr>
              <a:xfrm>
                <a:off x="6327883" y="2286084"/>
                <a:ext cx="181279" cy="107048"/>
              </a:xfrm>
              <a:custGeom>
                <a:avLst/>
                <a:gdLst/>
                <a:ahLst/>
                <a:cxnLst/>
                <a:rect l="l" t="t" r="r" b="b"/>
                <a:pathLst>
                  <a:path w="8816" h="5206" extrusionOk="0">
                    <a:moveTo>
                      <a:pt x="8025" y="0"/>
                    </a:moveTo>
                    <a:cubicBezTo>
                      <a:pt x="6323" y="1429"/>
                      <a:pt x="4165" y="2371"/>
                      <a:pt x="2068" y="2554"/>
                    </a:cubicBezTo>
                    <a:cubicBezTo>
                      <a:pt x="1369" y="2645"/>
                      <a:pt x="730" y="2675"/>
                      <a:pt x="1" y="2675"/>
                    </a:cubicBezTo>
                    <a:lnTo>
                      <a:pt x="670" y="4256"/>
                    </a:lnTo>
                    <a:cubicBezTo>
                      <a:pt x="1450" y="4887"/>
                      <a:pt x="2445" y="5205"/>
                      <a:pt x="3492" y="5205"/>
                    </a:cubicBezTo>
                    <a:cubicBezTo>
                      <a:pt x="5423" y="5205"/>
                      <a:pt x="7535" y="4122"/>
                      <a:pt x="8816" y="1915"/>
                    </a:cubicBezTo>
                    <a:lnTo>
                      <a:pt x="802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52"/>
              <p:cNvSpPr/>
              <p:nvPr/>
            </p:nvSpPr>
            <p:spPr>
              <a:xfrm>
                <a:off x="6555380" y="1951788"/>
                <a:ext cx="145603" cy="151073"/>
              </a:xfrm>
              <a:custGeom>
                <a:avLst/>
                <a:gdLst/>
                <a:ahLst/>
                <a:cxnLst/>
                <a:rect l="l" t="t" r="r" b="b"/>
                <a:pathLst>
                  <a:path w="7081" h="7347" extrusionOk="0">
                    <a:moveTo>
                      <a:pt x="2837" y="0"/>
                    </a:moveTo>
                    <a:cubicBezTo>
                      <a:pt x="1347" y="0"/>
                      <a:pt x="1" y="1182"/>
                      <a:pt x="1" y="1182"/>
                    </a:cubicBezTo>
                    <a:lnTo>
                      <a:pt x="487" y="6441"/>
                    </a:lnTo>
                    <a:cubicBezTo>
                      <a:pt x="1198" y="7058"/>
                      <a:pt x="2067" y="7346"/>
                      <a:pt x="2908" y="7346"/>
                    </a:cubicBezTo>
                    <a:cubicBezTo>
                      <a:pt x="5087" y="7346"/>
                      <a:pt x="7080" y="5413"/>
                      <a:pt x="5654" y="2276"/>
                    </a:cubicBezTo>
                    <a:cubicBezTo>
                      <a:pt x="4889" y="526"/>
                      <a:pt x="3831" y="0"/>
                      <a:pt x="283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52"/>
              <p:cNvSpPr/>
              <p:nvPr/>
            </p:nvSpPr>
            <p:spPr>
              <a:xfrm>
                <a:off x="6016001" y="2057168"/>
                <a:ext cx="138159" cy="151258"/>
              </a:xfrm>
              <a:custGeom>
                <a:avLst/>
                <a:gdLst/>
                <a:ahLst/>
                <a:cxnLst/>
                <a:rect l="l" t="t" r="r" b="b"/>
                <a:pathLst>
                  <a:path w="6719" h="7356" extrusionOk="0">
                    <a:moveTo>
                      <a:pt x="3473" y="1"/>
                    </a:moveTo>
                    <a:cubicBezTo>
                      <a:pt x="2079" y="1"/>
                      <a:pt x="1" y="532"/>
                      <a:pt x="184" y="3747"/>
                    </a:cubicBezTo>
                    <a:cubicBezTo>
                      <a:pt x="361" y="6260"/>
                      <a:pt x="1844" y="7356"/>
                      <a:pt x="3380" y="7356"/>
                    </a:cubicBezTo>
                    <a:cubicBezTo>
                      <a:pt x="4743" y="7356"/>
                      <a:pt x="6147" y="6494"/>
                      <a:pt x="6719" y="4994"/>
                    </a:cubicBezTo>
                    <a:lnTo>
                      <a:pt x="4682" y="130"/>
                    </a:lnTo>
                    <a:cubicBezTo>
                      <a:pt x="4682" y="130"/>
                      <a:pt x="4161" y="1"/>
                      <a:pt x="34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52"/>
              <p:cNvSpPr/>
              <p:nvPr/>
            </p:nvSpPr>
            <p:spPr>
              <a:xfrm>
                <a:off x="6034136" y="2089635"/>
                <a:ext cx="106288" cy="79597"/>
              </a:xfrm>
              <a:custGeom>
                <a:avLst/>
                <a:gdLst/>
                <a:ahLst/>
                <a:cxnLst/>
                <a:rect l="l" t="t" r="r" b="b"/>
                <a:pathLst>
                  <a:path w="5169" h="3871" extrusionOk="0">
                    <a:moveTo>
                      <a:pt x="2138" y="0"/>
                    </a:moveTo>
                    <a:cubicBezTo>
                      <a:pt x="1918" y="0"/>
                      <a:pt x="1702" y="35"/>
                      <a:pt x="1490" y="101"/>
                    </a:cubicBezTo>
                    <a:cubicBezTo>
                      <a:pt x="548" y="405"/>
                      <a:pt x="92" y="1408"/>
                      <a:pt x="31" y="1439"/>
                    </a:cubicBezTo>
                    <a:cubicBezTo>
                      <a:pt x="1" y="1469"/>
                      <a:pt x="31" y="1500"/>
                      <a:pt x="92" y="1560"/>
                    </a:cubicBezTo>
                    <a:cubicBezTo>
                      <a:pt x="100" y="1569"/>
                      <a:pt x="108" y="1572"/>
                      <a:pt x="117" y="1572"/>
                    </a:cubicBezTo>
                    <a:cubicBezTo>
                      <a:pt x="141" y="1572"/>
                      <a:pt x="169" y="1544"/>
                      <a:pt x="214" y="1500"/>
                    </a:cubicBezTo>
                    <a:cubicBezTo>
                      <a:pt x="214" y="1469"/>
                      <a:pt x="639" y="557"/>
                      <a:pt x="1521" y="253"/>
                    </a:cubicBezTo>
                    <a:cubicBezTo>
                      <a:pt x="1703" y="185"/>
                      <a:pt x="1898" y="151"/>
                      <a:pt x="2103" y="151"/>
                    </a:cubicBezTo>
                    <a:cubicBezTo>
                      <a:pt x="2444" y="151"/>
                      <a:pt x="2812" y="246"/>
                      <a:pt x="3192" y="436"/>
                    </a:cubicBezTo>
                    <a:cubicBezTo>
                      <a:pt x="4895" y="1317"/>
                      <a:pt x="4135" y="3718"/>
                      <a:pt x="4135" y="3749"/>
                    </a:cubicBezTo>
                    <a:cubicBezTo>
                      <a:pt x="4135" y="3779"/>
                      <a:pt x="4195" y="3870"/>
                      <a:pt x="4226" y="3870"/>
                    </a:cubicBezTo>
                    <a:lnTo>
                      <a:pt x="4256" y="3870"/>
                    </a:lnTo>
                    <a:cubicBezTo>
                      <a:pt x="4297" y="3870"/>
                      <a:pt x="4310" y="3857"/>
                      <a:pt x="4324" y="3857"/>
                    </a:cubicBezTo>
                    <a:cubicBezTo>
                      <a:pt x="4331" y="3857"/>
                      <a:pt x="4337" y="3860"/>
                      <a:pt x="4347" y="3870"/>
                    </a:cubicBezTo>
                    <a:cubicBezTo>
                      <a:pt x="4378" y="3810"/>
                      <a:pt x="5168" y="1287"/>
                      <a:pt x="3314" y="314"/>
                    </a:cubicBezTo>
                    <a:cubicBezTo>
                      <a:pt x="2910" y="102"/>
                      <a:pt x="2518" y="0"/>
                      <a:pt x="21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52"/>
              <p:cNvSpPr/>
              <p:nvPr/>
            </p:nvSpPr>
            <p:spPr>
              <a:xfrm>
                <a:off x="6067261" y="2117764"/>
                <a:ext cx="58788" cy="18342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892" extrusionOk="0">
                    <a:moveTo>
                      <a:pt x="1712" y="0"/>
                    </a:moveTo>
                    <a:cubicBezTo>
                      <a:pt x="803" y="0"/>
                      <a:pt x="31" y="709"/>
                      <a:pt x="31" y="709"/>
                    </a:cubicBezTo>
                    <a:cubicBezTo>
                      <a:pt x="1" y="740"/>
                      <a:pt x="1" y="831"/>
                      <a:pt x="31" y="861"/>
                    </a:cubicBezTo>
                    <a:cubicBezTo>
                      <a:pt x="31" y="891"/>
                      <a:pt x="62" y="891"/>
                      <a:pt x="122" y="891"/>
                    </a:cubicBezTo>
                    <a:cubicBezTo>
                      <a:pt x="122" y="891"/>
                      <a:pt x="153" y="891"/>
                      <a:pt x="122" y="861"/>
                    </a:cubicBezTo>
                    <a:cubicBezTo>
                      <a:pt x="122" y="839"/>
                      <a:pt x="835" y="200"/>
                      <a:pt x="1666" y="200"/>
                    </a:cubicBezTo>
                    <a:cubicBezTo>
                      <a:pt x="1986" y="200"/>
                      <a:pt x="2324" y="295"/>
                      <a:pt x="2645" y="557"/>
                    </a:cubicBezTo>
                    <a:cubicBezTo>
                      <a:pt x="2691" y="572"/>
                      <a:pt x="2721" y="580"/>
                      <a:pt x="2744" y="580"/>
                    </a:cubicBezTo>
                    <a:cubicBezTo>
                      <a:pt x="2767" y="580"/>
                      <a:pt x="2782" y="572"/>
                      <a:pt x="2797" y="557"/>
                    </a:cubicBezTo>
                    <a:cubicBezTo>
                      <a:pt x="2858" y="466"/>
                      <a:pt x="2858" y="436"/>
                      <a:pt x="2797" y="405"/>
                    </a:cubicBezTo>
                    <a:cubicBezTo>
                      <a:pt x="2440" y="107"/>
                      <a:pt x="2066" y="0"/>
                      <a:pt x="17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52"/>
              <p:cNvSpPr/>
              <p:nvPr/>
            </p:nvSpPr>
            <p:spPr>
              <a:xfrm>
                <a:off x="6055397" y="1700275"/>
                <a:ext cx="553769" cy="598986"/>
              </a:xfrm>
              <a:custGeom>
                <a:avLst/>
                <a:gdLst/>
                <a:ahLst/>
                <a:cxnLst/>
                <a:rect l="l" t="t" r="r" b="b"/>
                <a:pathLst>
                  <a:path w="26931" h="29130" extrusionOk="0">
                    <a:moveTo>
                      <a:pt x="13911" y="1"/>
                    </a:moveTo>
                    <a:cubicBezTo>
                      <a:pt x="13734" y="1"/>
                      <a:pt x="13555" y="4"/>
                      <a:pt x="13374" y="10"/>
                    </a:cubicBezTo>
                    <a:cubicBezTo>
                      <a:pt x="5289" y="283"/>
                      <a:pt x="578" y="3779"/>
                      <a:pt x="456" y="9372"/>
                    </a:cubicBezTo>
                    <a:cubicBezTo>
                      <a:pt x="456" y="9372"/>
                      <a:pt x="0" y="14448"/>
                      <a:pt x="1854" y="21104"/>
                    </a:cubicBezTo>
                    <a:cubicBezTo>
                      <a:pt x="3115" y="25593"/>
                      <a:pt x="7458" y="29130"/>
                      <a:pt x="12770" y="29130"/>
                    </a:cubicBezTo>
                    <a:cubicBezTo>
                      <a:pt x="13609" y="29130"/>
                      <a:pt x="14471" y="29042"/>
                      <a:pt x="15350" y="28855"/>
                    </a:cubicBezTo>
                    <a:cubicBezTo>
                      <a:pt x="21429" y="27548"/>
                      <a:pt x="26931" y="23414"/>
                      <a:pt x="26475" y="14569"/>
                    </a:cubicBezTo>
                    <a:cubicBezTo>
                      <a:pt x="25999" y="5861"/>
                      <a:pt x="21717" y="1"/>
                      <a:pt x="1391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52"/>
              <p:cNvSpPr/>
              <p:nvPr/>
            </p:nvSpPr>
            <p:spPr>
              <a:xfrm>
                <a:off x="6559143" y="1981233"/>
                <a:ext cx="96274" cy="96047"/>
              </a:xfrm>
              <a:custGeom>
                <a:avLst/>
                <a:gdLst/>
                <a:ahLst/>
                <a:cxnLst/>
                <a:rect l="l" t="t" r="r" b="b"/>
                <a:pathLst>
                  <a:path w="4682" h="4671" extrusionOk="0">
                    <a:moveTo>
                      <a:pt x="3049" y="0"/>
                    </a:moveTo>
                    <a:cubicBezTo>
                      <a:pt x="2947" y="0"/>
                      <a:pt x="2842" y="8"/>
                      <a:pt x="2736" y="24"/>
                    </a:cubicBezTo>
                    <a:cubicBezTo>
                      <a:pt x="2128" y="85"/>
                      <a:pt x="1642" y="480"/>
                      <a:pt x="1216" y="1027"/>
                    </a:cubicBezTo>
                    <a:cubicBezTo>
                      <a:pt x="0" y="2759"/>
                      <a:pt x="1915" y="4614"/>
                      <a:pt x="1946" y="4644"/>
                    </a:cubicBezTo>
                    <a:cubicBezTo>
                      <a:pt x="2037" y="4583"/>
                      <a:pt x="2037" y="4522"/>
                      <a:pt x="1976" y="4492"/>
                    </a:cubicBezTo>
                    <a:cubicBezTo>
                      <a:pt x="1976" y="4492"/>
                      <a:pt x="213" y="2729"/>
                      <a:pt x="1307" y="1148"/>
                    </a:cubicBezTo>
                    <a:cubicBezTo>
                      <a:pt x="1672" y="571"/>
                      <a:pt x="2189" y="267"/>
                      <a:pt x="2705" y="206"/>
                    </a:cubicBezTo>
                    <a:cubicBezTo>
                      <a:pt x="2807" y="189"/>
                      <a:pt x="2907" y="182"/>
                      <a:pt x="3005" y="182"/>
                    </a:cubicBezTo>
                    <a:cubicBezTo>
                      <a:pt x="3796" y="182"/>
                      <a:pt x="4472" y="665"/>
                      <a:pt x="4499" y="692"/>
                    </a:cubicBezTo>
                    <a:cubicBezTo>
                      <a:pt x="4514" y="708"/>
                      <a:pt x="4544" y="715"/>
                      <a:pt x="4575" y="715"/>
                    </a:cubicBezTo>
                    <a:cubicBezTo>
                      <a:pt x="4605" y="715"/>
                      <a:pt x="4636" y="708"/>
                      <a:pt x="4651" y="692"/>
                    </a:cubicBezTo>
                    <a:cubicBezTo>
                      <a:pt x="4681" y="662"/>
                      <a:pt x="4681" y="571"/>
                      <a:pt x="4651" y="541"/>
                    </a:cubicBezTo>
                    <a:cubicBezTo>
                      <a:pt x="4596" y="513"/>
                      <a:pt x="3911" y="0"/>
                      <a:pt x="3049" y="0"/>
                    </a:cubicBezTo>
                    <a:close/>
                    <a:moveTo>
                      <a:pt x="1946" y="4644"/>
                    </a:moveTo>
                    <a:cubicBezTo>
                      <a:pt x="1905" y="4644"/>
                      <a:pt x="1905" y="4671"/>
                      <a:pt x="1919" y="4671"/>
                    </a:cubicBezTo>
                    <a:cubicBezTo>
                      <a:pt x="1925" y="4671"/>
                      <a:pt x="1935" y="4664"/>
                      <a:pt x="1946" y="464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52"/>
              <p:cNvSpPr/>
              <p:nvPr/>
            </p:nvSpPr>
            <p:spPr>
              <a:xfrm>
                <a:off x="6576004" y="2018142"/>
                <a:ext cx="56280" cy="25703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1250" extrusionOk="0">
                    <a:moveTo>
                      <a:pt x="1905" y="0"/>
                    </a:moveTo>
                    <a:cubicBezTo>
                      <a:pt x="1282" y="0"/>
                      <a:pt x="433" y="186"/>
                      <a:pt x="31" y="1116"/>
                    </a:cubicBezTo>
                    <a:cubicBezTo>
                      <a:pt x="1" y="1147"/>
                      <a:pt x="31" y="1238"/>
                      <a:pt x="62" y="1238"/>
                    </a:cubicBezTo>
                    <a:cubicBezTo>
                      <a:pt x="70" y="1246"/>
                      <a:pt x="82" y="1250"/>
                      <a:pt x="96" y="1250"/>
                    </a:cubicBezTo>
                    <a:cubicBezTo>
                      <a:pt x="134" y="1250"/>
                      <a:pt x="183" y="1222"/>
                      <a:pt x="183" y="1177"/>
                    </a:cubicBezTo>
                    <a:cubicBezTo>
                      <a:pt x="542" y="353"/>
                      <a:pt x="1292" y="183"/>
                      <a:pt x="1859" y="183"/>
                    </a:cubicBezTo>
                    <a:cubicBezTo>
                      <a:pt x="2253" y="183"/>
                      <a:pt x="2560" y="265"/>
                      <a:pt x="2585" y="265"/>
                    </a:cubicBezTo>
                    <a:lnTo>
                      <a:pt x="2645" y="265"/>
                    </a:lnTo>
                    <a:cubicBezTo>
                      <a:pt x="2676" y="265"/>
                      <a:pt x="2676" y="235"/>
                      <a:pt x="2737" y="204"/>
                    </a:cubicBezTo>
                    <a:cubicBezTo>
                      <a:pt x="2737" y="174"/>
                      <a:pt x="2737" y="83"/>
                      <a:pt x="2645" y="83"/>
                    </a:cubicBezTo>
                    <a:cubicBezTo>
                      <a:pt x="2633" y="83"/>
                      <a:pt x="2320" y="0"/>
                      <a:pt x="1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52"/>
              <p:cNvSpPr/>
              <p:nvPr/>
            </p:nvSpPr>
            <p:spPr>
              <a:xfrm>
                <a:off x="6149139" y="2114186"/>
                <a:ext cx="130654" cy="70118"/>
              </a:xfrm>
              <a:custGeom>
                <a:avLst/>
                <a:gdLst/>
                <a:ahLst/>
                <a:cxnLst/>
                <a:rect l="l" t="t" r="r" b="b"/>
                <a:pathLst>
                  <a:path w="6354" h="3410" extrusionOk="0">
                    <a:moveTo>
                      <a:pt x="3111" y="1"/>
                    </a:moveTo>
                    <a:cubicBezTo>
                      <a:pt x="1459" y="1"/>
                      <a:pt x="91" y="661"/>
                      <a:pt x="31" y="1582"/>
                    </a:cubicBezTo>
                    <a:cubicBezTo>
                      <a:pt x="1" y="2524"/>
                      <a:pt x="1368" y="3315"/>
                      <a:pt x="3131" y="3406"/>
                    </a:cubicBezTo>
                    <a:cubicBezTo>
                      <a:pt x="3198" y="3408"/>
                      <a:pt x="3264" y="3409"/>
                      <a:pt x="3330" y="3409"/>
                    </a:cubicBezTo>
                    <a:cubicBezTo>
                      <a:pt x="4943" y="3409"/>
                      <a:pt x="6265" y="2702"/>
                      <a:pt x="6323" y="1825"/>
                    </a:cubicBezTo>
                    <a:cubicBezTo>
                      <a:pt x="6353" y="914"/>
                      <a:pt x="4955" y="93"/>
                      <a:pt x="3223" y="2"/>
                    </a:cubicBezTo>
                    <a:cubicBezTo>
                      <a:pt x="3185" y="1"/>
                      <a:pt x="3148" y="1"/>
                      <a:pt x="31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52"/>
              <p:cNvSpPr/>
              <p:nvPr/>
            </p:nvSpPr>
            <p:spPr>
              <a:xfrm>
                <a:off x="6417266" y="2055770"/>
                <a:ext cx="134396" cy="78981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3841" extrusionOk="0">
                    <a:moveTo>
                      <a:pt x="4491" y="1"/>
                    </a:moveTo>
                    <a:cubicBezTo>
                      <a:pt x="3931" y="1"/>
                      <a:pt x="3291" y="125"/>
                      <a:pt x="2645" y="381"/>
                    </a:cubicBezTo>
                    <a:cubicBezTo>
                      <a:pt x="1064" y="1019"/>
                      <a:pt x="0" y="2204"/>
                      <a:pt x="335" y="3086"/>
                    </a:cubicBezTo>
                    <a:cubicBezTo>
                      <a:pt x="535" y="3578"/>
                      <a:pt x="1185" y="3841"/>
                      <a:pt x="2020" y="3841"/>
                    </a:cubicBezTo>
                    <a:cubicBezTo>
                      <a:pt x="2577" y="3841"/>
                      <a:pt x="3216" y="3724"/>
                      <a:pt x="3861" y="3481"/>
                    </a:cubicBezTo>
                    <a:cubicBezTo>
                      <a:pt x="5472" y="2843"/>
                      <a:pt x="6536" y="1688"/>
                      <a:pt x="6201" y="806"/>
                    </a:cubicBezTo>
                    <a:cubicBezTo>
                      <a:pt x="5983" y="278"/>
                      <a:pt x="5327" y="1"/>
                      <a:pt x="44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52"/>
              <p:cNvSpPr/>
              <p:nvPr/>
            </p:nvSpPr>
            <p:spPr>
              <a:xfrm>
                <a:off x="6155390" y="1935688"/>
                <a:ext cx="106267" cy="67774"/>
              </a:xfrm>
              <a:custGeom>
                <a:avLst/>
                <a:gdLst/>
                <a:ahLst/>
                <a:cxnLst/>
                <a:rect l="l" t="t" r="r" b="b"/>
                <a:pathLst>
                  <a:path w="5168" h="3296" extrusionOk="0">
                    <a:moveTo>
                      <a:pt x="4069" y="0"/>
                    </a:moveTo>
                    <a:cubicBezTo>
                      <a:pt x="3592" y="0"/>
                      <a:pt x="2898" y="279"/>
                      <a:pt x="1824" y="1084"/>
                    </a:cubicBezTo>
                    <a:cubicBezTo>
                      <a:pt x="1" y="2452"/>
                      <a:pt x="1064" y="3151"/>
                      <a:pt x="1064" y="3151"/>
                    </a:cubicBezTo>
                    <a:cubicBezTo>
                      <a:pt x="1219" y="3248"/>
                      <a:pt x="1395" y="3296"/>
                      <a:pt x="1593" y="3296"/>
                    </a:cubicBezTo>
                    <a:cubicBezTo>
                      <a:pt x="2139" y="3296"/>
                      <a:pt x="2856" y="2938"/>
                      <a:pt x="3770" y="2269"/>
                    </a:cubicBezTo>
                    <a:cubicBezTo>
                      <a:pt x="4834" y="1540"/>
                      <a:pt x="5168" y="749"/>
                      <a:pt x="4803" y="324"/>
                    </a:cubicBezTo>
                    <a:cubicBezTo>
                      <a:pt x="4628" y="136"/>
                      <a:pt x="4402" y="0"/>
                      <a:pt x="40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52"/>
              <p:cNvSpPr/>
              <p:nvPr/>
            </p:nvSpPr>
            <p:spPr>
              <a:xfrm>
                <a:off x="6379761" y="1907519"/>
                <a:ext cx="112518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2586" extrusionOk="0">
                    <a:moveTo>
                      <a:pt x="1196" y="0"/>
                    </a:moveTo>
                    <a:cubicBezTo>
                      <a:pt x="588" y="0"/>
                      <a:pt x="322" y="240"/>
                      <a:pt x="183" y="569"/>
                    </a:cubicBezTo>
                    <a:cubicBezTo>
                      <a:pt x="1" y="1056"/>
                      <a:pt x="609" y="1755"/>
                      <a:pt x="1855" y="2150"/>
                    </a:cubicBezTo>
                    <a:cubicBezTo>
                      <a:pt x="2665" y="2431"/>
                      <a:pt x="3313" y="2586"/>
                      <a:pt x="3804" y="2586"/>
                    </a:cubicBezTo>
                    <a:cubicBezTo>
                      <a:pt x="4216" y="2586"/>
                      <a:pt x="4518" y="2477"/>
                      <a:pt x="4712" y="2241"/>
                    </a:cubicBezTo>
                    <a:cubicBezTo>
                      <a:pt x="4712" y="2241"/>
                      <a:pt x="5472" y="1299"/>
                      <a:pt x="3253" y="478"/>
                    </a:cubicBezTo>
                    <a:cubicBezTo>
                      <a:pt x="2311" y="138"/>
                      <a:pt x="1656" y="0"/>
                      <a:pt x="11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52"/>
              <p:cNvSpPr/>
              <p:nvPr/>
            </p:nvSpPr>
            <p:spPr>
              <a:xfrm>
                <a:off x="6221023" y="2042199"/>
                <a:ext cx="38143" cy="43407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11" extrusionOk="0">
                    <a:moveTo>
                      <a:pt x="859" y="1"/>
                    </a:moveTo>
                    <a:cubicBezTo>
                      <a:pt x="826" y="1"/>
                      <a:pt x="793" y="3"/>
                      <a:pt x="760" y="7"/>
                    </a:cubicBezTo>
                    <a:cubicBezTo>
                      <a:pt x="304" y="98"/>
                      <a:pt x="0" y="615"/>
                      <a:pt x="91" y="1193"/>
                    </a:cubicBezTo>
                    <a:cubicBezTo>
                      <a:pt x="148" y="1731"/>
                      <a:pt x="574" y="2111"/>
                      <a:pt x="1001" y="2111"/>
                    </a:cubicBezTo>
                    <a:cubicBezTo>
                      <a:pt x="1032" y="2111"/>
                      <a:pt x="1063" y="2109"/>
                      <a:pt x="1094" y="2104"/>
                    </a:cubicBezTo>
                    <a:cubicBezTo>
                      <a:pt x="1550" y="2044"/>
                      <a:pt x="1854" y="1497"/>
                      <a:pt x="1794" y="919"/>
                    </a:cubicBezTo>
                    <a:cubicBezTo>
                      <a:pt x="1709" y="381"/>
                      <a:pt x="1307" y="1"/>
                      <a:pt x="8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52"/>
              <p:cNvSpPr/>
              <p:nvPr/>
            </p:nvSpPr>
            <p:spPr>
              <a:xfrm>
                <a:off x="6416649" y="2001569"/>
                <a:ext cx="38143" cy="43407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11" extrusionOk="0">
                    <a:moveTo>
                      <a:pt x="859" y="1"/>
                    </a:moveTo>
                    <a:cubicBezTo>
                      <a:pt x="826" y="1"/>
                      <a:pt x="793" y="3"/>
                      <a:pt x="760" y="7"/>
                    </a:cubicBezTo>
                    <a:cubicBezTo>
                      <a:pt x="304" y="99"/>
                      <a:pt x="0" y="615"/>
                      <a:pt x="61" y="1193"/>
                    </a:cubicBezTo>
                    <a:cubicBezTo>
                      <a:pt x="146" y="1731"/>
                      <a:pt x="574" y="2111"/>
                      <a:pt x="1001" y="2111"/>
                    </a:cubicBezTo>
                    <a:cubicBezTo>
                      <a:pt x="1032" y="2111"/>
                      <a:pt x="1063" y="2109"/>
                      <a:pt x="1094" y="2105"/>
                    </a:cubicBezTo>
                    <a:cubicBezTo>
                      <a:pt x="1550" y="2044"/>
                      <a:pt x="1854" y="1497"/>
                      <a:pt x="1763" y="919"/>
                    </a:cubicBezTo>
                    <a:cubicBezTo>
                      <a:pt x="1678" y="355"/>
                      <a:pt x="1280" y="1"/>
                      <a:pt x="8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52"/>
              <p:cNvSpPr/>
              <p:nvPr/>
            </p:nvSpPr>
            <p:spPr>
              <a:xfrm>
                <a:off x="6296012" y="1896086"/>
                <a:ext cx="105650" cy="191272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9302" extrusionOk="0">
                    <a:moveTo>
                      <a:pt x="92" y="1"/>
                    </a:moveTo>
                    <a:cubicBezTo>
                      <a:pt x="31" y="1"/>
                      <a:pt x="1" y="92"/>
                      <a:pt x="1" y="122"/>
                    </a:cubicBezTo>
                    <a:cubicBezTo>
                      <a:pt x="92" y="760"/>
                      <a:pt x="882" y="6201"/>
                      <a:pt x="1460" y="6779"/>
                    </a:cubicBezTo>
                    <a:cubicBezTo>
                      <a:pt x="1596" y="6915"/>
                      <a:pt x="1793" y="7027"/>
                      <a:pt x="2056" y="7027"/>
                    </a:cubicBezTo>
                    <a:cubicBezTo>
                      <a:pt x="2381" y="7027"/>
                      <a:pt x="2807" y="6857"/>
                      <a:pt x="3344" y="6353"/>
                    </a:cubicBezTo>
                    <a:lnTo>
                      <a:pt x="3375" y="6323"/>
                    </a:lnTo>
                    <a:cubicBezTo>
                      <a:pt x="3556" y="6178"/>
                      <a:pt x="3727" y="6108"/>
                      <a:pt x="3893" y="6108"/>
                    </a:cubicBezTo>
                    <a:cubicBezTo>
                      <a:pt x="4005" y="6108"/>
                      <a:pt x="4115" y="6140"/>
                      <a:pt x="4226" y="6201"/>
                    </a:cubicBezTo>
                    <a:cubicBezTo>
                      <a:pt x="4651" y="6475"/>
                      <a:pt x="4894" y="7265"/>
                      <a:pt x="4742" y="7843"/>
                    </a:cubicBezTo>
                    <a:cubicBezTo>
                      <a:pt x="4560" y="8572"/>
                      <a:pt x="3891" y="9089"/>
                      <a:pt x="3891" y="9089"/>
                    </a:cubicBezTo>
                    <a:cubicBezTo>
                      <a:pt x="3800" y="9150"/>
                      <a:pt x="3800" y="9210"/>
                      <a:pt x="3831" y="9241"/>
                    </a:cubicBezTo>
                    <a:cubicBezTo>
                      <a:pt x="3891" y="9302"/>
                      <a:pt x="3922" y="9302"/>
                      <a:pt x="3952" y="9302"/>
                    </a:cubicBezTo>
                    <a:cubicBezTo>
                      <a:pt x="4043" y="9241"/>
                      <a:pt x="4742" y="8724"/>
                      <a:pt x="4955" y="7843"/>
                    </a:cubicBezTo>
                    <a:cubicBezTo>
                      <a:pt x="5138" y="7204"/>
                      <a:pt x="4834" y="6323"/>
                      <a:pt x="4347" y="6019"/>
                    </a:cubicBezTo>
                    <a:cubicBezTo>
                      <a:pt x="4199" y="5945"/>
                      <a:pt x="4052" y="5906"/>
                      <a:pt x="3906" y="5906"/>
                    </a:cubicBezTo>
                    <a:cubicBezTo>
                      <a:pt x="3692" y="5906"/>
                      <a:pt x="3482" y="5990"/>
                      <a:pt x="3283" y="6171"/>
                    </a:cubicBezTo>
                    <a:lnTo>
                      <a:pt x="3223" y="6201"/>
                    </a:lnTo>
                    <a:cubicBezTo>
                      <a:pt x="2773" y="6612"/>
                      <a:pt x="2386" y="6821"/>
                      <a:pt x="2070" y="6821"/>
                    </a:cubicBezTo>
                    <a:cubicBezTo>
                      <a:pt x="1895" y="6821"/>
                      <a:pt x="1742" y="6757"/>
                      <a:pt x="1612" y="6627"/>
                    </a:cubicBezTo>
                    <a:cubicBezTo>
                      <a:pt x="1156" y="6171"/>
                      <a:pt x="426" y="1764"/>
                      <a:pt x="183" y="92"/>
                    </a:cubicBezTo>
                    <a:cubicBezTo>
                      <a:pt x="183" y="61"/>
                      <a:pt x="122" y="1"/>
                      <a:pt x="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52"/>
              <p:cNvSpPr/>
              <p:nvPr/>
            </p:nvSpPr>
            <p:spPr>
              <a:xfrm>
                <a:off x="6329775" y="2131705"/>
                <a:ext cx="59385" cy="27636"/>
              </a:xfrm>
              <a:custGeom>
                <a:avLst/>
                <a:gdLst/>
                <a:ahLst/>
                <a:cxnLst/>
                <a:rect l="l" t="t" r="r" b="b"/>
                <a:pathLst>
                  <a:path w="2888" h="1344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74" y="517"/>
                      <a:pt x="760" y="1247"/>
                      <a:pt x="1581" y="1338"/>
                    </a:cubicBezTo>
                    <a:cubicBezTo>
                      <a:pt x="1624" y="1342"/>
                      <a:pt x="1666" y="1344"/>
                      <a:pt x="1706" y="1344"/>
                    </a:cubicBezTo>
                    <a:cubicBezTo>
                      <a:pt x="2300" y="1344"/>
                      <a:pt x="2660" y="942"/>
                      <a:pt x="2888" y="487"/>
                    </a:cubicBezTo>
                    <a:cubicBezTo>
                      <a:pt x="1976" y="122"/>
                      <a:pt x="942" y="31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52"/>
              <p:cNvSpPr/>
              <p:nvPr/>
            </p:nvSpPr>
            <p:spPr>
              <a:xfrm>
                <a:off x="6324141" y="2114371"/>
                <a:ext cx="71886" cy="27986"/>
              </a:xfrm>
              <a:custGeom>
                <a:avLst/>
                <a:gdLst/>
                <a:ahLst/>
                <a:cxnLst/>
                <a:rect l="l" t="t" r="r" b="b"/>
                <a:pathLst>
                  <a:path w="3496" h="1361" extrusionOk="0">
                    <a:moveTo>
                      <a:pt x="1850" y="1"/>
                    </a:moveTo>
                    <a:cubicBezTo>
                      <a:pt x="880" y="1"/>
                      <a:pt x="0" y="205"/>
                      <a:pt x="0" y="205"/>
                    </a:cubicBezTo>
                    <a:cubicBezTo>
                      <a:pt x="0" y="205"/>
                      <a:pt x="92" y="509"/>
                      <a:pt x="274" y="874"/>
                    </a:cubicBezTo>
                    <a:cubicBezTo>
                      <a:pt x="1186" y="874"/>
                      <a:pt x="2250" y="996"/>
                      <a:pt x="3162" y="1360"/>
                    </a:cubicBezTo>
                    <a:cubicBezTo>
                      <a:pt x="3435" y="874"/>
                      <a:pt x="3496" y="297"/>
                      <a:pt x="3496" y="297"/>
                    </a:cubicBezTo>
                    <a:cubicBezTo>
                      <a:pt x="3023" y="71"/>
                      <a:pt x="2421" y="1"/>
                      <a:pt x="18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52"/>
              <p:cNvSpPr/>
              <p:nvPr/>
            </p:nvSpPr>
            <p:spPr>
              <a:xfrm>
                <a:off x="5942944" y="1626211"/>
                <a:ext cx="753102" cy="464939"/>
              </a:xfrm>
              <a:custGeom>
                <a:avLst/>
                <a:gdLst/>
                <a:ahLst/>
                <a:cxnLst/>
                <a:rect l="l" t="t" r="r" b="b"/>
                <a:pathLst>
                  <a:path w="36625" h="22611" extrusionOk="0">
                    <a:moveTo>
                      <a:pt x="23265" y="0"/>
                    </a:moveTo>
                    <a:cubicBezTo>
                      <a:pt x="21160" y="0"/>
                      <a:pt x="19907" y="633"/>
                      <a:pt x="19907" y="633"/>
                    </a:cubicBezTo>
                    <a:cubicBezTo>
                      <a:pt x="18635" y="499"/>
                      <a:pt x="17534" y="412"/>
                      <a:pt x="16531" y="412"/>
                    </a:cubicBezTo>
                    <a:cubicBezTo>
                      <a:pt x="12763" y="412"/>
                      <a:pt x="10379" y="1641"/>
                      <a:pt x="5530" y="6226"/>
                    </a:cubicBezTo>
                    <a:cubicBezTo>
                      <a:pt x="0" y="11566"/>
                      <a:pt x="1022" y="22610"/>
                      <a:pt x="5920" y="22610"/>
                    </a:cubicBezTo>
                    <a:cubicBezTo>
                      <a:pt x="6515" y="22610"/>
                      <a:pt x="7167" y="22448"/>
                      <a:pt x="7871" y="22092"/>
                    </a:cubicBezTo>
                    <a:cubicBezTo>
                      <a:pt x="7871" y="22092"/>
                      <a:pt x="15925" y="17503"/>
                      <a:pt x="17871" y="7502"/>
                    </a:cubicBezTo>
                    <a:cubicBezTo>
                      <a:pt x="17871" y="7502"/>
                      <a:pt x="28906" y="16384"/>
                      <a:pt x="34391" y="16384"/>
                    </a:cubicBezTo>
                    <a:cubicBezTo>
                      <a:pt x="35323" y="16384"/>
                      <a:pt x="36095" y="16127"/>
                      <a:pt x="36625" y="15527"/>
                    </a:cubicBezTo>
                    <a:cubicBezTo>
                      <a:pt x="36625" y="15527"/>
                      <a:pt x="35683" y="3825"/>
                      <a:pt x="27445" y="785"/>
                    </a:cubicBezTo>
                    <a:cubicBezTo>
                      <a:pt x="25838" y="192"/>
                      <a:pt x="24423" y="0"/>
                      <a:pt x="232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52"/>
              <p:cNvSpPr/>
              <p:nvPr/>
            </p:nvSpPr>
            <p:spPr>
              <a:xfrm>
                <a:off x="6062265" y="1702969"/>
                <a:ext cx="264413" cy="406274"/>
              </a:xfrm>
              <a:custGeom>
                <a:avLst/>
                <a:gdLst/>
                <a:ahLst/>
                <a:cxnLst/>
                <a:rect l="l" t="t" r="r" b="b"/>
                <a:pathLst>
                  <a:path w="12859" h="19758" extrusionOk="0">
                    <a:moveTo>
                      <a:pt x="12585" y="0"/>
                    </a:moveTo>
                    <a:cubicBezTo>
                      <a:pt x="12676" y="5016"/>
                      <a:pt x="11065" y="10000"/>
                      <a:pt x="8177" y="13709"/>
                    </a:cubicBezTo>
                    <a:cubicBezTo>
                      <a:pt x="6019" y="16475"/>
                      <a:pt x="3162" y="18481"/>
                      <a:pt x="1" y="19545"/>
                    </a:cubicBezTo>
                    <a:cubicBezTo>
                      <a:pt x="31" y="19636"/>
                      <a:pt x="92" y="19666"/>
                      <a:pt x="122" y="19757"/>
                    </a:cubicBezTo>
                    <a:cubicBezTo>
                      <a:pt x="3283" y="18694"/>
                      <a:pt x="6171" y="16657"/>
                      <a:pt x="8329" y="13861"/>
                    </a:cubicBezTo>
                    <a:cubicBezTo>
                      <a:pt x="11217" y="10122"/>
                      <a:pt x="12858" y="5076"/>
                      <a:pt x="127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52"/>
              <p:cNvSpPr/>
              <p:nvPr/>
            </p:nvSpPr>
            <p:spPr>
              <a:xfrm>
                <a:off x="6306026" y="1767348"/>
                <a:ext cx="420010" cy="193658"/>
              </a:xfrm>
              <a:custGeom>
                <a:avLst/>
                <a:gdLst/>
                <a:ahLst/>
                <a:cxnLst/>
                <a:rect l="l" t="t" r="r" b="b"/>
                <a:pathLst>
                  <a:path w="20426" h="9418" extrusionOk="0">
                    <a:moveTo>
                      <a:pt x="152" y="0"/>
                    </a:moveTo>
                    <a:lnTo>
                      <a:pt x="0" y="122"/>
                    </a:lnTo>
                    <a:cubicBezTo>
                      <a:pt x="4238" y="5920"/>
                      <a:pt x="11314" y="9418"/>
                      <a:pt x="18484" y="9418"/>
                    </a:cubicBezTo>
                    <a:cubicBezTo>
                      <a:pt x="19131" y="9418"/>
                      <a:pt x="19779" y="9389"/>
                      <a:pt x="20426" y="9332"/>
                    </a:cubicBezTo>
                    <a:lnTo>
                      <a:pt x="20365" y="9119"/>
                    </a:lnTo>
                    <a:cubicBezTo>
                      <a:pt x="19698" y="9182"/>
                      <a:pt x="19029" y="9213"/>
                      <a:pt x="18360" y="9213"/>
                    </a:cubicBezTo>
                    <a:cubicBezTo>
                      <a:pt x="11298" y="9213"/>
                      <a:pt x="4317" y="5748"/>
                      <a:pt x="1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52"/>
              <p:cNvSpPr/>
              <p:nvPr/>
            </p:nvSpPr>
            <p:spPr>
              <a:xfrm>
                <a:off x="6000250" y="1619652"/>
                <a:ext cx="624545" cy="417172"/>
              </a:xfrm>
              <a:custGeom>
                <a:avLst/>
                <a:gdLst/>
                <a:ahLst/>
                <a:cxnLst/>
                <a:rect l="l" t="t" r="r" b="b"/>
                <a:pathLst>
                  <a:path w="30373" h="20288" extrusionOk="0">
                    <a:moveTo>
                      <a:pt x="16630" y="0"/>
                    </a:moveTo>
                    <a:cubicBezTo>
                      <a:pt x="10847" y="0"/>
                      <a:pt x="3236" y="3398"/>
                      <a:pt x="1436" y="9888"/>
                    </a:cubicBezTo>
                    <a:cubicBezTo>
                      <a:pt x="0" y="14955"/>
                      <a:pt x="1148" y="20288"/>
                      <a:pt x="2125" y="20288"/>
                    </a:cubicBezTo>
                    <a:cubicBezTo>
                      <a:pt x="2244" y="20288"/>
                      <a:pt x="2361" y="20209"/>
                      <a:pt x="2470" y="20040"/>
                    </a:cubicBezTo>
                    <a:cubicBezTo>
                      <a:pt x="2470" y="20040"/>
                      <a:pt x="1740" y="7183"/>
                      <a:pt x="11436" y="4204"/>
                    </a:cubicBezTo>
                    <a:cubicBezTo>
                      <a:pt x="13419" y="3584"/>
                      <a:pt x="15204" y="3314"/>
                      <a:pt x="16809" y="3314"/>
                    </a:cubicBezTo>
                    <a:cubicBezTo>
                      <a:pt x="25664" y="3314"/>
                      <a:pt x="29030" y="11542"/>
                      <a:pt x="29674" y="14630"/>
                    </a:cubicBezTo>
                    <a:cubicBezTo>
                      <a:pt x="29689" y="14767"/>
                      <a:pt x="29788" y="14835"/>
                      <a:pt x="29894" y="14835"/>
                    </a:cubicBezTo>
                    <a:cubicBezTo>
                      <a:pt x="30000" y="14835"/>
                      <a:pt x="30114" y="14767"/>
                      <a:pt x="30160" y="14630"/>
                    </a:cubicBezTo>
                    <a:cubicBezTo>
                      <a:pt x="30373" y="13475"/>
                      <a:pt x="30160" y="11226"/>
                      <a:pt x="28853" y="7761"/>
                    </a:cubicBezTo>
                    <a:cubicBezTo>
                      <a:pt x="27242" y="3232"/>
                      <a:pt x="24446" y="283"/>
                      <a:pt x="17151" y="10"/>
                    </a:cubicBezTo>
                    <a:cubicBezTo>
                      <a:pt x="16979" y="3"/>
                      <a:pt x="16805" y="0"/>
                      <a:pt x="16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52"/>
              <p:cNvSpPr/>
              <p:nvPr/>
            </p:nvSpPr>
            <p:spPr>
              <a:xfrm>
                <a:off x="6093519" y="1720632"/>
                <a:ext cx="56280" cy="61729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3002" extrusionOk="0">
                    <a:moveTo>
                      <a:pt x="2630" y="0"/>
                    </a:moveTo>
                    <a:cubicBezTo>
                      <a:pt x="2599" y="0"/>
                      <a:pt x="2569" y="8"/>
                      <a:pt x="2554" y="23"/>
                    </a:cubicBezTo>
                    <a:cubicBezTo>
                      <a:pt x="1611" y="874"/>
                      <a:pt x="760" y="1816"/>
                      <a:pt x="31" y="2850"/>
                    </a:cubicBezTo>
                    <a:cubicBezTo>
                      <a:pt x="0" y="2880"/>
                      <a:pt x="31" y="2971"/>
                      <a:pt x="92" y="3002"/>
                    </a:cubicBezTo>
                    <a:lnTo>
                      <a:pt x="122" y="3002"/>
                    </a:lnTo>
                    <a:cubicBezTo>
                      <a:pt x="152" y="3002"/>
                      <a:pt x="213" y="3002"/>
                      <a:pt x="244" y="2971"/>
                    </a:cubicBezTo>
                    <a:cubicBezTo>
                      <a:pt x="943" y="1938"/>
                      <a:pt x="1763" y="1026"/>
                      <a:pt x="2706" y="205"/>
                    </a:cubicBezTo>
                    <a:cubicBezTo>
                      <a:pt x="2736" y="144"/>
                      <a:pt x="2736" y="84"/>
                      <a:pt x="2706" y="23"/>
                    </a:cubicBezTo>
                    <a:cubicBezTo>
                      <a:pt x="2690" y="8"/>
                      <a:pt x="2660" y="0"/>
                      <a:pt x="26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52"/>
              <p:cNvSpPr/>
              <p:nvPr/>
            </p:nvSpPr>
            <p:spPr>
              <a:xfrm>
                <a:off x="6064136" y="1717712"/>
                <a:ext cx="71907" cy="65265"/>
              </a:xfrm>
              <a:custGeom>
                <a:avLst/>
                <a:gdLst/>
                <a:ahLst/>
                <a:cxnLst/>
                <a:rect l="l" t="t" r="r" b="b"/>
                <a:pathLst>
                  <a:path w="3497" h="3174" extrusionOk="0">
                    <a:moveTo>
                      <a:pt x="3344" y="1"/>
                    </a:moveTo>
                    <a:cubicBezTo>
                      <a:pt x="3332" y="1"/>
                      <a:pt x="3322" y="5"/>
                      <a:pt x="3314" y="13"/>
                    </a:cubicBezTo>
                    <a:cubicBezTo>
                      <a:pt x="1977" y="712"/>
                      <a:pt x="791" y="1776"/>
                      <a:pt x="31" y="3022"/>
                    </a:cubicBezTo>
                    <a:cubicBezTo>
                      <a:pt x="1" y="3113"/>
                      <a:pt x="31" y="3144"/>
                      <a:pt x="62" y="3174"/>
                    </a:cubicBezTo>
                    <a:lnTo>
                      <a:pt x="122" y="3174"/>
                    </a:lnTo>
                    <a:cubicBezTo>
                      <a:pt x="153" y="3174"/>
                      <a:pt x="183" y="3174"/>
                      <a:pt x="244" y="3113"/>
                    </a:cubicBezTo>
                    <a:cubicBezTo>
                      <a:pt x="974" y="1897"/>
                      <a:pt x="2129" y="864"/>
                      <a:pt x="3405" y="226"/>
                    </a:cubicBezTo>
                    <a:cubicBezTo>
                      <a:pt x="3436" y="165"/>
                      <a:pt x="3496" y="104"/>
                      <a:pt x="3436" y="74"/>
                    </a:cubicBezTo>
                    <a:cubicBezTo>
                      <a:pt x="3413" y="29"/>
                      <a:pt x="3375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52"/>
              <p:cNvSpPr/>
              <p:nvPr/>
            </p:nvSpPr>
            <p:spPr>
              <a:xfrm>
                <a:off x="6087268" y="1504218"/>
                <a:ext cx="166906" cy="206900"/>
              </a:xfrm>
              <a:custGeom>
                <a:avLst/>
                <a:gdLst/>
                <a:ahLst/>
                <a:cxnLst/>
                <a:rect l="l" t="t" r="r" b="b"/>
                <a:pathLst>
                  <a:path w="8117" h="10062" extrusionOk="0">
                    <a:moveTo>
                      <a:pt x="4560" y="1"/>
                    </a:moveTo>
                    <a:cubicBezTo>
                      <a:pt x="4529" y="1"/>
                      <a:pt x="1" y="3162"/>
                      <a:pt x="4256" y="10061"/>
                    </a:cubicBezTo>
                    <a:cubicBezTo>
                      <a:pt x="4256" y="10061"/>
                      <a:pt x="8116" y="5320"/>
                      <a:pt x="456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52"/>
              <p:cNvSpPr/>
              <p:nvPr/>
            </p:nvSpPr>
            <p:spPr>
              <a:xfrm>
                <a:off x="5971649" y="1649261"/>
                <a:ext cx="201903" cy="78261"/>
              </a:xfrm>
              <a:custGeom>
                <a:avLst/>
                <a:gdLst/>
                <a:ahLst/>
                <a:cxnLst/>
                <a:rect l="l" t="t" r="r" b="b"/>
                <a:pathLst>
                  <a:path w="9819" h="3806" extrusionOk="0">
                    <a:moveTo>
                      <a:pt x="3363" y="0"/>
                    </a:moveTo>
                    <a:cubicBezTo>
                      <a:pt x="2336" y="0"/>
                      <a:pt x="1210" y="199"/>
                      <a:pt x="0" y="697"/>
                    </a:cubicBezTo>
                    <a:cubicBezTo>
                      <a:pt x="0" y="697"/>
                      <a:pt x="1367" y="3806"/>
                      <a:pt x="5629" y="3806"/>
                    </a:cubicBezTo>
                    <a:cubicBezTo>
                      <a:pt x="6798" y="3806"/>
                      <a:pt x="8183" y="3572"/>
                      <a:pt x="9818" y="2977"/>
                    </a:cubicBezTo>
                    <a:cubicBezTo>
                      <a:pt x="9818" y="2977"/>
                      <a:pt x="7341" y="0"/>
                      <a:pt x="33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52"/>
              <p:cNvSpPr/>
              <p:nvPr/>
            </p:nvSpPr>
            <p:spPr>
              <a:xfrm>
                <a:off x="6042896" y="1676711"/>
                <a:ext cx="94402" cy="20233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984" extrusionOk="0">
                    <a:moveTo>
                      <a:pt x="122" y="1"/>
                    </a:moveTo>
                    <a:cubicBezTo>
                      <a:pt x="92" y="1"/>
                      <a:pt x="0" y="62"/>
                      <a:pt x="0" y="92"/>
                    </a:cubicBezTo>
                    <a:cubicBezTo>
                      <a:pt x="0" y="122"/>
                      <a:pt x="31" y="214"/>
                      <a:pt x="92" y="214"/>
                    </a:cubicBezTo>
                    <a:lnTo>
                      <a:pt x="2766" y="821"/>
                    </a:lnTo>
                    <a:cubicBezTo>
                      <a:pt x="3040" y="882"/>
                      <a:pt x="3314" y="913"/>
                      <a:pt x="3587" y="973"/>
                    </a:cubicBezTo>
                    <a:cubicBezTo>
                      <a:pt x="3655" y="980"/>
                      <a:pt x="3725" y="984"/>
                      <a:pt x="3796" y="984"/>
                    </a:cubicBezTo>
                    <a:cubicBezTo>
                      <a:pt x="4040" y="984"/>
                      <a:pt x="4294" y="939"/>
                      <a:pt x="4529" y="821"/>
                    </a:cubicBezTo>
                    <a:cubicBezTo>
                      <a:pt x="4560" y="761"/>
                      <a:pt x="4590" y="700"/>
                      <a:pt x="4560" y="639"/>
                    </a:cubicBezTo>
                    <a:cubicBezTo>
                      <a:pt x="4538" y="618"/>
                      <a:pt x="4486" y="596"/>
                      <a:pt x="4447" y="596"/>
                    </a:cubicBezTo>
                    <a:cubicBezTo>
                      <a:pt x="4431" y="596"/>
                      <a:pt x="4417" y="600"/>
                      <a:pt x="4408" y="609"/>
                    </a:cubicBezTo>
                    <a:cubicBezTo>
                      <a:pt x="4205" y="717"/>
                      <a:pt x="3979" y="759"/>
                      <a:pt x="3741" y="759"/>
                    </a:cubicBezTo>
                    <a:cubicBezTo>
                      <a:pt x="3445" y="759"/>
                      <a:pt x="3131" y="693"/>
                      <a:pt x="2827" y="609"/>
                    </a:cubicBezTo>
                    <a:lnTo>
                      <a:pt x="1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52"/>
              <p:cNvSpPr/>
              <p:nvPr/>
            </p:nvSpPr>
            <p:spPr>
              <a:xfrm>
                <a:off x="6048509" y="1695217"/>
                <a:ext cx="88151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845" extrusionOk="0">
                    <a:moveTo>
                      <a:pt x="122" y="1"/>
                    </a:moveTo>
                    <a:cubicBezTo>
                      <a:pt x="76" y="1"/>
                      <a:pt x="54" y="29"/>
                      <a:pt x="31" y="73"/>
                    </a:cubicBezTo>
                    <a:cubicBezTo>
                      <a:pt x="1" y="134"/>
                      <a:pt x="31" y="165"/>
                      <a:pt x="62" y="225"/>
                    </a:cubicBezTo>
                    <a:cubicBezTo>
                      <a:pt x="822" y="560"/>
                      <a:pt x="1642" y="742"/>
                      <a:pt x="2463" y="833"/>
                    </a:cubicBezTo>
                    <a:cubicBezTo>
                      <a:pt x="2592" y="841"/>
                      <a:pt x="2725" y="845"/>
                      <a:pt x="2862" y="845"/>
                    </a:cubicBezTo>
                    <a:cubicBezTo>
                      <a:pt x="3272" y="845"/>
                      <a:pt x="3717" y="810"/>
                      <a:pt x="4196" y="742"/>
                    </a:cubicBezTo>
                    <a:cubicBezTo>
                      <a:pt x="4256" y="742"/>
                      <a:pt x="4287" y="712"/>
                      <a:pt x="4287" y="621"/>
                    </a:cubicBezTo>
                    <a:cubicBezTo>
                      <a:pt x="4287" y="590"/>
                      <a:pt x="4196" y="560"/>
                      <a:pt x="4165" y="560"/>
                    </a:cubicBezTo>
                    <a:cubicBezTo>
                      <a:pt x="3831" y="605"/>
                      <a:pt x="3491" y="628"/>
                      <a:pt x="3150" y="628"/>
                    </a:cubicBezTo>
                    <a:cubicBezTo>
                      <a:pt x="2127" y="628"/>
                      <a:pt x="1095" y="423"/>
                      <a:pt x="183" y="13"/>
                    </a:cubicBezTo>
                    <a:cubicBezTo>
                      <a:pt x="159" y="4"/>
                      <a:pt x="139" y="1"/>
                      <a:pt x="1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52"/>
              <p:cNvSpPr/>
              <p:nvPr/>
            </p:nvSpPr>
            <p:spPr>
              <a:xfrm>
                <a:off x="6107234" y="1654792"/>
                <a:ext cx="125678" cy="81695"/>
              </a:xfrm>
              <a:custGeom>
                <a:avLst/>
                <a:gdLst/>
                <a:ahLst/>
                <a:cxnLst/>
                <a:rect l="l" t="t" r="r" b="b"/>
                <a:pathLst>
                  <a:path w="6112" h="3973" extrusionOk="0">
                    <a:moveTo>
                      <a:pt x="3613" y="0"/>
                    </a:moveTo>
                    <a:cubicBezTo>
                      <a:pt x="2287" y="0"/>
                      <a:pt x="677" y="1291"/>
                      <a:pt x="337" y="2039"/>
                    </a:cubicBezTo>
                    <a:cubicBezTo>
                      <a:pt x="0" y="2824"/>
                      <a:pt x="937" y="3972"/>
                      <a:pt x="2220" y="3972"/>
                    </a:cubicBezTo>
                    <a:cubicBezTo>
                      <a:pt x="2677" y="3972"/>
                      <a:pt x="3177" y="3827"/>
                      <a:pt x="3680" y="3468"/>
                    </a:cubicBezTo>
                    <a:cubicBezTo>
                      <a:pt x="3680" y="3468"/>
                      <a:pt x="6112" y="1979"/>
                      <a:pt x="4805" y="520"/>
                    </a:cubicBezTo>
                    <a:cubicBezTo>
                      <a:pt x="4481" y="150"/>
                      <a:pt x="4063" y="0"/>
                      <a:pt x="36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52"/>
              <p:cNvSpPr/>
              <p:nvPr/>
            </p:nvSpPr>
            <p:spPr>
              <a:xfrm>
                <a:off x="6302901" y="2319826"/>
                <a:ext cx="426261" cy="461505"/>
              </a:xfrm>
              <a:custGeom>
                <a:avLst/>
                <a:gdLst/>
                <a:ahLst/>
                <a:cxnLst/>
                <a:rect l="l" t="t" r="r" b="b"/>
                <a:pathLst>
                  <a:path w="20730" h="22444" extrusionOk="0">
                    <a:moveTo>
                      <a:pt x="5319" y="1"/>
                    </a:moveTo>
                    <a:lnTo>
                      <a:pt x="0" y="1399"/>
                    </a:lnTo>
                    <a:cubicBezTo>
                      <a:pt x="0" y="1399"/>
                      <a:pt x="274" y="21855"/>
                      <a:pt x="11763" y="22433"/>
                    </a:cubicBezTo>
                    <a:cubicBezTo>
                      <a:pt x="11916" y="22440"/>
                      <a:pt x="12066" y="22444"/>
                      <a:pt x="12213" y="22444"/>
                    </a:cubicBezTo>
                    <a:cubicBezTo>
                      <a:pt x="19881" y="22444"/>
                      <a:pt x="20730" y="12554"/>
                      <a:pt x="20730" y="12554"/>
                    </a:cubicBezTo>
                    <a:lnTo>
                      <a:pt x="10426" y="9454"/>
                    </a:lnTo>
                    <a:lnTo>
                      <a:pt x="10335" y="10791"/>
                    </a:lnTo>
                    <a:cubicBezTo>
                      <a:pt x="9666" y="7235"/>
                      <a:pt x="5319" y="1"/>
                      <a:pt x="531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52"/>
              <p:cNvSpPr/>
              <p:nvPr/>
            </p:nvSpPr>
            <p:spPr>
              <a:xfrm>
                <a:off x="6521021" y="2400449"/>
                <a:ext cx="258759" cy="158784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7722" extrusionOk="0">
                    <a:moveTo>
                      <a:pt x="760" y="1"/>
                    </a:moveTo>
                    <a:cubicBezTo>
                      <a:pt x="456" y="639"/>
                      <a:pt x="183" y="1399"/>
                      <a:pt x="0" y="2098"/>
                    </a:cubicBezTo>
                    <a:cubicBezTo>
                      <a:pt x="3313" y="5016"/>
                      <a:pt x="7538" y="6597"/>
                      <a:pt x="11824" y="7721"/>
                    </a:cubicBezTo>
                    <a:cubicBezTo>
                      <a:pt x="12006" y="7144"/>
                      <a:pt x="12250" y="6445"/>
                      <a:pt x="12462" y="5746"/>
                    </a:cubicBezTo>
                    <a:cubicBezTo>
                      <a:pt x="12493" y="5594"/>
                      <a:pt x="12554" y="5442"/>
                      <a:pt x="12584" y="5320"/>
                    </a:cubicBezTo>
                    <a:cubicBezTo>
                      <a:pt x="8450" y="4104"/>
                      <a:pt x="4499" y="2159"/>
                      <a:pt x="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52"/>
              <p:cNvSpPr/>
              <p:nvPr/>
            </p:nvSpPr>
            <p:spPr>
              <a:xfrm>
                <a:off x="6586634" y="2314212"/>
                <a:ext cx="193781" cy="96274"/>
              </a:xfrm>
              <a:custGeom>
                <a:avLst/>
                <a:gdLst/>
                <a:ahLst/>
                <a:cxnLst/>
                <a:rect l="l" t="t" r="r" b="b"/>
                <a:pathLst>
                  <a:path w="9424" h="4682" extrusionOk="0">
                    <a:moveTo>
                      <a:pt x="3831" y="0"/>
                    </a:moveTo>
                    <a:cubicBezTo>
                      <a:pt x="2250" y="0"/>
                      <a:pt x="1004" y="456"/>
                      <a:pt x="1" y="1186"/>
                    </a:cubicBezTo>
                    <a:cubicBezTo>
                      <a:pt x="3040" y="2553"/>
                      <a:pt x="6171" y="3769"/>
                      <a:pt x="9423" y="4681"/>
                    </a:cubicBezTo>
                    <a:cubicBezTo>
                      <a:pt x="8056" y="1003"/>
                      <a:pt x="3831" y="0"/>
                      <a:pt x="38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52"/>
              <p:cNvSpPr/>
              <p:nvPr/>
            </p:nvSpPr>
            <p:spPr>
              <a:xfrm>
                <a:off x="6536648" y="2337961"/>
                <a:ext cx="253762" cy="171265"/>
              </a:xfrm>
              <a:custGeom>
                <a:avLst/>
                <a:gdLst/>
                <a:ahLst/>
                <a:cxnLst/>
                <a:rect l="l" t="t" r="r" b="b"/>
                <a:pathLst>
                  <a:path w="12341" h="8329" extrusionOk="0">
                    <a:moveTo>
                      <a:pt x="2401" y="0"/>
                    </a:moveTo>
                    <a:cubicBezTo>
                      <a:pt x="1337" y="760"/>
                      <a:pt x="547" y="1824"/>
                      <a:pt x="0" y="3009"/>
                    </a:cubicBezTo>
                    <a:cubicBezTo>
                      <a:pt x="3739" y="5168"/>
                      <a:pt x="7690" y="7113"/>
                      <a:pt x="11824" y="8329"/>
                    </a:cubicBezTo>
                    <a:cubicBezTo>
                      <a:pt x="12341" y="6353"/>
                      <a:pt x="12249" y="4772"/>
                      <a:pt x="11794" y="3526"/>
                    </a:cubicBezTo>
                    <a:cubicBezTo>
                      <a:pt x="8602" y="2584"/>
                      <a:pt x="5441" y="1368"/>
                      <a:pt x="24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52"/>
              <p:cNvSpPr/>
              <p:nvPr/>
            </p:nvSpPr>
            <p:spPr>
              <a:xfrm>
                <a:off x="6511008" y="2442333"/>
                <a:ext cx="253782" cy="174391"/>
              </a:xfrm>
              <a:custGeom>
                <a:avLst/>
                <a:gdLst/>
                <a:ahLst/>
                <a:cxnLst/>
                <a:rect l="l" t="t" r="r" b="b"/>
                <a:pathLst>
                  <a:path w="12342" h="8481" extrusionOk="0">
                    <a:moveTo>
                      <a:pt x="518" y="0"/>
                    </a:moveTo>
                    <a:cubicBezTo>
                      <a:pt x="183" y="1125"/>
                      <a:pt x="31" y="2098"/>
                      <a:pt x="1" y="2827"/>
                    </a:cubicBezTo>
                    <a:cubicBezTo>
                      <a:pt x="3344" y="5472"/>
                      <a:pt x="7205" y="7417"/>
                      <a:pt x="11278" y="8481"/>
                    </a:cubicBezTo>
                    <a:cubicBezTo>
                      <a:pt x="11551" y="7842"/>
                      <a:pt x="11916" y="6931"/>
                      <a:pt x="12341" y="5623"/>
                    </a:cubicBezTo>
                    <a:cubicBezTo>
                      <a:pt x="8025" y="4529"/>
                      <a:pt x="3800" y="2979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52"/>
              <p:cNvSpPr/>
              <p:nvPr/>
            </p:nvSpPr>
            <p:spPr>
              <a:xfrm>
                <a:off x="6509136" y="2501079"/>
                <a:ext cx="233158" cy="146899"/>
              </a:xfrm>
              <a:custGeom>
                <a:avLst/>
                <a:gdLst/>
                <a:ahLst/>
                <a:cxnLst/>
                <a:rect l="l" t="t" r="r" b="b"/>
                <a:pathLst>
                  <a:path w="11339" h="7144" extrusionOk="0">
                    <a:moveTo>
                      <a:pt x="61" y="0"/>
                    </a:moveTo>
                    <a:cubicBezTo>
                      <a:pt x="1" y="700"/>
                      <a:pt x="1" y="1156"/>
                      <a:pt x="1" y="1156"/>
                    </a:cubicBezTo>
                    <a:cubicBezTo>
                      <a:pt x="1824" y="6019"/>
                      <a:pt x="9423" y="7113"/>
                      <a:pt x="10578" y="7143"/>
                    </a:cubicBezTo>
                    <a:cubicBezTo>
                      <a:pt x="10578" y="7143"/>
                      <a:pt x="10852" y="6840"/>
                      <a:pt x="11338" y="5654"/>
                    </a:cubicBezTo>
                    <a:cubicBezTo>
                      <a:pt x="7265" y="4590"/>
                      <a:pt x="3435" y="2615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52"/>
              <p:cNvSpPr/>
              <p:nvPr/>
            </p:nvSpPr>
            <p:spPr>
              <a:xfrm>
                <a:off x="6242264" y="2159381"/>
                <a:ext cx="191910" cy="194233"/>
              </a:xfrm>
              <a:custGeom>
                <a:avLst/>
                <a:gdLst/>
                <a:ahLst/>
                <a:cxnLst/>
                <a:rect l="l" t="t" r="r" b="b"/>
                <a:pathLst>
                  <a:path w="9333" h="9446" extrusionOk="0">
                    <a:moveTo>
                      <a:pt x="3654" y="0"/>
                    </a:moveTo>
                    <a:cubicBezTo>
                      <a:pt x="3591" y="0"/>
                      <a:pt x="3528" y="17"/>
                      <a:pt x="3466" y="53"/>
                    </a:cubicBezTo>
                    <a:cubicBezTo>
                      <a:pt x="2858" y="448"/>
                      <a:pt x="4226" y="4460"/>
                      <a:pt x="4226" y="4460"/>
                    </a:cubicBezTo>
                    <a:cubicBezTo>
                      <a:pt x="4226" y="4460"/>
                      <a:pt x="2709" y="876"/>
                      <a:pt x="1987" y="876"/>
                    </a:cubicBezTo>
                    <a:cubicBezTo>
                      <a:pt x="1951" y="876"/>
                      <a:pt x="1917" y="885"/>
                      <a:pt x="1885" y="904"/>
                    </a:cubicBezTo>
                    <a:cubicBezTo>
                      <a:pt x="1247" y="1269"/>
                      <a:pt x="3010" y="4947"/>
                      <a:pt x="3010" y="4947"/>
                    </a:cubicBezTo>
                    <a:cubicBezTo>
                      <a:pt x="3010" y="4947"/>
                      <a:pt x="1558" y="2412"/>
                      <a:pt x="819" y="2412"/>
                    </a:cubicBezTo>
                    <a:cubicBezTo>
                      <a:pt x="765" y="2412"/>
                      <a:pt x="715" y="2425"/>
                      <a:pt x="669" y="2454"/>
                    </a:cubicBezTo>
                    <a:cubicBezTo>
                      <a:pt x="1" y="2910"/>
                      <a:pt x="2128" y="7956"/>
                      <a:pt x="3040" y="9445"/>
                    </a:cubicBezTo>
                    <a:cubicBezTo>
                      <a:pt x="4773" y="8989"/>
                      <a:pt x="6536" y="8442"/>
                      <a:pt x="8359" y="8108"/>
                    </a:cubicBezTo>
                    <a:cubicBezTo>
                      <a:pt x="8511" y="7591"/>
                      <a:pt x="9332" y="4187"/>
                      <a:pt x="8633" y="3518"/>
                    </a:cubicBezTo>
                    <a:cubicBezTo>
                      <a:pt x="8528" y="3417"/>
                      <a:pt x="8427" y="3374"/>
                      <a:pt x="8332" y="3374"/>
                    </a:cubicBezTo>
                    <a:cubicBezTo>
                      <a:pt x="7733" y="3374"/>
                      <a:pt x="7326" y="5068"/>
                      <a:pt x="7326" y="5068"/>
                    </a:cubicBezTo>
                    <a:cubicBezTo>
                      <a:pt x="7326" y="5068"/>
                      <a:pt x="6917" y="77"/>
                      <a:pt x="6100" y="77"/>
                    </a:cubicBezTo>
                    <a:cubicBezTo>
                      <a:pt x="6083" y="77"/>
                      <a:pt x="6066" y="79"/>
                      <a:pt x="6049" y="83"/>
                    </a:cubicBezTo>
                    <a:cubicBezTo>
                      <a:pt x="5198" y="326"/>
                      <a:pt x="5624" y="4308"/>
                      <a:pt x="5624" y="4308"/>
                    </a:cubicBezTo>
                    <a:cubicBezTo>
                      <a:pt x="5624" y="4308"/>
                      <a:pt x="4655" y="0"/>
                      <a:pt x="36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52"/>
              <p:cNvSpPr/>
              <p:nvPr/>
            </p:nvSpPr>
            <p:spPr>
              <a:xfrm>
                <a:off x="6246643" y="2159422"/>
                <a:ext cx="190018" cy="197318"/>
              </a:xfrm>
              <a:custGeom>
                <a:avLst/>
                <a:gdLst/>
                <a:ahLst/>
                <a:cxnLst/>
                <a:rect l="l" t="t" r="r" b="b"/>
                <a:pathLst>
                  <a:path w="9241" h="9596" extrusionOk="0">
                    <a:moveTo>
                      <a:pt x="3508" y="1"/>
                    </a:moveTo>
                    <a:cubicBezTo>
                      <a:pt x="3431" y="1"/>
                      <a:pt x="3342" y="15"/>
                      <a:pt x="3253" y="51"/>
                    </a:cubicBezTo>
                    <a:cubicBezTo>
                      <a:pt x="2827" y="324"/>
                      <a:pt x="3162" y="1844"/>
                      <a:pt x="3496" y="3090"/>
                    </a:cubicBezTo>
                    <a:cubicBezTo>
                      <a:pt x="3040" y="2148"/>
                      <a:pt x="2402" y="993"/>
                      <a:pt x="1946" y="841"/>
                    </a:cubicBezTo>
                    <a:cubicBezTo>
                      <a:pt x="1885" y="826"/>
                      <a:pt x="1832" y="818"/>
                      <a:pt x="1786" y="818"/>
                    </a:cubicBezTo>
                    <a:cubicBezTo>
                      <a:pt x="1741" y="818"/>
                      <a:pt x="1703" y="826"/>
                      <a:pt x="1672" y="841"/>
                    </a:cubicBezTo>
                    <a:cubicBezTo>
                      <a:pt x="1186" y="1115"/>
                      <a:pt x="1672" y="2635"/>
                      <a:pt x="2189" y="3820"/>
                    </a:cubicBezTo>
                    <a:cubicBezTo>
                      <a:pt x="1733" y="3182"/>
                      <a:pt x="1155" y="2452"/>
                      <a:pt x="730" y="2331"/>
                    </a:cubicBezTo>
                    <a:cubicBezTo>
                      <a:pt x="680" y="2318"/>
                      <a:pt x="634" y="2311"/>
                      <a:pt x="592" y="2311"/>
                    </a:cubicBezTo>
                    <a:cubicBezTo>
                      <a:pt x="533" y="2311"/>
                      <a:pt x="479" y="2325"/>
                      <a:pt x="426" y="2361"/>
                    </a:cubicBezTo>
                    <a:cubicBezTo>
                      <a:pt x="365" y="2452"/>
                      <a:pt x="304" y="2513"/>
                      <a:pt x="274" y="2635"/>
                    </a:cubicBezTo>
                    <a:cubicBezTo>
                      <a:pt x="0" y="3729"/>
                      <a:pt x="1915" y="8197"/>
                      <a:pt x="2827" y="9565"/>
                    </a:cubicBezTo>
                    <a:cubicBezTo>
                      <a:pt x="2827" y="9595"/>
                      <a:pt x="2858" y="9595"/>
                      <a:pt x="2888" y="9595"/>
                    </a:cubicBezTo>
                    <a:cubicBezTo>
                      <a:pt x="2949" y="9595"/>
                      <a:pt x="2949" y="9565"/>
                      <a:pt x="2888" y="9504"/>
                    </a:cubicBezTo>
                    <a:cubicBezTo>
                      <a:pt x="2949" y="9474"/>
                      <a:pt x="2979" y="9413"/>
                      <a:pt x="2949" y="9352"/>
                    </a:cubicBezTo>
                    <a:cubicBezTo>
                      <a:pt x="1946" y="7893"/>
                      <a:pt x="213" y="3546"/>
                      <a:pt x="396" y="2604"/>
                    </a:cubicBezTo>
                    <a:cubicBezTo>
                      <a:pt x="426" y="2543"/>
                      <a:pt x="426" y="2483"/>
                      <a:pt x="456" y="2483"/>
                    </a:cubicBezTo>
                    <a:lnTo>
                      <a:pt x="608" y="2483"/>
                    </a:lnTo>
                    <a:cubicBezTo>
                      <a:pt x="1216" y="2635"/>
                      <a:pt x="2280" y="4337"/>
                      <a:pt x="2675" y="4975"/>
                    </a:cubicBezTo>
                    <a:lnTo>
                      <a:pt x="2858" y="4914"/>
                    </a:lnTo>
                    <a:cubicBezTo>
                      <a:pt x="2128" y="3394"/>
                      <a:pt x="1307" y="1176"/>
                      <a:pt x="1733" y="963"/>
                    </a:cubicBezTo>
                    <a:lnTo>
                      <a:pt x="1824" y="963"/>
                    </a:lnTo>
                    <a:cubicBezTo>
                      <a:pt x="2402" y="1206"/>
                      <a:pt x="3557" y="3577"/>
                      <a:pt x="3921" y="4489"/>
                    </a:cubicBezTo>
                    <a:lnTo>
                      <a:pt x="4104" y="4428"/>
                    </a:lnTo>
                    <a:cubicBezTo>
                      <a:pt x="3587" y="2787"/>
                      <a:pt x="2949" y="355"/>
                      <a:pt x="3314" y="142"/>
                    </a:cubicBezTo>
                    <a:cubicBezTo>
                      <a:pt x="3359" y="112"/>
                      <a:pt x="3405" y="97"/>
                      <a:pt x="3450" y="97"/>
                    </a:cubicBezTo>
                    <a:cubicBezTo>
                      <a:pt x="3496" y="97"/>
                      <a:pt x="3542" y="112"/>
                      <a:pt x="3587" y="142"/>
                    </a:cubicBezTo>
                    <a:cubicBezTo>
                      <a:pt x="4317" y="476"/>
                      <a:pt x="5107" y="3273"/>
                      <a:pt x="5320" y="4337"/>
                    </a:cubicBezTo>
                    <a:lnTo>
                      <a:pt x="5532" y="4306"/>
                    </a:lnTo>
                    <a:cubicBezTo>
                      <a:pt x="5320" y="2787"/>
                      <a:pt x="5289" y="355"/>
                      <a:pt x="5867" y="203"/>
                    </a:cubicBezTo>
                    <a:cubicBezTo>
                      <a:pt x="5897" y="203"/>
                      <a:pt x="5928" y="203"/>
                      <a:pt x="5988" y="233"/>
                    </a:cubicBezTo>
                    <a:cubicBezTo>
                      <a:pt x="6535" y="659"/>
                      <a:pt x="6931" y="3881"/>
                      <a:pt x="7052" y="5097"/>
                    </a:cubicBezTo>
                    <a:lnTo>
                      <a:pt x="7083" y="5735"/>
                    </a:lnTo>
                    <a:lnTo>
                      <a:pt x="7235" y="5157"/>
                    </a:lnTo>
                    <a:cubicBezTo>
                      <a:pt x="7356" y="4762"/>
                      <a:pt x="7660" y="3668"/>
                      <a:pt x="8055" y="3546"/>
                    </a:cubicBezTo>
                    <a:cubicBezTo>
                      <a:pt x="8077" y="3539"/>
                      <a:pt x="8100" y="3535"/>
                      <a:pt x="8124" y="3535"/>
                    </a:cubicBezTo>
                    <a:cubicBezTo>
                      <a:pt x="8202" y="3535"/>
                      <a:pt x="8290" y="3575"/>
                      <a:pt x="8359" y="3668"/>
                    </a:cubicBezTo>
                    <a:cubicBezTo>
                      <a:pt x="8937" y="4185"/>
                      <a:pt x="8481" y="6738"/>
                      <a:pt x="8116" y="8136"/>
                    </a:cubicBezTo>
                    <a:cubicBezTo>
                      <a:pt x="8116" y="8197"/>
                      <a:pt x="8146" y="8258"/>
                      <a:pt x="8177" y="8258"/>
                    </a:cubicBezTo>
                    <a:cubicBezTo>
                      <a:pt x="8207" y="8258"/>
                      <a:pt x="8298" y="8227"/>
                      <a:pt x="8298" y="8197"/>
                    </a:cubicBezTo>
                    <a:cubicBezTo>
                      <a:pt x="8511" y="7285"/>
                      <a:pt x="9241" y="4185"/>
                      <a:pt x="8511" y="3516"/>
                    </a:cubicBezTo>
                    <a:cubicBezTo>
                      <a:pt x="8393" y="3398"/>
                      <a:pt x="8276" y="3353"/>
                      <a:pt x="8144" y="3353"/>
                    </a:cubicBezTo>
                    <a:cubicBezTo>
                      <a:pt x="8105" y="3353"/>
                      <a:pt x="8066" y="3357"/>
                      <a:pt x="8025" y="3364"/>
                    </a:cubicBezTo>
                    <a:cubicBezTo>
                      <a:pt x="7660" y="3486"/>
                      <a:pt x="7387" y="4124"/>
                      <a:pt x="7235" y="4610"/>
                    </a:cubicBezTo>
                    <a:cubicBezTo>
                      <a:pt x="7113" y="3394"/>
                      <a:pt x="6748" y="598"/>
                      <a:pt x="6140" y="142"/>
                    </a:cubicBezTo>
                    <a:cubicBezTo>
                      <a:pt x="6072" y="74"/>
                      <a:pt x="5986" y="40"/>
                      <a:pt x="5922" y="40"/>
                    </a:cubicBezTo>
                    <a:cubicBezTo>
                      <a:pt x="5901" y="40"/>
                      <a:pt x="5882" y="43"/>
                      <a:pt x="5867" y="51"/>
                    </a:cubicBezTo>
                    <a:cubicBezTo>
                      <a:pt x="5228" y="233"/>
                      <a:pt x="5168" y="2027"/>
                      <a:pt x="5259" y="3273"/>
                    </a:cubicBezTo>
                    <a:cubicBezTo>
                      <a:pt x="4925" y="2118"/>
                      <a:pt x="4317" y="324"/>
                      <a:pt x="3648" y="21"/>
                    </a:cubicBezTo>
                    <a:cubicBezTo>
                      <a:pt x="3610" y="8"/>
                      <a:pt x="3562" y="1"/>
                      <a:pt x="3508" y="1"/>
                    </a:cubicBezTo>
                    <a:close/>
                  </a:path>
                </a:pathLst>
              </a:custGeom>
              <a:solidFill>
                <a:srgbClr val="7536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52"/>
              <p:cNvSpPr/>
              <p:nvPr/>
            </p:nvSpPr>
            <p:spPr>
              <a:xfrm>
                <a:off x="6084143" y="2347769"/>
                <a:ext cx="216893" cy="509580"/>
              </a:xfrm>
              <a:custGeom>
                <a:avLst/>
                <a:gdLst/>
                <a:ahLst/>
                <a:cxnLst/>
                <a:rect l="l" t="t" r="r" b="b"/>
                <a:pathLst>
                  <a:path w="10548" h="24782" extrusionOk="0">
                    <a:moveTo>
                      <a:pt x="10314" y="1"/>
                    </a:moveTo>
                    <a:cubicBezTo>
                      <a:pt x="9626" y="1"/>
                      <a:pt x="7546" y="186"/>
                      <a:pt x="5897" y="2259"/>
                    </a:cubicBezTo>
                    <a:cubicBezTo>
                      <a:pt x="5107" y="3201"/>
                      <a:pt x="1" y="11256"/>
                      <a:pt x="8025" y="24782"/>
                    </a:cubicBezTo>
                    <a:cubicBezTo>
                      <a:pt x="8025" y="24782"/>
                      <a:pt x="5259" y="11894"/>
                      <a:pt x="6444" y="7031"/>
                    </a:cubicBezTo>
                    <a:cubicBezTo>
                      <a:pt x="7356" y="3049"/>
                      <a:pt x="7843" y="1621"/>
                      <a:pt x="10548" y="10"/>
                    </a:cubicBezTo>
                    <a:cubicBezTo>
                      <a:pt x="10548" y="10"/>
                      <a:pt x="10464" y="1"/>
                      <a:pt x="103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52"/>
              <p:cNvSpPr/>
              <p:nvPr/>
            </p:nvSpPr>
            <p:spPr>
              <a:xfrm>
                <a:off x="6805392" y="2336090"/>
                <a:ext cx="123766" cy="593146"/>
              </a:xfrm>
              <a:custGeom>
                <a:avLst/>
                <a:gdLst/>
                <a:ahLst/>
                <a:cxnLst/>
                <a:rect l="l" t="t" r="r" b="b"/>
                <a:pathLst>
                  <a:path w="6019" h="28846" fill="none" extrusionOk="0">
                    <a:moveTo>
                      <a:pt x="0" y="0"/>
                    </a:moveTo>
                    <a:cubicBezTo>
                      <a:pt x="4073" y="9028"/>
                      <a:pt x="6019" y="18967"/>
                      <a:pt x="5593" y="28845"/>
                    </a:cubicBez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53"/>
          <p:cNvSpPr/>
          <p:nvPr/>
        </p:nvSpPr>
        <p:spPr>
          <a:xfrm>
            <a:off x="513251" y="3271075"/>
            <a:ext cx="930403" cy="993800"/>
          </a:xfrm>
          <a:custGeom>
            <a:avLst/>
            <a:gdLst/>
            <a:ahLst/>
            <a:cxnLst/>
            <a:rect l="l" t="t" r="r" b="b"/>
            <a:pathLst>
              <a:path w="32859" h="39076" extrusionOk="0">
                <a:moveTo>
                  <a:pt x="2664" y="1776"/>
                </a:moveTo>
                <a:lnTo>
                  <a:pt x="32859" y="0"/>
                </a:lnTo>
                <a:lnTo>
                  <a:pt x="31675" y="39076"/>
                </a:lnTo>
                <a:lnTo>
                  <a:pt x="0" y="37891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4" name="Google Shape;1454;p53"/>
          <p:cNvSpPr/>
          <p:nvPr/>
        </p:nvSpPr>
        <p:spPr>
          <a:xfrm>
            <a:off x="3415474" y="3202300"/>
            <a:ext cx="914384" cy="1024114"/>
          </a:xfrm>
          <a:custGeom>
            <a:avLst/>
            <a:gdLst/>
            <a:ahLst/>
            <a:cxnLst/>
            <a:rect l="l" t="t" r="r" b="b"/>
            <a:pathLst>
              <a:path w="31083" h="40260" extrusionOk="0">
                <a:moveTo>
                  <a:pt x="0" y="0"/>
                </a:moveTo>
                <a:lnTo>
                  <a:pt x="889" y="40260"/>
                </a:lnTo>
                <a:lnTo>
                  <a:pt x="30787" y="40260"/>
                </a:lnTo>
                <a:lnTo>
                  <a:pt x="31083" y="296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5" name="Google Shape;1455;p53"/>
          <p:cNvSpPr/>
          <p:nvPr/>
        </p:nvSpPr>
        <p:spPr>
          <a:xfrm>
            <a:off x="3395550" y="1630950"/>
            <a:ext cx="914396" cy="1021297"/>
          </a:xfrm>
          <a:custGeom>
            <a:avLst/>
            <a:gdLst/>
            <a:ahLst/>
            <a:cxnLst/>
            <a:rect l="l" t="t" r="r" b="b"/>
            <a:pathLst>
              <a:path w="36412" h="44996" extrusionOk="0">
                <a:moveTo>
                  <a:pt x="296" y="3256"/>
                </a:moveTo>
                <a:lnTo>
                  <a:pt x="0" y="44700"/>
                </a:lnTo>
                <a:lnTo>
                  <a:pt x="33155" y="44996"/>
                </a:lnTo>
                <a:lnTo>
                  <a:pt x="36412" y="0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6" name="Google Shape;1456;p53"/>
          <p:cNvSpPr/>
          <p:nvPr/>
        </p:nvSpPr>
        <p:spPr>
          <a:xfrm>
            <a:off x="589450" y="1669475"/>
            <a:ext cx="914388" cy="1021300"/>
          </a:xfrm>
          <a:custGeom>
            <a:avLst/>
            <a:gdLst/>
            <a:ahLst/>
            <a:cxnLst/>
            <a:rect l="l" t="t" r="r" b="b"/>
            <a:pathLst>
              <a:path w="35524" h="40852" extrusionOk="0">
                <a:moveTo>
                  <a:pt x="0" y="0"/>
                </a:moveTo>
                <a:lnTo>
                  <a:pt x="593" y="40852"/>
                </a:lnTo>
                <a:lnTo>
                  <a:pt x="32268" y="40852"/>
                </a:lnTo>
                <a:lnTo>
                  <a:pt x="35524" y="1776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7" name="Google Shape;1457;p53"/>
          <p:cNvSpPr txBox="1">
            <a:spLocks noGrp="1"/>
          </p:cNvSpPr>
          <p:nvPr>
            <p:ph type="title"/>
          </p:nvPr>
        </p:nvSpPr>
        <p:spPr>
          <a:xfrm>
            <a:off x="1477550" y="1555550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THE PROBLEM </a:t>
            </a:r>
            <a:endParaRPr/>
          </a:p>
        </p:txBody>
      </p:sp>
      <p:sp>
        <p:nvSpPr>
          <p:cNvPr id="1458" name="Google Shape;1458;p53"/>
          <p:cNvSpPr txBox="1">
            <a:spLocks noGrp="1"/>
          </p:cNvSpPr>
          <p:nvPr>
            <p:ph type="title" idx="2"/>
          </p:nvPr>
        </p:nvSpPr>
        <p:spPr>
          <a:xfrm>
            <a:off x="532550" y="1801368"/>
            <a:ext cx="868800" cy="7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459" name="Google Shape;1459;p53"/>
          <p:cNvSpPr txBox="1">
            <a:spLocks noGrp="1"/>
          </p:cNvSpPr>
          <p:nvPr>
            <p:ph type="title" idx="3"/>
          </p:nvPr>
        </p:nvSpPr>
        <p:spPr>
          <a:xfrm>
            <a:off x="720000" y="53753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SIX STEPS OF THE  PUBLIC POLICY ANALYST (PPA)</a:t>
            </a:r>
            <a:endParaRPr/>
          </a:p>
        </p:txBody>
      </p:sp>
      <p:sp>
        <p:nvSpPr>
          <p:cNvPr id="1460" name="Google Shape;1460;p53"/>
          <p:cNvSpPr txBox="1">
            <a:spLocks noGrp="1"/>
          </p:cNvSpPr>
          <p:nvPr>
            <p:ph type="title" idx="4"/>
          </p:nvPr>
        </p:nvSpPr>
        <p:spPr>
          <a:xfrm>
            <a:off x="4340550" y="1517069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THE EVIDENCE</a:t>
            </a:r>
            <a:endParaRPr/>
          </a:p>
        </p:txBody>
      </p:sp>
      <p:sp>
        <p:nvSpPr>
          <p:cNvPr id="1461" name="Google Shape;1461;p53"/>
          <p:cNvSpPr txBox="1">
            <a:spLocks noGrp="1"/>
          </p:cNvSpPr>
          <p:nvPr>
            <p:ph type="title" idx="5"/>
          </p:nvPr>
        </p:nvSpPr>
        <p:spPr>
          <a:xfrm>
            <a:off x="3395547" y="1766794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462" name="Google Shape;1462;p53"/>
          <p:cNvSpPr txBox="1">
            <a:spLocks noGrp="1"/>
          </p:cNvSpPr>
          <p:nvPr>
            <p:ph type="title" idx="7"/>
          </p:nvPr>
        </p:nvSpPr>
        <p:spPr>
          <a:xfrm>
            <a:off x="1477550" y="3136100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 AN EXISTING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</a:t>
            </a:r>
            <a:endParaRPr/>
          </a:p>
        </p:txBody>
      </p:sp>
      <p:sp>
        <p:nvSpPr>
          <p:cNvPr id="1463" name="Google Shape;1463;p53"/>
          <p:cNvSpPr txBox="1">
            <a:spLocks noGrp="1"/>
          </p:cNvSpPr>
          <p:nvPr>
            <p:ph type="title" idx="8"/>
          </p:nvPr>
        </p:nvSpPr>
        <p:spPr>
          <a:xfrm>
            <a:off x="532550" y="3389414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464" name="Google Shape;1464;p53"/>
          <p:cNvSpPr txBox="1">
            <a:spLocks noGrp="1"/>
          </p:cNvSpPr>
          <p:nvPr>
            <p:ph type="title" idx="13"/>
          </p:nvPr>
        </p:nvSpPr>
        <p:spPr>
          <a:xfrm>
            <a:off x="4340550" y="3097606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 SOLUTIONS</a:t>
            </a:r>
            <a:endParaRPr/>
          </a:p>
        </p:txBody>
      </p:sp>
      <p:sp>
        <p:nvSpPr>
          <p:cNvPr id="1465" name="Google Shape;1465;p53"/>
          <p:cNvSpPr txBox="1">
            <a:spLocks noGrp="1"/>
          </p:cNvSpPr>
          <p:nvPr>
            <p:ph type="title" idx="14"/>
          </p:nvPr>
        </p:nvSpPr>
        <p:spPr>
          <a:xfrm>
            <a:off x="3395547" y="3350919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1466" name="Google Shape;1466;p53"/>
          <p:cNvSpPr/>
          <p:nvPr/>
        </p:nvSpPr>
        <p:spPr>
          <a:xfrm>
            <a:off x="6006274" y="3202300"/>
            <a:ext cx="914384" cy="1024114"/>
          </a:xfrm>
          <a:custGeom>
            <a:avLst/>
            <a:gdLst/>
            <a:ahLst/>
            <a:cxnLst/>
            <a:rect l="l" t="t" r="r" b="b"/>
            <a:pathLst>
              <a:path w="31083" h="40260" extrusionOk="0">
                <a:moveTo>
                  <a:pt x="0" y="0"/>
                </a:moveTo>
                <a:lnTo>
                  <a:pt x="889" y="40260"/>
                </a:lnTo>
                <a:lnTo>
                  <a:pt x="30787" y="40260"/>
                </a:lnTo>
                <a:lnTo>
                  <a:pt x="31083" y="296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7" name="Google Shape;1467;p53"/>
          <p:cNvSpPr/>
          <p:nvPr/>
        </p:nvSpPr>
        <p:spPr>
          <a:xfrm>
            <a:off x="5986350" y="1630950"/>
            <a:ext cx="914396" cy="1021297"/>
          </a:xfrm>
          <a:custGeom>
            <a:avLst/>
            <a:gdLst/>
            <a:ahLst/>
            <a:cxnLst/>
            <a:rect l="l" t="t" r="r" b="b"/>
            <a:pathLst>
              <a:path w="36412" h="44996" extrusionOk="0">
                <a:moveTo>
                  <a:pt x="296" y="3256"/>
                </a:moveTo>
                <a:lnTo>
                  <a:pt x="0" y="44700"/>
                </a:lnTo>
                <a:lnTo>
                  <a:pt x="33155" y="44996"/>
                </a:lnTo>
                <a:lnTo>
                  <a:pt x="36412" y="0"/>
                </a:ln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8" name="Google Shape;1468;p53"/>
          <p:cNvSpPr txBox="1">
            <a:spLocks noGrp="1"/>
          </p:cNvSpPr>
          <p:nvPr>
            <p:ph type="title" idx="4"/>
          </p:nvPr>
        </p:nvSpPr>
        <p:spPr>
          <a:xfrm>
            <a:off x="7007550" y="1517069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CAUSES</a:t>
            </a:r>
            <a:endParaRPr/>
          </a:p>
        </p:txBody>
      </p:sp>
      <p:sp>
        <p:nvSpPr>
          <p:cNvPr id="1469" name="Google Shape;1469;p53"/>
          <p:cNvSpPr txBox="1">
            <a:spLocks noGrp="1"/>
          </p:cNvSpPr>
          <p:nvPr>
            <p:ph type="title" idx="5"/>
          </p:nvPr>
        </p:nvSpPr>
        <p:spPr>
          <a:xfrm>
            <a:off x="5986347" y="1766794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470" name="Google Shape;1470;p53"/>
          <p:cNvSpPr txBox="1">
            <a:spLocks noGrp="1"/>
          </p:cNvSpPr>
          <p:nvPr>
            <p:ph type="title" idx="13"/>
          </p:nvPr>
        </p:nvSpPr>
        <p:spPr>
          <a:xfrm>
            <a:off x="7007550" y="3097606"/>
            <a:ext cx="2194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BEST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1" name="Google Shape;1471;p53"/>
          <p:cNvSpPr txBox="1">
            <a:spLocks noGrp="1"/>
          </p:cNvSpPr>
          <p:nvPr>
            <p:ph type="title" idx="14"/>
          </p:nvPr>
        </p:nvSpPr>
        <p:spPr>
          <a:xfrm>
            <a:off x="5986347" y="3350919"/>
            <a:ext cx="868800" cy="7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1472" name="Google Shape;1472;p53"/>
          <p:cNvSpPr txBox="1"/>
          <p:nvPr/>
        </p:nvSpPr>
        <p:spPr>
          <a:xfrm>
            <a:off x="7007550" y="3550025"/>
            <a:ext cx="16770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E55436"/>
                </a:solidFill>
                <a:latin typeface="Wellfleet"/>
                <a:ea typeface="Wellfleet"/>
                <a:cs typeface="Wellfleet"/>
                <a:sym typeface="Wellfleet"/>
              </a:rPr>
              <a:t>(Feasibility VS. Effectiveness)</a:t>
            </a:r>
            <a:endParaRPr sz="1300">
              <a:solidFill>
                <a:srgbClr val="E55436"/>
              </a:solidFill>
              <a:latin typeface="Wellfleet"/>
              <a:ea typeface="Wellfleet"/>
              <a:cs typeface="Wellfleet"/>
              <a:sym typeface="Wellflee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54"/>
          <p:cNvSpPr txBox="1">
            <a:spLocks noGrp="1"/>
          </p:cNvSpPr>
          <p:nvPr>
            <p:ph type="title"/>
          </p:nvPr>
        </p:nvSpPr>
        <p:spPr>
          <a:xfrm>
            <a:off x="4176401" y="507200"/>
            <a:ext cx="4485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DEFINE THE PROBLEM</a:t>
            </a:r>
            <a:endParaRPr sz="3900"/>
          </a:p>
        </p:txBody>
      </p:sp>
      <p:sp>
        <p:nvSpPr>
          <p:cNvPr id="1478" name="Google Shape;1478;p54"/>
          <p:cNvSpPr txBox="1">
            <a:spLocks noGrp="1"/>
          </p:cNvSpPr>
          <p:nvPr>
            <p:ph type="title" idx="2"/>
          </p:nvPr>
        </p:nvSpPr>
        <p:spPr>
          <a:xfrm>
            <a:off x="1981912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479" name="Google Shape;1479;p54"/>
          <p:cNvSpPr txBox="1">
            <a:spLocks noGrp="1"/>
          </p:cNvSpPr>
          <p:nvPr>
            <p:ph type="subTitle" idx="1"/>
          </p:nvPr>
        </p:nvSpPr>
        <p:spPr>
          <a:xfrm>
            <a:off x="4176300" y="1446850"/>
            <a:ext cx="430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Bullying in our school (Public School 84 Steinway) </a:t>
            </a:r>
            <a:endParaRPr/>
          </a:p>
        </p:txBody>
      </p:sp>
      <p:grpSp>
        <p:nvGrpSpPr>
          <p:cNvPr id="1480" name="Google Shape;1480;p54"/>
          <p:cNvGrpSpPr/>
          <p:nvPr/>
        </p:nvGrpSpPr>
        <p:grpSpPr>
          <a:xfrm>
            <a:off x="857971" y="1158642"/>
            <a:ext cx="1407000" cy="2901438"/>
            <a:chOff x="792796" y="1158642"/>
            <a:chExt cx="1407000" cy="2901438"/>
          </a:xfrm>
        </p:grpSpPr>
        <p:sp>
          <p:nvSpPr>
            <p:cNvPr id="1481" name="Google Shape;1481;p54"/>
            <p:cNvSpPr/>
            <p:nvPr/>
          </p:nvSpPr>
          <p:spPr>
            <a:xfrm>
              <a:off x="792796" y="3843781"/>
              <a:ext cx="1407000" cy="2163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2" name="Google Shape;1482;p54"/>
            <p:cNvGrpSpPr/>
            <p:nvPr/>
          </p:nvGrpSpPr>
          <p:grpSpPr>
            <a:xfrm>
              <a:off x="872117" y="1158642"/>
              <a:ext cx="1109775" cy="2826217"/>
              <a:chOff x="6002492" y="1364055"/>
              <a:chExt cx="1109775" cy="2826217"/>
            </a:xfrm>
          </p:grpSpPr>
          <p:sp>
            <p:nvSpPr>
              <p:cNvPr id="1483" name="Google Shape;1483;p54"/>
              <p:cNvSpPr/>
              <p:nvPr/>
            </p:nvSpPr>
            <p:spPr>
              <a:xfrm>
                <a:off x="6831231" y="2623668"/>
                <a:ext cx="181726" cy="90442"/>
              </a:xfrm>
              <a:custGeom>
                <a:avLst/>
                <a:gdLst/>
                <a:ahLst/>
                <a:cxnLst/>
                <a:rect l="l" t="t" r="r" b="b"/>
                <a:pathLst>
                  <a:path w="8423" h="4192" extrusionOk="0">
                    <a:moveTo>
                      <a:pt x="8422" y="1"/>
                    </a:moveTo>
                    <a:lnTo>
                      <a:pt x="83" y="1435"/>
                    </a:lnTo>
                    <a:cubicBezTo>
                      <a:pt x="83" y="1435"/>
                      <a:pt x="0" y="4192"/>
                      <a:pt x="2542" y="4192"/>
                    </a:cubicBezTo>
                    <a:cubicBezTo>
                      <a:pt x="2796" y="4192"/>
                      <a:pt x="3076" y="4164"/>
                      <a:pt x="3385" y="4104"/>
                    </a:cubicBezTo>
                    <a:cubicBezTo>
                      <a:pt x="6754" y="3437"/>
                      <a:pt x="8422" y="1"/>
                      <a:pt x="84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54"/>
              <p:cNvSpPr/>
              <p:nvPr/>
            </p:nvSpPr>
            <p:spPr>
              <a:xfrm>
                <a:off x="6035610" y="2623668"/>
                <a:ext cx="248307" cy="91241"/>
              </a:xfrm>
              <a:custGeom>
                <a:avLst/>
                <a:gdLst/>
                <a:ahLst/>
                <a:cxnLst/>
                <a:rect l="l" t="t" r="r" b="b"/>
                <a:pathLst>
                  <a:path w="11509" h="4229" extrusionOk="0">
                    <a:moveTo>
                      <a:pt x="0" y="1"/>
                    </a:moveTo>
                    <a:cubicBezTo>
                      <a:pt x="0" y="1"/>
                      <a:pt x="1101" y="1869"/>
                      <a:pt x="4937" y="3270"/>
                    </a:cubicBezTo>
                    <a:cubicBezTo>
                      <a:pt x="7043" y="4051"/>
                      <a:pt x="8695" y="4228"/>
                      <a:pt x="9763" y="4228"/>
                    </a:cubicBezTo>
                    <a:cubicBezTo>
                      <a:pt x="10657" y="4228"/>
                      <a:pt x="11142" y="4104"/>
                      <a:pt x="11142" y="4104"/>
                    </a:cubicBezTo>
                    <a:lnTo>
                      <a:pt x="11509" y="153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54"/>
              <p:cNvSpPr/>
              <p:nvPr/>
            </p:nvSpPr>
            <p:spPr>
              <a:xfrm>
                <a:off x="6050000" y="2569709"/>
                <a:ext cx="229601" cy="260281"/>
              </a:xfrm>
              <a:custGeom>
                <a:avLst/>
                <a:gdLst/>
                <a:ahLst/>
                <a:cxnLst/>
                <a:rect l="l" t="t" r="r" b="b"/>
                <a:pathLst>
                  <a:path w="10642" h="12064" extrusionOk="0">
                    <a:moveTo>
                      <a:pt x="1335" y="0"/>
                    </a:moveTo>
                    <a:cubicBezTo>
                      <a:pt x="1335" y="0"/>
                      <a:pt x="468" y="7339"/>
                      <a:pt x="1" y="11842"/>
                    </a:cubicBezTo>
                    <a:cubicBezTo>
                      <a:pt x="354" y="11997"/>
                      <a:pt x="724" y="12064"/>
                      <a:pt x="1107" y="12064"/>
                    </a:cubicBezTo>
                    <a:cubicBezTo>
                      <a:pt x="3332" y="12064"/>
                      <a:pt x="5998" y="9825"/>
                      <a:pt x="8405" y="9825"/>
                    </a:cubicBezTo>
                    <a:cubicBezTo>
                      <a:pt x="8517" y="9825"/>
                      <a:pt x="8629" y="9830"/>
                      <a:pt x="8740" y="9840"/>
                    </a:cubicBezTo>
                    <a:cubicBezTo>
                      <a:pt x="9407" y="6772"/>
                      <a:pt x="10074" y="4003"/>
                      <a:pt x="10641" y="2168"/>
                    </a:cubicBezTo>
                    <a:lnTo>
                      <a:pt x="1335" y="0"/>
                    </a:lnTo>
                    <a:close/>
                  </a:path>
                </a:pathLst>
              </a:custGeom>
              <a:solidFill>
                <a:srgbClr val="EFA8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54"/>
              <p:cNvSpPr/>
              <p:nvPr/>
            </p:nvSpPr>
            <p:spPr>
              <a:xfrm>
                <a:off x="6754575" y="2649580"/>
                <a:ext cx="216635" cy="184919"/>
              </a:xfrm>
              <a:custGeom>
                <a:avLst/>
                <a:gdLst/>
                <a:ahLst/>
                <a:cxnLst/>
                <a:rect l="l" t="t" r="r" b="b"/>
                <a:pathLst>
                  <a:path w="10041" h="8571" extrusionOk="0">
                    <a:moveTo>
                      <a:pt x="10041" y="1"/>
                    </a:moveTo>
                    <a:lnTo>
                      <a:pt x="0" y="1802"/>
                    </a:lnTo>
                    <a:lnTo>
                      <a:pt x="1501" y="7806"/>
                    </a:lnTo>
                    <a:cubicBezTo>
                      <a:pt x="1501" y="7806"/>
                      <a:pt x="4168" y="8570"/>
                      <a:pt x="6506" y="8570"/>
                    </a:cubicBezTo>
                    <a:cubicBezTo>
                      <a:pt x="8046" y="8570"/>
                      <a:pt x="9443" y="8239"/>
                      <a:pt x="9841" y="7139"/>
                    </a:cubicBezTo>
                    <a:lnTo>
                      <a:pt x="10041" y="1"/>
                    </a:lnTo>
                    <a:close/>
                  </a:path>
                </a:pathLst>
              </a:custGeom>
              <a:solidFill>
                <a:srgbClr val="EFA8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54"/>
              <p:cNvSpPr/>
              <p:nvPr/>
            </p:nvSpPr>
            <p:spPr>
              <a:xfrm>
                <a:off x="6207606" y="2958685"/>
                <a:ext cx="636225" cy="127638"/>
              </a:xfrm>
              <a:custGeom>
                <a:avLst/>
                <a:gdLst/>
                <a:ahLst/>
                <a:cxnLst/>
                <a:rect l="l" t="t" r="r" b="b"/>
                <a:pathLst>
                  <a:path w="29489" h="5916" extrusionOk="0">
                    <a:moveTo>
                      <a:pt x="18645" y="1"/>
                    </a:moveTo>
                    <a:cubicBezTo>
                      <a:pt x="17734" y="1"/>
                      <a:pt x="16758" y="47"/>
                      <a:pt x="15712" y="151"/>
                    </a:cubicBezTo>
                    <a:cubicBezTo>
                      <a:pt x="5671" y="1151"/>
                      <a:pt x="3637" y="1418"/>
                      <a:pt x="1" y="4354"/>
                    </a:cubicBezTo>
                    <a:cubicBezTo>
                      <a:pt x="1" y="4354"/>
                      <a:pt x="5591" y="5916"/>
                      <a:pt x="13438" y="5916"/>
                    </a:cubicBezTo>
                    <a:cubicBezTo>
                      <a:pt x="18204" y="5916"/>
                      <a:pt x="23803" y="5339"/>
                      <a:pt x="29488" y="3486"/>
                    </a:cubicBezTo>
                    <a:cubicBezTo>
                      <a:pt x="29488" y="3486"/>
                      <a:pt x="26539" y="1"/>
                      <a:pt x="18645" y="1"/>
                    </a:cubicBezTo>
                    <a:close/>
                  </a:path>
                </a:pathLst>
              </a:custGeom>
              <a:solidFill>
                <a:srgbClr val="4296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54"/>
              <p:cNvSpPr/>
              <p:nvPr/>
            </p:nvSpPr>
            <p:spPr>
              <a:xfrm>
                <a:off x="6104974" y="3712558"/>
                <a:ext cx="350227" cy="446969"/>
              </a:xfrm>
              <a:custGeom>
                <a:avLst/>
                <a:gdLst/>
                <a:ahLst/>
                <a:cxnLst/>
                <a:rect l="l" t="t" r="r" b="b"/>
                <a:pathLst>
                  <a:path w="16233" h="20717" extrusionOk="0">
                    <a:moveTo>
                      <a:pt x="5692" y="0"/>
                    </a:moveTo>
                    <a:lnTo>
                      <a:pt x="5692" y="0"/>
                    </a:lnTo>
                    <a:cubicBezTo>
                      <a:pt x="6292" y="6738"/>
                      <a:pt x="6959" y="13477"/>
                      <a:pt x="7093" y="14978"/>
                    </a:cubicBezTo>
                    <a:cubicBezTo>
                      <a:pt x="7093" y="14978"/>
                      <a:pt x="121" y="17580"/>
                      <a:pt x="54" y="19414"/>
                    </a:cubicBezTo>
                    <a:cubicBezTo>
                      <a:pt x="1" y="20361"/>
                      <a:pt x="2768" y="20581"/>
                      <a:pt x="5350" y="20581"/>
                    </a:cubicBezTo>
                    <a:cubicBezTo>
                      <a:pt x="7592" y="20581"/>
                      <a:pt x="9695" y="20415"/>
                      <a:pt x="9695" y="20415"/>
                    </a:cubicBezTo>
                    <a:cubicBezTo>
                      <a:pt x="9695" y="20415"/>
                      <a:pt x="10744" y="20716"/>
                      <a:pt x="11909" y="20716"/>
                    </a:cubicBezTo>
                    <a:cubicBezTo>
                      <a:pt x="13698" y="20716"/>
                      <a:pt x="15762" y="20007"/>
                      <a:pt x="14732" y="16412"/>
                    </a:cubicBezTo>
                    <a:cubicBezTo>
                      <a:pt x="14732" y="16412"/>
                      <a:pt x="15432" y="9674"/>
                      <a:pt x="16233" y="1768"/>
                    </a:cubicBezTo>
                    <a:cubicBezTo>
                      <a:pt x="12697" y="1601"/>
                      <a:pt x="9128" y="1068"/>
                      <a:pt x="569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54"/>
              <p:cNvSpPr/>
              <p:nvPr/>
            </p:nvSpPr>
            <p:spPr>
              <a:xfrm>
                <a:off x="6202579" y="3206624"/>
                <a:ext cx="307314" cy="544100"/>
              </a:xfrm>
              <a:custGeom>
                <a:avLst/>
                <a:gdLst/>
                <a:ahLst/>
                <a:cxnLst/>
                <a:rect l="l" t="t" r="r" b="b"/>
                <a:pathLst>
                  <a:path w="14244" h="25219" extrusionOk="0">
                    <a:moveTo>
                      <a:pt x="14177" y="0"/>
                    </a:moveTo>
                    <a:cubicBezTo>
                      <a:pt x="11792" y="33"/>
                      <a:pt x="2469" y="9242"/>
                      <a:pt x="51" y="9242"/>
                    </a:cubicBezTo>
                    <a:cubicBezTo>
                      <a:pt x="34" y="9242"/>
                      <a:pt x="17" y="9241"/>
                      <a:pt x="0" y="9240"/>
                    </a:cubicBezTo>
                    <a:lnTo>
                      <a:pt x="0" y="9240"/>
                    </a:lnTo>
                    <a:cubicBezTo>
                      <a:pt x="67" y="11542"/>
                      <a:pt x="601" y="17513"/>
                      <a:pt x="1168" y="23450"/>
                    </a:cubicBezTo>
                    <a:cubicBezTo>
                      <a:pt x="4604" y="24451"/>
                      <a:pt x="8173" y="25051"/>
                      <a:pt x="11709" y="25218"/>
                    </a:cubicBezTo>
                    <a:cubicBezTo>
                      <a:pt x="12876" y="13843"/>
                      <a:pt x="14244" y="0"/>
                      <a:pt x="14177" y="0"/>
                    </a:cubicBezTo>
                    <a:close/>
                  </a:path>
                </a:pathLst>
              </a:custGeom>
              <a:solidFill>
                <a:srgbClr val="EFA8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54"/>
              <p:cNvSpPr/>
              <p:nvPr/>
            </p:nvSpPr>
            <p:spPr>
              <a:xfrm>
                <a:off x="6088145" y="4070962"/>
                <a:ext cx="93571" cy="76311"/>
              </a:xfrm>
              <a:custGeom>
                <a:avLst/>
                <a:gdLst/>
                <a:ahLst/>
                <a:cxnLst/>
                <a:rect l="l" t="t" r="r" b="b"/>
                <a:pathLst>
                  <a:path w="4337" h="3537" extrusionOk="0">
                    <a:moveTo>
                      <a:pt x="3837" y="0"/>
                    </a:moveTo>
                    <a:cubicBezTo>
                      <a:pt x="968" y="1301"/>
                      <a:pt x="0" y="2569"/>
                      <a:pt x="0" y="2569"/>
                    </a:cubicBezTo>
                    <a:cubicBezTo>
                      <a:pt x="0" y="2569"/>
                      <a:pt x="134" y="3002"/>
                      <a:pt x="4037" y="3536"/>
                    </a:cubicBezTo>
                    <a:cubicBezTo>
                      <a:pt x="4337" y="2302"/>
                      <a:pt x="4237" y="1034"/>
                      <a:pt x="383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54"/>
              <p:cNvSpPr/>
              <p:nvPr/>
            </p:nvSpPr>
            <p:spPr>
              <a:xfrm>
                <a:off x="6170907" y="4035687"/>
                <a:ext cx="265588" cy="124250"/>
              </a:xfrm>
              <a:custGeom>
                <a:avLst/>
                <a:gdLst/>
                <a:ahLst/>
                <a:cxnLst/>
                <a:rect l="l" t="t" r="r" b="b"/>
                <a:pathLst>
                  <a:path w="12310" h="5759" extrusionOk="0">
                    <a:moveTo>
                      <a:pt x="3803" y="1"/>
                    </a:moveTo>
                    <a:cubicBezTo>
                      <a:pt x="2202" y="434"/>
                      <a:pt x="1001" y="1168"/>
                      <a:pt x="1" y="1635"/>
                    </a:cubicBezTo>
                    <a:cubicBezTo>
                      <a:pt x="468" y="2669"/>
                      <a:pt x="501" y="3970"/>
                      <a:pt x="201" y="5171"/>
                    </a:cubicBezTo>
                    <a:cubicBezTo>
                      <a:pt x="1201" y="5304"/>
                      <a:pt x="2469" y="5471"/>
                      <a:pt x="4037" y="5605"/>
                    </a:cubicBezTo>
                    <a:cubicBezTo>
                      <a:pt x="5162" y="5712"/>
                      <a:pt x="6132" y="5758"/>
                      <a:pt x="6969" y="5758"/>
                    </a:cubicBezTo>
                    <a:cubicBezTo>
                      <a:pt x="11836" y="5758"/>
                      <a:pt x="12176" y="4204"/>
                      <a:pt x="12176" y="4204"/>
                    </a:cubicBezTo>
                    <a:cubicBezTo>
                      <a:pt x="12309" y="2169"/>
                      <a:pt x="11876" y="935"/>
                      <a:pt x="11909" y="835"/>
                    </a:cubicBezTo>
                    <a:lnTo>
                      <a:pt x="11909" y="835"/>
                    </a:lnTo>
                    <a:cubicBezTo>
                      <a:pt x="10926" y="1357"/>
                      <a:pt x="9904" y="1550"/>
                      <a:pt x="8930" y="1550"/>
                    </a:cubicBezTo>
                    <a:cubicBezTo>
                      <a:pt x="6172" y="1550"/>
                      <a:pt x="3803" y="1"/>
                      <a:pt x="38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54"/>
              <p:cNvSpPr/>
              <p:nvPr/>
            </p:nvSpPr>
            <p:spPr>
              <a:xfrm>
                <a:off x="6083830" y="4125655"/>
                <a:ext cx="349062" cy="41963"/>
              </a:xfrm>
              <a:custGeom>
                <a:avLst/>
                <a:gdLst/>
                <a:ahLst/>
                <a:cxnLst/>
                <a:rect l="l" t="t" r="r" b="b"/>
                <a:pathLst>
                  <a:path w="16179" h="1945" extrusionOk="0">
                    <a:moveTo>
                      <a:pt x="167" y="0"/>
                    </a:moveTo>
                    <a:cubicBezTo>
                      <a:pt x="0" y="501"/>
                      <a:pt x="34" y="834"/>
                      <a:pt x="34" y="834"/>
                    </a:cubicBezTo>
                    <a:cubicBezTo>
                      <a:pt x="34" y="834"/>
                      <a:pt x="868" y="1802"/>
                      <a:pt x="7606" y="1935"/>
                    </a:cubicBezTo>
                    <a:cubicBezTo>
                      <a:pt x="7995" y="1941"/>
                      <a:pt x="8369" y="1944"/>
                      <a:pt x="8728" y="1944"/>
                    </a:cubicBezTo>
                    <a:cubicBezTo>
                      <a:pt x="13986" y="1944"/>
                      <a:pt x="15945" y="1301"/>
                      <a:pt x="15945" y="1301"/>
                    </a:cubicBezTo>
                    <a:cubicBezTo>
                      <a:pt x="16045" y="868"/>
                      <a:pt x="16112" y="467"/>
                      <a:pt x="16179" y="34"/>
                    </a:cubicBezTo>
                    <a:lnTo>
                      <a:pt x="16179" y="34"/>
                    </a:lnTo>
                    <a:cubicBezTo>
                      <a:pt x="14388" y="476"/>
                      <a:pt x="11698" y="941"/>
                      <a:pt x="8378" y="941"/>
                    </a:cubicBezTo>
                    <a:cubicBezTo>
                      <a:pt x="5944" y="941"/>
                      <a:pt x="3172" y="692"/>
                      <a:pt x="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54"/>
              <p:cNvSpPr/>
              <p:nvPr/>
            </p:nvSpPr>
            <p:spPr>
              <a:xfrm>
                <a:off x="6204003" y="4054393"/>
                <a:ext cx="28824" cy="57605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2670" extrusionOk="0">
                    <a:moveTo>
                      <a:pt x="134" y="1"/>
                    </a:moveTo>
                    <a:cubicBezTo>
                      <a:pt x="101" y="1"/>
                      <a:pt x="34" y="1"/>
                      <a:pt x="1" y="68"/>
                    </a:cubicBezTo>
                    <a:cubicBezTo>
                      <a:pt x="1" y="101"/>
                      <a:pt x="1" y="134"/>
                      <a:pt x="34" y="168"/>
                    </a:cubicBezTo>
                    <a:cubicBezTo>
                      <a:pt x="101" y="234"/>
                      <a:pt x="1135" y="935"/>
                      <a:pt x="935" y="2569"/>
                    </a:cubicBezTo>
                    <a:cubicBezTo>
                      <a:pt x="935" y="2636"/>
                      <a:pt x="968" y="2670"/>
                      <a:pt x="1002" y="2670"/>
                    </a:cubicBezTo>
                    <a:cubicBezTo>
                      <a:pt x="1102" y="2670"/>
                      <a:pt x="1135" y="2636"/>
                      <a:pt x="1102" y="2569"/>
                    </a:cubicBezTo>
                    <a:cubicBezTo>
                      <a:pt x="1335" y="835"/>
                      <a:pt x="134" y="1"/>
                      <a:pt x="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54"/>
              <p:cNvSpPr/>
              <p:nvPr/>
            </p:nvSpPr>
            <p:spPr>
              <a:xfrm>
                <a:off x="6233517" y="4045763"/>
                <a:ext cx="25221" cy="56872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2636" extrusionOk="0">
                    <a:moveTo>
                      <a:pt x="134" y="1"/>
                    </a:moveTo>
                    <a:cubicBezTo>
                      <a:pt x="101" y="1"/>
                      <a:pt x="67" y="1"/>
                      <a:pt x="1" y="34"/>
                    </a:cubicBezTo>
                    <a:cubicBezTo>
                      <a:pt x="1" y="67"/>
                      <a:pt x="1" y="134"/>
                      <a:pt x="67" y="167"/>
                    </a:cubicBezTo>
                    <a:cubicBezTo>
                      <a:pt x="101" y="167"/>
                      <a:pt x="1001" y="835"/>
                      <a:pt x="935" y="2536"/>
                    </a:cubicBezTo>
                    <a:cubicBezTo>
                      <a:pt x="935" y="2569"/>
                      <a:pt x="968" y="2636"/>
                      <a:pt x="1001" y="2636"/>
                    </a:cubicBezTo>
                    <a:cubicBezTo>
                      <a:pt x="1068" y="2636"/>
                      <a:pt x="1101" y="2569"/>
                      <a:pt x="1101" y="2536"/>
                    </a:cubicBezTo>
                    <a:cubicBezTo>
                      <a:pt x="1168" y="701"/>
                      <a:pt x="167" y="34"/>
                      <a:pt x="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54"/>
              <p:cNvSpPr/>
              <p:nvPr/>
            </p:nvSpPr>
            <p:spPr>
              <a:xfrm>
                <a:off x="6232805" y="4012666"/>
                <a:ext cx="30960" cy="48242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2236" extrusionOk="0">
                    <a:moveTo>
                      <a:pt x="767" y="167"/>
                    </a:moveTo>
                    <a:cubicBezTo>
                      <a:pt x="868" y="167"/>
                      <a:pt x="934" y="234"/>
                      <a:pt x="934" y="267"/>
                    </a:cubicBezTo>
                    <a:cubicBezTo>
                      <a:pt x="1101" y="567"/>
                      <a:pt x="834" y="1401"/>
                      <a:pt x="634" y="1902"/>
                    </a:cubicBezTo>
                    <a:cubicBezTo>
                      <a:pt x="501" y="1401"/>
                      <a:pt x="300" y="567"/>
                      <a:pt x="501" y="267"/>
                    </a:cubicBezTo>
                    <a:cubicBezTo>
                      <a:pt x="534" y="200"/>
                      <a:pt x="634" y="167"/>
                      <a:pt x="767" y="167"/>
                    </a:cubicBezTo>
                    <a:close/>
                    <a:moveTo>
                      <a:pt x="767" y="0"/>
                    </a:moveTo>
                    <a:cubicBezTo>
                      <a:pt x="601" y="0"/>
                      <a:pt x="467" y="67"/>
                      <a:pt x="367" y="200"/>
                    </a:cubicBezTo>
                    <a:cubicBezTo>
                      <a:pt x="0" y="701"/>
                      <a:pt x="501" y="2035"/>
                      <a:pt x="534" y="2202"/>
                    </a:cubicBezTo>
                    <a:cubicBezTo>
                      <a:pt x="534" y="2202"/>
                      <a:pt x="601" y="2235"/>
                      <a:pt x="634" y="2235"/>
                    </a:cubicBezTo>
                    <a:cubicBezTo>
                      <a:pt x="667" y="2235"/>
                      <a:pt x="701" y="2235"/>
                      <a:pt x="767" y="2202"/>
                    </a:cubicBezTo>
                    <a:cubicBezTo>
                      <a:pt x="834" y="2035"/>
                      <a:pt x="1435" y="634"/>
                      <a:pt x="1134" y="134"/>
                    </a:cubicBezTo>
                    <a:cubicBezTo>
                      <a:pt x="1034" y="67"/>
                      <a:pt x="968" y="0"/>
                      <a:pt x="7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54"/>
              <p:cNvSpPr/>
              <p:nvPr/>
            </p:nvSpPr>
            <p:spPr>
              <a:xfrm>
                <a:off x="6244305" y="4033465"/>
                <a:ext cx="44660" cy="28155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1305" extrusionOk="0">
                    <a:moveTo>
                      <a:pt x="1602" y="204"/>
                    </a:moveTo>
                    <a:cubicBezTo>
                      <a:pt x="1736" y="237"/>
                      <a:pt x="1802" y="270"/>
                      <a:pt x="1802" y="304"/>
                    </a:cubicBezTo>
                    <a:cubicBezTo>
                      <a:pt x="1836" y="437"/>
                      <a:pt x="1836" y="537"/>
                      <a:pt x="1802" y="571"/>
                    </a:cubicBezTo>
                    <a:cubicBezTo>
                      <a:pt x="1635" y="871"/>
                      <a:pt x="802" y="1038"/>
                      <a:pt x="301" y="1071"/>
                    </a:cubicBezTo>
                    <a:cubicBezTo>
                      <a:pt x="635" y="737"/>
                      <a:pt x="1269" y="204"/>
                      <a:pt x="1602" y="204"/>
                    </a:cubicBezTo>
                    <a:close/>
                    <a:moveTo>
                      <a:pt x="1583" y="1"/>
                    </a:moveTo>
                    <a:cubicBezTo>
                      <a:pt x="1013" y="1"/>
                      <a:pt x="130" y="1008"/>
                      <a:pt x="1" y="1138"/>
                    </a:cubicBezTo>
                    <a:lnTo>
                      <a:pt x="1" y="1271"/>
                    </a:lnTo>
                    <a:cubicBezTo>
                      <a:pt x="1" y="1271"/>
                      <a:pt x="68" y="1305"/>
                      <a:pt x="101" y="1305"/>
                    </a:cubicBezTo>
                    <a:cubicBezTo>
                      <a:pt x="268" y="1305"/>
                      <a:pt x="1669" y="1238"/>
                      <a:pt x="1969" y="704"/>
                    </a:cubicBezTo>
                    <a:cubicBezTo>
                      <a:pt x="2002" y="604"/>
                      <a:pt x="2069" y="471"/>
                      <a:pt x="1969" y="270"/>
                    </a:cubicBezTo>
                    <a:cubicBezTo>
                      <a:pt x="1902" y="137"/>
                      <a:pt x="1769" y="4"/>
                      <a:pt x="1635" y="4"/>
                    </a:cubicBezTo>
                    <a:cubicBezTo>
                      <a:pt x="1618" y="2"/>
                      <a:pt x="1601" y="1"/>
                      <a:pt x="15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54"/>
              <p:cNvSpPr/>
              <p:nvPr/>
            </p:nvSpPr>
            <p:spPr>
              <a:xfrm>
                <a:off x="6618545" y="3434047"/>
                <a:ext cx="285739" cy="305869"/>
              </a:xfrm>
              <a:custGeom>
                <a:avLst/>
                <a:gdLst/>
                <a:ahLst/>
                <a:cxnLst/>
                <a:rect l="l" t="t" r="r" b="b"/>
                <a:pathLst>
                  <a:path w="13244" h="14177" extrusionOk="0">
                    <a:moveTo>
                      <a:pt x="11976" y="0"/>
                    </a:moveTo>
                    <a:cubicBezTo>
                      <a:pt x="9674" y="634"/>
                      <a:pt x="2436" y="5404"/>
                      <a:pt x="101" y="5871"/>
                    </a:cubicBezTo>
                    <a:cubicBezTo>
                      <a:pt x="1" y="5871"/>
                      <a:pt x="1135" y="9640"/>
                      <a:pt x="2502" y="14177"/>
                    </a:cubicBezTo>
                    <a:cubicBezTo>
                      <a:pt x="6138" y="13676"/>
                      <a:pt x="9741" y="12876"/>
                      <a:pt x="13243" y="11875"/>
                    </a:cubicBezTo>
                    <a:cubicBezTo>
                      <a:pt x="12676" y="6738"/>
                      <a:pt x="12176" y="2001"/>
                      <a:pt x="11976" y="0"/>
                    </a:cubicBezTo>
                    <a:close/>
                  </a:path>
                </a:pathLst>
              </a:custGeom>
              <a:solidFill>
                <a:srgbClr val="EFA8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54"/>
              <p:cNvSpPr/>
              <p:nvPr/>
            </p:nvSpPr>
            <p:spPr>
              <a:xfrm>
                <a:off x="6673971" y="3690962"/>
                <a:ext cx="398814" cy="478447"/>
              </a:xfrm>
              <a:custGeom>
                <a:avLst/>
                <a:gdLst/>
                <a:ahLst/>
                <a:cxnLst/>
                <a:rect l="l" t="t" r="r" b="b"/>
                <a:pathLst>
                  <a:path w="18485" h="22176" extrusionOk="0">
                    <a:moveTo>
                      <a:pt x="10708" y="1"/>
                    </a:moveTo>
                    <a:cubicBezTo>
                      <a:pt x="7172" y="1068"/>
                      <a:pt x="3569" y="1835"/>
                      <a:pt x="0" y="2302"/>
                    </a:cubicBezTo>
                    <a:cubicBezTo>
                      <a:pt x="2102" y="9341"/>
                      <a:pt x="4904" y="18414"/>
                      <a:pt x="4904" y="18414"/>
                    </a:cubicBezTo>
                    <a:cubicBezTo>
                      <a:pt x="4569" y="21397"/>
                      <a:pt x="5836" y="22175"/>
                      <a:pt x="7249" y="22175"/>
                    </a:cubicBezTo>
                    <a:cubicBezTo>
                      <a:pt x="8792" y="22175"/>
                      <a:pt x="10508" y="21249"/>
                      <a:pt x="10508" y="21249"/>
                    </a:cubicBezTo>
                    <a:cubicBezTo>
                      <a:pt x="10508" y="21249"/>
                      <a:pt x="13695" y="21806"/>
                      <a:pt x="16007" y="21806"/>
                    </a:cubicBezTo>
                    <a:cubicBezTo>
                      <a:pt x="17406" y="21806"/>
                      <a:pt x="18485" y="21602"/>
                      <a:pt x="18347" y="20949"/>
                    </a:cubicBezTo>
                    <a:cubicBezTo>
                      <a:pt x="17913" y="19148"/>
                      <a:pt x="12442" y="17480"/>
                      <a:pt x="12442" y="17480"/>
                    </a:cubicBezTo>
                    <a:cubicBezTo>
                      <a:pt x="12342" y="15779"/>
                      <a:pt x="11442" y="7473"/>
                      <a:pt x="107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54"/>
              <p:cNvSpPr/>
              <p:nvPr/>
            </p:nvSpPr>
            <p:spPr>
              <a:xfrm>
                <a:off x="7015805" y="4092537"/>
                <a:ext cx="93592" cy="76311"/>
              </a:xfrm>
              <a:custGeom>
                <a:avLst/>
                <a:gdLst/>
                <a:ahLst/>
                <a:cxnLst/>
                <a:rect l="l" t="t" r="r" b="b"/>
                <a:pathLst>
                  <a:path w="4338" h="3537" extrusionOk="0">
                    <a:moveTo>
                      <a:pt x="601" y="1"/>
                    </a:moveTo>
                    <a:cubicBezTo>
                      <a:pt x="168" y="1035"/>
                      <a:pt x="1" y="2303"/>
                      <a:pt x="234" y="3537"/>
                    </a:cubicBezTo>
                    <a:cubicBezTo>
                      <a:pt x="4204" y="2970"/>
                      <a:pt x="4337" y="2536"/>
                      <a:pt x="4337" y="2536"/>
                    </a:cubicBezTo>
                    <a:cubicBezTo>
                      <a:pt x="4337" y="2536"/>
                      <a:pt x="3437" y="1235"/>
                      <a:pt x="60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54"/>
              <p:cNvSpPr/>
              <p:nvPr/>
            </p:nvSpPr>
            <p:spPr>
              <a:xfrm>
                <a:off x="6762493" y="4057284"/>
                <a:ext cx="266300" cy="125804"/>
              </a:xfrm>
              <a:custGeom>
                <a:avLst/>
                <a:gdLst/>
                <a:ahLst/>
                <a:cxnLst/>
                <a:rect l="l" t="t" r="r" b="b"/>
                <a:pathLst>
                  <a:path w="12343" h="5831" extrusionOk="0">
                    <a:moveTo>
                      <a:pt x="8640" y="0"/>
                    </a:moveTo>
                    <a:cubicBezTo>
                      <a:pt x="8640" y="0"/>
                      <a:pt x="6132" y="1647"/>
                      <a:pt x="3318" y="1647"/>
                    </a:cubicBezTo>
                    <a:cubicBezTo>
                      <a:pt x="2375" y="1647"/>
                      <a:pt x="1397" y="1462"/>
                      <a:pt x="467" y="968"/>
                    </a:cubicBezTo>
                    <a:lnTo>
                      <a:pt x="467" y="968"/>
                    </a:lnTo>
                    <a:cubicBezTo>
                      <a:pt x="500" y="1034"/>
                      <a:pt x="0" y="2302"/>
                      <a:pt x="67" y="4337"/>
                    </a:cubicBezTo>
                    <a:cubicBezTo>
                      <a:pt x="67" y="4337"/>
                      <a:pt x="300" y="5831"/>
                      <a:pt x="4888" y="5831"/>
                    </a:cubicBezTo>
                    <a:cubicBezTo>
                      <a:pt x="5785" y="5831"/>
                      <a:pt x="6847" y="5774"/>
                      <a:pt x="8106" y="5638"/>
                    </a:cubicBezTo>
                    <a:cubicBezTo>
                      <a:pt x="9674" y="5438"/>
                      <a:pt x="10975" y="5304"/>
                      <a:pt x="11975" y="5137"/>
                    </a:cubicBezTo>
                    <a:cubicBezTo>
                      <a:pt x="11742" y="3937"/>
                      <a:pt x="11842" y="2669"/>
                      <a:pt x="12342" y="1602"/>
                    </a:cubicBezTo>
                    <a:cubicBezTo>
                      <a:pt x="11342" y="1168"/>
                      <a:pt x="10174" y="367"/>
                      <a:pt x="86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54"/>
              <p:cNvSpPr/>
              <p:nvPr/>
            </p:nvSpPr>
            <p:spPr>
              <a:xfrm>
                <a:off x="6764651" y="4146518"/>
                <a:ext cx="347616" cy="43754"/>
              </a:xfrm>
              <a:custGeom>
                <a:avLst/>
                <a:gdLst/>
                <a:ahLst/>
                <a:cxnLst/>
                <a:rect l="l" t="t" r="r" b="b"/>
                <a:pathLst>
                  <a:path w="16112" h="2028" extrusionOk="0">
                    <a:moveTo>
                      <a:pt x="16012" y="1"/>
                    </a:moveTo>
                    <a:cubicBezTo>
                      <a:pt x="12832" y="751"/>
                      <a:pt x="9932" y="1015"/>
                      <a:pt x="7424" y="1015"/>
                    </a:cubicBezTo>
                    <a:cubicBezTo>
                      <a:pt x="4246" y="1015"/>
                      <a:pt x="1696" y="592"/>
                      <a:pt x="0" y="201"/>
                    </a:cubicBezTo>
                    <a:lnTo>
                      <a:pt x="0" y="201"/>
                    </a:lnTo>
                    <a:cubicBezTo>
                      <a:pt x="34" y="634"/>
                      <a:pt x="67" y="1035"/>
                      <a:pt x="167" y="1468"/>
                    </a:cubicBezTo>
                    <a:cubicBezTo>
                      <a:pt x="167" y="1468"/>
                      <a:pt x="1925" y="2028"/>
                      <a:pt x="6631" y="2028"/>
                    </a:cubicBezTo>
                    <a:cubicBezTo>
                      <a:pt x="7192" y="2028"/>
                      <a:pt x="7794" y="2020"/>
                      <a:pt x="8440" y="2002"/>
                    </a:cubicBezTo>
                    <a:cubicBezTo>
                      <a:pt x="15244" y="1802"/>
                      <a:pt x="16078" y="835"/>
                      <a:pt x="16078" y="835"/>
                    </a:cubicBezTo>
                    <a:cubicBezTo>
                      <a:pt x="16078" y="835"/>
                      <a:pt x="16112" y="501"/>
                      <a:pt x="160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54"/>
              <p:cNvSpPr/>
              <p:nvPr/>
            </p:nvSpPr>
            <p:spPr>
              <a:xfrm>
                <a:off x="6966161" y="4075989"/>
                <a:ext cx="29515" cy="57605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2670" extrusionOk="0">
                    <a:moveTo>
                      <a:pt x="1234" y="1"/>
                    </a:moveTo>
                    <a:cubicBezTo>
                      <a:pt x="1234" y="1"/>
                      <a:pt x="0" y="835"/>
                      <a:pt x="167" y="2603"/>
                    </a:cubicBezTo>
                    <a:cubicBezTo>
                      <a:pt x="167" y="2636"/>
                      <a:pt x="200" y="2669"/>
                      <a:pt x="234" y="2669"/>
                    </a:cubicBezTo>
                    <a:cubicBezTo>
                      <a:pt x="300" y="2669"/>
                      <a:pt x="334" y="2636"/>
                      <a:pt x="334" y="2569"/>
                    </a:cubicBezTo>
                    <a:cubicBezTo>
                      <a:pt x="200" y="935"/>
                      <a:pt x="1301" y="167"/>
                      <a:pt x="1334" y="167"/>
                    </a:cubicBezTo>
                    <a:cubicBezTo>
                      <a:pt x="1368" y="134"/>
                      <a:pt x="1368" y="101"/>
                      <a:pt x="1368" y="67"/>
                    </a:cubicBezTo>
                    <a:cubicBezTo>
                      <a:pt x="1334" y="1"/>
                      <a:pt x="1301" y="1"/>
                      <a:pt x="12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54"/>
              <p:cNvSpPr/>
              <p:nvPr/>
            </p:nvSpPr>
            <p:spPr>
              <a:xfrm>
                <a:off x="6940250" y="4068071"/>
                <a:ext cx="25933" cy="56872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636" extrusionOk="0">
                    <a:moveTo>
                      <a:pt x="1068" y="1"/>
                    </a:moveTo>
                    <a:cubicBezTo>
                      <a:pt x="1034" y="34"/>
                      <a:pt x="0" y="768"/>
                      <a:pt x="34" y="2536"/>
                    </a:cubicBezTo>
                    <a:cubicBezTo>
                      <a:pt x="34" y="2603"/>
                      <a:pt x="67" y="2636"/>
                      <a:pt x="100" y="2636"/>
                    </a:cubicBezTo>
                    <a:cubicBezTo>
                      <a:pt x="167" y="2636"/>
                      <a:pt x="200" y="2569"/>
                      <a:pt x="200" y="2536"/>
                    </a:cubicBezTo>
                    <a:cubicBezTo>
                      <a:pt x="200" y="835"/>
                      <a:pt x="1168" y="168"/>
                      <a:pt x="1168" y="168"/>
                    </a:cubicBezTo>
                    <a:cubicBezTo>
                      <a:pt x="1201" y="134"/>
                      <a:pt x="1201" y="101"/>
                      <a:pt x="1201" y="34"/>
                    </a:cubicBezTo>
                    <a:cubicBezTo>
                      <a:pt x="1168" y="1"/>
                      <a:pt x="1101" y="1"/>
                      <a:pt x="10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54"/>
              <p:cNvSpPr/>
              <p:nvPr/>
            </p:nvSpPr>
            <p:spPr>
              <a:xfrm>
                <a:off x="6938092" y="4034241"/>
                <a:ext cx="30248" cy="48975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2270" extrusionOk="0">
                    <a:moveTo>
                      <a:pt x="701" y="168"/>
                    </a:moveTo>
                    <a:cubicBezTo>
                      <a:pt x="801" y="168"/>
                      <a:pt x="868" y="201"/>
                      <a:pt x="934" y="268"/>
                    </a:cubicBezTo>
                    <a:cubicBezTo>
                      <a:pt x="1134" y="601"/>
                      <a:pt x="868" y="1402"/>
                      <a:pt x="701" y="1902"/>
                    </a:cubicBezTo>
                    <a:cubicBezTo>
                      <a:pt x="534" y="1402"/>
                      <a:pt x="300" y="568"/>
                      <a:pt x="501" y="268"/>
                    </a:cubicBezTo>
                    <a:cubicBezTo>
                      <a:pt x="534" y="234"/>
                      <a:pt x="567" y="201"/>
                      <a:pt x="701" y="168"/>
                    </a:cubicBezTo>
                    <a:close/>
                    <a:moveTo>
                      <a:pt x="701" y="1"/>
                    </a:moveTo>
                    <a:cubicBezTo>
                      <a:pt x="501" y="34"/>
                      <a:pt x="367" y="101"/>
                      <a:pt x="334" y="201"/>
                    </a:cubicBezTo>
                    <a:cubicBezTo>
                      <a:pt x="0" y="701"/>
                      <a:pt x="534" y="2069"/>
                      <a:pt x="634" y="2236"/>
                    </a:cubicBezTo>
                    <a:cubicBezTo>
                      <a:pt x="634" y="2236"/>
                      <a:pt x="667" y="2269"/>
                      <a:pt x="701" y="2269"/>
                    </a:cubicBezTo>
                    <a:cubicBezTo>
                      <a:pt x="767" y="2269"/>
                      <a:pt x="801" y="2236"/>
                      <a:pt x="801" y="2203"/>
                    </a:cubicBezTo>
                    <a:cubicBezTo>
                      <a:pt x="868" y="2069"/>
                      <a:pt x="1401" y="701"/>
                      <a:pt x="1068" y="201"/>
                    </a:cubicBezTo>
                    <a:cubicBezTo>
                      <a:pt x="1001" y="68"/>
                      <a:pt x="868" y="1"/>
                      <a:pt x="70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54"/>
              <p:cNvSpPr/>
              <p:nvPr/>
            </p:nvSpPr>
            <p:spPr>
              <a:xfrm>
                <a:off x="6911469" y="4057219"/>
                <a:ext cx="43905" cy="27422"/>
              </a:xfrm>
              <a:custGeom>
                <a:avLst/>
                <a:gdLst/>
                <a:ahLst/>
                <a:cxnLst/>
                <a:rect l="l" t="t" r="r" b="b"/>
                <a:pathLst>
                  <a:path w="2035" h="1271" extrusionOk="0">
                    <a:moveTo>
                      <a:pt x="434" y="137"/>
                    </a:moveTo>
                    <a:cubicBezTo>
                      <a:pt x="867" y="137"/>
                      <a:pt x="1401" y="671"/>
                      <a:pt x="1735" y="1037"/>
                    </a:cubicBezTo>
                    <a:cubicBezTo>
                      <a:pt x="1234" y="971"/>
                      <a:pt x="400" y="837"/>
                      <a:pt x="234" y="537"/>
                    </a:cubicBezTo>
                    <a:cubicBezTo>
                      <a:pt x="200" y="504"/>
                      <a:pt x="200" y="437"/>
                      <a:pt x="234" y="304"/>
                    </a:cubicBezTo>
                    <a:cubicBezTo>
                      <a:pt x="267" y="170"/>
                      <a:pt x="367" y="137"/>
                      <a:pt x="434" y="137"/>
                    </a:cubicBezTo>
                    <a:close/>
                    <a:moveTo>
                      <a:pt x="453" y="0"/>
                    </a:moveTo>
                    <a:cubicBezTo>
                      <a:pt x="435" y="0"/>
                      <a:pt x="417" y="1"/>
                      <a:pt x="400" y="3"/>
                    </a:cubicBezTo>
                    <a:cubicBezTo>
                      <a:pt x="267" y="3"/>
                      <a:pt x="133" y="103"/>
                      <a:pt x="67" y="270"/>
                    </a:cubicBezTo>
                    <a:cubicBezTo>
                      <a:pt x="0" y="437"/>
                      <a:pt x="33" y="604"/>
                      <a:pt x="67" y="671"/>
                    </a:cubicBezTo>
                    <a:cubicBezTo>
                      <a:pt x="367" y="1171"/>
                      <a:pt x="1768" y="1271"/>
                      <a:pt x="1935" y="1271"/>
                    </a:cubicBezTo>
                    <a:cubicBezTo>
                      <a:pt x="1968" y="1238"/>
                      <a:pt x="1993" y="1221"/>
                      <a:pt x="2006" y="1221"/>
                    </a:cubicBezTo>
                    <a:cubicBezTo>
                      <a:pt x="2018" y="1221"/>
                      <a:pt x="2018" y="1238"/>
                      <a:pt x="2002" y="1271"/>
                    </a:cubicBezTo>
                    <a:lnTo>
                      <a:pt x="2002" y="1271"/>
                    </a:lnTo>
                    <a:cubicBezTo>
                      <a:pt x="2035" y="1204"/>
                      <a:pt x="2035" y="1171"/>
                      <a:pt x="2001" y="1138"/>
                    </a:cubicBezTo>
                    <a:cubicBezTo>
                      <a:pt x="1904" y="1008"/>
                      <a:pt x="1023" y="0"/>
                      <a:pt x="4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54"/>
              <p:cNvSpPr/>
              <p:nvPr/>
            </p:nvSpPr>
            <p:spPr>
              <a:xfrm>
                <a:off x="6202579" y="2986581"/>
                <a:ext cx="635492" cy="179029"/>
              </a:xfrm>
              <a:custGeom>
                <a:avLst/>
                <a:gdLst/>
                <a:ahLst/>
                <a:cxnLst/>
                <a:rect l="l" t="t" r="r" b="b"/>
                <a:pathLst>
                  <a:path w="29455" h="8298" extrusionOk="0">
                    <a:moveTo>
                      <a:pt x="16925" y="0"/>
                    </a:moveTo>
                    <a:cubicBezTo>
                      <a:pt x="10800" y="0"/>
                      <a:pt x="3953" y="259"/>
                      <a:pt x="1068" y="1293"/>
                    </a:cubicBezTo>
                    <a:lnTo>
                      <a:pt x="0" y="8298"/>
                    </a:lnTo>
                    <a:cubicBezTo>
                      <a:pt x="9249" y="6688"/>
                      <a:pt x="18528" y="5855"/>
                      <a:pt x="27865" y="5855"/>
                    </a:cubicBezTo>
                    <a:cubicBezTo>
                      <a:pt x="28395" y="5855"/>
                      <a:pt x="28925" y="5857"/>
                      <a:pt x="29455" y="5863"/>
                    </a:cubicBezTo>
                    <a:lnTo>
                      <a:pt x="28454" y="259"/>
                    </a:lnTo>
                    <a:cubicBezTo>
                      <a:pt x="28454" y="259"/>
                      <a:pt x="23050" y="0"/>
                      <a:pt x="16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54"/>
              <p:cNvSpPr/>
              <p:nvPr/>
            </p:nvSpPr>
            <p:spPr>
              <a:xfrm>
                <a:off x="6141392" y="3112881"/>
                <a:ext cx="781598" cy="526581"/>
              </a:xfrm>
              <a:custGeom>
                <a:avLst/>
                <a:gdLst/>
                <a:ahLst/>
                <a:cxnLst/>
                <a:rect l="l" t="t" r="r" b="b"/>
                <a:pathLst>
                  <a:path w="36227" h="24407" extrusionOk="0">
                    <a:moveTo>
                      <a:pt x="30701" y="1"/>
                    </a:moveTo>
                    <a:cubicBezTo>
                      <a:pt x="21364" y="1"/>
                      <a:pt x="12087" y="834"/>
                      <a:pt x="2870" y="2444"/>
                    </a:cubicBezTo>
                    <a:lnTo>
                      <a:pt x="1" y="21257"/>
                    </a:lnTo>
                    <a:cubicBezTo>
                      <a:pt x="1" y="21257"/>
                      <a:pt x="3555" y="24396"/>
                      <a:pt x="14233" y="24396"/>
                    </a:cubicBezTo>
                    <a:cubicBezTo>
                      <a:pt x="14888" y="24396"/>
                      <a:pt x="15570" y="24385"/>
                      <a:pt x="16279" y="24359"/>
                    </a:cubicBezTo>
                    <a:lnTo>
                      <a:pt x="17413" y="10216"/>
                    </a:lnTo>
                    <a:lnTo>
                      <a:pt x="18281" y="10049"/>
                    </a:lnTo>
                    <a:lnTo>
                      <a:pt x="21083" y="24193"/>
                    </a:lnTo>
                    <a:cubicBezTo>
                      <a:pt x="21083" y="24193"/>
                      <a:pt x="22550" y="24406"/>
                      <a:pt x="24694" y="24406"/>
                    </a:cubicBezTo>
                    <a:cubicBezTo>
                      <a:pt x="27909" y="24406"/>
                      <a:pt x="32644" y="23926"/>
                      <a:pt x="36227" y="21524"/>
                    </a:cubicBezTo>
                    <a:lnTo>
                      <a:pt x="32291" y="9"/>
                    </a:lnTo>
                    <a:cubicBezTo>
                      <a:pt x="31761" y="3"/>
                      <a:pt x="31231" y="1"/>
                      <a:pt x="307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54"/>
              <p:cNvSpPr/>
              <p:nvPr/>
            </p:nvSpPr>
            <p:spPr>
              <a:xfrm>
                <a:off x="6504845" y="2983517"/>
                <a:ext cx="5049" cy="246861"/>
              </a:xfrm>
              <a:custGeom>
                <a:avLst/>
                <a:gdLst/>
                <a:ahLst/>
                <a:cxnLst/>
                <a:rect l="l" t="t" r="r" b="b"/>
                <a:pathLst>
                  <a:path w="234" h="11442" fill="none" extrusionOk="0">
                    <a:moveTo>
                      <a:pt x="0" y="0"/>
                    </a:moveTo>
                    <a:lnTo>
                      <a:pt x="234" y="11442"/>
                    </a:ln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54"/>
              <p:cNvSpPr/>
              <p:nvPr/>
            </p:nvSpPr>
            <p:spPr>
              <a:xfrm>
                <a:off x="6509872" y="2966969"/>
                <a:ext cx="51133" cy="246149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11409" fill="none" extrusionOk="0">
                    <a:moveTo>
                      <a:pt x="1" y="11275"/>
                    </a:moveTo>
                    <a:cubicBezTo>
                      <a:pt x="1" y="11275"/>
                      <a:pt x="1969" y="11408"/>
                      <a:pt x="2169" y="8840"/>
                    </a:cubicBezTo>
                    <a:cubicBezTo>
                      <a:pt x="2369" y="6305"/>
                      <a:pt x="2269" y="0"/>
                      <a:pt x="2269" y="0"/>
                    </a:cubicBez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54"/>
              <p:cNvSpPr/>
              <p:nvPr/>
            </p:nvSpPr>
            <p:spPr>
              <a:xfrm>
                <a:off x="6722191" y="2995038"/>
                <a:ext cx="119482" cy="182805"/>
              </a:xfrm>
              <a:custGeom>
                <a:avLst/>
                <a:gdLst/>
                <a:ahLst/>
                <a:cxnLst/>
                <a:rect l="l" t="t" r="r" b="b"/>
                <a:pathLst>
                  <a:path w="5538" h="8473" fill="none" extrusionOk="0">
                    <a:moveTo>
                      <a:pt x="0" y="0"/>
                    </a:moveTo>
                    <a:cubicBezTo>
                      <a:pt x="0" y="0"/>
                      <a:pt x="967" y="5304"/>
                      <a:pt x="5537" y="8473"/>
                    </a:cubicBez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54"/>
              <p:cNvSpPr/>
              <p:nvPr/>
            </p:nvSpPr>
            <p:spPr>
              <a:xfrm>
                <a:off x="6221996" y="2991435"/>
                <a:ext cx="118058" cy="205847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9541" fill="none" extrusionOk="0">
                    <a:moveTo>
                      <a:pt x="1" y="9541"/>
                    </a:moveTo>
                    <a:cubicBezTo>
                      <a:pt x="1" y="9541"/>
                      <a:pt x="5171" y="7306"/>
                      <a:pt x="5471" y="0"/>
                    </a:cubicBez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54"/>
              <p:cNvSpPr/>
              <p:nvPr/>
            </p:nvSpPr>
            <p:spPr>
              <a:xfrm>
                <a:off x="6446549" y="3305934"/>
                <a:ext cx="218792" cy="40324"/>
              </a:xfrm>
              <a:custGeom>
                <a:avLst/>
                <a:gdLst/>
                <a:ahLst/>
                <a:cxnLst/>
                <a:rect l="l" t="t" r="r" b="b"/>
                <a:pathLst>
                  <a:path w="10141" h="1869" fill="none" extrusionOk="0">
                    <a:moveTo>
                      <a:pt x="0" y="1868"/>
                    </a:moveTo>
                    <a:lnTo>
                      <a:pt x="10141" y="0"/>
                    </a:ln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54"/>
              <p:cNvSpPr/>
              <p:nvPr/>
            </p:nvSpPr>
            <p:spPr>
              <a:xfrm>
                <a:off x="6535783" y="3329688"/>
                <a:ext cx="66947" cy="40324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1869" fill="none" extrusionOk="0">
                    <a:moveTo>
                      <a:pt x="1" y="0"/>
                    </a:moveTo>
                    <a:lnTo>
                      <a:pt x="3103" y="1868"/>
                    </a:ln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54"/>
              <p:cNvSpPr/>
              <p:nvPr/>
            </p:nvSpPr>
            <p:spPr>
              <a:xfrm>
                <a:off x="6581134" y="3398059"/>
                <a:ext cx="46796" cy="238231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11042" fill="none" extrusionOk="0">
                    <a:moveTo>
                      <a:pt x="0" y="0"/>
                    </a:moveTo>
                    <a:lnTo>
                      <a:pt x="2168" y="11041"/>
                    </a:ln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54"/>
              <p:cNvSpPr/>
              <p:nvPr/>
            </p:nvSpPr>
            <p:spPr>
              <a:xfrm>
                <a:off x="6150756" y="3043259"/>
                <a:ext cx="97907" cy="531133"/>
              </a:xfrm>
              <a:custGeom>
                <a:avLst/>
                <a:gdLst/>
                <a:ahLst/>
                <a:cxnLst/>
                <a:rect l="l" t="t" r="r" b="b"/>
                <a:pathLst>
                  <a:path w="4538" h="24618" fill="none" extrusionOk="0">
                    <a:moveTo>
                      <a:pt x="1" y="24618"/>
                    </a:moveTo>
                    <a:lnTo>
                      <a:pt x="4537" y="0"/>
                    </a:lnTo>
                  </a:path>
                </a:pathLst>
              </a:custGeom>
              <a:noFill/>
              <a:ln w="58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4"/>
              <p:cNvSpPr/>
              <p:nvPr/>
            </p:nvSpPr>
            <p:spPr>
              <a:xfrm>
                <a:off x="6355136" y="2258058"/>
                <a:ext cx="328199" cy="106581"/>
              </a:xfrm>
              <a:custGeom>
                <a:avLst/>
                <a:gdLst/>
                <a:ahLst/>
                <a:cxnLst/>
                <a:rect l="l" t="t" r="r" b="b"/>
                <a:pathLst>
                  <a:path w="15212" h="4940" extrusionOk="0">
                    <a:moveTo>
                      <a:pt x="7140" y="1"/>
                    </a:moveTo>
                    <a:cubicBezTo>
                      <a:pt x="6364" y="1"/>
                      <a:pt x="5153" y="71"/>
                      <a:pt x="3270" y="302"/>
                    </a:cubicBezTo>
                    <a:cubicBezTo>
                      <a:pt x="2203" y="435"/>
                      <a:pt x="1102" y="635"/>
                      <a:pt x="1" y="869"/>
                    </a:cubicBezTo>
                    <a:cubicBezTo>
                      <a:pt x="868" y="2637"/>
                      <a:pt x="2936" y="4805"/>
                      <a:pt x="7473" y="4938"/>
                    </a:cubicBezTo>
                    <a:cubicBezTo>
                      <a:pt x="7532" y="4939"/>
                      <a:pt x="7590" y="4940"/>
                      <a:pt x="7649" y="4940"/>
                    </a:cubicBezTo>
                    <a:cubicBezTo>
                      <a:pt x="11578" y="4940"/>
                      <a:pt x="13897" y="2738"/>
                      <a:pt x="15212" y="568"/>
                    </a:cubicBezTo>
                    <a:cubicBezTo>
                      <a:pt x="14611" y="468"/>
                      <a:pt x="14011" y="368"/>
                      <a:pt x="13411" y="302"/>
                    </a:cubicBezTo>
                    <a:cubicBezTo>
                      <a:pt x="11528" y="71"/>
                      <a:pt x="10317" y="1"/>
                      <a:pt x="9540" y="1"/>
                    </a:cubicBezTo>
                    <a:cubicBezTo>
                      <a:pt x="8858" y="1"/>
                      <a:pt x="8512" y="55"/>
                      <a:pt x="8340" y="101"/>
                    </a:cubicBezTo>
                    <a:cubicBezTo>
                      <a:pt x="8169" y="55"/>
                      <a:pt x="7822" y="1"/>
                      <a:pt x="7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54"/>
              <p:cNvSpPr/>
              <p:nvPr/>
            </p:nvSpPr>
            <p:spPr>
              <a:xfrm>
                <a:off x="6240723" y="2656786"/>
                <a:ext cx="20885" cy="30248"/>
              </a:xfrm>
              <a:custGeom>
                <a:avLst/>
                <a:gdLst/>
                <a:ahLst/>
                <a:cxnLst/>
                <a:rect l="l" t="t" r="r" b="b"/>
                <a:pathLst>
                  <a:path w="968" h="1402" extrusionOk="0">
                    <a:moveTo>
                      <a:pt x="968" y="0"/>
                    </a:moveTo>
                    <a:cubicBezTo>
                      <a:pt x="967" y="0"/>
                      <a:pt x="567" y="567"/>
                      <a:pt x="0" y="1401"/>
                    </a:cubicBezTo>
                    <a:lnTo>
                      <a:pt x="501" y="1401"/>
                    </a:lnTo>
                    <a:lnTo>
                      <a:pt x="9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54"/>
              <p:cNvSpPr/>
              <p:nvPr/>
            </p:nvSpPr>
            <p:spPr>
              <a:xfrm>
                <a:off x="6035610" y="2592729"/>
                <a:ext cx="226710" cy="94304"/>
              </a:xfrm>
              <a:custGeom>
                <a:avLst/>
                <a:gdLst/>
                <a:ahLst/>
                <a:cxnLst/>
                <a:rect l="l" t="t" r="r" b="b"/>
                <a:pathLst>
                  <a:path w="10508" h="4371" extrusionOk="0">
                    <a:moveTo>
                      <a:pt x="668" y="0"/>
                    </a:moveTo>
                    <a:cubicBezTo>
                      <a:pt x="267" y="868"/>
                      <a:pt x="0" y="1435"/>
                      <a:pt x="0" y="1435"/>
                    </a:cubicBezTo>
                    <a:cubicBezTo>
                      <a:pt x="4470" y="3937"/>
                      <a:pt x="8106" y="4337"/>
                      <a:pt x="9507" y="4370"/>
                    </a:cubicBezTo>
                    <a:cubicBezTo>
                      <a:pt x="10074" y="3603"/>
                      <a:pt x="10508" y="2969"/>
                      <a:pt x="10508" y="2969"/>
                    </a:cubicBezTo>
                    <a:cubicBezTo>
                      <a:pt x="6472" y="2702"/>
                      <a:pt x="2936" y="1201"/>
                      <a:pt x="6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54"/>
              <p:cNvSpPr/>
              <p:nvPr/>
            </p:nvSpPr>
            <p:spPr>
              <a:xfrm>
                <a:off x="6781199" y="2660389"/>
                <a:ext cx="33118" cy="84207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3903" extrusionOk="0">
                    <a:moveTo>
                      <a:pt x="0" y="0"/>
                    </a:moveTo>
                    <a:lnTo>
                      <a:pt x="1101" y="3903"/>
                    </a:lnTo>
                    <a:cubicBezTo>
                      <a:pt x="902" y="2973"/>
                      <a:pt x="703" y="2043"/>
                      <a:pt x="438" y="1212"/>
                    </a:cubicBezTo>
                    <a:lnTo>
                      <a:pt x="438" y="1212"/>
                    </a:lnTo>
                    <a:cubicBezTo>
                      <a:pt x="466" y="1231"/>
                      <a:pt x="601" y="1254"/>
                      <a:pt x="831" y="1254"/>
                    </a:cubicBezTo>
                    <a:cubicBezTo>
                      <a:pt x="1010" y="1254"/>
                      <a:pt x="1247" y="1240"/>
                      <a:pt x="1535" y="1201"/>
                    </a:cubicBez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4296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54"/>
              <p:cNvSpPr/>
              <p:nvPr/>
            </p:nvSpPr>
            <p:spPr>
              <a:xfrm>
                <a:off x="6786226" y="2594887"/>
                <a:ext cx="226732" cy="91413"/>
              </a:xfrm>
              <a:custGeom>
                <a:avLst/>
                <a:gdLst/>
                <a:ahLst/>
                <a:cxnLst/>
                <a:rect l="l" t="t" r="r" b="b"/>
                <a:pathLst>
                  <a:path w="10509" h="4237" extrusionOk="0">
                    <a:moveTo>
                      <a:pt x="9975" y="1"/>
                    </a:moveTo>
                    <a:cubicBezTo>
                      <a:pt x="7706" y="1168"/>
                      <a:pt x="4037" y="2736"/>
                      <a:pt x="1" y="3036"/>
                    </a:cubicBezTo>
                    <a:lnTo>
                      <a:pt x="1302" y="4237"/>
                    </a:lnTo>
                    <a:cubicBezTo>
                      <a:pt x="2970" y="4103"/>
                      <a:pt x="6339" y="3570"/>
                      <a:pt x="10508" y="1335"/>
                    </a:cubicBezTo>
                    <a:cubicBezTo>
                      <a:pt x="10508" y="1335"/>
                      <a:pt x="10308" y="834"/>
                      <a:pt x="9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54"/>
              <p:cNvSpPr/>
              <p:nvPr/>
            </p:nvSpPr>
            <p:spPr>
              <a:xfrm>
                <a:off x="6150756" y="2271025"/>
                <a:ext cx="750659" cy="166235"/>
              </a:xfrm>
              <a:custGeom>
                <a:avLst/>
                <a:gdLst/>
                <a:ahLst/>
                <a:cxnLst/>
                <a:rect l="l" t="t" r="r" b="b"/>
                <a:pathLst>
                  <a:path w="34793" h="7705" extrusionOk="0">
                    <a:moveTo>
                      <a:pt x="24685" y="1"/>
                    </a:moveTo>
                    <a:cubicBezTo>
                      <a:pt x="23370" y="2137"/>
                      <a:pt x="21051" y="4339"/>
                      <a:pt x="17122" y="4339"/>
                    </a:cubicBezTo>
                    <a:cubicBezTo>
                      <a:pt x="17063" y="4339"/>
                      <a:pt x="17005" y="4338"/>
                      <a:pt x="16946" y="4337"/>
                    </a:cubicBezTo>
                    <a:cubicBezTo>
                      <a:pt x="12343" y="4204"/>
                      <a:pt x="10341" y="2036"/>
                      <a:pt x="9441" y="334"/>
                    </a:cubicBezTo>
                    <a:cubicBezTo>
                      <a:pt x="5471" y="1268"/>
                      <a:pt x="1602" y="3070"/>
                      <a:pt x="401" y="5038"/>
                    </a:cubicBezTo>
                    <a:cubicBezTo>
                      <a:pt x="267" y="5205"/>
                      <a:pt x="134" y="5405"/>
                      <a:pt x="1" y="5672"/>
                    </a:cubicBezTo>
                    <a:cubicBezTo>
                      <a:pt x="5425" y="6984"/>
                      <a:pt x="11014" y="7704"/>
                      <a:pt x="16584" y="7704"/>
                    </a:cubicBezTo>
                    <a:cubicBezTo>
                      <a:pt x="22762" y="7704"/>
                      <a:pt x="28915" y="6818"/>
                      <a:pt x="34792" y="4871"/>
                    </a:cubicBezTo>
                    <a:cubicBezTo>
                      <a:pt x="33458" y="2736"/>
                      <a:pt x="28955" y="835"/>
                      <a:pt x="2468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54"/>
              <p:cNvSpPr/>
              <p:nvPr/>
            </p:nvSpPr>
            <p:spPr>
              <a:xfrm>
                <a:off x="6093906" y="2376095"/>
                <a:ext cx="860044" cy="183668"/>
              </a:xfrm>
              <a:custGeom>
                <a:avLst/>
                <a:gdLst/>
                <a:ahLst/>
                <a:cxnLst/>
                <a:rect l="l" t="t" r="r" b="b"/>
                <a:pathLst>
                  <a:path w="39863" h="8513" extrusionOk="0">
                    <a:moveTo>
                      <a:pt x="37427" y="1"/>
                    </a:moveTo>
                    <a:cubicBezTo>
                      <a:pt x="31584" y="1960"/>
                      <a:pt x="25456" y="2846"/>
                      <a:pt x="19299" y="2846"/>
                    </a:cubicBezTo>
                    <a:cubicBezTo>
                      <a:pt x="13716" y="2846"/>
                      <a:pt x="8110" y="2118"/>
                      <a:pt x="2669" y="802"/>
                    </a:cubicBezTo>
                    <a:cubicBezTo>
                      <a:pt x="1968" y="2036"/>
                      <a:pt x="968" y="4004"/>
                      <a:pt x="0" y="5905"/>
                    </a:cubicBezTo>
                    <a:cubicBezTo>
                      <a:pt x="6041" y="7673"/>
                      <a:pt x="12210" y="8513"/>
                      <a:pt x="18382" y="8513"/>
                    </a:cubicBezTo>
                    <a:cubicBezTo>
                      <a:pt x="25603" y="8513"/>
                      <a:pt x="32830" y="7363"/>
                      <a:pt x="39862" y="5205"/>
                    </a:cubicBezTo>
                    <a:cubicBezTo>
                      <a:pt x="38961" y="3170"/>
                      <a:pt x="38027" y="1168"/>
                      <a:pt x="37494" y="168"/>
                    </a:cubicBezTo>
                    <a:cubicBezTo>
                      <a:pt x="37494" y="68"/>
                      <a:pt x="37460" y="34"/>
                      <a:pt x="374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4"/>
              <p:cNvSpPr/>
              <p:nvPr/>
            </p:nvSpPr>
            <p:spPr>
              <a:xfrm>
                <a:off x="6050000" y="2488371"/>
                <a:ext cx="949990" cy="172751"/>
              </a:xfrm>
              <a:custGeom>
                <a:avLst/>
                <a:gdLst/>
                <a:ahLst/>
                <a:cxnLst/>
                <a:rect l="l" t="t" r="r" b="b"/>
                <a:pathLst>
                  <a:path w="44032" h="8007" extrusionOk="0">
                    <a:moveTo>
                      <a:pt x="41897" y="1"/>
                    </a:moveTo>
                    <a:cubicBezTo>
                      <a:pt x="34876" y="2137"/>
                      <a:pt x="27653" y="3279"/>
                      <a:pt x="20445" y="3279"/>
                    </a:cubicBezTo>
                    <a:cubicBezTo>
                      <a:pt x="14262" y="3279"/>
                      <a:pt x="8091" y="2439"/>
                      <a:pt x="2069" y="668"/>
                    </a:cubicBezTo>
                    <a:cubicBezTo>
                      <a:pt x="1268" y="2269"/>
                      <a:pt x="501" y="3803"/>
                      <a:pt x="1" y="4837"/>
                    </a:cubicBezTo>
                    <a:cubicBezTo>
                      <a:pt x="2269" y="6038"/>
                      <a:pt x="5838" y="7539"/>
                      <a:pt x="9808" y="7806"/>
                    </a:cubicBezTo>
                    <a:lnTo>
                      <a:pt x="33791" y="7706"/>
                    </a:lnTo>
                    <a:lnTo>
                      <a:pt x="34058" y="8006"/>
                    </a:lnTo>
                    <a:cubicBezTo>
                      <a:pt x="38128" y="7706"/>
                      <a:pt x="41797" y="6172"/>
                      <a:pt x="44032" y="4971"/>
                    </a:cubicBezTo>
                    <a:cubicBezTo>
                      <a:pt x="43532" y="3737"/>
                      <a:pt x="42698" y="1835"/>
                      <a:pt x="418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4"/>
              <p:cNvSpPr/>
              <p:nvPr/>
            </p:nvSpPr>
            <p:spPr>
              <a:xfrm>
                <a:off x="6208339" y="2884618"/>
                <a:ext cx="636204" cy="168005"/>
              </a:xfrm>
              <a:custGeom>
                <a:avLst/>
                <a:gdLst/>
                <a:ahLst/>
                <a:cxnLst/>
                <a:rect l="l" t="t" r="r" b="b"/>
                <a:pathLst>
                  <a:path w="29488" h="7787" extrusionOk="0">
                    <a:moveTo>
                      <a:pt x="19063" y="1"/>
                    </a:moveTo>
                    <a:cubicBezTo>
                      <a:pt x="12861" y="1"/>
                      <a:pt x="6666" y="391"/>
                      <a:pt x="601" y="982"/>
                    </a:cubicBezTo>
                    <a:cubicBezTo>
                      <a:pt x="234" y="4684"/>
                      <a:pt x="0" y="7787"/>
                      <a:pt x="0" y="7787"/>
                    </a:cubicBezTo>
                    <a:cubicBezTo>
                      <a:pt x="3169" y="5852"/>
                      <a:pt x="12909" y="5452"/>
                      <a:pt x="14144" y="5452"/>
                    </a:cubicBezTo>
                    <a:cubicBezTo>
                      <a:pt x="14191" y="5453"/>
                      <a:pt x="14252" y="5454"/>
                      <a:pt x="14325" y="5454"/>
                    </a:cubicBezTo>
                    <a:cubicBezTo>
                      <a:pt x="14866" y="5454"/>
                      <a:pt x="16092" y="5424"/>
                      <a:pt x="17636" y="5424"/>
                    </a:cubicBezTo>
                    <a:cubicBezTo>
                      <a:pt x="21513" y="5424"/>
                      <a:pt x="27398" y="5610"/>
                      <a:pt x="29488" y="6919"/>
                    </a:cubicBezTo>
                    <a:cubicBezTo>
                      <a:pt x="29488" y="6919"/>
                      <a:pt x="29288" y="3984"/>
                      <a:pt x="28787" y="348"/>
                    </a:cubicBezTo>
                    <a:cubicBezTo>
                      <a:pt x="25556" y="107"/>
                      <a:pt x="22309" y="1"/>
                      <a:pt x="190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54"/>
              <p:cNvSpPr/>
              <p:nvPr/>
            </p:nvSpPr>
            <p:spPr>
              <a:xfrm>
                <a:off x="6221284" y="2770076"/>
                <a:ext cx="608156" cy="135728"/>
              </a:xfrm>
              <a:custGeom>
                <a:avLst/>
                <a:gdLst/>
                <a:ahLst/>
                <a:cxnLst/>
                <a:rect l="l" t="t" r="r" b="b"/>
                <a:pathLst>
                  <a:path w="28188" h="6291" extrusionOk="0">
                    <a:moveTo>
                      <a:pt x="11210" y="1"/>
                    </a:moveTo>
                    <a:cubicBezTo>
                      <a:pt x="7699" y="1"/>
                      <a:pt x="4197" y="165"/>
                      <a:pt x="701" y="653"/>
                    </a:cubicBezTo>
                    <a:cubicBezTo>
                      <a:pt x="468" y="2488"/>
                      <a:pt x="201" y="4456"/>
                      <a:pt x="1" y="6291"/>
                    </a:cubicBezTo>
                    <a:cubicBezTo>
                      <a:pt x="5925" y="5713"/>
                      <a:pt x="11974" y="5328"/>
                      <a:pt x="18031" y="5328"/>
                    </a:cubicBezTo>
                    <a:cubicBezTo>
                      <a:pt x="21420" y="5328"/>
                      <a:pt x="24812" y="5449"/>
                      <a:pt x="28187" y="5724"/>
                    </a:cubicBezTo>
                    <a:cubicBezTo>
                      <a:pt x="27954" y="4089"/>
                      <a:pt x="27720" y="2288"/>
                      <a:pt x="27387" y="587"/>
                    </a:cubicBezTo>
                    <a:cubicBezTo>
                      <a:pt x="21963" y="385"/>
                      <a:pt x="16576" y="1"/>
                      <a:pt x="11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54"/>
              <p:cNvSpPr/>
              <p:nvPr/>
            </p:nvSpPr>
            <p:spPr>
              <a:xfrm>
                <a:off x="6236408" y="2653895"/>
                <a:ext cx="575750" cy="129579"/>
              </a:xfrm>
              <a:custGeom>
                <a:avLst/>
                <a:gdLst/>
                <a:ahLst/>
                <a:cxnLst/>
                <a:rect l="l" t="t" r="r" b="b"/>
                <a:pathLst>
                  <a:path w="26686" h="6006" extrusionOk="0">
                    <a:moveTo>
                      <a:pt x="25185" y="1"/>
                    </a:moveTo>
                    <a:lnTo>
                      <a:pt x="1201" y="101"/>
                    </a:lnTo>
                    <a:lnTo>
                      <a:pt x="767" y="1502"/>
                    </a:lnTo>
                    <a:lnTo>
                      <a:pt x="867" y="1502"/>
                    </a:lnTo>
                    <a:cubicBezTo>
                      <a:pt x="534" y="2669"/>
                      <a:pt x="300" y="4271"/>
                      <a:pt x="0" y="6005"/>
                    </a:cubicBezTo>
                    <a:cubicBezTo>
                      <a:pt x="3496" y="5517"/>
                      <a:pt x="6998" y="5352"/>
                      <a:pt x="10509" y="5352"/>
                    </a:cubicBezTo>
                    <a:cubicBezTo>
                      <a:pt x="15875" y="5352"/>
                      <a:pt x="21262" y="5737"/>
                      <a:pt x="26686" y="5938"/>
                    </a:cubicBezTo>
                    <a:cubicBezTo>
                      <a:pt x="26552" y="5338"/>
                      <a:pt x="26486" y="4771"/>
                      <a:pt x="26352" y="4204"/>
                    </a:cubicBezTo>
                    <a:lnTo>
                      <a:pt x="25285" y="301"/>
                    </a:lnTo>
                    <a:lnTo>
                      <a:pt x="25485" y="301"/>
                    </a:lnTo>
                    <a:lnTo>
                      <a:pt x="25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54"/>
              <p:cNvSpPr/>
              <p:nvPr/>
            </p:nvSpPr>
            <p:spPr>
              <a:xfrm>
                <a:off x="6455891" y="2571133"/>
                <a:ext cx="196505" cy="277821"/>
              </a:xfrm>
              <a:custGeom>
                <a:avLst/>
                <a:gdLst/>
                <a:ahLst/>
                <a:cxnLst/>
                <a:rect l="l" t="t" r="r" b="b"/>
                <a:pathLst>
                  <a:path w="9108" h="12877" fill="none" extrusionOk="0">
                    <a:moveTo>
                      <a:pt x="1" y="12877"/>
                    </a:moveTo>
                    <a:cubicBezTo>
                      <a:pt x="3604" y="9007"/>
                      <a:pt x="6672" y="4671"/>
                      <a:pt x="9107" y="1"/>
                    </a:cubicBezTo>
                  </a:path>
                </a:pathLst>
              </a:custGeom>
              <a:noFill/>
              <a:ln w="58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54"/>
              <p:cNvSpPr/>
              <p:nvPr/>
            </p:nvSpPr>
            <p:spPr>
              <a:xfrm>
                <a:off x="6553065" y="2656786"/>
                <a:ext cx="118770" cy="234628"/>
              </a:xfrm>
              <a:custGeom>
                <a:avLst/>
                <a:gdLst/>
                <a:ahLst/>
                <a:cxnLst/>
                <a:rect l="l" t="t" r="r" b="b"/>
                <a:pathLst>
                  <a:path w="5505" h="10875" fill="none" extrusionOk="0">
                    <a:moveTo>
                      <a:pt x="0" y="10875"/>
                    </a:moveTo>
                    <a:cubicBezTo>
                      <a:pt x="2869" y="7906"/>
                      <a:pt x="4837" y="4036"/>
                      <a:pt x="5504" y="0"/>
                    </a:cubicBezTo>
                  </a:path>
                </a:pathLst>
              </a:custGeom>
              <a:noFill/>
              <a:ln w="58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54"/>
              <p:cNvSpPr/>
              <p:nvPr/>
            </p:nvSpPr>
            <p:spPr>
              <a:xfrm>
                <a:off x="6258717" y="2301251"/>
                <a:ext cx="98619" cy="336829"/>
              </a:xfrm>
              <a:custGeom>
                <a:avLst/>
                <a:gdLst/>
                <a:ahLst/>
                <a:cxnLst/>
                <a:rect l="l" t="t" r="r" b="b"/>
                <a:pathLst>
                  <a:path w="4571" h="15612" fill="none" extrusionOk="0">
                    <a:moveTo>
                      <a:pt x="167" y="15612"/>
                    </a:moveTo>
                    <a:cubicBezTo>
                      <a:pt x="0" y="15112"/>
                      <a:pt x="1268" y="8140"/>
                      <a:pt x="2002" y="6372"/>
                    </a:cubicBezTo>
                    <a:cubicBezTo>
                      <a:pt x="2769" y="4637"/>
                      <a:pt x="4570" y="1"/>
                      <a:pt x="4570" y="1"/>
                    </a:cubicBezTo>
                  </a:path>
                </a:pathLst>
              </a:custGeom>
              <a:noFill/>
              <a:ln w="58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54"/>
              <p:cNvSpPr/>
              <p:nvPr/>
            </p:nvSpPr>
            <p:spPr>
              <a:xfrm>
                <a:off x="6695546" y="2300539"/>
                <a:ext cx="88544" cy="334671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15512" fill="none" extrusionOk="0">
                    <a:moveTo>
                      <a:pt x="1" y="0"/>
                    </a:moveTo>
                    <a:cubicBezTo>
                      <a:pt x="1" y="0"/>
                      <a:pt x="3237" y="6071"/>
                      <a:pt x="3670" y="8240"/>
                    </a:cubicBezTo>
                    <a:cubicBezTo>
                      <a:pt x="4070" y="10408"/>
                      <a:pt x="4104" y="15512"/>
                      <a:pt x="4104" y="15512"/>
                    </a:cubicBezTo>
                  </a:path>
                </a:pathLst>
              </a:custGeom>
              <a:noFill/>
              <a:ln w="58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54"/>
              <p:cNvSpPr/>
              <p:nvPr/>
            </p:nvSpPr>
            <p:spPr>
              <a:xfrm>
                <a:off x="6213366" y="2915858"/>
                <a:ext cx="621101" cy="103668"/>
              </a:xfrm>
              <a:custGeom>
                <a:avLst/>
                <a:gdLst/>
                <a:ahLst/>
                <a:cxnLst/>
                <a:rect l="l" t="t" r="r" b="b"/>
                <a:pathLst>
                  <a:path w="28788" h="4805" fill="none" extrusionOk="0">
                    <a:moveTo>
                      <a:pt x="1" y="4804"/>
                    </a:moveTo>
                    <a:cubicBezTo>
                      <a:pt x="1" y="4804"/>
                      <a:pt x="12343" y="1"/>
                      <a:pt x="28788" y="3637"/>
                    </a:cubicBezTo>
                  </a:path>
                </a:pathLst>
              </a:custGeom>
              <a:noFill/>
              <a:ln w="5850" cap="rnd" cmpd="sng">
                <a:solidFill>
                  <a:srgbClr val="4296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54"/>
              <p:cNvSpPr/>
              <p:nvPr/>
            </p:nvSpPr>
            <p:spPr>
              <a:xfrm>
                <a:off x="6391856" y="2153721"/>
                <a:ext cx="230313" cy="97152"/>
              </a:xfrm>
              <a:custGeom>
                <a:avLst/>
                <a:gdLst/>
                <a:ahLst/>
                <a:cxnLst/>
                <a:rect l="l" t="t" r="r" b="b"/>
                <a:pathLst>
                  <a:path w="10675" h="4503" extrusionOk="0">
                    <a:moveTo>
                      <a:pt x="10674" y="1"/>
                    </a:moveTo>
                    <a:lnTo>
                      <a:pt x="0" y="968"/>
                    </a:lnTo>
                    <a:lnTo>
                      <a:pt x="300" y="3837"/>
                    </a:lnTo>
                    <a:cubicBezTo>
                      <a:pt x="2242" y="4285"/>
                      <a:pt x="4215" y="4503"/>
                      <a:pt x="6155" y="4503"/>
                    </a:cubicBezTo>
                    <a:cubicBezTo>
                      <a:pt x="7681" y="4503"/>
                      <a:pt x="9187" y="4368"/>
                      <a:pt x="10641" y="4103"/>
                    </a:cubicBezTo>
                    <a:lnTo>
                      <a:pt x="10674" y="1"/>
                    </a:lnTo>
                    <a:close/>
                  </a:path>
                </a:pathLst>
              </a:custGeom>
              <a:solidFill>
                <a:srgbClr val="EFA8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54"/>
              <p:cNvSpPr/>
              <p:nvPr/>
            </p:nvSpPr>
            <p:spPr>
              <a:xfrm>
                <a:off x="6397617" y="2236483"/>
                <a:ext cx="222395" cy="94304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4371" extrusionOk="0">
                    <a:moveTo>
                      <a:pt x="0" y="1"/>
                    </a:moveTo>
                    <a:lnTo>
                      <a:pt x="400" y="2035"/>
                    </a:lnTo>
                    <a:cubicBezTo>
                      <a:pt x="400" y="2035"/>
                      <a:pt x="1001" y="4370"/>
                      <a:pt x="5037" y="4370"/>
                    </a:cubicBezTo>
                    <a:cubicBezTo>
                      <a:pt x="9574" y="4370"/>
                      <a:pt x="10241" y="2035"/>
                      <a:pt x="10241" y="2035"/>
                    </a:cubicBezTo>
                    <a:lnTo>
                      <a:pt x="10307" y="267"/>
                    </a:lnTo>
                    <a:lnTo>
                      <a:pt x="10307" y="267"/>
                    </a:lnTo>
                    <a:cubicBezTo>
                      <a:pt x="8868" y="532"/>
                      <a:pt x="7370" y="667"/>
                      <a:pt x="5849" y="667"/>
                    </a:cubicBezTo>
                    <a:cubicBezTo>
                      <a:pt x="3915" y="667"/>
                      <a:pt x="1942" y="449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54"/>
              <p:cNvSpPr/>
              <p:nvPr/>
            </p:nvSpPr>
            <p:spPr>
              <a:xfrm>
                <a:off x="6026980" y="1459222"/>
                <a:ext cx="216635" cy="489407"/>
              </a:xfrm>
              <a:custGeom>
                <a:avLst/>
                <a:gdLst/>
                <a:ahLst/>
                <a:cxnLst/>
                <a:rect l="l" t="t" r="r" b="b"/>
                <a:pathLst>
                  <a:path w="10041" h="22684" fill="none" extrusionOk="0">
                    <a:moveTo>
                      <a:pt x="10041" y="1"/>
                    </a:moveTo>
                    <a:cubicBezTo>
                      <a:pt x="6672" y="1302"/>
                      <a:pt x="3870" y="3970"/>
                      <a:pt x="2368" y="7273"/>
                    </a:cubicBezTo>
                    <a:cubicBezTo>
                      <a:pt x="2035" y="7973"/>
                      <a:pt x="1735" y="8807"/>
                      <a:pt x="1968" y="9608"/>
                    </a:cubicBezTo>
                    <a:cubicBezTo>
                      <a:pt x="2168" y="10375"/>
                      <a:pt x="2969" y="11042"/>
                      <a:pt x="3736" y="10775"/>
                    </a:cubicBezTo>
                    <a:cubicBezTo>
                      <a:pt x="1301" y="12143"/>
                      <a:pt x="0" y="15345"/>
                      <a:pt x="834" y="18047"/>
                    </a:cubicBezTo>
                    <a:cubicBezTo>
                      <a:pt x="1668" y="20782"/>
                      <a:pt x="4503" y="22684"/>
                      <a:pt x="7339" y="22484"/>
                    </a:cubicBezTo>
                  </a:path>
                </a:pathLst>
              </a:custGeom>
              <a:noFill/>
              <a:ln w="6675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35" name="Google Shape;1535;p54"/>
              <p:cNvSpPr/>
              <p:nvPr/>
            </p:nvSpPr>
            <p:spPr>
              <a:xfrm>
                <a:off x="6127002" y="1454497"/>
                <a:ext cx="715384" cy="764920"/>
              </a:xfrm>
              <a:custGeom>
                <a:avLst/>
                <a:gdLst/>
                <a:ahLst/>
                <a:cxnLst/>
                <a:rect l="l" t="t" r="r" b="b"/>
                <a:pathLst>
                  <a:path w="33158" h="35454" extrusionOk="0">
                    <a:moveTo>
                      <a:pt x="18408" y="1"/>
                    </a:moveTo>
                    <a:cubicBezTo>
                      <a:pt x="17003" y="1"/>
                      <a:pt x="15502" y="117"/>
                      <a:pt x="13911" y="353"/>
                    </a:cubicBezTo>
                    <a:cubicBezTo>
                      <a:pt x="4104" y="1754"/>
                      <a:pt x="1" y="9860"/>
                      <a:pt x="1302" y="20668"/>
                    </a:cubicBezTo>
                    <a:cubicBezTo>
                      <a:pt x="2669" y="31442"/>
                      <a:pt x="10208" y="35245"/>
                      <a:pt x="17780" y="35445"/>
                    </a:cubicBezTo>
                    <a:cubicBezTo>
                      <a:pt x="17955" y="35451"/>
                      <a:pt x="18129" y="35454"/>
                      <a:pt x="18302" y="35454"/>
                    </a:cubicBezTo>
                    <a:cubicBezTo>
                      <a:pt x="26136" y="35454"/>
                      <a:pt x="31736" y="29600"/>
                      <a:pt x="32324" y="23203"/>
                    </a:cubicBezTo>
                    <a:cubicBezTo>
                      <a:pt x="33158" y="14764"/>
                      <a:pt x="31490" y="8826"/>
                      <a:pt x="31490" y="8826"/>
                    </a:cubicBezTo>
                    <a:cubicBezTo>
                      <a:pt x="30399" y="3146"/>
                      <a:pt x="25716" y="1"/>
                      <a:pt x="184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54"/>
              <p:cNvSpPr/>
              <p:nvPr/>
            </p:nvSpPr>
            <p:spPr>
              <a:xfrm>
                <a:off x="6681156" y="1473613"/>
                <a:ext cx="248307" cy="504790"/>
              </a:xfrm>
              <a:custGeom>
                <a:avLst/>
                <a:gdLst/>
                <a:ahLst/>
                <a:cxnLst/>
                <a:rect l="l" t="t" r="r" b="b"/>
                <a:pathLst>
                  <a:path w="11509" h="23397" extrusionOk="0">
                    <a:moveTo>
                      <a:pt x="4871" y="1"/>
                    </a:moveTo>
                    <a:lnTo>
                      <a:pt x="3236" y="168"/>
                    </a:lnTo>
                    <a:cubicBezTo>
                      <a:pt x="3096" y="137"/>
                      <a:pt x="2956" y="122"/>
                      <a:pt x="2818" y="122"/>
                    </a:cubicBezTo>
                    <a:cubicBezTo>
                      <a:pt x="1612" y="122"/>
                      <a:pt x="537" y="1239"/>
                      <a:pt x="268" y="2436"/>
                    </a:cubicBezTo>
                    <a:cubicBezTo>
                      <a:pt x="1" y="3770"/>
                      <a:pt x="401" y="5138"/>
                      <a:pt x="901" y="6439"/>
                    </a:cubicBezTo>
                    <a:cubicBezTo>
                      <a:pt x="1869" y="8974"/>
                      <a:pt x="3103" y="11342"/>
                      <a:pt x="4604" y="13611"/>
                    </a:cubicBezTo>
                    <a:cubicBezTo>
                      <a:pt x="4170" y="15045"/>
                      <a:pt x="3737" y="16513"/>
                      <a:pt x="3703" y="18047"/>
                    </a:cubicBezTo>
                    <a:cubicBezTo>
                      <a:pt x="3670" y="19615"/>
                      <a:pt x="4070" y="21183"/>
                      <a:pt x="5171" y="22284"/>
                    </a:cubicBezTo>
                    <a:cubicBezTo>
                      <a:pt x="5838" y="22972"/>
                      <a:pt x="6838" y="23397"/>
                      <a:pt x="7813" y="23397"/>
                    </a:cubicBezTo>
                    <a:cubicBezTo>
                      <a:pt x="8350" y="23397"/>
                      <a:pt x="8879" y="23268"/>
                      <a:pt x="9341" y="22984"/>
                    </a:cubicBezTo>
                    <a:cubicBezTo>
                      <a:pt x="10341" y="22384"/>
                      <a:pt x="10875" y="21149"/>
                      <a:pt x="11009" y="19982"/>
                    </a:cubicBezTo>
                    <a:cubicBezTo>
                      <a:pt x="11109" y="18781"/>
                      <a:pt x="10842" y="17614"/>
                      <a:pt x="10575" y="16446"/>
                    </a:cubicBezTo>
                    <a:cubicBezTo>
                      <a:pt x="10208" y="14845"/>
                      <a:pt x="9874" y="13311"/>
                      <a:pt x="9508" y="11709"/>
                    </a:cubicBezTo>
                    <a:cubicBezTo>
                      <a:pt x="11442" y="10208"/>
                      <a:pt x="11509" y="7139"/>
                      <a:pt x="10275" y="4971"/>
                    </a:cubicBezTo>
                    <a:cubicBezTo>
                      <a:pt x="9074" y="2803"/>
                      <a:pt x="6906" y="1369"/>
                      <a:pt x="487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37" name="Google Shape;1537;p54"/>
              <p:cNvSpPr/>
              <p:nvPr/>
            </p:nvSpPr>
            <p:spPr>
              <a:xfrm>
                <a:off x="6771123" y="1498100"/>
                <a:ext cx="161230" cy="485071"/>
              </a:xfrm>
              <a:custGeom>
                <a:avLst/>
                <a:gdLst/>
                <a:ahLst/>
                <a:cxnLst/>
                <a:rect l="l" t="t" r="r" b="b"/>
                <a:pathLst>
                  <a:path w="7473" h="22483" fill="none" extrusionOk="0">
                    <a:moveTo>
                      <a:pt x="4070" y="22483"/>
                    </a:moveTo>
                    <a:cubicBezTo>
                      <a:pt x="5671" y="22183"/>
                      <a:pt x="7005" y="20815"/>
                      <a:pt x="7272" y="19214"/>
                    </a:cubicBezTo>
                    <a:cubicBezTo>
                      <a:pt x="7472" y="17980"/>
                      <a:pt x="7105" y="16712"/>
                      <a:pt x="6705" y="15511"/>
                    </a:cubicBezTo>
                    <a:cubicBezTo>
                      <a:pt x="6005" y="13443"/>
                      <a:pt x="5104" y="11508"/>
                      <a:pt x="4103" y="9574"/>
                    </a:cubicBezTo>
                    <a:cubicBezTo>
                      <a:pt x="4504" y="10241"/>
                      <a:pt x="5037" y="10941"/>
                      <a:pt x="5838" y="10908"/>
                    </a:cubicBezTo>
                    <a:cubicBezTo>
                      <a:pt x="6372" y="10908"/>
                      <a:pt x="6839" y="10508"/>
                      <a:pt x="7039" y="10007"/>
                    </a:cubicBezTo>
                    <a:cubicBezTo>
                      <a:pt x="7239" y="9507"/>
                      <a:pt x="7239" y="8973"/>
                      <a:pt x="7206" y="8406"/>
                    </a:cubicBezTo>
                    <a:cubicBezTo>
                      <a:pt x="7039" y="6471"/>
                      <a:pt x="6238" y="4537"/>
                      <a:pt x="4937" y="3036"/>
                    </a:cubicBezTo>
                    <a:cubicBezTo>
                      <a:pt x="3670" y="1535"/>
                      <a:pt x="1902" y="434"/>
                      <a:pt x="0" y="0"/>
                    </a:cubicBezTo>
                  </a:path>
                </a:pathLst>
              </a:custGeom>
              <a:noFill/>
              <a:ln w="6675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38" name="Google Shape;1538;p54"/>
              <p:cNvSpPr/>
              <p:nvPr/>
            </p:nvSpPr>
            <p:spPr>
              <a:xfrm>
                <a:off x="6002492" y="1364055"/>
                <a:ext cx="891004" cy="530055"/>
              </a:xfrm>
              <a:custGeom>
                <a:avLst/>
                <a:gdLst/>
                <a:ahLst/>
                <a:cxnLst/>
                <a:rect l="l" t="t" r="r" b="b"/>
                <a:pathLst>
                  <a:path w="41298" h="24568" extrusionOk="0">
                    <a:moveTo>
                      <a:pt x="18977" y="0"/>
                    </a:moveTo>
                    <a:cubicBezTo>
                      <a:pt x="14985" y="0"/>
                      <a:pt x="12331" y="2185"/>
                      <a:pt x="11076" y="4245"/>
                    </a:cubicBezTo>
                    <a:cubicBezTo>
                      <a:pt x="11076" y="4245"/>
                      <a:pt x="635" y="8748"/>
                      <a:pt x="3737" y="15086"/>
                    </a:cubicBezTo>
                    <a:cubicBezTo>
                      <a:pt x="3737" y="15086"/>
                      <a:pt x="1" y="20857"/>
                      <a:pt x="4137" y="23392"/>
                    </a:cubicBezTo>
                    <a:cubicBezTo>
                      <a:pt x="5607" y="24281"/>
                      <a:pt x="6454" y="24568"/>
                      <a:pt x="6934" y="24568"/>
                    </a:cubicBezTo>
                    <a:cubicBezTo>
                      <a:pt x="7806" y="24568"/>
                      <a:pt x="7473" y="23626"/>
                      <a:pt x="7473" y="23626"/>
                    </a:cubicBezTo>
                    <a:cubicBezTo>
                      <a:pt x="7473" y="23626"/>
                      <a:pt x="10375" y="23259"/>
                      <a:pt x="11209" y="18288"/>
                    </a:cubicBezTo>
                    <a:cubicBezTo>
                      <a:pt x="11209" y="18288"/>
                      <a:pt x="13711" y="17555"/>
                      <a:pt x="15012" y="12618"/>
                    </a:cubicBezTo>
                    <a:cubicBezTo>
                      <a:pt x="15012" y="12618"/>
                      <a:pt x="23971" y="17061"/>
                      <a:pt x="28984" y="17061"/>
                    </a:cubicBezTo>
                    <a:cubicBezTo>
                      <a:pt x="29847" y="17061"/>
                      <a:pt x="30593" y="16929"/>
                      <a:pt x="31157" y="16621"/>
                    </a:cubicBezTo>
                    <a:cubicBezTo>
                      <a:pt x="31157" y="16621"/>
                      <a:pt x="32724" y="15687"/>
                      <a:pt x="32024" y="13719"/>
                    </a:cubicBezTo>
                    <a:lnTo>
                      <a:pt x="32024" y="13719"/>
                    </a:lnTo>
                    <a:cubicBezTo>
                      <a:pt x="32024" y="13719"/>
                      <a:pt x="33272" y="14773"/>
                      <a:pt x="35665" y="14773"/>
                    </a:cubicBezTo>
                    <a:cubicBezTo>
                      <a:pt x="36251" y="14773"/>
                      <a:pt x="36906" y="14710"/>
                      <a:pt x="37628" y="14552"/>
                    </a:cubicBezTo>
                    <a:cubicBezTo>
                      <a:pt x="41297" y="13785"/>
                      <a:pt x="39829" y="8415"/>
                      <a:pt x="37561" y="7514"/>
                    </a:cubicBezTo>
                    <a:cubicBezTo>
                      <a:pt x="37561" y="7514"/>
                      <a:pt x="39403" y="1164"/>
                      <a:pt x="32616" y="1164"/>
                    </a:cubicBezTo>
                    <a:cubicBezTo>
                      <a:pt x="32446" y="1164"/>
                      <a:pt x="32271" y="1168"/>
                      <a:pt x="32091" y="1176"/>
                    </a:cubicBezTo>
                    <a:cubicBezTo>
                      <a:pt x="31393" y="1201"/>
                      <a:pt x="30752" y="1213"/>
                      <a:pt x="30159" y="1213"/>
                    </a:cubicBezTo>
                    <a:cubicBezTo>
                      <a:pt x="24488" y="1213"/>
                      <a:pt x="23250" y="160"/>
                      <a:pt x="19415" y="9"/>
                    </a:cubicBezTo>
                    <a:cubicBezTo>
                      <a:pt x="19267" y="3"/>
                      <a:pt x="19121" y="0"/>
                      <a:pt x="189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39" name="Google Shape;1539;p54"/>
              <p:cNvSpPr/>
              <p:nvPr/>
            </p:nvSpPr>
            <p:spPr>
              <a:xfrm>
                <a:off x="6171619" y="1364659"/>
                <a:ext cx="86386" cy="134887"/>
              </a:xfrm>
              <a:custGeom>
                <a:avLst/>
                <a:gdLst/>
                <a:ahLst/>
                <a:cxnLst/>
                <a:rect l="l" t="t" r="r" b="b"/>
                <a:pathLst>
                  <a:path w="4004" h="6252" extrusionOk="0">
                    <a:moveTo>
                      <a:pt x="1961" y="0"/>
                    </a:moveTo>
                    <a:cubicBezTo>
                      <a:pt x="1884" y="0"/>
                      <a:pt x="1808" y="15"/>
                      <a:pt x="1735" y="47"/>
                    </a:cubicBezTo>
                    <a:cubicBezTo>
                      <a:pt x="1335" y="214"/>
                      <a:pt x="1302" y="748"/>
                      <a:pt x="1335" y="1182"/>
                    </a:cubicBezTo>
                    <a:cubicBezTo>
                      <a:pt x="1469" y="2349"/>
                      <a:pt x="1735" y="3450"/>
                      <a:pt x="2303" y="4484"/>
                    </a:cubicBezTo>
                    <a:cubicBezTo>
                      <a:pt x="1802" y="3883"/>
                      <a:pt x="1302" y="3250"/>
                      <a:pt x="801" y="2683"/>
                    </a:cubicBezTo>
                    <a:cubicBezTo>
                      <a:pt x="689" y="2542"/>
                      <a:pt x="528" y="2401"/>
                      <a:pt x="340" y="2401"/>
                    </a:cubicBezTo>
                    <a:cubicBezTo>
                      <a:pt x="306" y="2401"/>
                      <a:pt x="271" y="2405"/>
                      <a:pt x="234" y="2416"/>
                    </a:cubicBezTo>
                    <a:cubicBezTo>
                      <a:pt x="1" y="2516"/>
                      <a:pt x="68" y="2916"/>
                      <a:pt x="201" y="3183"/>
                    </a:cubicBezTo>
                    <a:cubicBezTo>
                      <a:pt x="801" y="4284"/>
                      <a:pt x="1602" y="5351"/>
                      <a:pt x="2469" y="6252"/>
                    </a:cubicBezTo>
                    <a:lnTo>
                      <a:pt x="4004" y="5718"/>
                    </a:lnTo>
                    <a:cubicBezTo>
                      <a:pt x="3637" y="4217"/>
                      <a:pt x="3303" y="2716"/>
                      <a:pt x="2936" y="1215"/>
                    </a:cubicBezTo>
                    <a:cubicBezTo>
                      <a:pt x="2870" y="915"/>
                      <a:pt x="2803" y="581"/>
                      <a:pt x="2569" y="348"/>
                    </a:cubicBezTo>
                    <a:cubicBezTo>
                      <a:pt x="2443" y="145"/>
                      <a:pt x="2201" y="0"/>
                      <a:pt x="19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40" name="Google Shape;1540;p54"/>
              <p:cNvSpPr/>
              <p:nvPr/>
            </p:nvSpPr>
            <p:spPr>
              <a:xfrm>
                <a:off x="6294683" y="1621164"/>
                <a:ext cx="570745" cy="125955"/>
              </a:xfrm>
              <a:custGeom>
                <a:avLst/>
                <a:gdLst/>
                <a:ahLst/>
                <a:cxnLst/>
                <a:rect l="l" t="t" r="r" b="b"/>
                <a:pathLst>
                  <a:path w="26454" h="5838" fill="none" extrusionOk="0">
                    <a:moveTo>
                      <a:pt x="1" y="0"/>
                    </a:moveTo>
                    <a:cubicBezTo>
                      <a:pt x="3904" y="1868"/>
                      <a:pt x="7840" y="3536"/>
                      <a:pt x="11943" y="4937"/>
                    </a:cubicBezTo>
                    <a:cubicBezTo>
                      <a:pt x="13277" y="5371"/>
                      <a:pt x="14678" y="5838"/>
                      <a:pt x="16112" y="5638"/>
                    </a:cubicBezTo>
                    <a:cubicBezTo>
                      <a:pt x="17513" y="5437"/>
                      <a:pt x="18914" y="4403"/>
                      <a:pt x="19081" y="3002"/>
                    </a:cubicBezTo>
                    <a:cubicBezTo>
                      <a:pt x="19181" y="1968"/>
                      <a:pt x="18614" y="968"/>
                      <a:pt x="18081" y="34"/>
                    </a:cubicBezTo>
                    <a:cubicBezTo>
                      <a:pt x="18914" y="1435"/>
                      <a:pt x="20349" y="2369"/>
                      <a:pt x="21950" y="2635"/>
                    </a:cubicBezTo>
                    <a:cubicBezTo>
                      <a:pt x="23518" y="2869"/>
                      <a:pt x="25252" y="2435"/>
                      <a:pt x="26453" y="1368"/>
                    </a:cubicBezTo>
                  </a:path>
                </a:pathLst>
              </a:custGeom>
              <a:noFill/>
              <a:ln w="6675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1541" name="Google Shape;1541;p54"/>
              <p:cNvSpPr/>
              <p:nvPr/>
            </p:nvSpPr>
            <p:spPr>
              <a:xfrm>
                <a:off x="6743766" y="1915555"/>
                <a:ext cx="174434" cy="194887"/>
              </a:xfrm>
              <a:custGeom>
                <a:avLst/>
                <a:gdLst/>
                <a:ahLst/>
                <a:cxnLst/>
                <a:rect l="l" t="t" r="r" b="b"/>
                <a:pathLst>
                  <a:path w="8085" h="9033" extrusionOk="0">
                    <a:moveTo>
                      <a:pt x="2789" y="1"/>
                    </a:moveTo>
                    <a:cubicBezTo>
                      <a:pt x="1716" y="1"/>
                      <a:pt x="901" y="165"/>
                      <a:pt x="901" y="165"/>
                    </a:cubicBezTo>
                    <a:lnTo>
                      <a:pt x="1" y="6236"/>
                    </a:lnTo>
                    <a:cubicBezTo>
                      <a:pt x="712" y="8014"/>
                      <a:pt x="2412" y="9032"/>
                      <a:pt x="4054" y="9032"/>
                    </a:cubicBezTo>
                    <a:cubicBezTo>
                      <a:pt x="5956" y="9032"/>
                      <a:pt x="7781" y="7667"/>
                      <a:pt x="7906" y="4535"/>
                    </a:cubicBezTo>
                    <a:cubicBezTo>
                      <a:pt x="8084" y="651"/>
                      <a:pt x="4924" y="1"/>
                      <a:pt x="27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54"/>
              <p:cNvSpPr/>
              <p:nvPr/>
            </p:nvSpPr>
            <p:spPr>
              <a:xfrm>
                <a:off x="6761048" y="1956008"/>
                <a:ext cx="136764" cy="104898"/>
              </a:xfrm>
              <a:custGeom>
                <a:avLst/>
                <a:gdLst/>
                <a:ahLst/>
                <a:cxnLst/>
                <a:rect l="l" t="t" r="r" b="b"/>
                <a:pathLst>
                  <a:path w="6339" h="4862" extrusionOk="0">
                    <a:moveTo>
                      <a:pt x="3731" y="1"/>
                    </a:moveTo>
                    <a:cubicBezTo>
                      <a:pt x="3252" y="1"/>
                      <a:pt x="2751" y="134"/>
                      <a:pt x="2235" y="392"/>
                    </a:cubicBezTo>
                    <a:cubicBezTo>
                      <a:pt x="0" y="1626"/>
                      <a:pt x="1034" y="4695"/>
                      <a:pt x="1034" y="4728"/>
                    </a:cubicBezTo>
                    <a:cubicBezTo>
                      <a:pt x="1068" y="4861"/>
                      <a:pt x="1068" y="4861"/>
                      <a:pt x="1168" y="4861"/>
                    </a:cubicBezTo>
                    <a:lnTo>
                      <a:pt x="1201" y="4861"/>
                    </a:lnTo>
                    <a:cubicBezTo>
                      <a:pt x="1235" y="4828"/>
                      <a:pt x="1301" y="4795"/>
                      <a:pt x="1301" y="4695"/>
                    </a:cubicBezTo>
                    <a:cubicBezTo>
                      <a:pt x="1301" y="4661"/>
                      <a:pt x="301" y="1793"/>
                      <a:pt x="2369" y="658"/>
                    </a:cubicBezTo>
                    <a:cubicBezTo>
                      <a:pt x="2849" y="407"/>
                      <a:pt x="3344" y="265"/>
                      <a:pt x="3802" y="265"/>
                    </a:cubicBezTo>
                    <a:cubicBezTo>
                      <a:pt x="4012" y="265"/>
                      <a:pt x="4214" y="295"/>
                      <a:pt x="4404" y="358"/>
                    </a:cubicBezTo>
                    <a:cubicBezTo>
                      <a:pt x="5504" y="692"/>
                      <a:pt x="6071" y="1826"/>
                      <a:pt x="6071" y="1859"/>
                    </a:cubicBezTo>
                    <a:cubicBezTo>
                      <a:pt x="6117" y="1882"/>
                      <a:pt x="6148" y="1921"/>
                      <a:pt x="6184" y="1921"/>
                    </a:cubicBezTo>
                    <a:cubicBezTo>
                      <a:pt x="6200" y="1921"/>
                      <a:pt x="6218" y="1913"/>
                      <a:pt x="6238" y="1893"/>
                    </a:cubicBezTo>
                    <a:cubicBezTo>
                      <a:pt x="6305" y="1859"/>
                      <a:pt x="6338" y="1826"/>
                      <a:pt x="6305" y="1726"/>
                    </a:cubicBezTo>
                    <a:cubicBezTo>
                      <a:pt x="6238" y="1693"/>
                      <a:pt x="5671" y="525"/>
                      <a:pt x="4504" y="125"/>
                    </a:cubicBezTo>
                    <a:cubicBezTo>
                      <a:pt x="4254" y="42"/>
                      <a:pt x="3996" y="1"/>
                      <a:pt x="37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54"/>
              <p:cNvSpPr/>
              <p:nvPr/>
            </p:nvSpPr>
            <p:spPr>
              <a:xfrm>
                <a:off x="6779041" y="1995339"/>
                <a:ext cx="75577" cy="22395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1038" extrusionOk="0">
                    <a:moveTo>
                      <a:pt x="1404" y="1"/>
                    </a:moveTo>
                    <a:cubicBezTo>
                      <a:pt x="962" y="1"/>
                      <a:pt x="489" y="133"/>
                      <a:pt x="34" y="503"/>
                    </a:cubicBezTo>
                    <a:cubicBezTo>
                      <a:pt x="0" y="537"/>
                      <a:pt x="0" y="637"/>
                      <a:pt x="34" y="670"/>
                    </a:cubicBezTo>
                    <a:cubicBezTo>
                      <a:pt x="50" y="687"/>
                      <a:pt x="84" y="695"/>
                      <a:pt x="117" y="695"/>
                    </a:cubicBezTo>
                    <a:cubicBezTo>
                      <a:pt x="150" y="695"/>
                      <a:pt x="184" y="687"/>
                      <a:pt x="200" y="670"/>
                    </a:cubicBezTo>
                    <a:cubicBezTo>
                      <a:pt x="599" y="338"/>
                      <a:pt x="1019" y="219"/>
                      <a:pt x="1418" y="219"/>
                    </a:cubicBezTo>
                    <a:cubicBezTo>
                      <a:pt x="2421" y="219"/>
                      <a:pt x="3288" y="970"/>
                      <a:pt x="3336" y="970"/>
                    </a:cubicBezTo>
                    <a:cubicBezTo>
                      <a:pt x="3336" y="1037"/>
                      <a:pt x="3369" y="1037"/>
                      <a:pt x="3369" y="1037"/>
                    </a:cubicBezTo>
                    <a:cubicBezTo>
                      <a:pt x="3403" y="1037"/>
                      <a:pt x="3436" y="1037"/>
                      <a:pt x="3436" y="1004"/>
                    </a:cubicBezTo>
                    <a:cubicBezTo>
                      <a:pt x="3503" y="970"/>
                      <a:pt x="3503" y="870"/>
                      <a:pt x="3436" y="837"/>
                    </a:cubicBezTo>
                    <a:cubicBezTo>
                      <a:pt x="3436" y="837"/>
                      <a:pt x="2514" y="1"/>
                      <a:pt x="1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54"/>
              <p:cNvSpPr/>
              <p:nvPr/>
            </p:nvSpPr>
            <p:spPr>
              <a:xfrm>
                <a:off x="6244305" y="1963451"/>
                <a:ext cx="172751" cy="96289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3" extrusionOk="0">
                    <a:moveTo>
                      <a:pt x="2757" y="0"/>
                    </a:moveTo>
                    <a:cubicBezTo>
                      <a:pt x="1522" y="0"/>
                      <a:pt x="562" y="418"/>
                      <a:pt x="335" y="1147"/>
                    </a:cubicBezTo>
                    <a:cubicBezTo>
                      <a:pt x="1" y="2248"/>
                      <a:pt x="1402" y="3549"/>
                      <a:pt x="3437" y="4183"/>
                    </a:cubicBezTo>
                    <a:cubicBezTo>
                      <a:pt x="4081" y="4373"/>
                      <a:pt x="4709" y="4463"/>
                      <a:pt x="5276" y="4463"/>
                    </a:cubicBezTo>
                    <a:cubicBezTo>
                      <a:pt x="6501" y="4463"/>
                      <a:pt x="7445" y="4045"/>
                      <a:pt x="7673" y="3316"/>
                    </a:cubicBezTo>
                    <a:cubicBezTo>
                      <a:pt x="8007" y="2248"/>
                      <a:pt x="6639" y="847"/>
                      <a:pt x="4604" y="280"/>
                    </a:cubicBezTo>
                    <a:cubicBezTo>
                      <a:pt x="3960" y="90"/>
                      <a:pt x="3329" y="0"/>
                      <a:pt x="27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54"/>
              <p:cNvSpPr/>
              <p:nvPr/>
            </p:nvSpPr>
            <p:spPr>
              <a:xfrm>
                <a:off x="6049353" y="1851714"/>
                <a:ext cx="172665" cy="193053"/>
              </a:xfrm>
              <a:custGeom>
                <a:avLst/>
                <a:gdLst/>
                <a:ahLst/>
                <a:cxnLst/>
                <a:rect l="l" t="t" r="r" b="b"/>
                <a:pathLst>
                  <a:path w="8003" h="8948" extrusionOk="0">
                    <a:moveTo>
                      <a:pt x="4210" y="0"/>
                    </a:moveTo>
                    <a:cubicBezTo>
                      <a:pt x="2681" y="0"/>
                      <a:pt x="968" y="716"/>
                      <a:pt x="531" y="3725"/>
                    </a:cubicBezTo>
                    <a:cubicBezTo>
                      <a:pt x="1" y="7252"/>
                      <a:pt x="2051" y="8948"/>
                      <a:pt x="4251" y="8948"/>
                    </a:cubicBezTo>
                    <a:cubicBezTo>
                      <a:pt x="5649" y="8948"/>
                      <a:pt x="7108" y="8262"/>
                      <a:pt x="8003" y="6927"/>
                    </a:cubicBezTo>
                    <a:lnTo>
                      <a:pt x="6835" y="589"/>
                    </a:lnTo>
                    <a:cubicBezTo>
                      <a:pt x="6835" y="589"/>
                      <a:pt x="5598" y="0"/>
                      <a:pt x="421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54"/>
              <p:cNvSpPr/>
              <p:nvPr/>
            </p:nvSpPr>
            <p:spPr>
              <a:xfrm>
                <a:off x="6311899" y="1767119"/>
                <a:ext cx="128911" cy="60281"/>
              </a:xfrm>
              <a:custGeom>
                <a:avLst/>
                <a:gdLst/>
                <a:ahLst/>
                <a:cxnLst/>
                <a:rect l="l" t="t" r="r" b="b"/>
                <a:pathLst>
                  <a:path w="5975" h="2794" extrusionOk="0">
                    <a:moveTo>
                      <a:pt x="2000" y="0"/>
                    </a:moveTo>
                    <a:cubicBezTo>
                      <a:pt x="1" y="0"/>
                      <a:pt x="304" y="1241"/>
                      <a:pt x="304" y="1241"/>
                    </a:cubicBezTo>
                    <a:cubicBezTo>
                      <a:pt x="471" y="2075"/>
                      <a:pt x="1538" y="2509"/>
                      <a:pt x="3439" y="2742"/>
                    </a:cubicBezTo>
                    <a:cubicBezTo>
                      <a:pt x="3705" y="2777"/>
                      <a:pt x="3954" y="2793"/>
                      <a:pt x="4184" y="2793"/>
                    </a:cubicBezTo>
                    <a:cubicBezTo>
                      <a:pt x="5281" y="2793"/>
                      <a:pt x="5947" y="2415"/>
                      <a:pt x="5974" y="1808"/>
                    </a:cubicBezTo>
                    <a:cubicBezTo>
                      <a:pt x="5974" y="1041"/>
                      <a:pt x="5407" y="340"/>
                      <a:pt x="2672" y="40"/>
                    </a:cubicBezTo>
                    <a:cubicBezTo>
                      <a:pt x="2423" y="13"/>
                      <a:pt x="2200" y="0"/>
                      <a:pt x="20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54"/>
              <p:cNvSpPr/>
              <p:nvPr/>
            </p:nvSpPr>
            <p:spPr>
              <a:xfrm>
                <a:off x="6347951" y="1886688"/>
                <a:ext cx="53269" cy="61985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873" extrusionOk="0">
                    <a:moveTo>
                      <a:pt x="1279" y="1"/>
                    </a:moveTo>
                    <a:cubicBezTo>
                      <a:pt x="636" y="1"/>
                      <a:pt x="99" y="558"/>
                      <a:pt x="34" y="1336"/>
                    </a:cubicBezTo>
                    <a:cubicBezTo>
                      <a:pt x="0" y="2137"/>
                      <a:pt x="467" y="2837"/>
                      <a:pt x="1135" y="2871"/>
                    </a:cubicBezTo>
                    <a:cubicBezTo>
                      <a:pt x="1153" y="2872"/>
                      <a:pt x="1172" y="2872"/>
                      <a:pt x="1190" y="2872"/>
                    </a:cubicBezTo>
                    <a:cubicBezTo>
                      <a:pt x="1833" y="2872"/>
                      <a:pt x="2371" y="2315"/>
                      <a:pt x="2435" y="1536"/>
                    </a:cubicBezTo>
                    <a:cubicBezTo>
                      <a:pt x="2469" y="736"/>
                      <a:pt x="2002" y="35"/>
                      <a:pt x="1335" y="2"/>
                    </a:cubicBezTo>
                    <a:cubicBezTo>
                      <a:pt x="1316" y="1"/>
                      <a:pt x="1297" y="1"/>
                      <a:pt x="12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54"/>
              <p:cNvSpPr/>
              <p:nvPr/>
            </p:nvSpPr>
            <p:spPr>
              <a:xfrm>
                <a:off x="6572482" y="1997561"/>
                <a:ext cx="169882" cy="89428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4145" extrusionOk="0">
                    <a:moveTo>
                      <a:pt x="4412" y="1"/>
                    </a:moveTo>
                    <a:cubicBezTo>
                      <a:pt x="4191" y="1"/>
                      <a:pt x="3966" y="11"/>
                      <a:pt x="3737" y="33"/>
                    </a:cubicBezTo>
                    <a:cubicBezTo>
                      <a:pt x="1635" y="234"/>
                      <a:pt x="1" y="1334"/>
                      <a:pt x="134" y="2435"/>
                    </a:cubicBezTo>
                    <a:cubicBezTo>
                      <a:pt x="251" y="3432"/>
                      <a:pt x="1656" y="4145"/>
                      <a:pt x="3399" y="4145"/>
                    </a:cubicBezTo>
                    <a:cubicBezTo>
                      <a:pt x="3639" y="4145"/>
                      <a:pt x="3886" y="4131"/>
                      <a:pt x="4137" y="4103"/>
                    </a:cubicBezTo>
                    <a:cubicBezTo>
                      <a:pt x="6239" y="3903"/>
                      <a:pt x="7873" y="2835"/>
                      <a:pt x="7740" y="1701"/>
                    </a:cubicBezTo>
                    <a:cubicBezTo>
                      <a:pt x="7621" y="693"/>
                      <a:pt x="6183" y="1"/>
                      <a:pt x="44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54"/>
              <p:cNvSpPr/>
              <p:nvPr/>
            </p:nvSpPr>
            <p:spPr>
              <a:xfrm>
                <a:off x="6616387" y="1791887"/>
                <a:ext cx="125437" cy="65739"/>
              </a:xfrm>
              <a:custGeom>
                <a:avLst/>
                <a:gdLst/>
                <a:ahLst/>
                <a:cxnLst/>
                <a:rect l="l" t="t" r="r" b="b"/>
                <a:pathLst>
                  <a:path w="5814" h="3047" extrusionOk="0">
                    <a:moveTo>
                      <a:pt x="4234" y="1"/>
                    </a:moveTo>
                    <a:cubicBezTo>
                      <a:pt x="3942" y="1"/>
                      <a:pt x="3591" y="38"/>
                      <a:pt x="3170" y="126"/>
                    </a:cubicBezTo>
                    <a:cubicBezTo>
                      <a:pt x="434" y="727"/>
                      <a:pt x="1" y="1527"/>
                      <a:pt x="67" y="2261"/>
                    </a:cubicBezTo>
                    <a:cubicBezTo>
                      <a:pt x="139" y="2740"/>
                      <a:pt x="674" y="3046"/>
                      <a:pt x="1537" y="3046"/>
                    </a:cubicBezTo>
                    <a:cubicBezTo>
                      <a:pt x="1877" y="3046"/>
                      <a:pt x="2269" y="2999"/>
                      <a:pt x="2703" y="2895"/>
                    </a:cubicBezTo>
                    <a:cubicBezTo>
                      <a:pt x="4537" y="2461"/>
                      <a:pt x="5538" y="1961"/>
                      <a:pt x="5671" y="1094"/>
                    </a:cubicBezTo>
                    <a:cubicBezTo>
                      <a:pt x="5671" y="1094"/>
                      <a:pt x="5814" y="1"/>
                      <a:pt x="42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54"/>
              <p:cNvSpPr/>
              <p:nvPr/>
            </p:nvSpPr>
            <p:spPr>
              <a:xfrm>
                <a:off x="6613518" y="1905393"/>
                <a:ext cx="53269" cy="62071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877" extrusionOk="0">
                    <a:moveTo>
                      <a:pt x="1279" y="1"/>
                    </a:moveTo>
                    <a:cubicBezTo>
                      <a:pt x="638" y="1"/>
                      <a:pt x="131" y="558"/>
                      <a:pt x="34" y="1337"/>
                    </a:cubicBezTo>
                    <a:cubicBezTo>
                      <a:pt x="0" y="2137"/>
                      <a:pt x="467" y="2804"/>
                      <a:pt x="1134" y="2871"/>
                    </a:cubicBezTo>
                    <a:cubicBezTo>
                      <a:pt x="1168" y="2874"/>
                      <a:pt x="1202" y="2876"/>
                      <a:pt x="1235" y="2876"/>
                    </a:cubicBezTo>
                    <a:cubicBezTo>
                      <a:pt x="1855" y="2876"/>
                      <a:pt x="2339" y="2297"/>
                      <a:pt x="2402" y="1537"/>
                    </a:cubicBezTo>
                    <a:cubicBezTo>
                      <a:pt x="2469" y="770"/>
                      <a:pt x="2002" y="102"/>
                      <a:pt x="1334" y="2"/>
                    </a:cubicBezTo>
                    <a:cubicBezTo>
                      <a:pt x="1316" y="1"/>
                      <a:pt x="1297" y="1"/>
                      <a:pt x="12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54"/>
              <p:cNvSpPr/>
              <p:nvPr/>
            </p:nvSpPr>
            <p:spPr>
              <a:xfrm>
                <a:off x="6081673" y="1890593"/>
                <a:ext cx="133161" cy="112729"/>
              </a:xfrm>
              <a:custGeom>
                <a:avLst/>
                <a:gdLst/>
                <a:ahLst/>
                <a:cxnLst/>
                <a:rect l="l" t="t" r="r" b="b"/>
                <a:pathLst>
                  <a:path w="6172" h="5225" extrusionOk="0">
                    <a:moveTo>
                      <a:pt x="2396" y="0"/>
                    </a:moveTo>
                    <a:cubicBezTo>
                      <a:pt x="2297" y="0"/>
                      <a:pt x="2199" y="7"/>
                      <a:pt x="2102" y="21"/>
                    </a:cubicBezTo>
                    <a:cubicBezTo>
                      <a:pt x="834" y="188"/>
                      <a:pt x="34" y="1222"/>
                      <a:pt x="0" y="1255"/>
                    </a:cubicBezTo>
                    <a:cubicBezTo>
                      <a:pt x="0" y="1322"/>
                      <a:pt x="0" y="1389"/>
                      <a:pt x="34" y="1422"/>
                    </a:cubicBezTo>
                    <a:cubicBezTo>
                      <a:pt x="100" y="1422"/>
                      <a:pt x="167" y="1422"/>
                      <a:pt x="200" y="1389"/>
                    </a:cubicBezTo>
                    <a:cubicBezTo>
                      <a:pt x="200" y="1355"/>
                      <a:pt x="1001" y="355"/>
                      <a:pt x="2135" y="221"/>
                    </a:cubicBezTo>
                    <a:cubicBezTo>
                      <a:pt x="2210" y="214"/>
                      <a:pt x="2284" y="210"/>
                      <a:pt x="2359" y="210"/>
                    </a:cubicBezTo>
                    <a:cubicBezTo>
                      <a:pt x="2951" y="210"/>
                      <a:pt x="3540" y="444"/>
                      <a:pt x="4103" y="888"/>
                    </a:cubicBezTo>
                    <a:cubicBezTo>
                      <a:pt x="5871" y="2356"/>
                      <a:pt x="4370" y="5025"/>
                      <a:pt x="4370" y="5058"/>
                    </a:cubicBezTo>
                    <a:cubicBezTo>
                      <a:pt x="4337" y="5158"/>
                      <a:pt x="4370" y="5192"/>
                      <a:pt x="4437" y="5225"/>
                    </a:cubicBezTo>
                    <a:lnTo>
                      <a:pt x="4470" y="5225"/>
                    </a:lnTo>
                    <a:cubicBezTo>
                      <a:pt x="4503" y="5225"/>
                      <a:pt x="4537" y="5225"/>
                      <a:pt x="4604" y="5192"/>
                    </a:cubicBezTo>
                    <a:cubicBezTo>
                      <a:pt x="4604" y="5192"/>
                      <a:pt x="6171" y="2356"/>
                      <a:pt x="4203" y="722"/>
                    </a:cubicBezTo>
                    <a:cubicBezTo>
                      <a:pt x="3629" y="262"/>
                      <a:pt x="3005" y="0"/>
                      <a:pt x="23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54"/>
              <p:cNvSpPr/>
              <p:nvPr/>
            </p:nvSpPr>
            <p:spPr>
              <a:xfrm>
                <a:off x="6118372" y="1934023"/>
                <a:ext cx="76311" cy="21618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1002" extrusionOk="0">
                    <a:moveTo>
                      <a:pt x="1786" y="0"/>
                    </a:moveTo>
                    <a:cubicBezTo>
                      <a:pt x="877" y="0"/>
                      <a:pt x="101" y="477"/>
                      <a:pt x="101" y="477"/>
                    </a:cubicBezTo>
                    <a:cubicBezTo>
                      <a:pt x="67" y="510"/>
                      <a:pt x="0" y="610"/>
                      <a:pt x="67" y="643"/>
                    </a:cubicBezTo>
                    <a:cubicBezTo>
                      <a:pt x="67" y="643"/>
                      <a:pt x="101" y="677"/>
                      <a:pt x="134" y="677"/>
                    </a:cubicBezTo>
                    <a:lnTo>
                      <a:pt x="201" y="677"/>
                    </a:lnTo>
                    <a:cubicBezTo>
                      <a:pt x="241" y="677"/>
                      <a:pt x="971" y="251"/>
                      <a:pt x="1798" y="251"/>
                    </a:cubicBezTo>
                    <a:cubicBezTo>
                      <a:pt x="2322" y="251"/>
                      <a:pt x="2884" y="421"/>
                      <a:pt x="3336" y="977"/>
                    </a:cubicBezTo>
                    <a:cubicBezTo>
                      <a:pt x="3353" y="994"/>
                      <a:pt x="3386" y="1002"/>
                      <a:pt x="3420" y="1002"/>
                    </a:cubicBezTo>
                    <a:cubicBezTo>
                      <a:pt x="3453" y="1002"/>
                      <a:pt x="3486" y="994"/>
                      <a:pt x="3503" y="977"/>
                    </a:cubicBezTo>
                    <a:cubicBezTo>
                      <a:pt x="3536" y="944"/>
                      <a:pt x="3536" y="844"/>
                      <a:pt x="3503" y="810"/>
                    </a:cubicBezTo>
                    <a:cubicBezTo>
                      <a:pt x="2986" y="190"/>
                      <a:pt x="2360" y="0"/>
                      <a:pt x="17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54"/>
              <p:cNvSpPr/>
              <p:nvPr/>
            </p:nvSpPr>
            <p:spPr>
              <a:xfrm>
                <a:off x="6486851" y="1819072"/>
                <a:ext cx="79180" cy="15836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7340" extrusionOk="0">
                    <a:moveTo>
                      <a:pt x="434" y="0"/>
                    </a:moveTo>
                    <a:cubicBezTo>
                      <a:pt x="200" y="1768"/>
                      <a:pt x="0" y="3703"/>
                      <a:pt x="234" y="4137"/>
                    </a:cubicBezTo>
                    <a:cubicBezTo>
                      <a:pt x="360" y="4388"/>
                      <a:pt x="604" y="4614"/>
                      <a:pt x="1083" y="4614"/>
                    </a:cubicBezTo>
                    <a:cubicBezTo>
                      <a:pt x="1366" y="4614"/>
                      <a:pt x="1731" y="4535"/>
                      <a:pt x="2202" y="4337"/>
                    </a:cubicBezTo>
                    <a:cubicBezTo>
                      <a:pt x="2235" y="4337"/>
                      <a:pt x="2235" y="4337"/>
                      <a:pt x="2235" y="4304"/>
                    </a:cubicBezTo>
                    <a:cubicBezTo>
                      <a:pt x="2374" y="4241"/>
                      <a:pt x="2503" y="4211"/>
                      <a:pt x="2619" y="4211"/>
                    </a:cubicBezTo>
                    <a:cubicBezTo>
                      <a:pt x="2810" y="4211"/>
                      <a:pt x="2965" y="4292"/>
                      <a:pt x="3069" y="4437"/>
                    </a:cubicBezTo>
                    <a:cubicBezTo>
                      <a:pt x="3403" y="4804"/>
                      <a:pt x="3403" y="5638"/>
                      <a:pt x="3069" y="6172"/>
                    </a:cubicBezTo>
                    <a:cubicBezTo>
                      <a:pt x="2669" y="6839"/>
                      <a:pt x="1868" y="7139"/>
                      <a:pt x="1868" y="7139"/>
                    </a:cubicBezTo>
                    <a:cubicBezTo>
                      <a:pt x="1835" y="7139"/>
                      <a:pt x="1768" y="7206"/>
                      <a:pt x="1835" y="7272"/>
                    </a:cubicBezTo>
                    <a:cubicBezTo>
                      <a:pt x="1835" y="7306"/>
                      <a:pt x="1868" y="7306"/>
                      <a:pt x="1902" y="7339"/>
                    </a:cubicBezTo>
                    <a:lnTo>
                      <a:pt x="1935" y="7339"/>
                    </a:lnTo>
                    <a:cubicBezTo>
                      <a:pt x="2002" y="7339"/>
                      <a:pt x="2836" y="7039"/>
                      <a:pt x="3269" y="6305"/>
                    </a:cubicBezTo>
                    <a:cubicBezTo>
                      <a:pt x="3670" y="5671"/>
                      <a:pt x="3603" y="4771"/>
                      <a:pt x="3236" y="4304"/>
                    </a:cubicBezTo>
                    <a:cubicBezTo>
                      <a:pt x="3086" y="4111"/>
                      <a:pt x="2867" y="4014"/>
                      <a:pt x="2614" y="4014"/>
                    </a:cubicBezTo>
                    <a:cubicBezTo>
                      <a:pt x="2474" y="4014"/>
                      <a:pt x="2323" y="4044"/>
                      <a:pt x="2169" y="4103"/>
                    </a:cubicBezTo>
                    <a:cubicBezTo>
                      <a:pt x="2169" y="4103"/>
                      <a:pt x="2102" y="4103"/>
                      <a:pt x="2102" y="4137"/>
                    </a:cubicBezTo>
                    <a:cubicBezTo>
                      <a:pt x="1686" y="4321"/>
                      <a:pt x="1342" y="4414"/>
                      <a:pt x="1068" y="4414"/>
                    </a:cubicBezTo>
                    <a:cubicBezTo>
                      <a:pt x="749" y="4414"/>
                      <a:pt x="526" y="4288"/>
                      <a:pt x="401" y="4037"/>
                    </a:cubicBezTo>
                    <a:cubicBezTo>
                      <a:pt x="234" y="3670"/>
                      <a:pt x="401" y="1802"/>
                      <a:pt x="6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54"/>
              <p:cNvSpPr/>
              <p:nvPr/>
            </p:nvSpPr>
            <p:spPr>
              <a:xfrm>
                <a:off x="6463809" y="2024897"/>
                <a:ext cx="82071" cy="50399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336" fill="none" extrusionOk="0">
                    <a:moveTo>
                      <a:pt x="1" y="1"/>
                    </a:moveTo>
                    <a:cubicBezTo>
                      <a:pt x="1" y="1"/>
                      <a:pt x="1435" y="2336"/>
                      <a:pt x="3804" y="1502"/>
                    </a:cubicBezTo>
                  </a:path>
                </a:pathLst>
              </a:custGeom>
              <a:noFill/>
              <a:ln w="6675" cap="rnd" cmpd="sng">
                <a:solidFill>
                  <a:srgbClr val="763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54"/>
              <p:cNvSpPr/>
              <p:nvPr/>
            </p:nvSpPr>
            <p:spPr>
              <a:xfrm>
                <a:off x="6455179" y="2009061"/>
                <a:ext cx="105092" cy="43927"/>
              </a:xfrm>
              <a:custGeom>
                <a:avLst/>
                <a:gdLst/>
                <a:ahLst/>
                <a:cxnLst/>
                <a:rect l="l" t="t" r="r" b="b"/>
                <a:pathLst>
                  <a:path w="4871" h="2036" extrusionOk="0">
                    <a:moveTo>
                      <a:pt x="67" y="1"/>
                    </a:moveTo>
                    <a:cubicBezTo>
                      <a:pt x="67" y="1"/>
                      <a:pt x="1" y="501"/>
                      <a:pt x="67" y="1102"/>
                    </a:cubicBezTo>
                    <a:cubicBezTo>
                      <a:pt x="1168" y="1168"/>
                      <a:pt x="2836" y="1335"/>
                      <a:pt x="4571" y="2036"/>
                    </a:cubicBezTo>
                    <a:cubicBezTo>
                      <a:pt x="4837" y="1535"/>
                      <a:pt x="4871" y="1068"/>
                      <a:pt x="4871" y="1068"/>
                    </a:cubicBezTo>
                    <a:cubicBezTo>
                      <a:pt x="2669" y="101"/>
                      <a:pt x="67" y="1"/>
                      <a:pt x="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54"/>
              <p:cNvSpPr/>
              <p:nvPr/>
            </p:nvSpPr>
            <p:spPr>
              <a:xfrm>
                <a:off x="6456624" y="2034261"/>
                <a:ext cx="96462" cy="46127"/>
              </a:xfrm>
              <a:custGeom>
                <a:avLst/>
                <a:gdLst/>
                <a:ahLst/>
                <a:cxnLst/>
                <a:rect l="l" t="t" r="r" b="b"/>
                <a:pathLst>
                  <a:path w="4471" h="2138" extrusionOk="0">
                    <a:moveTo>
                      <a:pt x="0" y="0"/>
                    </a:moveTo>
                    <a:cubicBezTo>
                      <a:pt x="134" y="834"/>
                      <a:pt x="567" y="1835"/>
                      <a:pt x="1802" y="2068"/>
                    </a:cubicBezTo>
                    <a:cubicBezTo>
                      <a:pt x="2054" y="2116"/>
                      <a:pt x="2285" y="2137"/>
                      <a:pt x="2496" y="2137"/>
                    </a:cubicBezTo>
                    <a:cubicBezTo>
                      <a:pt x="3624" y="2137"/>
                      <a:pt x="4189" y="1519"/>
                      <a:pt x="4470" y="901"/>
                    </a:cubicBezTo>
                    <a:cubicBezTo>
                      <a:pt x="2769" y="167"/>
                      <a:pt x="1101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54"/>
              <p:cNvSpPr/>
              <p:nvPr/>
            </p:nvSpPr>
            <p:spPr>
              <a:xfrm>
                <a:off x="6009698" y="2622007"/>
                <a:ext cx="758555" cy="308630"/>
              </a:xfrm>
              <a:custGeom>
                <a:avLst/>
                <a:gdLst/>
                <a:ahLst/>
                <a:cxnLst/>
                <a:rect l="l" t="t" r="r" b="b"/>
                <a:pathLst>
                  <a:path w="35159" h="14305" extrusionOk="0">
                    <a:moveTo>
                      <a:pt x="30125" y="1"/>
                    </a:moveTo>
                    <a:cubicBezTo>
                      <a:pt x="30014" y="1"/>
                      <a:pt x="29955" y="11"/>
                      <a:pt x="29955" y="11"/>
                    </a:cubicBezTo>
                    <a:cubicBezTo>
                      <a:pt x="27020" y="445"/>
                      <a:pt x="11142" y="1779"/>
                      <a:pt x="5971" y="3914"/>
                    </a:cubicBezTo>
                    <a:cubicBezTo>
                      <a:pt x="868" y="6015"/>
                      <a:pt x="1" y="11986"/>
                      <a:pt x="5905" y="14021"/>
                    </a:cubicBezTo>
                    <a:cubicBezTo>
                      <a:pt x="6464" y="14216"/>
                      <a:pt x="7099" y="14304"/>
                      <a:pt x="7790" y="14304"/>
                    </a:cubicBezTo>
                    <a:cubicBezTo>
                      <a:pt x="14430" y="14304"/>
                      <a:pt x="26253" y="6149"/>
                      <a:pt x="26253" y="6149"/>
                    </a:cubicBezTo>
                    <a:cubicBezTo>
                      <a:pt x="27650" y="6467"/>
                      <a:pt x="28738" y="6550"/>
                      <a:pt x="29494" y="6550"/>
                    </a:cubicBezTo>
                    <a:cubicBezTo>
                      <a:pt x="30326" y="6550"/>
                      <a:pt x="30756" y="6449"/>
                      <a:pt x="30756" y="6449"/>
                    </a:cubicBezTo>
                    <a:cubicBezTo>
                      <a:pt x="30756" y="6449"/>
                      <a:pt x="31240" y="7060"/>
                      <a:pt x="31623" y="7060"/>
                    </a:cubicBezTo>
                    <a:cubicBezTo>
                      <a:pt x="31722" y="7060"/>
                      <a:pt x="31815" y="7019"/>
                      <a:pt x="31890" y="6916"/>
                    </a:cubicBezTo>
                    <a:cubicBezTo>
                      <a:pt x="32191" y="6540"/>
                      <a:pt x="31869" y="6069"/>
                      <a:pt x="31691" y="5859"/>
                    </a:cubicBezTo>
                    <a:lnTo>
                      <a:pt x="31691" y="5859"/>
                    </a:lnTo>
                    <a:cubicBezTo>
                      <a:pt x="31830" y="5996"/>
                      <a:pt x="32096" y="6213"/>
                      <a:pt x="32386" y="6213"/>
                    </a:cubicBezTo>
                    <a:cubicBezTo>
                      <a:pt x="32530" y="6213"/>
                      <a:pt x="32680" y="6159"/>
                      <a:pt x="32824" y="6015"/>
                    </a:cubicBezTo>
                    <a:cubicBezTo>
                      <a:pt x="33113" y="5726"/>
                      <a:pt x="32913" y="5339"/>
                      <a:pt x="32668" y="5045"/>
                    </a:cubicBezTo>
                    <a:lnTo>
                      <a:pt x="32668" y="5045"/>
                    </a:lnTo>
                    <a:cubicBezTo>
                      <a:pt x="32926" y="5271"/>
                      <a:pt x="33098" y="5363"/>
                      <a:pt x="33237" y="5363"/>
                    </a:cubicBezTo>
                    <a:cubicBezTo>
                      <a:pt x="33423" y="5363"/>
                      <a:pt x="33553" y="5202"/>
                      <a:pt x="33758" y="4981"/>
                    </a:cubicBezTo>
                    <a:cubicBezTo>
                      <a:pt x="34166" y="4601"/>
                      <a:pt x="33576" y="3931"/>
                      <a:pt x="33344" y="3697"/>
                    </a:cubicBezTo>
                    <a:lnTo>
                      <a:pt x="33344" y="3697"/>
                    </a:lnTo>
                    <a:cubicBezTo>
                      <a:pt x="33482" y="3823"/>
                      <a:pt x="33761" y="4045"/>
                      <a:pt x="34010" y="4045"/>
                    </a:cubicBezTo>
                    <a:cubicBezTo>
                      <a:pt x="34061" y="4045"/>
                      <a:pt x="34111" y="4035"/>
                      <a:pt x="34158" y="4014"/>
                    </a:cubicBezTo>
                    <a:cubicBezTo>
                      <a:pt x="35159" y="3647"/>
                      <a:pt x="34492" y="2780"/>
                      <a:pt x="34492" y="2780"/>
                    </a:cubicBezTo>
                    <a:cubicBezTo>
                      <a:pt x="32296" y="227"/>
                      <a:pt x="30642" y="1"/>
                      <a:pt x="3012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54"/>
              <p:cNvSpPr/>
              <p:nvPr/>
            </p:nvSpPr>
            <p:spPr>
              <a:xfrm>
                <a:off x="6221284" y="2643819"/>
                <a:ext cx="795276" cy="256160"/>
              </a:xfrm>
              <a:custGeom>
                <a:avLst/>
                <a:gdLst/>
                <a:ahLst/>
                <a:cxnLst/>
                <a:rect l="l" t="t" r="r" b="b"/>
                <a:pathLst>
                  <a:path w="36861" h="11873" extrusionOk="0">
                    <a:moveTo>
                      <a:pt x="6454" y="1"/>
                    </a:moveTo>
                    <a:cubicBezTo>
                      <a:pt x="6257" y="1"/>
                      <a:pt x="4428" y="90"/>
                      <a:pt x="2035" y="3270"/>
                    </a:cubicBezTo>
                    <a:cubicBezTo>
                      <a:pt x="2035" y="3270"/>
                      <a:pt x="1" y="5505"/>
                      <a:pt x="1001" y="5772"/>
                    </a:cubicBezTo>
                    <a:cubicBezTo>
                      <a:pt x="1008" y="5773"/>
                      <a:pt x="1016" y="5773"/>
                      <a:pt x="1024" y="5773"/>
                    </a:cubicBezTo>
                    <a:cubicBezTo>
                      <a:pt x="1468" y="5773"/>
                      <a:pt x="3303" y="3971"/>
                      <a:pt x="3303" y="3970"/>
                    </a:cubicBezTo>
                    <a:lnTo>
                      <a:pt x="3303" y="3970"/>
                    </a:lnTo>
                    <a:cubicBezTo>
                      <a:pt x="3303" y="3971"/>
                      <a:pt x="1468" y="6439"/>
                      <a:pt x="1969" y="6806"/>
                    </a:cubicBezTo>
                    <a:cubicBezTo>
                      <a:pt x="2031" y="6852"/>
                      <a:pt x="2100" y="6873"/>
                      <a:pt x="2176" y="6873"/>
                    </a:cubicBezTo>
                    <a:cubicBezTo>
                      <a:pt x="2703" y="6873"/>
                      <a:pt x="3524" y="5826"/>
                      <a:pt x="4370" y="4804"/>
                    </a:cubicBezTo>
                    <a:lnTo>
                      <a:pt x="4370" y="4804"/>
                    </a:lnTo>
                    <a:cubicBezTo>
                      <a:pt x="4370" y="4805"/>
                      <a:pt x="2703" y="7440"/>
                      <a:pt x="3236" y="7906"/>
                    </a:cubicBezTo>
                    <a:cubicBezTo>
                      <a:pt x="3285" y="7942"/>
                      <a:pt x="3338" y="7958"/>
                      <a:pt x="3395" y="7958"/>
                    </a:cubicBezTo>
                    <a:cubicBezTo>
                      <a:pt x="4025" y="7958"/>
                      <a:pt x="5037" y="5906"/>
                      <a:pt x="5037" y="5905"/>
                    </a:cubicBezTo>
                    <a:lnTo>
                      <a:pt x="5037" y="5905"/>
                    </a:lnTo>
                    <a:cubicBezTo>
                      <a:pt x="5037" y="5906"/>
                      <a:pt x="4237" y="8240"/>
                      <a:pt x="4704" y="8674"/>
                    </a:cubicBezTo>
                    <a:cubicBezTo>
                      <a:pt x="4739" y="8712"/>
                      <a:pt x="4777" y="8729"/>
                      <a:pt x="4816" y="8729"/>
                    </a:cubicBezTo>
                    <a:cubicBezTo>
                      <a:pt x="5257" y="8729"/>
                      <a:pt x="5905" y="6505"/>
                      <a:pt x="5905" y="6505"/>
                    </a:cubicBezTo>
                    <a:cubicBezTo>
                      <a:pt x="5905" y="6505"/>
                      <a:pt x="6067" y="6529"/>
                      <a:pt x="6380" y="6529"/>
                    </a:cubicBezTo>
                    <a:cubicBezTo>
                      <a:pt x="7052" y="6529"/>
                      <a:pt x="8419" y="6421"/>
                      <a:pt x="10375" y="5738"/>
                    </a:cubicBezTo>
                    <a:cubicBezTo>
                      <a:pt x="10375" y="5738"/>
                      <a:pt x="21406" y="11872"/>
                      <a:pt x="28177" y="11872"/>
                    </a:cubicBezTo>
                    <a:cubicBezTo>
                      <a:pt x="29269" y="11872"/>
                      <a:pt x="30250" y="11713"/>
                      <a:pt x="31056" y="11342"/>
                    </a:cubicBezTo>
                    <a:cubicBezTo>
                      <a:pt x="36860" y="8640"/>
                      <a:pt x="35693" y="2803"/>
                      <a:pt x="30489" y="1268"/>
                    </a:cubicBezTo>
                    <a:cubicBezTo>
                      <a:pt x="26729" y="104"/>
                      <a:pt x="17287" y="16"/>
                      <a:pt x="11288" y="16"/>
                    </a:cubicBezTo>
                    <a:cubicBezTo>
                      <a:pt x="10217" y="16"/>
                      <a:pt x="9255" y="19"/>
                      <a:pt x="8455" y="19"/>
                    </a:cubicBezTo>
                    <a:cubicBezTo>
                      <a:pt x="7575" y="19"/>
                      <a:pt x="6891" y="15"/>
                      <a:pt x="6472" y="1"/>
                    </a:cubicBezTo>
                    <a:cubicBezTo>
                      <a:pt x="6472" y="1"/>
                      <a:pt x="6466" y="1"/>
                      <a:pt x="645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54"/>
              <p:cNvSpPr/>
              <p:nvPr/>
            </p:nvSpPr>
            <p:spPr>
              <a:xfrm>
                <a:off x="6221284" y="2640238"/>
                <a:ext cx="525394" cy="200799"/>
              </a:xfrm>
              <a:custGeom>
                <a:avLst/>
                <a:gdLst/>
                <a:ahLst/>
                <a:cxnLst/>
                <a:rect l="l" t="t" r="r" b="b"/>
                <a:pathLst>
                  <a:path w="24352" h="9307" fill="none" extrusionOk="0">
                    <a:moveTo>
                      <a:pt x="24351" y="500"/>
                    </a:moveTo>
                    <a:cubicBezTo>
                      <a:pt x="17580" y="0"/>
                      <a:pt x="8573" y="234"/>
                      <a:pt x="6472" y="167"/>
                    </a:cubicBezTo>
                    <a:cubicBezTo>
                      <a:pt x="6472" y="167"/>
                      <a:pt x="4570" y="33"/>
                      <a:pt x="2035" y="3436"/>
                    </a:cubicBezTo>
                    <a:cubicBezTo>
                      <a:pt x="2035" y="3436"/>
                      <a:pt x="1" y="5671"/>
                      <a:pt x="1001" y="5938"/>
                    </a:cubicBezTo>
                    <a:cubicBezTo>
                      <a:pt x="1402" y="6004"/>
                      <a:pt x="3303" y="4136"/>
                      <a:pt x="3303" y="4136"/>
                    </a:cubicBezTo>
                    <a:cubicBezTo>
                      <a:pt x="3303" y="4136"/>
                      <a:pt x="1468" y="6605"/>
                      <a:pt x="1969" y="6972"/>
                    </a:cubicBezTo>
                    <a:cubicBezTo>
                      <a:pt x="2469" y="7339"/>
                      <a:pt x="3403" y="6138"/>
                      <a:pt x="4370" y="4970"/>
                    </a:cubicBezTo>
                    <a:cubicBezTo>
                      <a:pt x="4370" y="4970"/>
                      <a:pt x="2702" y="7605"/>
                      <a:pt x="3236" y="8072"/>
                    </a:cubicBezTo>
                    <a:cubicBezTo>
                      <a:pt x="3837" y="8506"/>
                      <a:pt x="5037" y="6038"/>
                      <a:pt x="5037" y="6038"/>
                    </a:cubicBezTo>
                    <a:cubicBezTo>
                      <a:pt x="5037" y="6038"/>
                      <a:pt x="4237" y="8373"/>
                      <a:pt x="4704" y="8840"/>
                    </a:cubicBezTo>
                    <a:cubicBezTo>
                      <a:pt x="5138" y="9307"/>
                      <a:pt x="5905" y="6671"/>
                      <a:pt x="5905" y="6671"/>
                    </a:cubicBezTo>
                    <a:cubicBezTo>
                      <a:pt x="5905" y="6671"/>
                      <a:pt x="7506" y="6872"/>
                      <a:pt x="10375" y="5871"/>
                    </a:cubicBezTo>
                    <a:cubicBezTo>
                      <a:pt x="10375" y="5871"/>
                      <a:pt x="11809" y="6671"/>
                      <a:pt x="13877" y="7672"/>
                    </a:cubicBezTo>
                  </a:path>
                </a:pathLst>
              </a:custGeom>
              <a:noFill/>
              <a:ln w="5000" cap="rnd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60" name="Google Shape;1560;p54"/>
          <p:cNvSpPr txBox="1">
            <a:spLocks noGrp="1"/>
          </p:cNvSpPr>
          <p:nvPr>
            <p:ph type="subTitle" idx="1"/>
          </p:nvPr>
        </p:nvSpPr>
        <p:spPr>
          <a:xfrm>
            <a:off x="2042700" y="1294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  <p:sp>
        <p:nvSpPr>
          <p:cNvPr id="1561" name="Google Shape;1561;p54"/>
          <p:cNvSpPr txBox="1"/>
          <p:nvPr/>
        </p:nvSpPr>
        <p:spPr>
          <a:xfrm>
            <a:off x="4085750" y="2001900"/>
            <a:ext cx="43062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Wellfleet"/>
                <a:ea typeface="Wellfleet"/>
                <a:cs typeface="Wellfleet"/>
                <a:sym typeface="Wellfleet"/>
              </a:rPr>
              <a:t>Our list to define what bullying consists of: </a:t>
            </a:r>
            <a:endParaRPr>
              <a:latin typeface="Wellfleet"/>
              <a:ea typeface="Wellfleet"/>
              <a:cs typeface="Wellfleet"/>
              <a:sym typeface="Wellflee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Wellfleet"/>
              <a:buChar char="-"/>
            </a:pPr>
            <a:r>
              <a:rPr lang="en" sz="1200">
                <a:latin typeface="Wellfleet"/>
                <a:ea typeface="Wellfleet"/>
                <a:cs typeface="Wellfleet"/>
                <a:sym typeface="Wellfleet"/>
              </a:rPr>
              <a:t>Physically hitting someone </a:t>
            </a:r>
            <a:endParaRPr sz="1200">
              <a:latin typeface="Wellfleet"/>
              <a:ea typeface="Wellfleet"/>
              <a:cs typeface="Wellfleet"/>
              <a:sym typeface="Wellflee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Wellfleet"/>
              <a:buChar char="-"/>
            </a:pPr>
            <a:r>
              <a:rPr lang="en" sz="1200">
                <a:latin typeface="Wellfleet"/>
                <a:ea typeface="Wellfleet"/>
                <a:cs typeface="Wellfleet"/>
                <a:sym typeface="Wellfleet"/>
              </a:rPr>
              <a:t>Making fun of someone verbally or physically </a:t>
            </a:r>
            <a:endParaRPr sz="1200">
              <a:latin typeface="Wellfleet"/>
              <a:ea typeface="Wellfleet"/>
              <a:cs typeface="Wellfleet"/>
              <a:sym typeface="Wellflee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Wellfleet"/>
              <a:buChar char="-"/>
            </a:pPr>
            <a:r>
              <a:rPr lang="en" sz="1200">
                <a:latin typeface="Wellfleet"/>
                <a:ea typeface="Wellfleet"/>
                <a:cs typeface="Wellfleet"/>
                <a:sym typeface="Wellfleet"/>
              </a:rPr>
              <a:t>Purposely tormenting someone</a:t>
            </a:r>
            <a:endParaRPr sz="1200">
              <a:latin typeface="Wellfleet"/>
              <a:ea typeface="Wellfleet"/>
              <a:cs typeface="Wellfleet"/>
              <a:sym typeface="Wellflee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Wellfleet"/>
              <a:buChar char="-"/>
            </a:pPr>
            <a:r>
              <a:rPr lang="en" sz="1200">
                <a:latin typeface="Wellfleet"/>
                <a:ea typeface="Wellfleet"/>
                <a:cs typeface="Wellfleet"/>
                <a:sym typeface="Wellfleet"/>
              </a:rPr>
              <a:t>Talking about someone or talking down to someone </a:t>
            </a:r>
            <a:endParaRPr sz="1200">
              <a:latin typeface="Wellfleet"/>
              <a:ea typeface="Wellfleet"/>
              <a:cs typeface="Wellfleet"/>
              <a:sym typeface="Wellflee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Wellfleet"/>
              <a:buChar char="-"/>
            </a:pPr>
            <a:r>
              <a:rPr lang="en" sz="1200">
                <a:latin typeface="Wellfleet"/>
                <a:ea typeface="Wellfleet"/>
                <a:cs typeface="Wellfleet"/>
                <a:sym typeface="Wellfleet"/>
              </a:rPr>
              <a:t>Creating a group of individuals versus one person</a:t>
            </a:r>
            <a:endParaRPr>
              <a:latin typeface="Wellfleet"/>
              <a:ea typeface="Wellfleet"/>
              <a:cs typeface="Wellfleet"/>
              <a:sym typeface="Wellflee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p55"/>
          <p:cNvSpPr txBox="1">
            <a:spLocks noGrp="1"/>
          </p:cNvSpPr>
          <p:nvPr>
            <p:ph type="title" idx="2"/>
          </p:nvPr>
        </p:nvSpPr>
        <p:spPr>
          <a:xfrm>
            <a:off x="6234400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567" name="Google Shape;1567;p55"/>
          <p:cNvSpPr txBox="1">
            <a:spLocks noGrp="1"/>
          </p:cNvSpPr>
          <p:nvPr>
            <p:ph type="title"/>
          </p:nvPr>
        </p:nvSpPr>
        <p:spPr>
          <a:xfrm>
            <a:off x="939800" y="451450"/>
            <a:ext cx="6355500" cy="8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THE EVIDENCE</a:t>
            </a:r>
            <a:endParaRPr/>
          </a:p>
        </p:txBody>
      </p:sp>
      <p:sp>
        <p:nvSpPr>
          <p:cNvPr id="1568" name="Google Shape;1568;p55"/>
          <p:cNvSpPr txBox="1">
            <a:spLocks noGrp="1"/>
          </p:cNvSpPr>
          <p:nvPr>
            <p:ph type="subTitle" idx="1"/>
          </p:nvPr>
        </p:nvSpPr>
        <p:spPr>
          <a:xfrm>
            <a:off x="2682200" y="2674688"/>
            <a:ext cx="4242300" cy="4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collect evidence to show bullying exists in our school: </a:t>
            </a:r>
            <a:endParaRPr/>
          </a:p>
          <a:p>
            <a:pPr marL="457200" lvl="0" indent="-3048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Paper that goes out to students (survey) 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Assembly 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Interview groups of friends 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Call students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Announcements to come forward if being bullied 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en" sz="1200">
                <a:solidFill>
                  <a:srgbClr val="000000"/>
                </a:solidFill>
              </a:rPr>
              <a:t>Pay attention to body language</a:t>
            </a:r>
            <a:endParaRPr/>
          </a:p>
        </p:txBody>
      </p:sp>
      <p:grpSp>
        <p:nvGrpSpPr>
          <p:cNvPr id="1569" name="Google Shape;1569;p55"/>
          <p:cNvGrpSpPr/>
          <p:nvPr/>
        </p:nvGrpSpPr>
        <p:grpSpPr>
          <a:xfrm>
            <a:off x="1020125" y="1018800"/>
            <a:ext cx="1895175" cy="3312675"/>
            <a:chOff x="1020125" y="1018800"/>
            <a:chExt cx="1895175" cy="3312675"/>
          </a:xfrm>
        </p:grpSpPr>
        <p:sp>
          <p:nvSpPr>
            <p:cNvPr id="1570" name="Google Shape;1570;p55"/>
            <p:cNvSpPr/>
            <p:nvPr/>
          </p:nvSpPr>
          <p:spPr>
            <a:xfrm>
              <a:off x="1086950" y="4078875"/>
              <a:ext cx="1599900" cy="2526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71" name="Google Shape;1571;p55"/>
            <p:cNvGrpSpPr/>
            <p:nvPr/>
          </p:nvGrpSpPr>
          <p:grpSpPr>
            <a:xfrm>
              <a:off x="1020125" y="1018800"/>
              <a:ext cx="1895175" cy="3233400"/>
              <a:chOff x="1020125" y="1018800"/>
              <a:chExt cx="1895175" cy="3233400"/>
            </a:xfrm>
          </p:grpSpPr>
          <p:sp>
            <p:nvSpPr>
              <p:cNvPr id="1572" name="Google Shape;1572;p55"/>
              <p:cNvSpPr/>
              <p:nvPr/>
            </p:nvSpPr>
            <p:spPr>
              <a:xfrm>
                <a:off x="1637150" y="1947375"/>
                <a:ext cx="398200" cy="177750"/>
              </a:xfrm>
              <a:custGeom>
                <a:avLst/>
                <a:gdLst/>
                <a:ahLst/>
                <a:cxnLst/>
                <a:rect l="l" t="t" r="r" b="b"/>
                <a:pathLst>
                  <a:path w="15928" h="7110" extrusionOk="0">
                    <a:moveTo>
                      <a:pt x="1048" y="0"/>
                    </a:moveTo>
                    <a:cubicBezTo>
                      <a:pt x="395" y="0"/>
                      <a:pt x="0" y="3"/>
                      <a:pt x="0" y="3"/>
                    </a:cubicBezTo>
                    <a:cubicBezTo>
                      <a:pt x="0" y="3"/>
                      <a:pt x="2853" y="7110"/>
                      <a:pt x="7764" y="7110"/>
                    </a:cubicBezTo>
                    <a:cubicBezTo>
                      <a:pt x="8265" y="7110"/>
                      <a:pt x="8788" y="7036"/>
                      <a:pt x="9332" y="6872"/>
                    </a:cubicBezTo>
                    <a:cubicBezTo>
                      <a:pt x="15198" y="5140"/>
                      <a:pt x="15928" y="884"/>
                      <a:pt x="15928" y="884"/>
                    </a:cubicBezTo>
                    <a:cubicBezTo>
                      <a:pt x="15928" y="884"/>
                      <a:pt x="12523" y="277"/>
                      <a:pt x="8663" y="125"/>
                    </a:cubicBezTo>
                    <a:cubicBezTo>
                      <a:pt x="5928" y="16"/>
                      <a:pt x="2680" y="0"/>
                      <a:pt x="1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55"/>
              <p:cNvSpPr/>
              <p:nvPr/>
            </p:nvSpPr>
            <p:spPr>
              <a:xfrm>
                <a:off x="1020125" y="1353200"/>
                <a:ext cx="220950" cy="154575"/>
              </a:xfrm>
              <a:custGeom>
                <a:avLst/>
                <a:gdLst/>
                <a:ahLst/>
                <a:cxnLst/>
                <a:rect l="l" t="t" r="r" b="b"/>
                <a:pathLst>
                  <a:path w="8838" h="6183" extrusionOk="0">
                    <a:moveTo>
                      <a:pt x="8389" y="1"/>
                    </a:moveTo>
                    <a:cubicBezTo>
                      <a:pt x="8389" y="1"/>
                      <a:pt x="0" y="730"/>
                      <a:pt x="426" y="4621"/>
                    </a:cubicBezTo>
                    <a:cubicBezTo>
                      <a:pt x="537" y="5730"/>
                      <a:pt x="1270" y="6182"/>
                      <a:pt x="2252" y="6182"/>
                    </a:cubicBezTo>
                    <a:cubicBezTo>
                      <a:pt x="4742" y="6182"/>
                      <a:pt x="8838" y="3276"/>
                      <a:pt x="8511" y="791"/>
                    </a:cubicBezTo>
                    <a:lnTo>
                      <a:pt x="838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55"/>
              <p:cNvSpPr/>
              <p:nvPr/>
            </p:nvSpPr>
            <p:spPr>
              <a:xfrm>
                <a:off x="1992775" y="2064450"/>
                <a:ext cx="922525" cy="954800"/>
              </a:xfrm>
              <a:custGeom>
                <a:avLst/>
                <a:gdLst/>
                <a:ahLst/>
                <a:cxnLst/>
                <a:rect l="l" t="t" r="r" b="b"/>
                <a:pathLst>
                  <a:path w="36901" h="38192" extrusionOk="0">
                    <a:moveTo>
                      <a:pt x="213" y="1"/>
                    </a:moveTo>
                    <a:cubicBezTo>
                      <a:pt x="61" y="1065"/>
                      <a:pt x="1" y="2129"/>
                      <a:pt x="183" y="3132"/>
                    </a:cubicBezTo>
                    <a:cubicBezTo>
                      <a:pt x="609" y="5442"/>
                      <a:pt x="1824" y="10214"/>
                      <a:pt x="10305" y="19849"/>
                    </a:cubicBezTo>
                    <a:cubicBezTo>
                      <a:pt x="16110" y="26415"/>
                      <a:pt x="26323" y="33132"/>
                      <a:pt x="26323" y="33132"/>
                    </a:cubicBezTo>
                    <a:cubicBezTo>
                      <a:pt x="27779" y="34844"/>
                      <a:pt x="30922" y="38191"/>
                      <a:pt x="31880" y="38191"/>
                    </a:cubicBezTo>
                    <a:cubicBezTo>
                      <a:pt x="31942" y="38191"/>
                      <a:pt x="31995" y="38177"/>
                      <a:pt x="32038" y="38147"/>
                    </a:cubicBezTo>
                    <a:cubicBezTo>
                      <a:pt x="32706" y="37691"/>
                      <a:pt x="30519" y="34926"/>
                      <a:pt x="30518" y="34925"/>
                    </a:cubicBezTo>
                    <a:lnTo>
                      <a:pt x="30518" y="34925"/>
                    </a:lnTo>
                    <a:cubicBezTo>
                      <a:pt x="30519" y="34926"/>
                      <a:pt x="33001" y="37591"/>
                      <a:pt x="33847" y="37591"/>
                    </a:cubicBezTo>
                    <a:cubicBezTo>
                      <a:pt x="33913" y="37591"/>
                      <a:pt x="33969" y="37575"/>
                      <a:pt x="34013" y="37539"/>
                    </a:cubicBezTo>
                    <a:cubicBezTo>
                      <a:pt x="34621" y="37053"/>
                      <a:pt x="31461" y="33923"/>
                      <a:pt x="31460" y="33922"/>
                    </a:cubicBezTo>
                    <a:lnTo>
                      <a:pt x="31460" y="33922"/>
                    </a:lnTo>
                    <a:cubicBezTo>
                      <a:pt x="31461" y="33923"/>
                      <a:pt x="34332" y="36403"/>
                      <a:pt x="35237" y="36403"/>
                    </a:cubicBezTo>
                    <a:cubicBezTo>
                      <a:pt x="35308" y="36403"/>
                      <a:pt x="35367" y="36387"/>
                      <a:pt x="35412" y="36354"/>
                    </a:cubicBezTo>
                    <a:cubicBezTo>
                      <a:pt x="36384" y="35594"/>
                      <a:pt x="32130" y="32646"/>
                      <a:pt x="32129" y="32646"/>
                    </a:cubicBezTo>
                    <a:lnTo>
                      <a:pt x="32129" y="32646"/>
                    </a:lnTo>
                    <a:cubicBezTo>
                      <a:pt x="32130" y="32646"/>
                      <a:pt x="34738" y="34035"/>
                      <a:pt x="35884" y="34035"/>
                    </a:cubicBezTo>
                    <a:cubicBezTo>
                      <a:pt x="36104" y="34035"/>
                      <a:pt x="36271" y="33984"/>
                      <a:pt x="36354" y="33862"/>
                    </a:cubicBezTo>
                    <a:cubicBezTo>
                      <a:pt x="36901" y="33102"/>
                      <a:pt x="32068" y="30670"/>
                      <a:pt x="32068" y="30670"/>
                    </a:cubicBezTo>
                    <a:lnTo>
                      <a:pt x="32068" y="30670"/>
                    </a:lnTo>
                    <a:cubicBezTo>
                      <a:pt x="32068" y="30670"/>
                      <a:pt x="32549" y="30754"/>
                      <a:pt x="33045" y="30754"/>
                    </a:cubicBezTo>
                    <a:cubicBezTo>
                      <a:pt x="33665" y="30754"/>
                      <a:pt x="34311" y="30623"/>
                      <a:pt x="34074" y="30032"/>
                    </a:cubicBezTo>
                    <a:cubicBezTo>
                      <a:pt x="33649" y="28968"/>
                      <a:pt x="29484" y="28451"/>
                      <a:pt x="29484" y="28451"/>
                    </a:cubicBezTo>
                    <a:cubicBezTo>
                      <a:pt x="29484" y="28451"/>
                      <a:pt x="17357" y="16050"/>
                      <a:pt x="15047" y="12402"/>
                    </a:cubicBezTo>
                    <a:cubicBezTo>
                      <a:pt x="13591" y="10095"/>
                      <a:pt x="9926" y="7862"/>
                      <a:pt x="9233" y="7453"/>
                    </a:cubicBezTo>
                    <a:lnTo>
                      <a:pt x="9233" y="7453"/>
                    </a:lnTo>
                    <a:cubicBezTo>
                      <a:pt x="6314" y="4931"/>
                      <a:pt x="3219" y="2526"/>
                      <a:pt x="213" y="1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55"/>
              <p:cNvSpPr/>
              <p:nvPr/>
            </p:nvSpPr>
            <p:spPr>
              <a:xfrm>
                <a:off x="1038350" y="1179950"/>
                <a:ext cx="11573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46294" h="71944" extrusionOk="0">
                    <a:moveTo>
                      <a:pt x="5411" y="0"/>
                    </a:moveTo>
                    <a:cubicBezTo>
                      <a:pt x="4815" y="578"/>
                      <a:pt x="4224" y="725"/>
                      <a:pt x="3644" y="725"/>
                    </a:cubicBezTo>
                    <a:cubicBezTo>
                      <a:pt x="3034" y="725"/>
                      <a:pt x="2434" y="562"/>
                      <a:pt x="1850" y="562"/>
                    </a:cubicBezTo>
                    <a:cubicBezTo>
                      <a:pt x="1235" y="562"/>
                      <a:pt x="637" y="744"/>
                      <a:pt x="61" y="1490"/>
                    </a:cubicBezTo>
                    <a:cubicBezTo>
                      <a:pt x="1" y="6049"/>
                      <a:pt x="335" y="35502"/>
                      <a:pt x="20548" y="43284"/>
                    </a:cubicBezTo>
                    <a:lnTo>
                      <a:pt x="20609" y="69667"/>
                    </a:lnTo>
                    <a:cubicBezTo>
                      <a:pt x="20609" y="69667"/>
                      <a:pt x="24370" y="71943"/>
                      <a:pt x="31261" y="71943"/>
                    </a:cubicBezTo>
                    <a:cubicBezTo>
                      <a:pt x="35259" y="71943"/>
                      <a:pt x="40311" y="71177"/>
                      <a:pt x="46293" y="68755"/>
                    </a:cubicBezTo>
                    <a:lnTo>
                      <a:pt x="46263" y="45746"/>
                    </a:lnTo>
                    <a:cubicBezTo>
                      <a:pt x="45959" y="41855"/>
                      <a:pt x="45898" y="37934"/>
                      <a:pt x="45594" y="33983"/>
                    </a:cubicBezTo>
                    <a:cubicBezTo>
                      <a:pt x="43406" y="32797"/>
                      <a:pt x="41035" y="32281"/>
                      <a:pt x="41035" y="32281"/>
                    </a:cubicBezTo>
                    <a:lnTo>
                      <a:pt x="37266" y="31855"/>
                    </a:lnTo>
                    <a:lnTo>
                      <a:pt x="37448" y="26870"/>
                    </a:lnTo>
                    <a:lnTo>
                      <a:pt x="28755" y="27144"/>
                    </a:lnTo>
                    <a:lnTo>
                      <a:pt x="28421" y="31703"/>
                    </a:lnTo>
                    <a:cubicBezTo>
                      <a:pt x="28421" y="31703"/>
                      <a:pt x="16110" y="31429"/>
                      <a:pt x="9666" y="17995"/>
                    </a:cubicBezTo>
                    <a:cubicBezTo>
                      <a:pt x="7204" y="12858"/>
                      <a:pt x="5533" y="4955"/>
                      <a:pt x="5533" y="4955"/>
                    </a:cubicBezTo>
                    <a:cubicBezTo>
                      <a:pt x="5533" y="4955"/>
                      <a:pt x="7539" y="1277"/>
                      <a:pt x="6900" y="304"/>
                    </a:cubicBezTo>
                    <a:cubicBezTo>
                      <a:pt x="6794" y="139"/>
                      <a:pt x="6674" y="71"/>
                      <a:pt x="6547" y="71"/>
                    </a:cubicBezTo>
                    <a:cubicBezTo>
                      <a:pt x="5953" y="71"/>
                      <a:pt x="5229" y="1581"/>
                      <a:pt x="5229" y="1581"/>
                    </a:cubicBezTo>
                    <a:cubicBezTo>
                      <a:pt x="5229" y="1581"/>
                      <a:pt x="5350" y="882"/>
                      <a:pt x="5411" y="0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55"/>
              <p:cNvSpPr/>
              <p:nvPr/>
            </p:nvSpPr>
            <p:spPr>
              <a:xfrm>
                <a:off x="1750375" y="1850925"/>
                <a:ext cx="224200" cy="98150"/>
              </a:xfrm>
              <a:custGeom>
                <a:avLst/>
                <a:gdLst/>
                <a:ahLst/>
                <a:cxnLst/>
                <a:rect l="l" t="t" r="r" b="b"/>
                <a:pathLst>
                  <a:path w="8968" h="3926" extrusionOk="0">
                    <a:moveTo>
                      <a:pt x="8967" y="1"/>
                    </a:moveTo>
                    <a:lnTo>
                      <a:pt x="274" y="274"/>
                    </a:lnTo>
                    <a:lnTo>
                      <a:pt x="0" y="3861"/>
                    </a:lnTo>
                    <a:cubicBezTo>
                      <a:pt x="588" y="3900"/>
                      <a:pt x="1248" y="3925"/>
                      <a:pt x="1958" y="3925"/>
                    </a:cubicBezTo>
                    <a:cubicBezTo>
                      <a:pt x="4006" y="3925"/>
                      <a:pt x="6476" y="3717"/>
                      <a:pt x="8846" y="3040"/>
                    </a:cubicBezTo>
                    <a:lnTo>
                      <a:pt x="8967" y="1"/>
                    </a:lnTo>
                    <a:close/>
                  </a:path>
                </a:pathLst>
              </a:custGeom>
              <a:solidFill>
                <a:srgbClr val="421D19">
                  <a:alpha val="21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55"/>
              <p:cNvSpPr/>
              <p:nvPr/>
            </p:nvSpPr>
            <p:spPr>
              <a:xfrm>
                <a:off x="1884125" y="2986975"/>
                <a:ext cx="450625" cy="1258200"/>
              </a:xfrm>
              <a:custGeom>
                <a:avLst/>
                <a:gdLst/>
                <a:ahLst/>
                <a:cxnLst/>
                <a:rect l="l" t="t" r="r" b="b"/>
                <a:pathLst>
                  <a:path w="18025" h="50328" extrusionOk="0">
                    <a:moveTo>
                      <a:pt x="13344" y="0"/>
                    </a:moveTo>
                    <a:lnTo>
                      <a:pt x="0" y="1885"/>
                    </a:lnTo>
                    <a:lnTo>
                      <a:pt x="3952" y="46353"/>
                    </a:lnTo>
                    <a:cubicBezTo>
                      <a:pt x="2883" y="49635"/>
                      <a:pt x="4821" y="50246"/>
                      <a:pt x="6412" y="50246"/>
                    </a:cubicBezTo>
                    <a:cubicBezTo>
                      <a:pt x="7355" y="50246"/>
                      <a:pt x="8177" y="50031"/>
                      <a:pt x="8177" y="50031"/>
                    </a:cubicBezTo>
                    <a:cubicBezTo>
                      <a:pt x="8177" y="50031"/>
                      <a:pt x="11174" y="50327"/>
                      <a:pt x="13862" y="50327"/>
                    </a:cubicBezTo>
                    <a:cubicBezTo>
                      <a:pt x="16046" y="50327"/>
                      <a:pt x="18025" y="50132"/>
                      <a:pt x="18025" y="49423"/>
                    </a:cubicBezTo>
                    <a:cubicBezTo>
                      <a:pt x="18025" y="47782"/>
                      <a:pt x="9423" y="44894"/>
                      <a:pt x="9423" y="44894"/>
                    </a:cubicBezTo>
                    <a:cubicBezTo>
                      <a:pt x="10851" y="33952"/>
                      <a:pt x="13344" y="1"/>
                      <a:pt x="13344" y="0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55"/>
              <p:cNvSpPr/>
              <p:nvPr/>
            </p:nvSpPr>
            <p:spPr>
              <a:xfrm>
                <a:off x="1441850" y="2842850"/>
                <a:ext cx="407200" cy="1400575"/>
              </a:xfrm>
              <a:custGeom>
                <a:avLst/>
                <a:gdLst/>
                <a:ahLst/>
                <a:cxnLst/>
                <a:rect l="l" t="t" r="r" b="b"/>
                <a:pathLst>
                  <a:path w="16288" h="56023" extrusionOk="0">
                    <a:moveTo>
                      <a:pt x="15462" y="0"/>
                    </a:moveTo>
                    <a:cubicBezTo>
                      <a:pt x="12798" y="0"/>
                      <a:pt x="4408" y="5735"/>
                      <a:pt x="4408" y="5735"/>
                    </a:cubicBezTo>
                    <a:cubicBezTo>
                      <a:pt x="4408" y="5735"/>
                      <a:pt x="6901" y="39687"/>
                      <a:pt x="8299" y="50629"/>
                    </a:cubicBezTo>
                    <a:cubicBezTo>
                      <a:pt x="8299" y="50629"/>
                      <a:pt x="1" y="53486"/>
                      <a:pt x="1" y="55067"/>
                    </a:cubicBezTo>
                    <a:cubicBezTo>
                      <a:pt x="1" y="55822"/>
                      <a:pt x="2094" y="56023"/>
                      <a:pt x="4316" y="56023"/>
                    </a:cubicBezTo>
                    <a:cubicBezTo>
                      <a:pt x="6832" y="56023"/>
                      <a:pt x="9515" y="55766"/>
                      <a:pt x="9515" y="55766"/>
                    </a:cubicBezTo>
                    <a:cubicBezTo>
                      <a:pt x="9515" y="55766"/>
                      <a:pt x="10365" y="55990"/>
                      <a:pt x="11330" y="55990"/>
                    </a:cubicBezTo>
                    <a:cubicBezTo>
                      <a:pt x="12927" y="55990"/>
                      <a:pt x="14838" y="55376"/>
                      <a:pt x="13740" y="52118"/>
                    </a:cubicBezTo>
                    <a:cubicBezTo>
                      <a:pt x="13740" y="52118"/>
                      <a:pt x="15351" y="22391"/>
                      <a:pt x="16262" y="750"/>
                    </a:cubicBezTo>
                    <a:cubicBezTo>
                      <a:pt x="16287" y="221"/>
                      <a:pt x="15985" y="0"/>
                      <a:pt x="15462" y="0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55"/>
              <p:cNvSpPr/>
              <p:nvPr/>
            </p:nvSpPr>
            <p:spPr>
              <a:xfrm>
                <a:off x="1513275" y="4123750"/>
                <a:ext cx="287275" cy="119100"/>
              </a:xfrm>
              <a:custGeom>
                <a:avLst/>
                <a:gdLst/>
                <a:ahLst/>
                <a:cxnLst/>
                <a:rect l="l" t="t" r="r" b="b"/>
                <a:pathLst>
                  <a:path w="11491" h="4764" extrusionOk="0">
                    <a:moveTo>
                      <a:pt x="3527" y="1"/>
                    </a:moveTo>
                    <a:cubicBezTo>
                      <a:pt x="2068" y="396"/>
                      <a:pt x="943" y="852"/>
                      <a:pt x="1" y="1247"/>
                    </a:cubicBezTo>
                    <a:cubicBezTo>
                      <a:pt x="457" y="2159"/>
                      <a:pt x="548" y="3314"/>
                      <a:pt x="335" y="4378"/>
                    </a:cubicBezTo>
                    <a:cubicBezTo>
                      <a:pt x="1278" y="4499"/>
                      <a:pt x="2463" y="4591"/>
                      <a:pt x="3952" y="4682"/>
                    </a:cubicBezTo>
                    <a:cubicBezTo>
                      <a:pt x="4784" y="4738"/>
                      <a:pt x="5523" y="4763"/>
                      <a:pt x="6181" y="4763"/>
                    </a:cubicBezTo>
                    <a:cubicBezTo>
                      <a:pt x="11192" y="4763"/>
                      <a:pt x="11430" y="3314"/>
                      <a:pt x="11430" y="3314"/>
                    </a:cubicBezTo>
                    <a:cubicBezTo>
                      <a:pt x="11491" y="1490"/>
                      <a:pt x="11035" y="426"/>
                      <a:pt x="11035" y="305"/>
                    </a:cubicBezTo>
                    <a:cubicBezTo>
                      <a:pt x="10012" y="862"/>
                      <a:pt x="8926" y="1057"/>
                      <a:pt x="7907" y="1057"/>
                    </a:cubicBezTo>
                    <a:cubicBezTo>
                      <a:pt x="5535" y="1057"/>
                      <a:pt x="3527" y="1"/>
                      <a:pt x="35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55"/>
              <p:cNvSpPr/>
              <p:nvPr/>
            </p:nvSpPr>
            <p:spPr>
              <a:xfrm>
                <a:off x="1551275" y="2819025"/>
                <a:ext cx="674050" cy="1320125"/>
              </a:xfrm>
              <a:custGeom>
                <a:avLst/>
                <a:gdLst/>
                <a:ahLst/>
                <a:cxnLst/>
                <a:rect l="l" t="t" r="r" b="b"/>
                <a:pathLst>
                  <a:path w="26962" h="52805" extrusionOk="0">
                    <a:moveTo>
                      <a:pt x="26962" y="1"/>
                    </a:moveTo>
                    <a:lnTo>
                      <a:pt x="1" y="943"/>
                    </a:lnTo>
                    <a:cubicBezTo>
                      <a:pt x="1" y="43831"/>
                      <a:pt x="1733" y="51764"/>
                      <a:pt x="1733" y="51764"/>
                    </a:cubicBezTo>
                    <a:cubicBezTo>
                      <a:pt x="2402" y="52187"/>
                      <a:pt x="3585" y="52330"/>
                      <a:pt x="4880" y="52330"/>
                    </a:cubicBezTo>
                    <a:cubicBezTo>
                      <a:pt x="7590" y="52330"/>
                      <a:pt x="10791" y="51704"/>
                      <a:pt x="10791" y="51704"/>
                    </a:cubicBezTo>
                    <a:lnTo>
                      <a:pt x="13588" y="11581"/>
                    </a:lnTo>
                    <a:lnTo>
                      <a:pt x="15837" y="51764"/>
                    </a:lnTo>
                    <a:cubicBezTo>
                      <a:pt x="15837" y="51764"/>
                      <a:pt x="19876" y="52805"/>
                      <a:pt x="22614" y="52805"/>
                    </a:cubicBezTo>
                    <a:cubicBezTo>
                      <a:pt x="23983" y="52805"/>
                      <a:pt x="25027" y="52544"/>
                      <a:pt x="25077" y="51764"/>
                    </a:cubicBezTo>
                    <a:cubicBezTo>
                      <a:pt x="26597" y="27752"/>
                      <a:pt x="26962" y="1"/>
                      <a:pt x="269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55"/>
              <p:cNvSpPr/>
              <p:nvPr/>
            </p:nvSpPr>
            <p:spPr>
              <a:xfrm>
                <a:off x="1764800" y="3091075"/>
                <a:ext cx="248525" cy="41825"/>
              </a:xfrm>
              <a:custGeom>
                <a:avLst/>
                <a:gdLst/>
                <a:ahLst/>
                <a:cxnLst/>
                <a:rect l="l" t="t" r="r" b="b"/>
                <a:pathLst>
                  <a:path w="9941" h="1673" extrusionOk="0">
                    <a:moveTo>
                      <a:pt x="9849" y="0"/>
                    </a:moveTo>
                    <a:cubicBezTo>
                      <a:pt x="9788" y="0"/>
                      <a:pt x="4104" y="1307"/>
                      <a:pt x="62" y="1520"/>
                    </a:cubicBezTo>
                    <a:cubicBezTo>
                      <a:pt x="31" y="1520"/>
                      <a:pt x="1" y="1581"/>
                      <a:pt x="1" y="1611"/>
                    </a:cubicBezTo>
                    <a:cubicBezTo>
                      <a:pt x="1" y="1642"/>
                      <a:pt x="31" y="1672"/>
                      <a:pt x="62" y="1672"/>
                    </a:cubicBezTo>
                    <a:cubicBezTo>
                      <a:pt x="4013" y="1464"/>
                      <a:pt x="9531" y="211"/>
                      <a:pt x="9865" y="211"/>
                    </a:cubicBezTo>
                    <a:cubicBezTo>
                      <a:pt x="9873" y="211"/>
                      <a:pt x="9877" y="212"/>
                      <a:pt x="9880" y="213"/>
                    </a:cubicBezTo>
                    <a:cubicBezTo>
                      <a:pt x="9940" y="152"/>
                      <a:pt x="9940" y="122"/>
                      <a:pt x="9940" y="91"/>
                    </a:cubicBezTo>
                    <a:cubicBezTo>
                      <a:pt x="9910" y="0"/>
                      <a:pt x="9880" y="0"/>
                      <a:pt x="98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55"/>
              <p:cNvSpPr/>
              <p:nvPr/>
            </p:nvSpPr>
            <p:spPr>
              <a:xfrm>
                <a:off x="1578625" y="2891225"/>
                <a:ext cx="39550" cy="1206725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48269" extrusionOk="0">
                    <a:moveTo>
                      <a:pt x="62" y="0"/>
                    </a:moveTo>
                    <a:cubicBezTo>
                      <a:pt x="31" y="0"/>
                      <a:pt x="1" y="31"/>
                      <a:pt x="1" y="61"/>
                    </a:cubicBezTo>
                    <a:lnTo>
                      <a:pt x="1399" y="48208"/>
                    </a:lnTo>
                    <a:cubicBezTo>
                      <a:pt x="1399" y="48238"/>
                      <a:pt x="1430" y="48268"/>
                      <a:pt x="1490" y="48268"/>
                    </a:cubicBezTo>
                    <a:cubicBezTo>
                      <a:pt x="1551" y="48268"/>
                      <a:pt x="1582" y="48238"/>
                      <a:pt x="1551" y="48208"/>
                    </a:cubicBezTo>
                    <a:lnTo>
                      <a:pt x="153" y="61"/>
                    </a:lnTo>
                    <a:cubicBezTo>
                      <a:pt x="153" y="31"/>
                      <a:pt x="123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55"/>
              <p:cNvSpPr/>
              <p:nvPr/>
            </p:nvSpPr>
            <p:spPr>
              <a:xfrm>
                <a:off x="1935775" y="3110075"/>
                <a:ext cx="38800" cy="989400"/>
              </a:xfrm>
              <a:custGeom>
                <a:avLst/>
                <a:gdLst/>
                <a:ahLst/>
                <a:cxnLst/>
                <a:rect l="l" t="t" r="r" b="b"/>
                <a:pathLst>
                  <a:path w="1552" h="39576" extrusionOk="0">
                    <a:moveTo>
                      <a:pt x="62" y="0"/>
                    </a:moveTo>
                    <a:cubicBezTo>
                      <a:pt x="31" y="0"/>
                      <a:pt x="1" y="61"/>
                      <a:pt x="1" y="91"/>
                    </a:cubicBezTo>
                    <a:lnTo>
                      <a:pt x="1399" y="39484"/>
                    </a:lnTo>
                    <a:cubicBezTo>
                      <a:pt x="1399" y="39514"/>
                      <a:pt x="1430" y="39575"/>
                      <a:pt x="1490" y="39575"/>
                    </a:cubicBezTo>
                    <a:cubicBezTo>
                      <a:pt x="1521" y="39575"/>
                      <a:pt x="1551" y="39514"/>
                      <a:pt x="1551" y="39484"/>
                    </a:cubicBezTo>
                    <a:lnTo>
                      <a:pt x="153" y="91"/>
                    </a:lnTo>
                    <a:cubicBezTo>
                      <a:pt x="153" y="61"/>
                      <a:pt x="123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55"/>
              <p:cNvSpPr/>
              <p:nvPr/>
            </p:nvSpPr>
            <p:spPr>
              <a:xfrm>
                <a:off x="1907675" y="2822075"/>
                <a:ext cx="5350" cy="22495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8998" extrusionOk="0">
                    <a:moveTo>
                      <a:pt x="92" y="0"/>
                    </a:moveTo>
                    <a:cubicBezTo>
                      <a:pt x="61" y="0"/>
                      <a:pt x="0" y="61"/>
                      <a:pt x="0" y="122"/>
                    </a:cubicBezTo>
                    <a:lnTo>
                      <a:pt x="0" y="8876"/>
                    </a:lnTo>
                    <a:cubicBezTo>
                      <a:pt x="0" y="8937"/>
                      <a:pt x="61" y="8997"/>
                      <a:pt x="92" y="8997"/>
                    </a:cubicBezTo>
                    <a:cubicBezTo>
                      <a:pt x="183" y="8997"/>
                      <a:pt x="213" y="8906"/>
                      <a:pt x="183" y="8876"/>
                    </a:cubicBezTo>
                    <a:lnTo>
                      <a:pt x="183" y="122"/>
                    </a:lnTo>
                    <a:cubicBezTo>
                      <a:pt x="183" y="61"/>
                      <a:pt x="12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55"/>
              <p:cNvSpPr/>
              <p:nvPr/>
            </p:nvSpPr>
            <p:spPr>
              <a:xfrm>
                <a:off x="1590800" y="2839550"/>
                <a:ext cx="94250" cy="235575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9423" extrusionOk="0">
                    <a:moveTo>
                      <a:pt x="3435" y="0"/>
                    </a:moveTo>
                    <a:cubicBezTo>
                      <a:pt x="3374" y="0"/>
                      <a:pt x="3344" y="31"/>
                      <a:pt x="3344" y="61"/>
                    </a:cubicBezTo>
                    <a:cubicBezTo>
                      <a:pt x="3617" y="3435"/>
                      <a:pt x="2402" y="6839"/>
                      <a:pt x="31" y="9271"/>
                    </a:cubicBezTo>
                    <a:cubicBezTo>
                      <a:pt x="0" y="9301"/>
                      <a:pt x="0" y="9332"/>
                      <a:pt x="31" y="9393"/>
                    </a:cubicBezTo>
                    <a:cubicBezTo>
                      <a:pt x="92" y="9423"/>
                      <a:pt x="92" y="9423"/>
                      <a:pt x="122" y="9423"/>
                    </a:cubicBezTo>
                    <a:cubicBezTo>
                      <a:pt x="2523" y="6991"/>
                      <a:pt x="3769" y="3496"/>
                      <a:pt x="3496" y="61"/>
                    </a:cubicBezTo>
                    <a:cubicBezTo>
                      <a:pt x="3496" y="31"/>
                      <a:pt x="3465" y="0"/>
                      <a:pt x="3435" y="0"/>
                    </a:cubicBezTo>
                    <a:close/>
                    <a:moveTo>
                      <a:pt x="156" y="9409"/>
                    </a:moveTo>
                    <a:cubicBezTo>
                      <a:pt x="152" y="9409"/>
                      <a:pt x="142" y="9413"/>
                      <a:pt x="122" y="9423"/>
                    </a:cubicBezTo>
                    <a:cubicBezTo>
                      <a:pt x="142" y="9423"/>
                      <a:pt x="162" y="9409"/>
                      <a:pt x="156" y="940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55"/>
              <p:cNvSpPr/>
              <p:nvPr/>
            </p:nvSpPr>
            <p:spPr>
              <a:xfrm>
                <a:off x="2122725" y="2830425"/>
                <a:ext cx="91975" cy="197600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7904" extrusionOk="0">
                    <a:moveTo>
                      <a:pt x="426" y="1"/>
                    </a:moveTo>
                    <a:cubicBezTo>
                      <a:pt x="335" y="1"/>
                      <a:pt x="304" y="31"/>
                      <a:pt x="304" y="61"/>
                    </a:cubicBezTo>
                    <a:cubicBezTo>
                      <a:pt x="152" y="1247"/>
                      <a:pt x="0" y="2979"/>
                      <a:pt x="547" y="4621"/>
                    </a:cubicBezTo>
                    <a:cubicBezTo>
                      <a:pt x="1064" y="6232"/>
                      <a:pt x="2219" y="7478"/>
                      <a:pt x="3617" y="7903"/>
                    </a:cubicBezTo>
                    <a:cubicBezTo>
                      <a:pt x="3648" y="7903"/>
                      <a:pt x="3678" y="7843"/>
                      <a:pt x="3678" y="7843"/>
                    </a:cubicBezTo>
                    <a:cubicBezTo>
                      <a:pt x="3678" y="7812"/>
                      <a:pt x="3648" y="7751"/>
                      <a:pt x="3617" y="7751"/>
                    </a:cubicBezTo>
                    <a:cubicBezTo>
                      <a:pt x="2310" y="7326"/>
                      <a:pt x="1186" y="6141"/>
                      <a:pt x="699" y="4590"/>
                    </a:cubicBezTo>
                    <a:cubicBezTo>
                      <a:pt x="183" y="2979"/>
                      <a:pt x="335" y="1247"/>
                      <a:pt x="487" y="92"/>
                    </a:cubicBezTo>
                    <a:cubicBezTo>
                      <a:pt x="487" y="31"/>
                      <a:pt x="456" y="1"/>
                      <a:pt x="4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55"/>
              <p:cNvSpPr/>
              <p:nvPr/>
            </p:nvSpPr>
            <p:spPr>
              <a:xfrm>
                <a:off x="1864350" y="2847150"/>
                <a:ext cx="48675" cy="190750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7630" extrusionOk="0">
                    <a:moveTo>
                      <a:pt x="92" y="0"/>
                    </a:moveTo>
                    <a:cubicBezTo>
                      <a:pt x="31" y="0"/>
                      <a:pt x="1" y="31"/>
                      <a:pt x="1" y="91"/>
                    </a:cubicBezTo>
                    <a:cubicBezTo>
                      <a:pt x="1" y="122"/>
                      <a:pt x="92" y="3131"/>
                      <a:pt x="335" y="5320"/>
                    </a:cubicBezTo>
                    <a:cubicBezTo>
                      <a:pt x="639" y="7599"/>
                      <a:pt x="1794" y="7630"/>
                      <a:pt x="1825" y="7630"/>
                    </a:cubicBezTo>
                    <a:cubicBezTo>
                      <a:pt x="1916" y="7630"/>
                      <a:pt x="1946" y="7599"/>
                      <a:pt x="1855" y="7508"/>
                    </a:cubicBezTo>
                    <a:cubicBezTo>
                      <a:pt x="1855" y="7478"/>
                      <a:pt x="1825" y="7447"/>
                      <a:pt x="1794" y="7447"/>
                    </a:cubicBezTo>
                    <a:cubicBezTo>
                      <a:pt x="1794" y="7447"/>
                      <a:pt x="761" y="7417"/>
                      <a:pt x="487" y="5289"/>
                    </a:cubicBezTo>
                    <a:cubicBezTo>
                      <a:pt x="244" y="3070"/>
                      <a:pt x="153" y="122"/>
                      <a:pt x="153" y="91"/>
                    </a:cubicBezTo>
                    <a:cubicBezTo>
                      <a:pt x="153" y="31"/>
                      <a:pt x="12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55"/>
              <p:cNvSpPr/>
              <p:nvPr/>
            </p:nvSpPr>
            <p:spPr>
              <a:xfrm>
                <a:off x="1559650" y="2865925"/>
                <a:ext cx="650475" cy="59525"/>
              </a:xfrm>
              <a:custGeom>
                <a:avLst/>
                <a:gdLst/>
                <a:ahLst/>
                <a:cxnLst/>
                <a:rect l="l" t="t" r="r" b="b"/>
                <a:pathLst>
                  <a:path w="26019" h="2381" extrusionOk="0">
                    <a:moveTo>
                      <a:pt x="20790" y="0"/>
                    </a:moveTo>
                    <a:cubicBezTo>
                      <a:pt x="15434" y="0"/>
                      <a:pt x="6885" y="281"/>
                      <a:pt x="61" y="2198"/>
                    </a:cubicBezTo>
                    <a:cubicBezTo>
                      <a:pt x="30" y="2198"/>
                      <a:pt x="0" y="2258"/>
                      <a:pt x="30" y="2319"/>
                    </a:cubicBezTo>
                    <a:cubicBezTo>
                      <a:pt x="0" y="2319"/>
                      <a:pt x="0" y="2380"/>
                      <a:pt x="30" y="2380"/>
                    </a:cubicBezTo>
                    <a:cubicBezTo>
                      <a:pt x="6893" y="436"/>
                      <a:pt x="15452" y="152"/>
                      <a:pt x="20798" y="152"/>
                    </a:cubicBezTo>
                    <a:cubicBezTo>
                      <a:pt x="22390" y="152"/>
                      <a:pt x="23697" y="178"/>
                      <a:pt x="24590" y="192"/>
                    </a:cubicBezTo>
                    <a:cubicBezTo>
                      <a:pt x="25219" y="219"/>
                      <a:pt x="25565" y="234"/>
                      <a:pt x="25758" y="234"/>
                    </a:cubicBezTo>
                    <a:cubicBezTo>
                      <a:pt x="25995" y="234"/>
                      <a:pt x="26002" y="211"/>
                      <a:pt x="26019" y="161"/>
                    </a:cubicBezTo>
                    <a:cubicBezTo>
                      <a:pt x="26019" y="131"/>
                      <a:pt x="26019" y="100"/>
                      <a:pt x="25988" y="40"/>
                    </a:cubicBezTo>
                    <a:lnTo>
                      <a:pt x="24621" y="40"/>
                    </a:lnTo>
                    <a:cubicBezTo>
                      <a:pt x="23721" y="26"/>
                      <a:pt x="22400" y="0"/>
                      <a:pt x="20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55"/>
              <p:cNvSpPr/>
              <p:nvPr/>
            </p:nvSpPr>
            <p:spPr>
              <a:xfrm>
                <a:off x="1878025" y="2822775"/>
                <a:ext cx="24350" cy="320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280" extrusionOk="0">
                    <a:moveTo>
                      <a:pt x="446" y="0"/>
                    </a:moveTo>
                    <a:cubicBezTo>
                      <a:pt x="193" y="0"/>
                      <a:pt x="1" y="266"/>
                      <a:pt x="1" y="641"/>
                    </a:cubicBezTo>
                    <a:cubicBezTo>
                      <a:pt x="1" y="975"/>
                      <a:pt x="214" y="1279"/>
                      <a:pt x="487" y="1279"/>
                    </a:cubicBezTo>
                    <a:cubicBezTo>
                      <a:pt x="761" y="1279"/>
                      <a:pt x="974" y="975"/>
                      <a:pt x="974" y="641"/>
                    </a:cubicBezTo>
                    <a:cubicBezTo>
                      <a:pt x="974" y="307"/>
                      <a:pt x="730" y="3"/>
                      <a:pt x="487" y="3"/>
                    </a:cubicBezTo>
                    <a:cubicBezTo>
                      <a:pt x="473" y="1"/>
                      <a:pt x="460" y="0"/>
                      <a:pt x="4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55"/>
              <p:cNvSpPr/>
              <p:nvPr/>
            </p:nvSpPr>
            <p:spPr>
              <a:xfrm>
                <a:off x="1970750" y="4123750"/>
                <a:ext cx="288025" cy="119100"/>
              </a:xfrm>
              <a:custGeom>
                <a:avLst/>
                <a:gdLst/>
                <a:ahLst/>
                <a:cxnLst/>
                <a:rect l="l" t="t" r="r" b="b"/>
                <a:pathLst>
                  <a:path w="11521" h="4764" extrusionOk="0">
                    <a:moveTo>
                      <a:pt x="7994" y="1"/>
                    </a:moveTo>
                    <a:cubicBezTo>
                      <a:pt x="7994" y="1"/>
                      <a:pt x="5986" y="1057"/>
                      <a:pt x="3604" y="1057"/>
                    </a:cubicBezTo>
                    <a:cubicBezTo>
                      <a:pt x="2581" y="1057"/>
                      <a:pt x="1488" y="862"/>
                      <a:pt x="456" y="305"/>
                    </a:cubicBezTo>
                    <a:lnTo>
                      <a:pt x="456" y="305"/>
                    </a:lnTo>
                    <a:cubicBezTo>
                      <a:pt x="487" y="426"/>
                      <a:pt x="0" y="1490"/>
                      <a:pt x="61" y="3314"/>
                    </a:cubicBezTo>
                    <a:cubicBezTo>
                      <a:pt x="61" y="3314"/>
                      <a:pt x="322" y="4763"/>
                      <a:pt x="5339" y="4763"/>
                    </a:cubicBezTo>
                    <a:cubicBezTo>
                      <a:pt x="5997" y="4763"/>
                      <a:pt x="6737" y="4738"/>
                      <a:pt x="7569" y="4682"/>
                    </a:cubicBezTo>
                    <a:cubicBezTo>
                      <a:pt x="9058" y="4591"/>
                      <a:pt x="10213" y="4499"/>
                      <a:pt x="11186" y="4378"/>
                    </a:cubicBezTo>
                    <a:cubicBezTo>
                      <a:pt x="10943" y="3314"/>
                      <a:pt x="11064" y="2159"/>
                      <a:pt x="11520" y="1247"/>
                    </a:cubicBezTo>
                    <a:cubicBezTo>
                      <a:pt x="10578" y="852"/>
                      <a:pt x="9423" y="396"/>
                      <a:pt x="79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55"/>
              <p:cNvSpPr/>
              <p:nvPr/>
            </p:nvSpPr>
            <p:spPr>
              <a:xfrm>
                <a:off x="1499600" y="1202725"/>
                <a:ext cx="141375" cy="309325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12373" extrusionOk="0">
                    <a:moveTo>
                      <a:pt x="5573" y="0"/>
                    </a:moveTo>
                    <a:cubicBezTo>
                      <a:pt x="4204" y="0"/>
                      <a:pt x="2873" y="754"/>
                      <a:pt x="2098" y="1916"/>
                    </a:cubicBezTo>
                    <a:cubicBezTo>
                      <a:pt x="1338" y="3102"/>
                      <a:pt x="1217" y="4652"/>
                      <a:pt x="1794" y="5928"/>
                    </a:cubicBezTo>
                    <a:cubicBezTo>
                      <a:pt x="1855" y="6141"/>
                      <a:pt x="1977" y="6324"/>
                      <a:pt x="1977" y="6506"/>
                    </a:cubicBezTo>
                    <a:cubicBezTo>
                      <a:pt x="1977" y="6810"/>
                      <a:pt x="1764" y="7083"/>
                      <a:pt x="1551" y="7357"/>
                    </a:cubicBezTo>
                    <a:cubicBezTo>
                      <a:pt x="913" y="8117"/>
                      <a:pt x="274" y="8968"/>
                      <a:pt x="153" y="9971"/>
                    </a:cubicBezTo>
                    <a:cubicBezTo>
                      <a:pt x="1" y="10944"/>
                      <a:pt x="548" y="12129"/>
                      <a:pt x="1490" y="12372"/>
                    </a:cubicBezTo>
                    <a:lnTo>
                      <a:pt x="5654" y="1"/>
                    </a:lnTo>
                    <a:cubicBezTo>
                      <a:pt x="5627" y="1"/>
                      <a:pt x="5600" y="0"/>
                      <a:pt x="55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55"/>
              <p:cNvSpPr/>
              <p:nvPr/>
            </p:nvSpPr>
            <p:spPr>
              <a:xfrm>
                <a:off x="2216175" y="1391200"/>
                <a:ext cx="68025" cy="263700"/>
              </a:xfrm>
              <a:custGeom>
                <a:avLst/>
                <a:gdLst/>
                <a:ahLst/>
                <a:cxnLst/>
                <a:rect l="l" t="t" r="r" b="b"/>
                <a:pathLst>
                  <a:path w="2721" h="10548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14" y="1125"/>
                      <a:pt x="548" y="2493"/>
                      <a:pt x="791" y="2766"/>
                    </a:cubicBezTo>
                    <a:cubicBezTo>
                      <a:pt x="791" y="2766"/>
                      <a:pt x="305" y="8997"/>
                      <a:pt x="700" y="10304"/>
                    </a:cubicBezTo>
                    <a:cubicBezTo>
                      <a:pt x="757" y="10471"/>
                      <a:pt x="835" y="10547"/>
                      <a:pt x="928" y="10547"/>
                    </a:cubicBezTo>
                    <a:cubicBezTo>
                      <a:pt x="1526" y="10547"/>
                      <a:pt x="2720" y="7379"/>
                      <a:pt x="2615" y="5168"/>
                    </a:cubicBezTo>
                    <a:cubicBezTo>
                      <a:pt x="2524" y="3678"/>
                      <a:pt x="2341" y="2888"/>
                      <a:pt x="2189" y="2493"/>
                    </a:cubicBezTo>
                    <a:cubicBezTo>
                      <a:pt x="1673" y="2189"/>
                      <a:pt x="913" y="1581"/>
                      <a:pt x="548" y="973"/>
                    </a:cubicBezTo>
                    <a:cubicBezTo>
                      <a:pt x="335" y="608"/>
                      <a:pt x="153" y="274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55"/>
              <p:cNvSpPr/>
              <p:nvPr/>
            </p:nvSpPr>
            <p:spPr>
              <a:xfrm>
                <a:off x="1577875" y="1186300"/>
                <a:ext cx="677100" cy="733400"/>
              </a:xfrm>
              <a:custGeom>
                <a:avLst/>
                <a:gdLst/>
                <a:ahLst/>
                <a:cxnLst/>
                <a:rect l="l" t="t" r="r" b="b"/>
                <a:pathLst>
                  <a:path w="27084" h="29336" extrusionOk="0">
                    <a:moveTo>
                      <a:pt x="14306" y="1"/>
                    </a:moveTo>
                    <a:cubicBezTo>
                      <a:pt x="13541" y="1"/>
                      <a:pt x="12744" y="37"/>
                      <a:pt x="11916" y="111"/>
                    </a:cubicBezTo>
                    <a:cubicBezTo>
                      <a:pt x="3739" y="810"/>
                      <a:pt x="1" y="7315"/>
                      <a:pt x="548" y="16282"/>
                    </a:cubicBezTo>
                    <a:cubicBezTo>
                      <a:pt x="1156" y="25248"/>
                      <a:pt x="7204" y="28713"/>
                      <a:pt x="13435" y="29291"/>
                    </a:cubicBezTo>
                    <a:cubicBezTo>
                      <a:pt x="13798" y="29321"/>
                      <a:pt x="14156" y="29335"/>
                      <a:pt x="14509" y="29335"/>
                    </a:cubicBezTo>
                    <a:cubicBezTo>
                      <a:pt x="20633" y="29335"/>
                      <a:pt x="25215" y="24953"/>
                      <a:pt x="26019" y="19838"/>
                    </a:cubicBezTo>
                    <a:cubicBezTo>
                      <a:pt x="27083" y="12938"/>
                      <a:pt x="26019" y="7923"/>
                      <a:pt x="26019" y="7923"/>
                    </a:cubicBezTo>
                    <a:cubicBezTo>
                      <a:pt x="25309" y="2869"/>
                      <a:pt x="21089" y="1"/>
                      <a:pt x="14306" y="1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55"/>
              <p:cNvSpPr/>
              <p:nvPr/>
            </p:nvSpPr>
            <p:spPr>
              <a:xfrm>
                <a:off x="1700975" y="1629325"/>
                <a:ext cx="166450" cy="95375"/>
              </a:xfrm>
              <a:custGeom>
                <a:avLst/>
                <a:gdLst/>
                <a:ahLst/>
                <a:cxnLst/>
                <a:rect l="l" t="t" r="r" b="b"/>
                <a:pathLst>
                  <a:path w="6658" h="3815" extrusionOk="0">
                    <a:moveTo>
                      <a:pt x="2127" y="1"/>
                    </a:moveTo>
                    <a:cubicBezTo>
                      <a:pt x="1223" y="1"/>
                      <a:pt x="525" y="290"/>
                      <a:pt x="335" y="840"/>
                    </a:cubicBezTo>
                    <a:cubicBezTo>
                      <a:pt x="1" y="1722"/>
                      <a:pt x="1095" y="2907"/>
                      <a:pt x="2736" y="3515"/>
                    </a:cubicBezTo>
                    <a:cubicBezTo>
                      <a:pt x="3352" y="3716"/>
                      <a:pt x="3959" y="3815"/>
                      <a:pt x="4496" y="3815"/>
                    </a:cubicBezTo>
                    <a:cubicBezTo>
                      <a:pt x="5417" y="3815"/>
                      <a:pt x="6131" y="3525"/>
                      <a:pt x="6323" y="2968"/>
                    </a:cubicBezTo>
                    <a:cubicBezTo>
                      <a:pt x="6657" y="2086"/>
                      <a:pt x="5563" y="871"/>
                      <a:pt x="3922" y="324"/>
                    </a:cubicBezTo>
                    <a:cubicBezTo>
                      <a:pt x="3293" y="106"/>
                      <a:pt x="2672" y="1"/>
                      <a:pt x="2127" y="1"/>
                    </a:cubicBezTo>
                    <a:close/>
                  </a:path>
                </a:pathLst>
              </a:custGeom>
              <a:solidFill>
                <a:srgbClr val="7746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55"/>
              <p:cNvSpPr/>
              <p:nvPr/>
            </p:nvSpPr>
            <p:spPr>
              <a:xfrm>
                <a:off x="2039125" y="1681275"/>
                <a:ext cx="160375" cy="86300"/>
              </a:xfrm>
              <a:custGeom>
                <a:avLst/>
                <a:gdLst/>
                <a:ahLst/>
                <a:cxnLst/>
                <a:rect l="l" t="t" r="r" b="b"/>
                <a:pathLst>
                  <a:path w="6415" h="3452" extrusionOk="0">
                    <a:moveTo>
                      <a:pt x="3416" y="0"/>
                    </a:moveTo>
                    <a:cubicBezTo>
                      <a:pt x="3312" y="0"/>
                      <a:pt x="3207" y="3"/>
                      <a:pt x="3101" y="8"/>
                    </a:cubicBezTo>
                    <a:cubicBezTo>
                      <a:pt x="1369" y="130"/>
                      <a:pt x="1" y="981"/>
                      <a:pt x="62" y="1923"/>
                    </a:cubicBezTo>
                    <a:cubicBezTo>
                      <a:pt x="119" y="2808"/>
                      <a:pt x="1408" y="3452"/>
                      <a:pt x="2999" y="3452"/>
                    </a:cubicBezTo>
                    <a:cubicBezTo>
                      <a:pt x="3103" y="3452"/>
                      <a:pt x="3208" y="3449"/>
                      <a:pt x="3314" y="3443"/>
                    </a:cubicBezTo>
                    <a:cubicBezTo>
                      <a:pt x="5046" y="3322"/>
                      <a:pt x="6414" y="2471"/>
                      <a:pt x="6354" y="1528"/>
                    </a:cubicBezTo>
                    <a:cubicBezTo>
                      <a:pt x="6296" y="644"/>
                      <a:pt x="5007" y="0"/>
                      <a:pt x="3416" y="0"/>
                    </a:cubicBezTo>
                    <a:close/>
                  </a:path>
                </a:pathLst>
              </a:custGeom>
              <a:solidFill>
                <a:srgbClr val="7746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55"/>
              <p:cNvSpPr/>
              <p:nvPr/>
            </p:nvSpPr>
            <p:spPr>
              <a:xfrm>
                <a:off x="2046725" y="1291650"/>
                <a:ext cx="800" cy="1550"/>
              </a:xfrm>
              <a:custGeom>
                <a:avLst/>
                <a:gdLst/>
                <a:ahLst/>
                <a:cxnLst/>
                <a:rect l="l" t="t" r="r" b="b"/>
                <a:pathLst>
                  <a:path w="32" h="62" extrusionOk="0">
                    <a:moveTo>
                      <a:pt x="1" y="1"/>
                    </a:moveTo>
                    <a:cubicBezTo>
                      <a:pt x="1" y="1"/>
                      <a:pt x="1" y="31"/>
                      <a:pt x="31" y="61"/>
                    </a:cubicBez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8558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55"/>
              <p:cNvSpPr/>
              <p:nvPr/>
            </p:nvSpPr>
            <p:spPr>
              <a:xfrm>
                <a:off x="1457050" y="1018800"/>
                <a:ext cx="934000" cy="789625"/>
              </a:xfrm>
              <a:custGeom>
                <a:avLst/>
                <a:gdLst/>
                <a:ahLst/>
                <a:cxnLst/>
                <a:rect l="l" t="t" r="r" b="b"/>
                <a:pathLst>
                  <a:path w="37360" h="31585" extrusionOk="0">
                    <a:moveTo>
                      <a:pt x="11234" y="0"/>
                    </a:moveTo>
                    <a:cubicBezTo>
                      <a:pt x="10039" y="0"/>
                      <a:pt x="9119" y="4896"/>
                      <a:pt x="9119" y="4896"/>
                    </a:cubicBezTo>
                    <a:cubicBezTo>
                      <a:pt x="9119" y="4896"/>
                      <a:pt x="7650" y="3933"/>
                      <a:pt x="6650" y="3933"/>
                    </a:cubicBezTo>
                    <a:cubicBezTo>
                      <a:pt x="6285" y="3933"/>
                      <a:pt x="5983" y="4061"/>
                      <a:pt x="5837" y="4410"/>
                    </a:cubicBezTo>
                    <a:cubicBezTo>
                      <a:pt x="5350" y="5687"/>
                      <a:pt x="7144" y="7328"/>
                      <a:pt x="7144" y="7328"/>
                    </a:cubicBezTo>
                    <a:cubicBezTo>
                      <a:pt x="7144" y="7328"/>
                      <a:pt x="1824" y="9304"/>
                      <a:pt x="4134" y="13103"/>
                    </a:cubicBezTo>
                    <a:cubicBezTo>
                      <a:pt x="4134" y="13103"/>
                      <a:pt x="1551" y="14805"/>
                      <a:pt x="1703" y="17389"/>
                    </a:cubicBezTo>
                    <a:cubicBezTo>
                      <a:pt x="1703" y="17389"/>
                      <a:pt x="1733" y="18301"/>
                      <a:pt x="2645" y="18726"/>
                    </a:cubicBezTo>
                    <a:cubicBezTo>
                      <a:pt x="2645" y="18726"/>
                      <a:pt x="1" y="20945"/>
                      <a:pt x="1976" y="24045"/>
                    </a:cubicBezTo>
                    <a:cubicBezTo>
                      <a:pt x="3939" y="27185"/>
                      <a:pt x="4492" y="31584"/>
                      <a:pt x="7120" y="31584"/>
                    </a:cubicBezTo>
                    <a:cubicBezTo>
                      <a:pt x="7138" y="31584"/>
                      <a:pt x="7156" y="31584"/>
                      <a:pt x="7174" y="31584"/>
                    </a:cubicBezTo>
                    <a:cubicBezTo>
                      <a:pt x="9818" y="31492"/>
                      <a:pt x="6840" y="27024"/>
                      <a:pt x="6110" y="25504"/>
                    </a:cubicBezTo>
                    <a:cubicBezTo>
                      <a:pt x="5442" y="23985"/>
                      <a:pt x="6262" y="22404"/>
                      <a:pt x="7508" y="18969"/>
                    </a:cubicBezTo>
                    <a:cubicBezTo>
                      <a:pt x="8785" y="15504"/>
                      <a:pt x="10487" y="11097"/>
                      <a:pt x="10487" y="11097"/>
                    </a:cubicBezTo>
                    <a:cubicBezTo>
                      <a:pt x="10487" y="11097"/>
                      <a:pt x="16051" y="14852"/>
                      <a:pt x="19870" y="14852"/>
                    </a:cubicBezTo>
                    <a:cubicBezTo>
                      <a:pt x="20424" y="14852"/>
                      <a:pt x="20941" y="14773"/>
                      <a:pt x="21399" y="14592"/>
                    </a:cubicBezTo>
                    <a:cubicBezTo>
                      <a:pt x="24487" y="13398"/>
                      <a:pt x="23890" y="11533"/>
                      <a:pt x="23621" y="11006"/>
                    </a:cubicBezTo>
                    <a:lnTo>
                      <a:pt x="23621" y="11006"/>
                    </a:lnTo>
                    <a:cubicBezTo>
                      <a:pt x="24014" y="11722"/>
                      <a:pt x="25946" y="14813"/>
                      <a:pt x="28421" y="15048"/>
                    </a:cubicBezTo>
                    <a:cubicBezTo>
                      <a:pt x="28490" y="15054"/>
                      <a:pt x="28556" y="15056"/>
                      <a:pt x="28619" y="15056"/>
                    </a:cubicBezTo>
                    <a:cubicBezTo>
                      <a:pt x="30228" y="15056"/>
                      <a:pt x="29994" y="13398"/>
                      <a:pt x="29947" y="13137"/>
                    </a:cubicBezTo>
                    <a:lnTo>
                      <a:pt x="29947" y="13137"/>
                    </a:lnTo>
                    <a:cubicBezTo>
                      <a:pt x="29978" y="13298"/>
                      <a:pt x="30115" y="14005"/>
                      <a:pt x="30275" y="14805"/>
                    </a:cubicBezTo>
                    <a:cubicBezTo>
                      <a:pt x="30427" y="15079"/>
                      <a:pt x="30609" y="15383"/>
                      <a:pt x="30852" y="15808"/>
                    </a:cubicBezTo>
                    <a:cubicBezTo>
                      <a:pt x="31217" y="16416"/>
                      <a:pt x="31947" y="17024"/>
                      <a:pt x="32433" y="17328"/>
                    </a:cubicBezTo>
                    <a:cubicBezTo>
                      <a:pt x="32342" y="17055"/>
                      <a:pt x="32251" y="16933"/>
                      <a:pt x="32251" y="16933"/>
                    </a:cubicBezTo>
                    <a:lnTo>
                      <a:pt x="32251" y="16933"/>
                    </a:lnTo>
                    <a:cubicBezTo>
                      <a:pt x="32251" y="16933"/>
                      <a:pt x="32854" y="17290"/>
                      <a:pt x="33510" y="17290"/>
                    </a:cubicBezTo>
                    <a:cubicBezTo>
                      <a:pt x="34181" y="17290"/>
                      <a:pt x="34908" y="16918"/>
                      <a:pt x="35108" y="15413"/>
                    </a:cubicBezTo>
                    <a:cubicBezTo>
                      <a:pt x="35381" y="13741"/>
                      <a:pt x="34074" y="12374"/>
                      <a:pt x="34074" y="12374"/>
                    </a:cubicBezTo>
                    <a:cubicBezTo>
                      <a:pt x="34074" y="12374"/>
                      <a:pt x="35868" y="12222"/>
                      <a:pt x="36779" y="10337"/>
                    </a:cubicBezTo>
                    <a:cubicBezTo>
                      <a:pt x="37360" y="9118"/>
                      <a:pt x="36734" y="8897"/>
                      <a:pt x="36202" y="8897"/>
                    </a:cubicBezTo>
                    <a:cubicBezTo>
                      <a:pt x="35898" y="8897"/>
                      <a:pt x="35624" y="8969"/>
                      <a:pt x="35624" y="8969"/>
                    </a:cubicBezTo>
                    <a:cubicBezTo>
                      <a:pt x="35624" y="8969"/>
                      <a:pt x="36506" y="7419"/>
                      <a:pt x="35381" y="6173"/>
                    </a:cubicBezTo>
                    <a:cubicBezTo>
                      <a:pt x="34745" y="5503"/>
                      <a:pt x="33575" y="5387"/>
                      <a:pt x="32469" y="5387"/>
                    </a:cubicBezTo>
                    <a:cubicBezTo>
                      <a:pt x="31878" y="5387"/>
                      <a:pt x="31305" y="5420"/>
                      <a:pt x="30842" y="5420"/>
                    </a:cubicBezTo>
                    <a:cubicBezTo>
                      <a:pt x="30598" y="5420"/>
                      <a:pt x="30384" y="5411"/>
                      <a:pt x="30214" y="5383"/>
                    </a:cubicBezTo>
                    <a:cubicBezTo>
                      <a:pt x="30214" y="5383"/>
                      <a:pt x="32342" y="3802"/>
                      <a:pt x="31156" y="2313"/>
                    </a:cubicBezTo>
                    <a:cubicBezTo>
                      <a:pt x="30818" y="1888"/>
                      <a:pt x="30186" y="1733"/>
                      <a:pt x="29419" y="1733"/>
                    </a:cubicBezTo>
                    <a:cubicBezTo>
                      <a:pt x="27498" y="1733"/>
                      <a:pt x="24735" y="2708"/>
                      <a:pt x="23649" y="2860"/>
                    </a:cubicBezTo>
                    <a:cubicBezTo>
                      <a:pt x="23334" y="2895"/>
                      <a:pt x="23050" y="2911"/>
                      <a:pt x="22787" y="2911"/>
                    </a:cubicBezTo>
                    <a:cubicBezTo>
                      <a:pt x="20715" y="2911"/>
                      <a:pt x="20039" y="1931"/>
                      <a:pt x="16896" y="1931"/>
                    </a:cubicBezTo>
                    <a:cubicBezTo>
                      <a:pt x="16327" y="1931"/>
                      <a:pt x="15678" y="1963"/>
                      <a:pt x="14925" y="2039"/>
                    </a:cubicBezTo>
                    <a:cubicBezTo>
                      <a:pt x="12554" y="2313"/>
                      <a:pt x="11156" y="3984"/>
                      <a:pt x="11156" y="3984"/>
                    </a:cubicBezTo>
                    <a:cubicBezTo>
                      <a:pt x="11156" y="3984"/>
                      <a:pt x="12493" y="124"/>
                      <a:pt x="11277" y="3"/>
                    </a:cubicBezTo>
                    <a:cubicBezTo>
                      <a:pt x="11263" y="1"/>
                      <a:pt x="11248" y="0"/>
                      <a:pt x="112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55"/>
              <p:cNvSpPr/>
              <p:nvPr/>
            </p:nvSpPr>
            <p:spPr>
              <a:xfrm>
                <a:off x="1482725" y="1546125"/>
                <a:ext cx="165850" cy="185250"/>
              </a:xfrm>
              <a:custGeom>
                <a:avLst/>
                <a:gdLst/>
                <a:ahLst/>
                <a:cxnLst/>
                <a:rect l="l" t="t" r="r" b="b"/>
                <a:pathLst>
                  <a:path w="6634" h="7410" extrusionOk="0">
                    <a:moveTo>
                      <a:pt x="3620" y="0"/>
                    </a:moveTo>
                    <a:cubicBezTo>
                      <a:pt x="2413" y="0"/>
                      <a:pt x="1097" y="589"/>
                      <a:pt x="615" y="2922"/>
                    </a:cubicBezTo>
                    <a:cubicBezTo>
                      <a:pt x="0" y="5901"/>
                      <a:pt x="1767" y="7409"/>
                      <a:pt x="3656" y="7409"/>
                    </a:cubicBezTo>
                    <a:cubicBezTo>
                      <a:pt x="4755" y="7409"/>
                      <a:pt x="5896" y="6899"/>
                      <a:pt x="6633" y="5870"/>
                    </a:cubicBezTo>
                    <a:lnTo>
                      <a:pt x="5965" y="612"/>
                    </a:lnTo>
                    <a:cubicBezTo>
                      <a:pt x="5965" y="612"/>
                      <a:pt x="4849" y="0"/>
                      <a:pt x="3620" y="0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55"/>
              <p:cNvSpPr/>
              <p:nvPr/>
            </p:nvSpPr>
            <p:spPr>
              <a:xfrm>
                <a:off x="1751125" y="1401175"/>
                <a:ext cx="147450" cy="90150"/>
              </a:xfrm>
              <a:custGeom>
                <a:avLst/>
                <a:gdLst/>
                <a:ahLst/>
                <a:cxnLst/>
                <a:rect l="l" t="t" r="r" b="b"/>
                <a:pathLst>
                  <a:path w="5898" h="3606" extrusionOk="0">
                    <a:moveTo>
                      <a:pt x="1703" y="1"/>
                    </a:moveTo>
                    <a:cubicBezTo>
                      <a:pt x="554" y="1"/>
                      <a:pt x="305" y="848"/>
                      <a:pt x="305" y="848"/>
                    </a:cubicBezTo>
                    <a:cubicBezTo>
                      <a:pt x="1" y="1699"/>
                      <a:pt x="852" y="2398"/>
                      <a:pt x="2524" y="3158"/>
                    </a:cubicBezTo>
                    <a:cubicBezTo>
                      <a:pt x="3152" y="3465"/>
                      <a:pt x="3730" y="3605"/>
                      <a:pt x="4211" y="3605"/>
                    </a:cubicBezTo>
                    <a:cubicBezTo>
                      <a:pt x="4778" y="3605"/>
                      <a:pt x="5212" y="3411"/>
                      <a:pt x="5442" y="3066"/>
                    </a:cubicBezTo>
                    <a:cubicBezTo>
                      <a:pt x="5898" y="2337"/>
                      <a:pt x="5776" y="1486"/>
                      <a:pt x="3284" y="392"/>
                    </a:cubicBezTo>
                    <a:cubicBezTo>
                      <a:pt x="2625" y="106"/>
                      <a:pt x="2108" y="1"/>
                      <a:pt x="17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55"/>
              <p:cNvSpPr/>
              <p:nvPr/>
            </p:nvSpPr>
            <p:spPr>
              <a:xfrm>
                <a:off x="2068775" y="1450225"/>
                <a:ext cx="145925" cy="75425"/>
              </a:xfrm>
              <a:custGeom>
                <a:avLst/>
                <a:gdLst/>
                <a:ahLst/>
                <a:cxnLst/>
                <a:rect l="l" t="t" r="r" b="b"/>
                <a:pathLst>
                  <a:path w="5837" h="3017" extrusionOk="0">
                    <a:moveTo>
                      <a:pt x="3869" y="1"/>
                    </a:moveTo>
                    <a:cubicBezTo>
                      <a:pt x="3625" y="1"/>
                      <a:pt x="3350" y="22"/>
                      <a:pt x="3040" y="71"/>
                    </a:cubicBezTo>
                    <a:cubicBezTo>
                      <a:pt x="335" y="436"/>
                      <a:pt x="0" y="1256"/>
                      <a:pt x="213" y="2047"/>
                    </a:cubicBezTo>
                    <a:cubicBezTo>
                      <a:pt x="412" y="2643"/>
                      <a:pt x="1159" y="3016"/>
                      <a:pt x="2256" y="3016"/>
                    </a:cubicBezTo>
                    <a:cubicBezTo>
                      <a:pt x="2500" y="3016"/>
                      <a:pt x="2762" y="2997"/>
                      <a:pt x="3040" y="2959"/>
                    </a:cubicBezTo>
                    <a:cubicBezTo>
                      <a:pt x="4864" y="2655"/>
                      <a:pt x="5836" y="2199"/>
                      <a:pt x="5775" y="1287"/>
                    </a:cubicBezTo>
                    <a:cubicBezTo>
                      <a:pt x="5775" y="1287"/>
                      <a:pt x="5752" y="1"/>
                      <a:pt x="38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55"/>
              <p:cNvSpPr/>
              <p:nvPr/>
            </p:nvSpPr>
            <p:spPr>
              <a:xfrm>
                <a:off x="1805850" y="1558075"/>
                <a:ext cx="51700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2365" extrusionOk="0">
                    <a:moveTo>
                      <a:pt x="1054" y="1"/>
                    </a:moveTo>
                    <a:cubicBezTo>
                      <a:pt x="588" y="1"/>
                      <a:pt x="172" y="434"/>
                      <a:pt x="61" y="1046"/>
                    </a:cubicBezTo>
                    <a:cubicBezTo>
                      <a:pt x="0" y="1684"/>
                      <a:pt x="335" y="2292"/>
                      <a:pt x="851" y="2353"/>
                    </a:cubicBezTo>
                    <a:cubicBezTo>
                      <a:pt x="898" y="2361"/>
                      <a:pt x="945" y="2364"/>
                      <a:pt x="991" y="2364"/>
                    </a:cubicBezTo>
                    <a:cubicBezTo>
                      <a:pt x="1479" y="2364"/>
                      <a:pt x="1895" y="1933"/>
                      <a:pt x="2006" y="1350"/>
                    </a:cubicBezTo>
                    <a:cubicBezTo>
                      <a:pt x="2067" y="681"/>
                      <a:pt x="1733" y="73"/>
                      <a:pt x="1186" y="12"/>
                    </a:cubicBezTo>
                    <a:cubicBezTo>
                      <a:pt x="1142" y="5"/>
                      <a:pt x="1098" y="1"/>
                      <a:pt x="10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55"/>
              <p:cNvSpPr/>
              <p:nvPr/>
            </p:nvSpPr>
            <p:spPr>
              <a:xfrm>
                <a:off x="2099925" y="1595325"/>
                <a:ext cx="52450" cy="59100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2364" extrusionOk="0">
                    <a:moveTo>
                      <a:pt x="1084" y="0"/>
                    </a:moveTo>
                    <a:cubicBezTo>
                      <a:pt x="614" y="0"/>
                      <a:pt x="175" y="431"/>
                      <a:pt x="92" y="1015"/>
                    </a:cubicBezTo>
                    <a:cubicBezTo>
                      <a:pt x="0" y="1653"/>
                      <a:pt x="335" y="2291"/>
                      <a:pt x="882" y="2352"/>
                    </a:cubicBezTo>
                    <a:cubicBezTo>
                      <a:pt x="924" y="2360"/>
                      <a:pt x="966" y="2363"/>
                      <a:pt x="1008" y="2363"/>
                    </a:cubicBezTo>
                    <a:cubicBezTo>
                      <a:pt x="1480" y="2363"/>
                      <a:pt x="1923" y="1905"/>
                      <a:pt x="2007" y="1319"/>
                    </a:cubicBezTo>
                    <a:cubicBezTo>
                      <a:pt x="2098" y="680"/>
                      <a:pt x="1763" y="73"/>
                      <a:pt x="1216" y="12"/>
                    </a:cubicBezTo>
                    <a:cubicBezTo>
                      <a:pt x="1172" y="4"/>
                      <a:pt x="1128" y="0"/>
                      <a:pt x="10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55"/>
              <p:cNvSpPr/>
              <p:nvPr/>
            </p:nvSpPr>
            <p:spPr>
              <a:xfrm>
                <a:off x="1518600" y="1582625"/>
                <a:ext cx="128450" cy="111800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4472" extrusionOk="0">
                    <a:moveTo>
                      <a:pt x="1926" y="1"/>
                    </a:moveTo>
                    <a:cubicBezTo>
                      <a:pt x="1892" y="1"/>
                      <a:pt x="1858" y="1"/>
                      <a:pt x="1824" y="3"/>
                    </a:cubicBezTo>
                    <a:cubicBezTo>
                      <a:pt x="791" y="64"/>
                      <a:pt x="92" y="885"/>
                      <a:pt x="31" y="915"/>
                    </a:cubicBezTo>
                    <a:cubicBezTo>
                      <a:pt x="1" y="976"/>
                      <a:pt x="1" y="1037"/>
                      <a:pt x="31" y="1067"/>
                    </a:cubicBezTo>
                    <a:cubicBezTo>
                      <a:pt x="62" y="1097"/>
                      <a:pt x="92" y="1113"/>
                      <a:pt x="119" y="1113"/>
                    </a:cubicBezTo>
                    <a:cubicBezTo>
                      <a:pt x="145" y="1113"/>
                      <a:pt x="168" y="1097"/>
                      <a:pt x="183" y="1067"/>
                    </a:cubicBezTo>
                    <a:cubicBezTo>
                      <a:pt x="183" y="1037"/>
                      <a:pt x="882" y="277"/>
                      <a:pt x="1824" y="216"/>
                    </a:cubicBezTo>
                    <a:cubicBezTo>
                      <a:pt x="1883" y="210"/>
                      <a:pt x="1941" y="207"/>
                      <a:pt x="1999" y="207"/>
                    </a:cubicBezTo>
                    <a:cubicBezTo>
                      <a:pt x="2507" y="207"/>
                      <a:pt x="2968" y="445"/>
                      <a:pt x="3405" y="854"/>
                    </a:cubicBezTo>
                    <a:cubicBezTo>
                      <a:pt x="4834" y="2131"/>
                      <a:pt x="3466" y="4258"/>
                      <a:pt x="3466" y="4319"/>
                    </a:cubicBezTo>
                    <a:cubicBezTo>
                      <a:pt x="3405" y="4380"/>
                      <a:pt x="3466" y="4410"/>
                      <a:pt x="3496" y="4471"/>
                    </a:cubicBezTo>
                    <a:lnTo>
                      <a:pt x="3527" y="4471"/>
                    </a:lnTo>
                    <a:cubicBezTo>
                      <a:pt x="3587" y="4471"/>
                      <a:pt x="3618" y="4410"/>
                      <a:pt x="3648" y="4410"/>
                    </a:cubicBezTo>
                    <a:cubicBezTo>
                      <a:pt x="3679" y="4380"/>
                      <a:pt x="5138" y="2100"/>
                      <a:pt x="3587" y="702"/>
                    </a:cubicBezTo>
                    <a:cubicBezTo>
                      <a:pt x="3042" y="243"/>
                      <a:pt x="2497" y="1"/>
                      <a:pt x="19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55"/>
              <p:cNvSpPr/>
              <p:nvPr/>
            </p:nvSpPr>
            <p:spPr>
              <a:xfrm>
                <a:off x="1552800" y="1626300"/>
                <a:ext cx="729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919" extrusionOk="0">
                    <a:moveTo>
                      <a:pt x="1402" y="1"/>
                    </a:moveTo>
                    <a:cubicBezTo>
                      <a:pt x="695" y="1"/>
                      <a:pt x="92" y="323"/>
                      <a:pt x="92" y="323"/>
                    </a:cubicBezTo>
                    <a:cubicBezTo>
                      <a:pt x="31" y="323"/>
                      <a:pt x="1" y="384"/>
                      <a:pt x="31" y="445"/>
                    </a:cubicBezTo>
                    <a:cubicBezTo>
                      <a:pt x="92" y="445"/>
                      <a:pt x="92" y="475"/>
                      <a:pt x="122" y="475"/>
                    </a:cubicBezTo>
                    <a:lnTo>
                      <a:pt x="153" y="475"/>
                    </a:lnTo>
                    <a:cubicBezTo>
                      <a:pt x="153" y="475"/>
                      <a:pt x="716" y="172"/>
                      <a:pt x="1366" y="172"/>
                    </a:cubicBezTo>
                    <a:cubicBezTo>
                      <a:pt x="1825" y="172"/>
                      <a:pt x="2328" y="324"/>
                      <a:pt x="2706" y="840"/>
                    </a:cubicBezTo>
                    <a:cubicBezTo>
                      <a:pt x="2725" y="898"/>
                      <a:pt x="2757" y="919"/>
                      <a:pt x="2792" y="919"/>
                    </a:cubicBezTo>
                    <a:cubicBezTo>
                      <a:pt x="2813" y="919"/>
                      <a:pt x="2835" y="912"/>
                      <a:pt x="2858" y="900"/>
                    </a:cubicBezTo>
                    <a:cubicBezTo>
                      <a:pt x="2919" y="840"/>
                      <a:pt x="2919" y="779"/>
                      <a:pt x="2888" y="718"/>
                    </a:cubicBezTo>
                    <a:cubicBezTo>
                      <a:pt x="2459" y="163"/>
                      <a:pt x="1904" y="1"/>
                      <a:pt x="1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55"/>
              <p:cNvSpPr/>
              <p:nvPr/>
            </p:nvSpPr>
            <p:spPr>
              <a:xfrm>
                <a:off x="1947175" y="1420825"/>
                <a:ext cx="92750" cy="251550"/>
              </a:xfrm>
              <a:custGeom>
                <a:avLst/>
                <a:gdLst/>
                <a:ahLst/>
                <a:cxnLst/>
                <a:rect l="l" t="t" r="r" b="b"/>
                <a:pathLst>
                  <a:path w="3710" h="10062" extrusionOk="0">
                    <a:moveTo>
                      <a:pt x="1460" y="1"/>
                    </a:moveTo>
                    <a:cubicBezTo>
                      <a:pt x="1430" y="1"/>
                      <a:pt x="1369" y="31"/>
                      <a:pt x="1369" y="62"/>
                    </a:cubicBezTo>
                    <a:cubicBezTo>
                      <a:pt x="1217" y="670"/>
                      <a:pt x="1" y="6080"/>
                      <a:pt x="335" y="6840"/>
                    </a:cubicBezTo>
                    <a:cubicBezTo>
                      <a:pt x="457" y="7104"/>
                      <a:pt x="702" y="7369"/>
                      <a:pt x="1243" y="7369"/>
                    </a:cubicBezTo>
                    <a:cubicBezTo>
                      <a:pt x="1510" y="7369"/>
                      <a:pt x="1849" y="7304"/>
                      <a:pt x="2281" y="7144"/>
                    </a:cubicBezTo>
                    <a:cubicBezTo>
                      <a:pt x="2281" y="7083"/>
                      <a:pt x="2311" y="7083"/>
                      <a:pt x="2311" y="7083"/>
                    </a:cubicBezTo>
                    <a:cubicBezTo>
                      <a:pt x="2426" y="7056"/>
                      <a:pt x="2528" y="7043"/>
                      <a:pt x="2621" y="7043"/>
                    </a:cubicBezTo>
                    <a:cubicBezTo>
                      <a:pt x="2845" y="7043"/>
                      <a:pt x="3011" y="7123"/>
                      <a:pt x="3162" y="7296"/>
                    </a:cubicBezTo>
                    <a:cubicBezTo>
                      <a:pt x="3466" y="7660"/>
                      <a:pt x="3405" y="8512"/>
                      <a:pt x="3071" y="8998"/>
                    </a:cubicBezTo>
                    <a:cubicBezTo>
                      <a:pt x="2645" y="9636"/>
                      <a:pt x="1825" y="9879"/>
                      <a:pt x="1825" y="9879"/>
                    </a:cubicBezTo>
                    <a:cubicBezTo>
                      <a:pt x="1733" y="9879"/>
                      <a:pt x="1733" y="9940"/>
                      <a:pt x="1733" y="9971"/>
                    </a:cubicBezTo>
                    <a:cubicBezTo>
                      <a:pt x="1733" y="10031"/>
                      <a:pt x="1794" y="10062"/>
                      <a:pt x="1825" y="10062"/>
                    </a:cubicBezTo>
                    <a:cubicBezTo>
                      <a:pt x="1855" y="10062"/>
                      <a:pt x="1855" y="10062"/>
                      <a:pt x="1916" y="10031"/>
                    </a:cubicBezTo>
                    <a:cubicBezTo>
                      <a:pt x="1977" y="10031"/>
                      <a:pt x="2797" y="9758"/>
                      <a:pt x="3284" y="9059"/>
                    </a:cubicBezTo>
                    <a:cubicBezTo>
                      <a:pt x="3679" y="8512"/>
                      <a:pt x="3709" y="7600"/>
                      <a:pt x="3375" y="7144"/>
                    </a:cubicBezTo>
                    <a:cubicBezTo>
                      <a:pt x="3188" y="6937"/>
                      <a:pt x="2974" y="6828"/>
                      <a:pt x="2712" y="6828"/>
                    </a:cubicBezTo>
                    <a:cubicBezTo>
                      <a:pt x="2589" y="6828"/>
                      <a:pt x="2456" y="6852"/>
                      <a:pt x="2311" y="6901"/>
                    </a:cubicBezTo>
                    <a:cubicBezTo>
                      <a:pt x="2281" y="6901"/>
                      <a:pt x="2281" y="6931"/>
                      <a:pt x="2220" y="6931"/>
                    </a:cubicBezTo>
                    <a:cubicBezTo>
                      <a:pt x="1847" y="7098"/>
                      <a:pt x="1528" y="7178"/>
                      <a:pt x="1267" y="7178"/>
                    </a:cubicBezTo>
                    <a:cubicBezTo>
                      <a:pt x="910" y="7178"/>
                      <a:pt x="658" y="7029"/>
                      <a:pt x="518" y="6749"/>
                    </a:cubicBezTo>
                    <a:cubicBezTo>
                      <a:pt x="274" y="6171"/>
                      <a:pt x="1186" y="1733"/>
                      <a:pt x="1551" y="92"/>
                    </a:cubicBezTo>
                    <a:cubicBezTo>
                      <a:pt x="1551" y="62"/>
                      <a:pt x="1521" y="1"/>
                      <a:pt x="14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55"/>
              <p:cNvSpPr/>
              <p:nvPr/>
            </p:nvSpPr>
            <p:spPr>
              <a:xfrm>
                <a:off x="1906900" y="1699700"/>
                <a:ext cx="76025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3041" h="1369" fill="none" extrusionOk="0">
                    <a:moveTo>
                      <a:pt x="1" y="123"/>
                    </a:moveTo>
                    <a:cubicBezTo>
                      <a:pt x="1156" y="1"/>
                      <a:pt x="2341" y="487"/>
                      <a:pt x="3041" y="1369"/>
                    </a:cubicBezTo>
                  </a:path>
                </a:pathLst>
              </a:custGeom>
              <a:solidFill>
                <a:schemeClr val="dk1"/>
              </a:solidFill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55"/>
              <p:cNvSpPr/>
              <p:nvPr/>
            </p:nvSpPr>
            <p:spPr>
              <a:xfrm>
                <a:off x="1681975" y="1199025"/>
                <a:ext cx="587425" cy="249350"/>
              </a:xfrm>
              <a:custGeom>
                <a:avLst/>
                <a:gdLst/>
                <a:ahLst/>
                <a:cxnLst/>
                <a:rect l="l" t="t" r="r" b="b"/>
                <a:pathLst>
                  <a:path w="23497" h="9974" extrusionOk="0">
                    <a:moveTo>
                      <a:pt x="13527" y="301"/>
                    </a:moveTo>
                    <a:cubicBezTo>
                      <a:pt x="13527" y="332"/>
                      <a:pt x="13527" y="332"/>
                      <a:pt x="13531" y="332"/>
                    </a:cubicBezTo>
                    <a:cubicBezTo>
                      <a:pt x="13534" y="332"/>
                      <a:pt x="13542" y="332"/>
                      <a:pt x="13557" y="362"/>
                    </a:cubicBezTo>
                    <a:cubicBezTo>
                      <a:pt x="13709" y="453"/>
                      <a:pt x="13861" y="696"/>
                      <a:pt x="13983" y="879"/>
                    </a:cubicBezTo>
                    <a:cubicBezTo>
                      <a:pt x="14135" y="1061"/>
                      <a:pt x="14256" y="1304"/>
                      <a:pt x="14317" y="1517"/>
                    </a:cubicBezTo>
                    <a:cubicBezTo>
                      <a:pt x="14606" y="2239"/>
                      <a:pt x="14799" y="3018"/>
                      <a:pt x="14837" y="3794"/>
                    </a:cubicBezTo>
                    <a:lnTo>
                      <a:pt x="14837" y="3794"/>
                    </a:lnTo>
                    <a:cubicBezTo>
                      <a:pt x="14369" y="3047"/>
                      <a:pt x="13976" y="2236"/>
                      <a:pt x="13679" y="1426"/>
                    </a:cubicBezTo>
                    <a:cubicBezTo>
                      <a:pt x="13618" y="1183"/>
                      <a:pt x="13527" y="970"/>
                      <a:pt x="13497" y="727"/>
                    </a:cubicBezTo>
                    <a:lnTo>
                      <a:pt x="13497" y="392"/>
                    </a:lnTo>
                    <a:cubicBezTo>
                      <a:pt x="13527" y="362"/>
                      <a:pt x="13527" y="301"/>
                      <a:pt x="13527" y="301"/>
                    </a:cubicBezTo>
                    <a:close/>
                    <a:moveTo>
                      <a:pt x="21065" y="2581"/>
                    </a:moveTo>
                    <a:cubicBezTo>
                      <a:pt x="21095" y="2581"/>
                      <a:pt x="21126" y="2611"/>
                      <a:pt x="21156" y="2672"/>
                    </a:cubicBezTo>
                    <a:cubicBezTo>
                      <a:pt x="21247" y="2733"/>
                      <a:pt x="21278" y="2854"/>
                      <a:pt x="21308" y="2976"/>
                    </a:cubicBezTo>
                    <a:cubicBezTo>
                      <a:pt x="21430" y="3432"/>
                      <a:pt x="21460" y="3918"/>
                      <a:pt x="21460" y="4405"/>
                    </a:cubicBezTo>
                    <a:cubicBezTo>
                      <a:pt x="21460" y="4921"/>
                      <a:pt x="21399" y="5408"/>
                      <a:pt x="21278" y="5864"/>
                    </a:cubicBezTo>
                    <a:cubicBezTo>
                      <a:pt x="21250" y="5947"/>
                      <a:pt x="21221" y="6030"/>
                      <a:pt x="21191" y="6113"/>
                    </a:cubicBezTo>
                    <a:lnTo>
                      <a:pt x="21191" y="6113"/>
                    </a:lnTo>
                    <a:cubicBezTo>
                      <a:pt x="21084" y="5637"/>
                      <a:pt x="21003" y="5154"/>
                      <a:pt x="20943" y="4678"/>
                    </a:cubicBezTo>
                    <a:cubicBezTo>
                      <a:pt x="20852" y="4192"/>
                      <a:pt x="20822" y="3675"/>
                      <a:pt x="20852" y="3189"/>
                    </a:cubicBezTo>
                    <a:cubicBezTo>
                      <a:pt x="20852" y="3067"/>
                      <a:pt x="20852" y="2976"/>
                      <a:pt x="20913" y="2854"/>
                    </a:cubicBezTo>
                    <a:cubicBezTo>
                      <a:pt x="20943" y="2733"/>
                      <a:pt x="20974" y="2611"/>
                      <a:pt x="21004" y="2581"/>
                    </a:cubicBezTo>
                    <a:close/>
                    <a:moveTo>
                      <a:pt x="13575" y="1"/>
                    </a:moveTo>
                    <a:cubicBezTo>
                      <a:pt x="13521" y="1"/>
                      <a:pt x="13460" y="17"/>
                      <a:pt x="13405" y="58"/>
                    </a:cubicBezTo>
                    <a:cubicBezTo>
                      <a:pt x="13314" y="119"/>
                      <a:pt x="13253" y="240"/>
                      <a:pt x="13253" y="301"/>
                    </a:cubicBezTo>
                    <a:cubicBezTo>
                      <a:pt x="13223" y="453"/>
                      <a:pt x="13223" y="605"/>
                      <a:pt x="13253" y="727"/>
                    </a:cubicBezTo>
                    <a:cubicBezTo>
                      <a:pt x="13314" y="1000"/>
                      <a:pt x="13375" y="1274"/>
                      <a:pt x="13466" y="1487"/>
                    </a:cubicBezTo>
                    <a:cubicBezTo>
                      <a:pt x="13800" y="2429"/>
                      <a:pt x="14287" y="3341"/>
                      <a:pt x="14834" y="4192"/>
                    </a:cubicBezTo>
                    <a:cubicBezTo>
                      <a:pt x="14837" y="4196"/>
                      <a:pt x="14840" y="4201"/>
                      <a:pt x="14843" y="4206"/>
                    </a:cubicBezTo>
                    <a:lnTo>
                      <a:pt x="14843" y="4206"/>
                    </a:lnTo>
                    <a:cubicBezTo>
                      <a:pt x="14841" y="4272"/>
                      <a:pt x="14838" y="4338"/>
                      <a:pt x="14834" y="4405"/>
                    </a:cubicBezTo>
                    <a:cubicBezTo>
                      <a:pt x="14773" y="4861"/>
                      <a:pt x="14682" y="5377"/>
                      <a:pt x="14439" y="5772"/>
                    </a:cubicBezTo>
                    <a:cubicBezTo>
                      <a:pt x="14226" y="6198"/>
                      <a:pt x="13922" y="6532"/>
                      <a:pt x="13497" y="6806"/>
                    </a:cubicBezTo>
                    <a:cubicBezTo>
                      <a:pt x="13071" y="7079"/>
                      <a:pt x="12615" y="7262"/>
                      <a:pt x="12129" y="7353"/>
                    </a:cubicBezTo>
                    <a:cubicBezTo>
                      <a:pt x="11778" y="7419"/>
                      <a:pt x="11412" y="7469"/>
                      <a:pt x="11053" y="7469"/>
                    </a:cubicBezTo>
                    <a:cubicBezTo>
                      <a:pt x="10913" y="7469"/>
                      <a:pt x="10775" y="7461"/>
                      <a:pt x="10639" y="7444"/>
                    </a:cubicBezTo>
                    <a:cubicBezTo>
                      <a:pt x="9667" y="7414"/>
                      <a:pt x="8664" y="7140"/>
                      <a:pt x="7752" y="6806"/>
                    </a:cubicBezTo>
                    <a:cubicBezTo>
                      <a:pt x="6809" y="6472"/>
                      <a:pt x="5928" y="6046"/>
                      <a:pt x="5046" y="5560"/>
                    </a:cubicBezTo>
                    <a:cubicBezTo>
                      <a:pt x="3344" y="4557"/>
                      <a:pt x="1703" y="3402"/>
                      <a:pt x="244" y="2064"/>
                    </a:cubicBezTo>
                    <a:cubicBezTo>
                      <a:pt x="153" y="2034"/>
                      <a:pt x="92" y="2034"/>
                      <a:pt x="92" y="1943"/>
                    </a:cubicBezTo>
                    <a:cubicBezTo>
                      <a:pt x="1" y="1973"/>
                      <a:pt x="1" y="2095"/>
                      <a:pt x="92" y="2125"/>
                    </a:cubicBezTo>
                    <a:cubicBezTo>
                      <a:pt x="1521" y="3554"/>
                      <a:pt x="3162" y="4800"/>
                      <a:pt x="4895" y="5833"/>
                    </a:cubicBezTo>
                    <a:cubicBezTo>
                      <a:pt x="5806" y="6320"/>
                      <a:pt x="6718" y="6776"/>
                      <a:pt x="7691" y="7110"/>
                    </a:cubicBezTo>
                    <a:cubicBezTo>
                      <a:pt x="8633" y="7444"/>
                      <a:pt x="9667" y="7687"/>
                      <a:pt x="10670" y="7687"/>
                    </a:cubicBezTo>
                    <a:cubicBezTo>
                      <a:pt x="11186" y="7687"/>
                      <a:pt x="11703" y="7657"/>
                      <a:pt x="12189" y="7535"/>
                    </a:cubicBezTo>
                    <a:cubicBezTo>
                      <a:pt x="12706" y="7414"/>
                      <a:pt x="13193" y="7262"/>
                      <a:pt x="13648" y="6958"/>
                    </a:cubicBezTo>
                    <a:cubicBezTo>
                      <a:pt x="14104" y="6684"/>
                      <a:pt x="14469" y="6289"/>
                      <a:pt x="14712" y="5833"/>
                    </a:cubicBezTo>
                    <a:cubicBezTo>
                      <a:pt x="14940" y="5453"/>
                      <a:pt x="15042" y="5031"/>
                      <a:pt x="15104" y="4602"/>
                    </a:cubicBezTo>
                    <a:lnTo>
                      <a:pt x="15104" y="4602"/>
                    </a:lnTo>
                    <a:cubicBezTo>
                      <a:pt x="15567" y="5276"/>
                      <a:pt x="16111" y="5925"/>
                      <a:pt x="16718" y="6532"/>
                    </a:cubicBezTo>
                    <a:cubicBezTo>
                      <a:pt x="17114" y="6927"/>
                      <a:pt x="17478" y="7231"/>
                      <a:pt x="17934" y="7505"/>
                    </a:cubicBezTo>
                    <a:cubicBezTo>
                      <a:pt x="18390" y="7748"/>
                      <a:pt x="18877" y="7931"/>
                      <a:pt x="19424" y="7931"/>
                    </a:cubicBezTo>
                    <a:cubicBezTo>
                      <a:pt x="19472" y="7936"/>
                      <a:pt x="19520" y="7939"/>
                      <a:pt x="19569" y="7939"/>
                    </a:cubicBezTo>
                    <a:cubicBezTo>
                      <a:pt x="20041" y="7939"/>
                      <a:pt x="20519" y="7678"/>
                      <a:pt x="20822" y="7292"/>
                    </a:cubicBezTo>
                    <a:cubicBezTo>
                      <a:pt x="20929" y="7165"/>
                      <a:pt x="21024" y="7026"/>
                      <a:pt x="21109" y="6878"/>
                    </a:cubicBezTo>
                    <a:lnTo>
                      <a:pt x="21109" y="6878"/>
                    </a:lnTo>
                    <a:cubicBezTo>
                      <a:pt x="21185" y="7139"/>
                      <a:pt x="21272" y="7398"/>
                      <a:pt x="21369" y="7657"/>
                    </a:cubicBezTo>
                    <a:cubicBezTo>
                      <a:pt x="21551" y="8113"/>
                      <a:pt x="21734" y="8599"/>
                      <a:pt x="22038" y="9025"/>
                    </a:cubicBezTo>
                    <a:cubicBezTo>
                      <a:pt x="22311" y="9420"/>
                      <a:pt x="22737" y="9845"/>
                      <a:pt x="23284" y="9967"/>
                    </a:cubicBezTo>
                    <a:cubicBezTo>
                      <a:pt x="23296" y="9971"/>
                      <a:pt x="23308" y="9973"/>
                      <a:pt x="23320" y="9973"/>
                    </a:cubicBezTo>
                    <a:cubicBezTo>
                      <a:pt x="23391" y="9973"/>
                      <a:pt x="23436" y="9898"/>
                      <a:pt x="23436" y="9845"/>
                    </a:cubicBezTo>
                    <a:cubicBezTo>
                      <a:pt x="23497" y="9754"/>
                      <a:pt x="23406" y="9693"/>
                      <a:pt x="23345" y="9693"/>
                    </a:cubicBezTo>
                    <a:cubicBezTo>
                      <a:pt x="22919" y="9663"/>
                      <a:pt x="22524" y="9268"/>
                      <a:pt x="22281" y="8903"/>
                    </a:cubicBezTo>
                    <a:cubicBezTo>
                      <a:pt x="22007" y="8478"/>
                      <a:pt x="21825" y="8022"/>
                      <a:pt x="21612" y="7566"/>
                    </a:cubicBezTo>
                    <a:cubicBezTo>
                      <a:pt x="21488" y="7228"/>
                      <a:pt x="21381" y="6877"/>
                      <a:pt x="21289" y="6520"/>
                    </a:cubicBezTo>
                    <a:lnTo>
                      <a:pt x="21289" y="6520"/>
                    </a:lnTo>
                    <a:cubicBezTo>
                      <a:pt x="21380" y="6314"/>
                      <a:pt x="21456" y="6101"/>
                      <a:pt x="21521" y="5894"/>
                    </a:cubicBezTo>
                    <a:cubicBezTo>
                      <a:pt x="21612" y="5408"/>
                      <a:pt x="21703" y="4861"/>
                      <a:pt x="21703" y="4374"/>
                    </a:cubicBezTo>
                    <a:cubicBezTo>
                      <a:pt x="21703" y="3888"/>
                      <a:pt x="21673" y="3341"/>
                      <a:pt x="21521" y="2854"/>
                    </a:cubicBezTo>
                    <a:cubicBezTo>
                      <a:pt x="21460" y="2703"/>
                      <a:pt x="21399" y="2581"/>
                      <a:pt x="21308" y="2490"/>
                    </a:cubicBezTo>
                    <a:cubicBezTo>
                      <a:pt x="21278" y="2429"/>
                      <a:pt x="21217" y="2368"/>
                      <a:pt x="21126" y="2338"/>
                    </a:cubicBezTo>
                    <a:cubicBezTo>
                      <a:pt x="21095" y="2338"/>
                      <a:pt x="21065" y="2277"/>
                      <a:pt x="20974" y="2277"/>
                    </a:cubicBezTo>
                    <a:cubicBezTo>
                      <a:pt x="20943" y="2277"/>
                      <a:pt x="20852" y="2338"/>
                      <a:pt x="20822" y="2368"/>
                    </a:cubicBezTo>
                    <a:cubicBezTo>
                      <a:pt x="20670" y="2520"/>
                      <a:pt x="20670" y="2672"/>
                      <a:pt x="20640" y="2763"/>
                    </a:cubicBezTo>
                    <a:cubicBezTo>
                      <a:pt x="20640" y="2885"/>
                      <a:pt x="20609" y="3037"/>
                      <a:pt x="20609" y="3158"/>
                    </a:cubicBezTo>
                    <a:cubicBezTo>
                      <a:pt x="20609" y="3645"/>
                      <a:pt x="20640" y="4192"/>
                      <a:pt x="20670" y="4678"/>
                    </a:cubicBezTo>
                    <a:cubicBezTo>
                      <a:pt x="20745" y="5317"/>
                      <a:pt x="20855" y="5933"/>
                      <a:pt x="21014" y="6539"/>
                    </a:cubicBezTo>
                    <a:lnTo>
                      <a:pt x="21014" y="6539"/>
                    </a:lnTo>
                    <a:cubicBezTo>
                      <a:pt x="20912" y="6755"/>
                      <a:pt x="20791" y="6959"/>
                      <a:pt x="20640" y="7140"/>
                    </a:cubicBezTo>
                    <a:cubicBezTo>
                      <a:pt x="20336" y="7535"/>
                      <a:pt x="19880" y="7718"/>
                      <a:pt x="19424" y="7718"/>
                    </a:cubicBezTo>
                    <a:cubicBezTo>
                      <a:pt x="18937" y="7718"/>
                      <a:pt x="18481" y="7535"/>
                      <a:pt x="18056" y="7292"/>
                    </a:cubicBezTo>
                    <a:cubicBezTo>
                      <a:pt x="17630" y="7049"/>
                      <a:pt x="17205" y="6745"/>
                      <a:pt x="16870" y="6380"/>
                    </a:cubicBezTo>
                    <a:cubicBezTo>
                      <a:pt x="16199" y="5765"/>
                      <a:pt x="15631" y="5047"/>
                      <a:pt x="15142" y="4273"/>
                    </a:cubicBezTo>
                    <a:lnTo>
                      <a:pt x="15142" y="4273"/>
                    </a:lnTo>
                    <a:cubicBezTo>
                      <a:pt x="15189" y="3263"/>
                      <a:pt x="14977" y="2255"/>
                      <a:pt x="14591" y="1335"/>
                    </a:cubicBezTo>
                    <a:lnTo>
                      <a:pt x="14256" y="666"/>
                    </a:lnTo>
                    <a:cubicBezTo>
                      <a:pt x="14104" y="453"/>
                      <a:pt x="13983" y="240"/>
                      <a:pt x="13709" y="58"/>
                    </a:cubicBezTo>
                    <a:cubicBezTo>
                      <a:pt x="13693" y="25"/>
                      <a:pt x="13639" y="1"/>
                      <a:pt x="13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55"/>
              <p:cNvSpPr/>
              <p:nvPr/>
            </p:nvSpPr>
            <p:spPr>
              <a:xfrm>
                <a:off x="1028475" y="1354725"/>
                <a:ext cx="1709775" cy="1557575"/>
              </a:xfrm>
              <a:custGeom>
                <a:avLst/>
                <a:gdLst/>
                <a:ahLst/>
                <a:cxnLst/>
                <a:rect l="l" t="t" r="r" b="b"/>
                <a:pathLst>
                  <a:path w="68391" h="62303" extrusionOk="0">
                    <a:moveTo>
                      <a:pt x="7964" y="0"/>
                    </a:moveTo>
                    <a:cubicBezTo>
                      <a:pt x="4317" y="3040"/>
                      <a:pt x="5198" y="2493"/>
                      <a:pt x="1" y="4651"/>
                    </a:cubicBezTo>
                    <a:cubicBezTo>
                      <a:pt x="730" y="8876"/>
                      <a:pt x="2311" y="12554"/>
                      <a:pt x="3162" y="16019"/>
                    </a:cubicBezTo>
                    <a:cubicBezTo>
                      <a:pt x="4773" y="22797"/>
                      <a:pt x="7417" y="27326"/>
                      <a:pt x="9849" y="30973"/>
                    </a:cubicBezTo>
                    <a:cubicBezTo>
                      <a:pt x="13435" y="36293"/>
                      <a:pt x="16870" y="39150"/>
                      <a:pt x="17995" y="39606"/>
                    </a:cubicBezTo>
                    <a:cubicBezTo>
                      <a:pt x="17995" y="39606"/>
                      <a:pt x="18390" y="41490"/>
                      <a:pt x="17812" y="45381"/>
                    </a:cubicBezTo>
                    <a:cubicBezTo>
                      <a:pt x="17022" y="50883"/>
                      <a:pt x="17964" y="59424"/>
                      <a:pt x="18815" y="60548"/>
                    </a:cubicBezTo>
                    <a:cubicBezTo>
                      <a:pt x="19208" y="61057"/>
                      <a:pt x="19336" y="61329"/>
                      <a:pt x="20086" y="61329"/>
                    </a:cubicBezTo>
                    <a:cubicBezTo>
                      <a:pt x="20906" y="61329"/>
                      <a:pt x="22468" y="61004"/>
                      <a:pt x="25928" y="60305"/>
                    </a:cubicBezTo>
                    <a:cubicBezTo>
                      <a:pt x="29553" y="59574"/>
                      <a:pt x="34497" y="59106"/>
                      <a:pt x="38715" y="59106"/>
                    </a:cubicBezTo>
                    <a:cubicBezTo>
                      <a:pt x="42207" y="59106"/>
                      <a:pt x="45201" y="59426"/>
                      <a:pt x="46536" y="60184"/>
                    </a:cubicBezTo>
                    <a:cubicBezTo>
                      <a:pt x="46886" y="60376"/>
                      <a:pt x="47182" y="60461"/>
                      <a:pt x="47432" y="60461"/>
                    </a:cubicBezTo>
                    <a:cubicBezTo>
                      <a:pt x="49312" y="60461"/>
                      <a:pt x="48589" y="55648"/>
                      <a:pt x="48482" y="55594"/>
                    </a:cubicBezTo>
                    <a:cubicBezTo>
                      <a:pt x="48360" y="55533"/>
                      <a:pt x="46780" y="51491"/>
                      <a:pt x="47448" y="48481"/>
                    </a:cubicBezTo>
                    <a:cubicBezTo>
                      <a:pt x="47449" y="48479"/>
                      <a:pt x="47451" y="48477"/>
                      <a:pt x="47452" y="48477"/>
                    </a:cubicBezTo>
                    <a:cubicBezTo>
                      <a:pt x="47590" y="48477"/>
                      <a:pt x="49716" y="56966"/>
                      <a:pt x="63588" y="62281"/>
                    </a:cubicBezTo>
                    <a:cubicBezTo>
                      <a:pt x="63627" y="62296"/>
                      <a:pt x="63667" y="62303"/>
                      <a:pt x="63710" y="62303"/>
                    </a:cubicBezTo>
                    <a:cubicBezTo>
                      <a:pt x="65003" y="62303"/>
                      <a:pt x="68391" y="55898"/>
                      <a:pt x="68391" y="55898"/>
                    </a:cubicBezTo>
                    <a:cubicBezTo>
                      <a:pt x="58451" y="49819"/>
                      <a:pt x="54834" y="41460"/>
                      <a:pt x="55138" y="41126"/>
                    </a:cubicBezTo>
                    <a:cubicBezTo>
                      <a:pt x="54196" y="36992"/>
                      <a:pt x="52707" y="32797"/>
                      <a:pt x="50245" y="30153"/>
                    </a:cubicBezTo>
                    <a:cubicBezTo>
                      <a:pt x="47691" y="27417"/>
                      <a:pt x="45837" y="25533"/>
                      <a:pt x="40305" y="24590"/>
                    </a:cubicBezTo>
                    <a:cubicBezTo>
                      <a:pt x="40305" y="24590"/>
                      <a:pt x="37476" y="25990"/>
                      <a:pt x="33532" y="25990"/>
                    </a:cubicBezTo>
                    <a:cubicBezTo>
                      <a:pt x="33450" y="25990"/>
                      <a:pt x="33367" y="25990"/>
                      <a:pt x="33284" y="25989"/>
                    </a:cubicBezTo>
                    <a:cubicBezTo>
                      <a:pt x="31186" y="25958"/>
                      <a:pt x="28846" y="25533"/>
                      <a:pt x="26445" y="24378"/>
                    </a:cubicBezTo>
                    <a:cubicBezTo>
                      <a:pt x="26445" y="24378"/>
                      <a:pt x="23770" y="23770"/>
                      <a:pt x="20214" y="20274"/>
                    </a:cubicBezTo>
                    <a:cubicBezTo>
                      <a:pt x="18299" y="18390"/>
                      <a:pt x="15989" y="16019"/>
                      <a:pt x="14013" y="11855"/>
                    </a:cubicBezTo>
                    <a:cubicBezTo>
                      <a:pt x="12524" y="8785"/>
                      <a:pt x="10061" y="5076"/>
                      <a:pt x="796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55"/>
              <p:cNvSpPr/>
              <p:nvPr/>
            </p:nvSpPr>
            <p:spPr>
              <a:xfrm>
                <a:off x="1480600" y="2307200"/>
                <a:ext cx="736375" cy="112150"/>
              </a:xfrm>
              <a:custGeom>
                <a:avLst/>
                <a:gdLst/>
                <a:ahLst/>
                <a:cxnLst/>
                <a:rect l="l" t="t" r="r" b="b"/>
                <a:pathLst>
                  <a:path w="29455" h="4486" extrusionOk="0">
                    <a:moveTo>
                      <a:pt x="23504" y="0"/>
                    </a:moveTo>
                    <a:cubicBezTo>
                      <a:pt x="22420" y="0"/>
                      <a:pt x="21210" y="154"/>
                      <a:pt x="19910" y="565"/>
                    </a:cubicBezTo>
                    <a:cubicBezTo>
                      <a:pt x="18501" y="1004"/>
                      <a:pt x="17161" y="1157"/>
                      <a:pt x="15757" y="1157"/>
                    </a:cubicBezTo>
                    <a:cubicBezTo>
                      <a:pt x="13467" y="1157"/>
                      <a:pt x="11004" y="749"/>
                      <a:pt x="7782" y="504"/>
                    </a:cubicBezTo>
                    <a:cubicBezTo>
                      <a:pt x="7440" y="480"/>
                      <a:pt x="7108" y="468"/>
                      <a:pt x="6789" y="468"/>
                    </a:cubicBezTo>
                    <a:cubicBezTo>
                      <a:pt x="2259" y="468"/>
                      <a:pt x="31" y="2723"/>
                      <a:pt x="31" y="2723"/>
                    </a:cubicBezTo>
                    <a:lnTo>
                      <a:pt x="1" y="4486"/>
                    </a:lnTo>
                    <a:cubicBezTo>
                      <a:pt x="1" y="4486"/>
                      <a:pt x="3070" y="2657"/>
                      <a:pt x="8626" y="2657"/>
                    </a:cubicBezTo>
                    <a:cubicBezTo>
                      <a:pt x="9518" y="2657"/>
                      <a:pt x="10473" y="2705"/>
                      <a:pt x="11491" y="2814"/>
                    </a:cubicBezTo>
                    <a:cubicBezTo>
                      <a:pt x="13208" y="3006"/>
                      <a:pt x="14657" y="3082"/>
                      <a:pt x="15904" y="3082"/>
                    </a:cubicBezTo>
                    <a:cubicBezTo>
                      <a:pt x="19975" y="3082"/>
                      <a:pt x="21896" y="2278"/>
                      <a:pt x="24014" y="2115"/>
                    </a:cubicBezTo>
                    <a:cubicBezTo>
                      <a:pt x="24132" y="2107"/>
                      <a:pt x="24251" y="2103"/>
                      <a:pt x="24370" y="2103"/>
                    </a:cubicBezTo>
                    <a:cubicBezTo>
                      <a:pt x="26979" y="2103"/>
                      <a:pt x="29454" y="3938"/>
                      <a:pt x="29454" y="3938"/>
                    </a:cubicBezTo>
                    <a:lnTo>
                      <a:pt x="28877" y="1385"/>
                    </a:lnTo>
                    <a:cubicBezTo>
                      <a:pt x="28877" y="1385"/>
                      <a:pt x="26757" y="0"/>
                      <a:pt x="235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55"/>
              <p:cNvSpPr/>
              <p:nvPr/>
            </p:nvSpPr>
            <p:spPr>
              <a:xfrm>
                <a:off x="1514800" y="2191525"/>
                <a:ext cx="678625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27145" h="4371" extrusionOk="0">
                    <a:moveTo>
                      <a:pt x="22115" y="1"/>
                    </a:moveTo>
                    <a:cubicBezTo>
                      <a:pt x="21081" y="1"/>
                      <a:pt x="19886" y="155"/>
                      <a:pt x="18542" y="571"/>
                    </a:cubicBezTo>
                    <a:cubicBezTo>
                      <a:pt x="17112" y="1028"/>
                      <a:pt x="15760" y="1187"/>
                      <a:pt x="14337" y="1187"/>
                    </a:cubicBezTo>
                    <a:cubicBezTo>
                      <a:pt x="12070" y="1187"/>
                      <a:pt x="9627" y="784"/>
                      <a:pt x="6414" y="541"/>
                    </a:cubicBezTo>
                    <a:cubicBezTo>
                      <a:pt x="6081" y="517"/>
                      <a:pt x="5759" y="506"/>
                      <a:pt x="5449" y="506"/>
                    </a:cubicBezTo>
                    <a:cubicBezTo>
                      <a:pt x="4174" y="506"/>
                      <a:pt x="3088" y="692"/>
                      <a:pt x="2159" y="936"/>
                    </a:cubicBezTo>
                    <a:lnTo>
                      <a:pt x="1" y="4371"/>
                    </a:lnTo>
                    <a:cubicBezTo>
                      <a:pt x="1549" y="3829"/>
                      <a:pt x="4304" y="2739"/>
                      <a:pt x="8040" y="2739"/>
                    </a:cubicBezTo>
                    <a:cubicBezTo>
                      <a:pt x="8704" y="2739"/>
                      <a:pt x="9398" y="2773"/>
                      <a:pt x="10123" y="2851"/>
                    </a:cubicBezTo>
                    <a:cubicBezTo>
                      <a:pt x="11840" y="3044"/>
                      <a:pt x="13289" y="3119"/>
                      <a:pt x="14536" y="3119"/>
                    </a:cubicBezTo>
                    <a:cubicBezTo>
                      <a:pt x="18607" y="3119"/>
                      <a:pt x="20528" y="2315"/>
                      <a:pt x="22646" y="2152"/>
                    </a:cubicBezTo>
                    <a:cubicBezTo>
                      <a:pt x="22806" y="2138"/>
                      <a:pt x="22964" y="2131"/>
                      <a:pt x="23118" y="2131"/>
                    </a:cubicBezTo>
                    <a:cubicBezTo>
                      <a:pt x="25582" y="2131"/>
                      <a:pt x="27144" y="3854"/>
                      <a:pt x="27144" y="3854"/>
                    </a:cubicBezTo>
                    <a:lnTo>
                      <a:pt x="26719" y="1271"/>
                    </a:lnTo>
                    <a:cubicBezTo>
                      <a:pt x="26719" y="1271"/>
                      <a:pt x="25081" y="1"/>
                      <a:pt x="221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55"/>
              <p:cNvSpPr/>
              <p:nvPr/>
            </p:nvSpPr>
            <p:spPr>
              <a:xfrm>
                <a:off x="1637150" y="1943300"/>
                <a:ext cx="427075" cy="97625"/>
              </a:xfrm>
              <a:custGeom>
                <a:avLst/>
                <a:gdLst/>
                <a:ahLst/>
                <a:cxnLst/>
                <a:rect l="l" t="t" r="r" b="b"/>
                <a:pathLst>
                  <a:path w="17083" h="3905" extrusionOk="0">
                    <a:moveTo>
                      <a:pt x="92" y="0"/>
                    </a:moveTo>
                    <a:cubicBezTo>
                      <a:pt x="82" y="0"/>
                      <a:pt x="71" y="4"/>
                      <a:pt x="61" y="14"/>
                    </a:cubicBezTo>
                    <a:cubicBezTo>
                      <a:pt x="61" y="75"/>
                      <a:pt x="0" y="105"/>
                      <a:pt x="61" y="136"/>
                    </a:cubicBezTo>
                    <a:cubicBezTo>
                      <a:pt x="61" y="166"/>
                      <a:pt x="2858" y="3905"/>
                      <a:pt x="8420" y="3905"/>
                    </a:cubicBezTo>
                    <a:cubicBezTo>
                      <a:pt x="8815" y="3905"/>
                      <a:pt x="9241" y="3874"/>
                      <a:pt x="9697" y="3844"/>
                    </a:cubicBezTo>
                    <a:cubicBezTo>
                      <a:pt x="14013" y="3418"/>
                      <a:pt x="16961" y="1564"/>
                      <a:pt x="16992" y="1564"/>
                    </a:cubicBezTo>
                    <a:cubicBezTo>
                      <a:pt x="17022" y="1534"/>
                      <a:pt x="17083" y="1503"/>
                      <a:pt x="17022" y="1473"/>
                    </a:cubicBezTo>
                    <a:cubicBezTo>
                      <a:pt x="17000" y="1428"/>
                      <a:pt x="16978" y="1400"/>
                      <a:pt x="16955" y="1400"/>
                    </a:cubicBezTo>
                    <a:cubicBezTo>
                      <a:pt x="16947" y="1400"/>
                      <a:pt x="16939" y="1404"/>
                      <a:pt x="16931" y="1412"/>
                    </a:cubicBezTo>
                    <a:cubicBezTo>
                      <a:pt x="16931" y="1412"/>
                      <a:pt x="14013" y="3205"/>
                      <a:pt x="9697" y="3661"/>
                    </a:cubicBezTo>
                    <a:cubicBezTo>
                      <a:pt x="9239" y="3710"/>
                      <a:pt x="8798" y="3732"/>
                      <a:pt x="8374" y="3732"/>
                    </a:cubicBezTo>
                    <a:cubicBezTo>
                      <a:pt x="2929" y="3732"/>
                      <a:pt x="181" y="42"/>
                      <a:pt x="152" y="14"/>
                    </a:cubicBezTo>
                    <a:cubicBezTo>
                      <a:pt x="132" y="14"/>
                      <a:pt x="11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55"/>
              <p:cNvSpPr/>
              <p:nvPr/>
            </p:nvSpPr>
            <p:spPr>
              <a:xfrm>
                <a:off x="2593100" y="2732400"/>
                <a:ext cx="110200" cy="167950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6718" extrusionOk="0">
                    <a:moveTo>
                      <a:pt x="4377" y="1"/>
                    </a:moveTo>
                    <a:cubicBezTo>
                      <a:pt x="4316" y="1"/>
                      <a:pt x="4286" y="1"/>
                      <a:pt x="4256" y="31"/>
                    </a:cubicBezTo>
                    <a:cubicBezTo>
                      <a:pt x="4225" y="61"/>
                      <a:pt x="1733" y="4469"/>
                      <a:pt x="31" y="6596"/>
                    </a:cubicBezTo>
                    <a:cubicBezTo>
                      <a:pt x="0" y="6657"/>
                      <a:pt x="0" y="6688"/>
                      <a:pt x="31" y="6718"/>
                    </a:cubicBezTo>
                    <a:lnTo>
                      <a:pt x="61" y="6718"/>
                    </a:lnTo>
                    <a:cubicBezTo>
                      <a:pt x="102" y="6718"/>
                      <a:pt x="115" y="6704"/>
                      <a:pt x="138" y="6704"/>
                    </a:cubicBezTo>
                    <a:cubicBezTo>
                      <a:pt x="149" y="6704"/>
                      <a:pt x="162" y="6708"/>
                      <a:pt x="183" y="6718"/>
                    </a:cubicBezTo>
                    <a:cubicBezTo>
                      <a:pt x="1885" y="4560"/>
                      <a:pt x="4377" y="153"/>
                      <a:pt x="4408" y="122"/>
                    </a:cubicBezTo>
                    <a:cubicBezTo>
                      <a:pt x="4408" y="61"/>
                      <a:pt x="4408" y="31"/>
                      <a:pt x="43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55"/>
              <p:cNvSpPr/>
              <p:nvPr/>
            </p:nvSpPr>
            <p:spPr>
              <a:xfrm>
                <a:off x="2213900" y="2393500"/>
                <a:ext cx="28900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6748" extrusionOk="0">
                    <a:moveTo>
                      <a:pt x="92" y="0"/>
                    </a:moveTo>
                    <a:cubicBezTo>
                      <a:pt x="31" y="0"/>
                      <a:pt x="1" y="31"/>
                      <a:pt x="1" y="61"/>
                    </a:cubicBezTo>
                    <a:cubicBezTo>
                      <a:pt x="943" y="5198"/>
                      <a:pt x="1" y="6626"/>
                      <a:pt x="1" y="6626"/>
                    </a:cubicBezTo>
                    <a:cubicBezTo>
                      <a:pt x="1" y="6687"/>
                      <a:pt x="1" y="6718"/>
                      <a:pt x="31" y="6748"/>
                    </a:cubicBezTo>
                    <a:lnTo>
                      <a:pt x="92" y="6748"/>
                    </a:lnTo>
                    <a:cubicBezTo>
                      <a:pt x="112" y="6748"/>
                      <a:pt x="119" y="6734"/>
                      <a:pt x="130" y="6734"/>
                    </a:cubicBezTo>
                    <a:cubicBezTo>
                      <a:pt x="136" y="6734"/>
                      <a:pt x="143" y="6738"/>
                      <a:pt x="153" y="6748"/>
                    </a:cubicBezTo>
                    <a:cubicBezTo>
                      <a:pt x="183" y="6718"/>
                      <a:pt x="1156" y="5319"/>
                      <a:pt x="153" y="61"/>
                    </a:cubicBezTo>
                    <a:cubicBezTo>
                      <a:pt x="153" y="31"/>
                      <a:pt x="12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55"/>
              <p:cNvSpPr/>
              <p:nvPr/>
            </p:nvSpPr>
            <p:spPr>
              <a:xfrm>
                <a:off x="2157675" y="2022675"/>
                <a:ext cx="47900" cy="32145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12858" extrusionOk="0">
                    <a:moveTo>
                      <a:pt x="92" y="0"/>
                    </a:moveTo>
                    <a:cubicBezTo>
                      <a:pt x="61" y="0"/>
                      <a:pt x="1" y="30"/>
                      <a:pt x="1" y="91"/>
                    </a:cubicBezTo>
                    <a:cubicBezTo>
                      <a:pt x="1" y="122"/>
                      <a:pt x="304" y="5015"/>
                      <a:pt x="1703" y="12766"/>
                    </a:cubicBezTo>
                    <a:cubicBezTo>
                      <a:pt x="1703" y="12797"/>
                      <a:pt x="1763" y="12857"/>
                      <a:pt x="1794" y="12857"/>
                    </a:cubicBezTo>
                    <a:cubicBezTo>
                      <a:pt x="1885" y="12857"/>
                      <a:pt x="1915" y="12766"/>
                      <a:pt x="1885" y="12766"/>
                    </a:cubicBezTo>
                    <a:cubicBezTo>
                      <a:pt x="456" y="5015"/>
                      <a:pt x="153" y="122"/>
                      <a:pt x="153" y="91"/>
                    </a:cubicBezTo>
                    <a:cubicBezTo>
                      <a:pt x="153" y="30"/>
                      <a:pt x="12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55"/>
              <p:cNvSpPr/>
              <p:nvPr/>
            </p:nvSpPr>
            <p:spPr>
              <a:xfrm>
                <a:off x="1486700" y="1945150"/>
                <a:ext cx="127675" cy="395175"/>
              </a:xfrm>
              <a:custGeom>
                <a:avLst/>
                <a:gdLst/>
                <a:ahLst/>
                <a:cxnLst/>
                <a:rect l="l" t="t" r="r" b="b"/>
                <a:pathLst>
                  <a:path w="5107" h="15807" extrusionOk="0">
                    <a:moveTo>
                      <a:pt x="4438" y="1"/>
                    </a:moveTo>
                    <a:cubicBezTo>
                      <a:pt x="4407" y="1"/>
                      <a:pt x="4347" y="31"/>
                      <a:pt x="4347" y="62"/>
                    </a:cubicBezTo>
                    <a:cubicBezTo>
                      <a:pt x="4347" y="122"/>
                      <a:pt x="4955" y="7782"/>
                      <a:pt x="3496" y="10335"/>
                    </a:cubicBezTo>
                    <a:cubicBezTo>
                      <a:pt x="2006" y="12858"/>
                      <a:pt x="61" y="15594"/>
                      <a:pt x="31" y="15654"/>
                    </a:cubicBezTo>
                    <a:cubicBezTo>
                      <a:pt x="0" y="15685"/>
                      <a:pt x="0" y="15715"/>
                      <a:pt x="31" y="15746"/>
                    </a:cubicBezTo>
                    <a:lnTo>
                      <a:pt x="61" y="15746"/>
                    </a:lnTo>
                    <a:cubicBezTo>
                      <a:pt x="91" y="15746"/>
                      <a:pt x="122" y="15746"/>
                      <a:pt x="91" y="15806"/>
                    </a:cubicBezTo>
                    <a:cubicBezTo>
                      <a:pt x="152" y="15746"/>
                      <a:pt x="2128" y="13010"/>
                      <a:pt x="3587" y="10426"/>
                    </a:cubicBezTo>
                    <a:cubicBezTo>
                      <a:pt x="5107" y="7843"/>
                      <a:pt x="4559" y="366"/>
                      <a:pt x="4499" y="62"/>
                    </a:cubicBezTo>
                    <a:cubicBezTo>
                      <a:pt x="4499" y="31"/>
                      <a:pt x="4468" y="1"/>
                      <a:pt x="44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55"/>
              <p:cNvSpPr/>
              <p:nvPr/>
            </p:nvSpPr>
            <p:spPr>
              <a:xfrm>
                <a:off x="1485175" y="2228025"/>
                <a:ext cx="117050" cy="110775"/>
              </a:xfrm>
              <a:custGeom>
                <a:avLst/>
                <a:gdLst/>
                <a:ahLst/>
                <a:cxnLst/>
                <a:rect l="l" t="t" r="r" b="b"/>
                <a:pathLst>
                  <a:path w="4682" h="4431" extrusionOk="0">
                    <a:moveTo>
                      <a:pt x="4590" y="1"/>
                    </a:moveTo>
                    <a:cubicBezTo>
                      <a:pt x="4567" y="1"/>
                      <a:pt x="4544" y="8"/>
                      <a:pt x="4529" y="23"/>
                    </a:cubicBezTo>
                    <a:cubicBezTo>
                      <a:pt x="3648" y="966"/>
                      <a:pt x="92" y="4248"/>
                      <a:pt x="61" y="4279"/>
                    </a:cubicBezTo>
                    <a:cubicBezTo>
                      <a:pt x="0" y="4339"/>
                      <a:pt x="0" y="4370"/>
                      <a:pt x="61" y="4400"/>
                    </a:cubicBezTo>
                    <a:cubicBezTo>
                      <a:pt x="92" y="4431"/>
                      <a:pt x="92" y="4431"/>
                      <a:pt x="122" y="4431"/>
                    </a:cubicBezTo>
                    <a:cubicBezTo>
                      <a:pt x="152" y="4431"/>
                      <a:pt x="152" y="4431"/>
                      <a:pt x="152" y="4400"/>
                    </a:cubicBezTo>
                    <a:cubicBezTo>
                      <a:pt x="183" y="4370"/>
                      <a:pt x="3769" y="1087"/>
                      <a:pt x="4651" y="145"/>
                    </a:cubicBezTo>
                    <a:cubicBezTo>
                      <a:pt x="4681" y="114"/>
                      <a:pt x="4681" y="54"/>
                      <a:pt x="4651" y="23"/>
                    </a:cubicBezTo>
                    <a:cubicBezTo>
                      <a:pt x="4636" y="8"/>
                      <a:pt x="4613" y="1"/>
                      <a:pt x="45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55"/>
              <p:cNvSpPr/>
              <p:nvPr/>
            </p:nvSpPr>
            <p:spPr>
              <a:xfrm>
                <a:off x="1039875" y="1386825"/>
                <a:ext cx="199875" cy="112300"/>
              </a:xfrm>
              <a:custGeom>
                <a:avLst/>
                <a:gdLst/>
                <a:ahLst/>
                <a:cxnLst/>
                <a:rect l="l" t="t" r="r" b="b"/>
                <a:pathLst>
                  <a:path w="7995" h="4492" extrusionOk="0">
                    <a:moveTo>
                      <a:pt x="7888" y="1"/>
                    </a:moveTo>
                    <a:cubicBezTo>
                      <a:pt x="7873" y="1"/>
                      <a:pt x="7858" y="8"/>
                      <a:pt x="7843" y="23"/>
                    </a:cubicBezTo>
                    <a:cubicBezTo>
                      <a:pt x="7782" y="54"/>
                      <a:pt x="3648" y="3792"/>
                      <a:pt x="92" y="4340"/>
                    </a:cubicBezTo>
                    <a:cubicBezTo>
                      <a:pt x="31" y="4340"/>
                      <a:pt x="0" y="4400"/>
                      <a:pt x="0" y="4431"/>
                    </a:cubicBezTo>
                    <a:cubicBezTo>
                      <a:pt x="0" y="4461"/>
                      <a:pt x="31" y="4492"/>
                      <a:pt x="92" y="4492"/>
                    </a:cubicBezTo>
                    <a:cubicBezTo>
                      <a:pt x="3739" y="3944"/>
                      <a:pt x="7873" y="175"/>
                      <a:pt x="7934" y="145"/>
                    </a:cubicBezTo>
                    <a:cubicBezTo>
                      <a:pt x="7995" y="84"/>
                      <a:pt x="7995" y="54"/>
                      <a:pt x="7934" y="23"/>
                    </a:cubicBezTo>
                    <a:cubicBezTo>
                      <a:pt x="7919" y="8"/>
                      <a:pt x="7903" y="1"/>
                      <a:pt x="78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55"/>
              <p:cNvSpPr/>
              <p:nvPr/>
            </p:nvSpPr>
            <p:spPr>
              <a:xfrm>
                <a:off x="1507200" y="2793575"/>
                <a:ext cx="720400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816" h="2448" extrusionOk="0">
                    <a:moveTo>
                      <a:pt x="21308" y="1"/>
                    </a:moveTo>
                    <a:cubicBezTo>
                      <a:pt x="21013" y="1"/>
                      <a:pt x="20709" y="6"/>
                      <a:pt x="20396" y="16"/>
                    </a:cubicBezTo>
                    <a:cubicBezTo>
                      <a:pt x="17934" y="107"/>
                      <a:pt x="14256" y="654"/>
                      <a:pt x="10670" y="1201"/>
                    </a:cubicBezTo>
                    <a:cubicBezTo>
                      <a:pt x="7000" y="1735"/>
                      <a:pt x="3471" y="2287"/>
                      <a:pt x="1496" y="2287"/>
                    </a:cubicBezTo>
                    <a:cubicBezTo>
                      <a:pt x="887" y="2287"/>
                      <a:pt x="425" y="2235"/>
                      <a:pt x="153" y="2113"/>
                    </a:cubicBezTo>
                    <a:cubicBezTo>
                      <a:pt x="144" y="2104"/>
                      <a:pt x="130" y="2100"/>
                      <a:pt x="114" y="2100"/>
                    </a:cubicBezTo>
                    <a:cubicBezTo>
                      <a:pt x="77" y="2100"/>
                      <a:pt x="31" y="2122"/>
                      <a:pt x="31" y="2143"/>
                    </a:cubicBezTo>
                    <a:cubicBezTo>
                      <a:pt x="1" y="2174"/>
                      <a:pt x="31" y="2265"/>
                      <a:pt x="92" y="2265"/>
                    </a:cubicBezTo>
                    <a:cubicBezTo>
                      <a:pt x="335" y="2386"/>
                      <a:pt x="882" y="2447"/>
                      <a:pt x="1521" y="2447"/>
                    </a:cubicBezTo>
                    <a:cubicBezTo>
                      <a:pt x="3527" y="2447"/>
                      <a:pt x="7022" y="1961"/>
                      <a:pt x="10730" y="1383"/>
                    </a:cubicBezTo>
                    <a:cubicBezTo>
                      <a:pt x="14256" y="867"/>
                      <a:pt x="17934" y="289"/>
                      <a:pt x="20396" y="198"/>
                    </a:cubicBezTo>
                    <a:cubicBezTo>
                      <a:pt x="20702" y="188"/>
                      <a:pt x="20999" y="184"/>
                      <a:pt x="21288" y="184"/>
                    </a:cubicBezTo>
                    <a:cubicBezTo>
                      <a:pt x="26377" y="184"/>
                      <a:pt x="28666" y="1627"/>
                      <a:pt x="28694" y="1627"/>
                    </a:cubicBezTo>
                    <a:cubicBezTo>
                      <a:pt x="28725" y="1627"/>
                      <a:pt x="28755" y="1627"/>
                      <a:pt x="28816" y="1566"/>
                    </a:cubicBezTo>
                    <a:cubicBezTo>
                      <a:pt x="28816" y="1535"/>
                      <a:pt x="28816" y="1505"/>
                      <a:pt x="28755" y="1475"/>
                    </a:cubicBezTo>
                    <a:cubicBezTo>
                      <a:pt x="28755" y="1417"/>
                      <a:pt x="26418" y="1"/>
                      <a:pt x="213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55"/>
              <p:cNvSpPr/>
              <p:nvPr/>
            </p:nvSpPr>
            <p:spPr>
              <a:xfrm>
                <a:off x="1520875" y="2540525"/>
                <a:ext cx="224975" cy="191150"/>
              </a:xfrm>
              <a:custGeom>
                <a:avLst/>
                <a:gdLst/>
                <a:ahLst/>
                <a:cxnLst/>
                <a:rect l="l" t="t" r="r" b="b"/>
                <a:pathLst>
                  <a:path w="8999" h="7646" extrusionOk="0">
                    <a:moveTo>
                      <a:pt x="81" y="1"/>
                    </a:moveTo>
                    <a:cubicBezTo>
                      <a:pt x="62" y="1"/>
                      <a:pt x="47" y="16"/>
                      <a:pt x="31" y="46"/>
                    </a:cubicBezTo>
                    <a:cubicBezTo>
                      <a:pt x="1" y="77"/>
                      <a:pt x="1" y="107"/>
                      <a:pt x="31" y="137"/>
                    </a:cubicBezTo>
                    <a:cubicBezTo>
                      <a:pt x="2493" y="3177"/>
                      <a:pt x="5503" y="5700"/>
                      <a:pt x="8876" y="7645"/>
                    </a:cubicBezTo>
                    <a:lnTo>
                      <a:pt x="8907" y="7645"/>
                    </a:lnTo>
                    <a:cubicBezTo>
                      <a:pt x="8968" y="7645"/>
                      <a:pt x="8998" y="7645"/>
                      <a:pt x="8968" y="7584"/>
                    </a:cubicBezTo>
                    <a:cubicBezTo>
                      <a:pt x="8968" y="7554"/>
                      <a:pt x="8968" y="7524"/>
                      <a:pt x="8907" y="7493"/>
                    </a:cubicBezTo>
                    <a:cubicBezTo>
                      <a:pt x="5563" y="5548"/>
                      <a:pt x="2615" y="3025"/>
                      <a:pt x="153" y="46"/>
                    </a:cubicBezTo>
                    <a:cubicBezTo>
                      <a:pt x="123" y="16"/>
                      <a:pt x="100" y="1"/>
                      <a:pt x="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55"/>
              <p:cNvSpPr/>
              <p:nvPr/>
            </p:nvSpPr>
            <p:spPr>
              <a:xfrm>
                <a:off x="1531525" y="2596375"/>
                <a:ext cx="110200" cy="193050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7722" extrusionOk="0">
                    <a:moveTo>
                      <a:pt x="61" y="1"/>
                    </a:moveTo>
                    <a:cubicBezTo>
                      <a:pt x="0" y="31"/>
                      <a:pt x="0" y="62"/>
                      <a:pt x="0" y="122"/>
                    </a:cubicBezTo>
                    <a:cubicBezTo>
                      <a:pt x="760" y="2919"/>
                      <a:pt x="2250" y="5533"/>
                      <a:pt x="4286" y="7660"/>
                    </a:cubicBezTo>
                    <a:cubicBezTo>
                      <a:pt x="4317" y="7721"/>
                      <a:pt x="4317" y="7721"/>
                      <a:pt x="4347" y="7721"/>
                    </a:cubicBezTo>
                    <a:cubicBezTo>
                      <a:pt x="4347" y="7721"/>
                      <a:pt x="4377" y="7721"/>
                      <a:pt x="4377" y="7630"/>
                    </a:cubicBezTo>
                    <a:cubicBezTo>
                      <a:pt x="4408" y="7600"/>
                      <a:pt x="4408" y="7569"/>
                      <a:pt x="4377" y="7508"/>
                    </a:cubicBezTo>
                    <a:cubicBezTo>
                      <a:pt x="2402" y="5442"/>
                      <a:pt x="912" y="2858"/>
                      <a:pt x="152" y="31"/>
                    </a:cubicBezTo>
                    <a:cubicBezTo>
                      <a:pt x="122" y="1"/>
                      <a:pt x="92" y="1"/>
                      <a:pt x="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55"/>
              <p:cNvSpPr/>
              <p:nvPr/>
            </p:nvSpPr>
            <p:spPr>
              <a:xfrm>
                <a:off x="1405375" y="2125450"/>
                <a:ext cx="134525" cy="834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337" extrusionOk="0">
                    <a:moveTo>
                      <a:pt x="5274" y="0"/>
                    </a:moveTo>
                    <a:cubicBezTo>
                      <a:pt x="5259" y="0"/>
                      <a:pt x="5244" y="8"/>
                      <a:pt x="5229" y="23"/>
                    </a:cubicBezTo>
                    <a:cubicBezTo>
                      <a:pt x="3800" y="1512"/>
                      <a:pt x="2037" y="2576"/>
                      <a:pt x="62" y="3154"/>
                    </a:cubicBezTo>
                    <a:cubicBezTo>
                      <a:pt x="1" y="3184"/>
                      <a:pt x="1" y="3214"/>
                      <a:pt x="1" y="3275"/>
                    </a:cubicBezTo>
                    <a:cubicBezTo>
                      <a:pt x="1" y="3306"/>
                      <a:pt x="62" y="3336"/>
                      <a:pt x="92" y="3336"/>
                    </a:cubicBezTo>
                    <a:cubicBezTo>
                      <a:pt x="2098" y="2759"/>
                      <a:pt x="3922" y="1664"/>
                      <a:pt x="5320" y="144"/>
                    </a:cubicBezTo>
                    <a:cubicBezTo>
                      <a:pt x="5381" y="114"/>
                      <a:pt x="5381" y="84"/>
                      <a:pt x="5320" y="23"/>
                    </a:cubicBezTo>
                    <a:cubicBezTo>
                      <a:pt x="5305" y="8"/>
                      <a:pt x="5290" y="0"/>
                      <a:pt x="52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55"/>
              <p:cNvSpPr/>
              <p:nvPr/>
            </p:nvSpPr>
            <p:spPr>
              <a:xfrm>
                <a:off x="1377275" y="1970225"/>
                <a:ext cx="105650" cy="206725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8269" extrusionOk="0">
                    <a:moveTo>
                      <a:pt x="4134" y="1"/>
                    </a:moveTo>
                    <a:cubicBezTo>
                      <a:pt x="4073" y="1"/>
                      <a:pt x="4012" y="62"/>
                      <a:pt x="4012" y="92"/>
                    </a:cubicBezTo>
                    <a:cubicBezTo>
                      <a:pt x="3344" y="3040"/>
                      <a:pt x="1976" y="5776"/>
                      <a:pt x="31" y="8116"/>
                    </a:cubicBezTo>
                    <a:cubicBezTo>
                      <a:pt x="0" y="8147"/>
                      <a:pt x="0" y="8177"/>
                      <a:pt x="31" y="8208"/>
                    </a:cubicBezTo>
                    <a:cubicBezTo>
                      <a:pt x="31" y="8268"/>
                      <a:pt x="61" y="8268"/>
                      <a:pt x="61" y="8268"/>
                    </a:cubicBezTo>
                    <a:cubicBezTo>
                      <a:pt x="122" y="8268"/>
                      <a:pt x="122" y="8268"/>
                      <a:pt x="183" y="8177"/>
                    </a:cubicBezTo>
                    <a:cubicBezTo>
                      <a:pt x="2158" y="5867"/>
                      <a:pt x="3526" y="3101"/>
                      <a:pt x="4225" y="122"/>
                    </a:cubicBezTo>
                    <a:cubicBezTo>
                      <a:pt x="4225" y="62"/>
                      <a:pt x="4164" y="1"/>
                      <a:pt x="41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55"/>
              <p:cNvSpPr/>
              <p:nvPr/>
            </p:nvSpPr>
            <p:spPr>
              <a:xfrm>
                <a:off x="2333200" y="2471750"/>
                <a:ext cx="22075" cy="192275"/>
              </a:xfrm>
              <a:custGeom>
                <a:avLst/>
                <a:gdLst/>
                <a:ahLst/>
                <a:cxnLst/>
                <a:rect l="l" t="t" r="r" b="b"/>
                <a:pathLst>
                  <a:path w="883" h="7691" extrusionOk="0">
                    <a:moveTo>
                      <a:pt x="822" y="1"/>
                    </a:moveTo>
                    <a:cubicBezTo>
                      <a:pt x="730" y="1"/>
                      <a:pt x="700" y="31"/>
                      <a:pt x="700" y="92"/>
                    </a:cubicBezTo>
                    <a:cubicBezTo>
                      <a:pt x="183" y="2554"/>
                      <a:pt x="1" y="5107"/>
                      <a:pt x="274" y="7600"/>
                    </a:cubicBezTo>
                    <a:cubicBezTo>
                      <a:pt x="274" y="7630"/>
                      <a:pt x="335" y="7691"/>
                      <a:pt x="366" y="7691"/>
                    </a:cubicBezTo>
                    <a:cubicBezTo>
                      <a:pt x="426" y="7691"/>
                      <a:pt x="487" y="7661"/>
                      <a:pt x="487" y="7600"/>
                    </a:cubicBezTo>
                    <a:cubicBezTo>
                      <a:pt x="214" y="5107"/>
                      <a:pt x="366" y="2585"/>
                      <a:pt x="882" y="122"/>
                    </a:cubicBezTo>
                    <a:cubicBezTo>
                      <a:pt x="882" y="62"/>
                      <a:pt x="852" y="1"/>
                      <a:pt x="8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55"/>
              <p:cNvSpPr/>
              <p:nvPr/>
            </p:nvSpPr>
            <p:spPr>
              <a:xfrm>
                <a:off x="2387925" y="2505950"/>
                <a:ext cx="60825" cy="131500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5260" extrusionOk="0">
                    <a:moveTo>
                      <a:pt x="61" y="1"/>
                    </a:moveTo>
                    <a:cubicBezTo>
                      <a:pt x="31" y="1"/>
                      <a:pt x="0" y="31"/>
                      <a:pt x="0" y="92"/>
                    </a:cubicBezTo>
                    <a:cubicBezTo>
                      <a:pt x="335" y="1946"/>
                      <a:pt x="1125" y="3739"/>
                      <a:pt x="2280" y="5198"/>
                    </a:cubicBezTo>
                    <a:cubicBezTo>
                      <a:pt x="2310" y="5259"/>
                      <a:pt x="2310" y="5259"/>
                      <a:pt x="2341" y="5259"/>
                    </a:cubicBezTo>
                    <a:lnTo>
                      <a:pt x="2402" y="5259"/>
                    </a:lnTo>
                    <a:cubicBezTo>
                      <a:pt x="2432" y="5198"/>
                      <a:pt x="2432" y="5168"/>
                      <a:pt x="2402" y="5138"/>
                    </a:cubicBezTo>
                    <a:cubicBezTo>
                      <a:pt x="1247" y="3648"/>
                      <a:pt x="487" y="1916"/>
                      <a:pt x="152" y="92"/>
                    </a:cubicBezTo>
                    <a:cubicBezTo>
                      <a:pt x="152" y="61"/>
                      <a:pt x="122" y="1"/>
                      <a:pt x="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55"/>
              <p:cNvSpPr/>
              <p:nvPr/>
            </p:nvSpPr>
            <p:spPr>
              <a:xfrm>
                <a:off x="1038350" y="1176900"/>
                <a:ext cx="110225" cy="51700"/>
              </a:xfrm>
              <a:custGeom>
                <a:avLst/>
                <a:gdLst/>
                <a:ahLst/>
                <a:cxnLst/>
                <a:rect l="l" t="t" r="r" b="b"/>
                <a:pathLst>
                  <a:path w="4409" h="2068" fill="none" extrusionOk="0">
                    <a:moveTo>
                      <a:pt x="1" y="2068"/>
                    </a:moveTo>
                    <a:cubicBezTo>
                      <a:pt x="1" y="2068"/>
                      <a:pt x="2463" y="1"/>
                      <a:pt x="4408" y="1429"/>
                    </a:cubicBezTo>
                  </a:path>
                </a:pathLst>
              </a:custGeom>
              <a:noFill/>
              <a:ln w="4550" cap="rnd" cmpd="sng">
                <a:solidFill>
                  <a:srgbClr val="6C4820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55"/>
              <p:cNvSpPr/>
              <p:nvPr/>
            </p:nvSpPr>
            <p:spPr>
              <a:xfrm>
                <a:off x="1038500" y="1164100"/>
                <a:ext cx="164025" cy="155025"/>
              </a:xfrm>
              <a:custGeom>
                <a:avLst/>
                <a:gdLst/>
                <a:ahLst/>
                <a:cxnLst/>
                <a:rect l="l" t="t" r="r" b="b"/>
                <a:pathLst>
                  <a:path w="6561" h="6201" extrusionOk="0">
                    <a:moveTo>
                      <a:pt x="4108" y="1"/>
                    </a:moveTo>
                    <a:cubicBezTo>
                      <a:pt x="2596" y="1"/>
                      <a:pt x="0" y="1610"/>
                      <a:pt x="25" y="2306"/>
                    </a:cubicBezTo>
                    <a:cubicBezTo>
                      <a:pt x="54" y="3393"/>
                      <a:pt x="1562" y="6201"/>
                      <a:pt x="2272" y="6201"/>
                    </a:cubicBezTo>
                    <a:cubicBezTo>
                      <a:pt x="2317" y="6201"/>
                      <a:pt x="2358" y="6190"/>
                      <a:pt x="2396" y="6166"/>
                    </a:cubicBezTo>
                    <a:cubicBezTo>
                      <a:pt x="3095" y="5741"/>
                      <a:pt x="1636" y="2520"/>
                      <a:pt x="1636" y="2519"/>
                    </a:cubicBezTo>
                    <a:lnTo>
                      <a:pt x="1636" y="2519"/>
                    </a:lnTo>
                    <a:cubicBezTo>
                      <a:pt x="1636" y="2520"/>
                      <a:pt x="3465" y="5600"/>
                      <a:pt x="4347" y="5600"/>
                    </a:cubicBezTo>
                    <a:cubicBezTo>
                      <a:pt x="4437" y="5600"/>
                      <a:pt x="4517" y="5568"/>
                      <a:pt x="4584" y="5498"/>
                    </a:cubicBezTo>
                    <a:cubicBezTo>
                      <a:pt x="5010" y="5011"/>
                      <a:pt x="2792" y="2003"/>
                      <a:pt x="2791" y="2002"/>
                    </a:cubicBezTo>
                    <a:lnTo>
                      <a:pt x="2791" y="2002"/>
                    </a:lnTo>
                    <a:cubicBezTo>
                      <a:pt x="2792" y="2003"/>
                      <a:pt x="4856" y="4429"/>
                      <a:pt x="5537" y="4429"/>
                    </a:cubicBezTo>
                    <a:cubicBezTo>
                      <a:pt x="5595" y="4429"/>
                      <a:pt x="5643" y="4411"/>
                      <a:pt x="5679" y="4373"/>
                    </a:cubicBezTo>
                    <a:cubicBezTo>
                      <a:pt x="6135" y="3887"/>
                      <a:pt x="3704" y="1243"/>
                      <a:pt x="3703" y="1242"/>
                    </a:cubicBezTo>
                    <a:lnTo>
                      <a:pt x="3703" y="1242"/>
                    </a:lnTo>
                    <a:cubicBezTo>
                      <a:pt x="3704" y="1243"/>
                      <a:pt x="5380" y="2825"/>
                      <a:pt x="6090" y="2825"/>
                    </a:cubicBezTo>
                    <a:cubicBezTo>
                      <a:pt x="6185" y="2825"/>
                      <a:pt x="6263" y="2796"/>
                      <a:pt x="6317" y="2732"/>
                    </a:cubicBezTo>
                    <a:cubicBezTo>
                      <a:pt x="6560" y="2458"/>
                      <a:pt x="5891" y="1334"/>
                      <a:pt x="4919" y="270"/>
                    </a:cubicBezTo>
                    <a:cubicBezTo>
                      <a:pt x="4730" y="81"/>
                      <a:pt x="4446" y="1"/>
                      <a:pt x="4108" y="1"/>
                    </a:cubicBezTo>
                    <a:close/>
                  </a:path>
                </a:pathLst>
              </a:custGeom>
              <a:solidFill>
                <a:srgbClr val="8856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55"/>
              <p:cNvSpPr/>
              <p:nvPr/>
            </p:nvSpPr>
            <p:spPr>
              <a:xfrm>
                <a:off x="1039125" y="1170825"/>
                <a:ext cx="163400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6293" fill="none" extrusionOk="0">
                    <a:moveTo>
                      <a:pt x="0" y="2037"/>
                    </a:moveTo>
                    <a:cubicBezTo>
                      <a:pt x="30" y="3192"/>
                      <a:pt x="1733" y="6293"/>
                      <a:pt x="2371" y="5897"/>
                    </a:cubicBezTo>
                    <a:cubicBezTo>
                      <a:pt x="3070" y="5472"/>
                      <a:pt x="1611" y="2250"/>
                      <a:pt x="1611" y="2250"/>
                    </a:cubicBezTo>
                    <a:cubicBezTo>
                      <a:pt x="1611" y="2250"/>
                      <a:pt x="3830" y="5989"/>
                      <a:pt x="4559" y="5229"/>
                    </a:cubicBezTo>
                    <a:cubicBezTo>
                      <a:pt x="4985" y="4742"/>
                      <a:pt x="2766" y="1733"/>
                      <a:pt x="2766" y="1733"/>
                    </a:cubicBezTo>
                    <a:cubicBezTo>
                      <a:pt x="2766" y="1733"/>
                      <a:pt x="5198" y="4590"/>
                      <a:pt x="5654" y="4104"/>
                    </a:cubicBezTo>
                    <a:cubicBezTo>
                      <a:pt x="6110" y="3618"/>
                      <a:pt x="3678" y="973"/>
                      <a:pt x="3678" y="973"/>
                    </a:cubicBezTo>
                    <a:cubicBezTo>
                      <a:pt x="3678" y="973"/>
                      <a:pt x="5836" y="3010"/>
                      <a:pt x="6292" y="2463"/>
                    </a:cubicBezTo>
                    <a:cubicBezTo>
                      <a:pt x="6535" y="2189"/>
                      <a:pt x="5866" y="1065"/>
                      <a:pt x="4894" y="1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55"/>
              <p:cNvSpPr/>
              <p:nvPr/>
            </p:nvSpPr>
            <p:spPr>
              <a:xfrm>
                <a:off x="1426650" y="4154925"/>
                <a:ext cx="101100" cy="78275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3131" extrusionOk="0">
                    <a:moveTo>
                      <a:pt x="3466" y="0"/>
                    </a:moveTo>
                    <a:cubicBezTo>
                      <a:pt x="822" y="1216"/>
                      <a:pt x="1" y="2371"/>
                      <a:pt x="1" y="2371"/>
                    </a:cubicBezTo>
                    <a:cubicBezTo>
                      <a:pt x="1" y="2371"/>
                      <a:pt x="122" y="2736"/>
                      <a:pt x="3800" y="3131"/>
                    </a:cubicBezTo>
                    <a:cubicBezTo>
                      <a:pt x="4043" y="2037"/>
                      <a:pt x="3922" y="912"/>
                      <a:pt x="346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55"/>
              <p:cNvSpPr/>
              <p:nvPr/>
            </p:nvSpPr>
            <p:spPr>
              <a:xfrm>
                <a:off x="1423625" y="4206575"/>
                <a:ext cx="37540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5016" h="1825" extrusionOk="0">
                    <a:moveTo>
                      <a:pt x="15016" y="1"/>
                    </a:moveTo>
                    <a:lnTo>
                      <a:pt x="15016" y="1"/>
                    </a:lnTo>
                    <a:cubicBezTo>
                      <a:pt x="13275" y="450"/>
                      <a:pt x="10576" y="934"/>
                      <a:pt x="7191" y="934"/>
                    </a:cubicBezTo>
                    <a:cubicBezTo>
                      <a:pt x="5080" y="934"/>
                      <a:pt x="2702" y="746"/>
                      <a:pt x="122" y="244"/>
                    </a:cubicBezTo>
                    <a:cubicBezTo>
                      <a:pt x="0" y="700"/>
                      <a:pt x="31" y="1004"/>
                      <a:pt x="31" y="1004"/>
                    </a:cubicBezTo>
                    <a:cubicBezTo>
                      <a:pt x="31" y="1004"/>
                      <a:pt x="851" y="1825"/>
                      <a:pt x="7143" y="1825"/>
                    </a:cubicBezTo>
                    <a:cubicBezTo>
                      <a:pt x="12766" y="1825"/>
                      <a:pt x="14864" y="1095"/>
                      <a:pt x="14864" y="1095"/>
                    </a:cubicBezTo>
                    <a:cubicBezTo>
                      <a:pt x="14925" y="730"/>
                      <a:pt x="14955" y="335"/>
                      <a:pt x="150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55"/>
              <p:cNvSpPr/>
              <p:nvPr/>
            </p:nvSpPr>
            <p:spPr>
              <a:xfrm>
                <a:off x="1549000" y="4138200"/>
                <a:ext cx="31950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2311" extrusionOk="0">
                    <a:moveTo>
                      <a:pt x="122" y="0"/>
                    </a:moveTo>
                    <a:cubicBezTo>
                      <a:pt x="61" y="0"/>
                      <a:pt x="31" y="0"/>
                      <a:pt x="1" y="31"/>
                    </a:cubicBezTo>
                    <a:cubicBezTo>
                      <a:pt x="1" y="61"/>
                      <a:pt x="1" y="122"/>
                      <a:pt x="31" y="152"/>
                    </a:cubicBezTo>
                    <a:cubicBezTo>
                      <a:pt x="61" y="183"/>
                      <a:pt x="1095" y="791"/>
                      <a:pt x="973" y="2250"/>
                    </a:cubicBezTo>
                    <a:cubicBezTo>
                      <a:pt x="973" y="2280"/>
                      <a:pt x="1034" y="2310"/>
                      <a:pt x="1064" y="2310"/>
                    </a:cubicBezTo>
                    <a:cubicBezTo>
                      <a:pt x="1095" y="2310"/>
                      <a:pt x="1156" y="2280"/>
                      <a:pt x="1125" y="2219"/>
                    </a:cubicBezTo>
                    <a:cubicBezTo>
                      <a:pt x="1277" y="699"/>
                      <a:pt x="122" y="0"/>
                      <a:pt x="1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55"/>
              <p:cNvSpPr/>
              <p:nvPr/>
            </p:nvSpPr>
            <p:spPr>
              <a:xfrm>
                <a:off x="1580150" y="4127550"/>
                <a:ext cx="28900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2311" extrusionOk="0">
                    <a:moveTo>
                      <a:pt x="122" y="1"/>
                    </a:moveTo>
                    <a:cubicBezTo>
                      <a:pt x="92" y="1"/>
                      <a:pt x="62" y="1"/>
                      <a:pt x="1" y="31"/>
                    </a:cubicBezTo>
                    <a:cubicBezTo>
                      <a:pt x="1" y="92"/>
                      <a:pt x="1" y="122"/>
                      <a:pt x="62" y="153"/>
                    </a:cubicBezTo>
                    <a:cubicBezTo>
                      <a:pt x="62" y="153"/>
                      <a:pt x="943" y="730"/>
                      <a:pt x="943" y="2250"/>
                    </a:cubicBezTo>
                    <a:cubicBezTo>
                      <a:pt x="943" y="2281"/>
                      <a:pt x="1004" y="2311"/>
                      <a:pt x="1034" y="2311"/>
                    </a:cubicBezTo>
                    <a:cubicBezTo>
                      <a:pt x="1125" y="2311"/>
                      <a:pt x="1156" y="2281"/>
                      <a:pt x="1095" y="2250"/>
                    </a:cubicBezTo>
                    <a:cubicBezTo>
                      <a:pt x="1095" y="609"/>
                      <a:pt x="153" y="31"/>
                      <a:pt x="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55"/>
              <p:cNvSpPr/>
              <p:nvPr/>
            </p:nvSpPr>
            <p:spPr>
              <a:xfrm>
                <a:off x="1578625" y="4093375"/>
                <a:ext cx="31950" cy="50175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2007" extrusionOk="0">
                    <a:moveTo>
                      <a:pt x="639" y="152"/>
                    </a:moveTo>
                    <a:cubicBezTo>
                      <a:pt x="761" y="152"/>
                      <a:pt x="791" y="182"/>
                      <a:pt x="791" y="243"/>
                    </a:cubicBezTo>
                    <a:cubicBezTo>
                      <a:pt x="974" y="486"/>
                      <a:pt x="761" y="1216"/>
                      <a:pt x="609" y="1672"/>
                    </a:cubicBezTo>
                    <a:cubicBezTo>
                      <a:pt x="457" y="1246"/>
                      <a:pt x="214" y="547"/>
                      <a:pt x="396" y="274"/>
                    </a:cubicBezTo>
                    <a:cubicBezTo>
                      <a:pt x="457" y="182"/>
                      <a:pt x="518" y="152"/>
                      <a:pt x="639" y="152"/>
                    </a:cubicBezTo>
                    <a:close/>
                    <a:moveTo>
                      <a:pt x="639" y="0"/>
                    </a:moveTo>
                    <a:cubicBezTo>
                      <a:pt x="487" y="0"/>
                      <a:pt x="366" y="91"/>
                      <a:pt x="305" y="182"/>
                    </a:cubicBezTo>
                    <a:cubicBezTo>
                      <a:pt x="1" y="638"/>
                      <a:pt x="487" y="1824"/>
                      <a:pt x="548" y="1976"/>
                    </a:cubicBezTo>
                    <a:cubicBezTo>
                      <a:pt x="548" y="1976"/>
                      <a:pt x="609" y="2006"/>
                      <a:pt x="639" y="2006"/>
                    </a:cubicBezTo>
                    <a:cubicBezTo>
                      <a:pt x="670" y="2006"/>
                      <a:pt x="730" y="1976"/>
                      <a:pt x="700" y="1976"/>
                    </a:cubicBezTo>
                    <a:cubicBezTo>
                      <a:pt x="791" y="1824"/>
                      <a:pt x="1278" y="608"/>
                      <a:pt x="974" y="152"/>
                    </a:cubicBezTo>
                    <a:cubicBezTo>
                      <a:pt x="943" y="91"/>
                      <a:pt x="822" y="0"/>
                      <a:pt x="6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55"/>
              <p:cNvSpPr/>
              <p:nvPr/>
            </p:nvSpPr>
            <p:spPr>
              <a:xfrm>
                <a:off x="1592325" y="4115250"/>
                <a:ext cx="47125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1885" h="1132" extrusionOk="0">
                    <a:moveTo>
                      <a:pt x="1459" y="158"/>
                    </a:moveTo>
                    <a:cubicBezTo>
                      <a:pt x="1581" y="158"/>
                      <a:pt x="1611" y="189"/>
                      <a:pt x="1702" y="280"/>
                    </a:cubicBezTo>
                    <a:cubicBezTo>
                      <a:pt x="1733" y="371"/>
                      <a:pt x="1733" y="462"/>
                      <a:pt x="1702" y="493"/>
                    </a:cubicBezTo>
                    <a:cubicBezTo>
                      <a:pt x="1550" y="766"/>
                      <a:pt x="790" y="918"/>
                      <a:pt x="334" y="949"/>
                    </a:cubicBezTo>
                    <a:cubicBezTo>
                      <a:pt x="608" y="645"/>
                      <a:pt x="1125" y="158"/>
                      <a:pt x="1459" y="158"/>
                    </a:cubicBezTo>
                    <a:close/>
                    <a:moveTo>
                      <a:pt x="1413" y="1"/>
                    </a:moveTo>
                    <a:cubicBezTo>
                      <a:pt x="842" y="1"/>
                      <a:pt x="87" y="924"/>
                      <a:pt x="0" y="1040"/>
                    </a:cubicBezTo>
                    <a:lnTo>
                      <a:pt x="0" y="1101"/>
                    </a:lnTo>
                    <a:cubicBezTo>
                      <a:pt x="0" y="1131"/>
                      <a:pt x="61" y="1131"/>
                      <a:pt x="91" y="1131"/>
                    </a:cubicBezTo>
                    <a:cubicBezTo>
                      <a:pt x="243" y="1131"/>
                      <a:pt x="1581" y="1040"/>
                      <a:pt x="1793" y="614"/>
                    </a:cubicBezTo>
                    <a:cubicBezTo>
                      <a:pt x="1824" y="523"/>
                      <a:pt x="1885" y="371"/>
                      <a:pt x="1793" y="219"/>
                    </a:cubicBezTo>
                    <a:cubicBezTo>
                      <a:pt x="1733" y="67"/>
                      <a:pt x="1641" y="7"/>
                      <a:pt x="1490" y="7"/>
                    </a:cubicBezTo>
                    <a:cubicBezTo>
                      <a:pt x="1464" y="3"/>
                      <a:pt x="1439" y="1"/>
                      <a:pt x="14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55"/>
              <p:cNvSpPr/>
              <p:nvPr/>
            </p:nvSpPr>
            <p:spPr>
              <a:xfrm>
                <a:off x="2244300" y="4154925"/>
                <a:ext cx="101100" cy="78275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3131" extrusionOk="0">
                    <a:moveTo>
                      <a:pt x="578" y="0"/>
                    </a:moveTo>
                    <a:cubicBezTo>
                      <a:pt x="122" y="912"/>
                      <a:pt x="1" y="2037"/>
                      <a:pt x="244" y="3131"/>
                    </a:cubicBezTo>
                    <a:cubicBezTo>
                      <a:pt x="3922" y="2736"/>
                      <a:pt x="4043" y="2371"/>
                      <a:pt x="4043" y="2371"/>
                    </a:cubicBezTo>
                    <a:cubicBezTo>
                      <a:pt x="4043" y="2371"/>
                      <a:pt x="3192" y="1216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55"/>
              <p:cNvSpPr/>
              <p:nvPr/>
            </p:nvSpPr>
            <p:spPr>
              <a:xfrm>
                <a:off x="1973025" y="4206575"/>
                <a:ext cx="37465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4986" h="182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1" y="335"/>
                      <a:pt x="61" y="730"/>
                      <a:pt x="152" y="1095"/>
                    </a:cubicBezTo>
                    <a:cubicBezTo>
                      <a:pt x="152" y="1095"/>
                      <a:pt x="2219" y="1825"/>
                      <a:pt x="7842" y="1825"/>
                    </a:cubicBezTo>
                    <a:cubicBezTo>
                      <a:pt x="14165" y="1825"/>
                      <a:pt x="14955" y="1004"/>
                      <a:pt x="14955" y="1004"/>
                    </a:cubicBezTo>
                    <a:cubicBezTo>
                      <a:pt x="14955" y="1004"/>
                      <a:pt x="14985" y="700"/>
                      <a:pt x="14894" y="244"/>
                    </a:cubicBezTo>
                    <a:cubicBezTo>
                      <a:pt x="12326" y="746"/>
                      <a:pt x="9951" y="934"/>
                      <a:pt x="7839" y="934"/>
                    </a:cubicBezTo>
                    <a:cubicBezTo>
                      <a:pt x="4451" y="934"/>
                      <a:pt x="1742" y="450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55"/>
              <p:cNvSpPr/>
              <p:nvPr/>
            </p:nvSpPr>
            <p:spPr>
              <a:xfrm>
                <a:off x="2191100" y="4137875"/>
                <a:ext cx="33475" cy="58100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2324" extrusionOk="0">
                    <a:moveTo>
                      <a:pt x="1214" y="1"/>
                    </a:moveTo>
                    <a:cubicBezTo>
                      <a:pt x="1204" y="1"/>
                      <a:pt x="1195" y="4"/>
                      <a:pt x="1186" y="13"/>
                    </a:cubicBezTo>
                    <a:cubicBezTo>
                      <a:pt x="1186" y="13"/>
                      <a:pt x="1" y="682"/>
                      <a:pt x="153" y="2263"/>
                    </a:cubicBezTo>
                    <a:cubicBezTo>
                      <a:pt x="153" y="2293"/>
                      <a:pt x="183" y="2323"/>
                      <a:pt x="244" y="2323"/>
                    </a:cubicBezTo>
                    <a:cubicBezTo>
                      <a:pt x="275" y="2323"/>
                      <a:pt x="305" y="2293"/>
                      <a:pt x="305" y="2263"/>
                    </a:cubicBezTo>
                    <a:cubicBezTo>
                      <a:pt x="183" y="804"/>
                      <a:pt x="1217" y="196"/>
                      <a:pt x="1247" y="165"/>
                    </a:cubicBezTo>
                    <a:cubicBezTo>
                      <a:pt x="1308" y="135"/>
                      <a:pt x="1338" y="74"/>
                      <a:pt x="1308" y="44"/>
                    </a:cubicBezTo>
                    <a:cubicBezTo>
                      <a:pt x="1265" y="22"/>
                      <a:pt x="1237" y="1"/>
                      <a:pt x="121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55"/>
              <p:cNvSpPr/>
              <p:nvPr/>
            </p:nvSpPr>
            <p:spPr>
              <a:xfrm>
                <a:off x="2163750" y="4127250"/>
                <a:ext cx="28150" cy="5807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2323" extrusionOk="0">
                    <a:moveTo>
                      <a:pt x="1020" y="0"/>
                    </a:moveTo>
                    <a:cubicBezTo>
                      <a:pt x="1006" y="0"/>
                      <a:pt x="991" y="4"/>
                      <a:pt x="973" y="13"/>
                    </a:cubicBezTo>
                    <a:cubicBezTo>
                      <a:pt x="943" y="43"/>
                      <a:pt x="1" y="621"/>
                      <a:pt x="1" y="2262"/>
                    </a:cubicBezTo>
                    <a:cubicBezTo>
                      <a:pt x="1" y="2293"/>
                      <a:pt x="31" y="2323"/>
                      <a:pt x="61" y="2323"/>
                    </a:cubicBezTo>
                    <a:cubicBezTo>
                      <a:pt x="122" y="2323"/>
                      <a:pt x="153" y="2293"/>
                      <a:pt x="153" y="2262"/>
                    </a:cubicBezTo>
                    <a:cubicBezTo>
                      <a:pt x="153" y="742"/>
                      <a:pt x="1065" y="165"/>
                      <a:pt x="1065" y="165"/>
                    </a:cubicBezTo>
                    <a:cubicBezTo>
                      <a:pt x="1095" y="134"/>
                      <a:pt x="1125" y="104"/>
                      <a:pt x="1095" y="43"/>
                    </a:cubicBezTo>
                    <a:cubicBezTo>
                      <a:pt x="1073" y="22"/>
                      <a:pt x="1052" y="0"/>
                      <a:pt x="102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55"/>
              <p:cNvSpPr/>
              <p:nvPr/>
            </p:nvSpPr>
            <p:spPr>
              <a:xfrm>
                <a:off x="2160725" y="4093375"/>
                <a:ext cx="31925" cy="50175"/>
              </a:xfrm>
              <a:custGeom>
                <a:avLst/>
                <a:gdLst/>
                <a:ahLst/>
                <a:cxnLst/>
                <a:rect l="l" t="t" r="r" b="b"/>
                <a:pathLst>
                  <a:path w="1277" h="2007" extrusionOk="0">
                    <a:moveTo>
                      <a:pt x="638" y="152"/>
                    </a:moveTo>
                    <a:cubicBezTo>
                      <a:pt x="760" y="152"/>
                      <a:pt x="851" y="182"/>
                      <a:pt x="851" y="274"/>
                    </a:cubicBezTo>
                    <a:cubicBezTo>
                      <a:pt x="1034" y="547"/>
                      <a:pt x="790" y="1246"/>
                      <a:pt x="638" y="1672"/>
                    </a:cubicBezTo>
                    <a:cubicBezTo>
                      <a:pt x="486" y="1216"/>
                      <a:pt x="274" y="486"/>
                      <a:pt x="456" y="243"/>
                    </a:cubicBezTo>
                    <a:cubicBezTo>
                      <a:pt x="486" y="182"/>
                      <a:pt x="547" y="152"/>
                      <a:pt x="638" y="152"/>
                    </a:cubicBezTo>
                    <a:close/>
                    <a:moveTo>
                      <a:pt x="638" y="0"/>
                    </a:moveTo>
                    <a:cubicBezTo>
                      <a:pt x="456" y="0"/>
                      <a:pt x="334" y="91"/>
                      <a:pt x="304" y="152"/>
                    </a:cubicBezTo>
                    <a:cubicBezTo>
                      <a:pt x="0" y="608"/>
                      <a:pt x="486" y="1824"/>
                      <a:pt x="578" y="1976"/>
                    </a:cubicBezTo>
                    <a:cubicBezTo>
                      <a:pt x="578" y="1976"/>
                      <a:pt x="608" y="2006"/>
                      <a:pt x="638" y="2006"/>
                    </a:cubicBezTo>
                    <a:cubicBezTo>
                      <a:pt x="699" y="2006"/>
                      <a:pt x="730" y="1976"/>
                      <a:pt x="730" y="1976"/>
                    </a:cubicBezTo>
                    <a:cubicBezTo>
                      <a:pt x="790" y="1824"/>
                      <a:pt x="1277" y="638"/>
                      <a:pt x="973" y="182"/>
                    </a:cubicBezTo>
                    <a:cubicBezTo>
                      <a:pt x="912" y="91"/>
                      <a:pt x="790" y="0"/>
                      <a:pt x="63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55"/>
              <p:cNvSpPr/>
              <p:nvPr/>
            </p:nvSpPr>
            <p:spPr>
              <a:xfrm>
                <a:off x="2131075" y="4114575"/>
                <a:ext cx="47900" cy="28975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1159" extrusionOk="0">
                    <a:moveTo>
                      <a:pt x="517" y="185"/>
                    </a:moveTo>
                    <a:cubicBezTo>
                      <a:pt x="821" y="185"/>
                      <a:pt x="1338" y="672"/>
                      <a:pt x="1642" y="1006"/>
                    </a:cubicBezTo>
                    <a:cubicBezTo>
                      <a:pt x="1186" y="976"/>
                      <a:pt x="426" y="824"/>
                      <a:pt x="274" y="550"/>
                    </a:cubicBezTo>
                    <a:cubicBezTo>
                      <a:pt x="244" y="520"/>
                      <a:pt x="213" y="459"/>
                      <a:pt x="274" y="337"/>
                    </a:cubicBezTo>
                    <a:cubicBezTo>
                      <a:pt x="365" y="216"/>
                      <a:pt x="396" y="185"/>
                      <a:pt x="517" y="185"/>
                    </a:cubicBezTo>
                    <a:close/>
                    <a:moveTo>
                      <a:pt x="445" y="0"/>
                    </a:moveTo>
                    <a:cubicBezTo>
                      <a:pt x="428" y="0"/>
                      <a:pt x="412" y="1"/>
                      <a:pt x="396" y="3"/>
                    </a:cubicBezTo>
                    <a:cubicBezTo>
                      <a:pt x="274" y="3"/>
                      <a:pt x="153" y="94"/>
                      <a:pt x="92" y="216"/>
                    </a:cubicBezTo>
                    <a:cubicBezTo>
                      <a:pt x="1" y="368"/>
                      <a:pt x="61" y="520"/>
                      <a:pt x="92" y="611"/>
                    </a:cubicBezTo>
                    <a:cubicBezTo>
                      <a:pt x="365" y="1067"/>
                      <a:pt x="1672" y="1158"/>
                      <a:pt x="1824" y="1158"/>
                    </a:cubicBezTo>
                    <a:cubicBezTo>
                      <a:pt x="1885" y="1158"/>
                      <a:pt x="1916" y="1158"/>
                      <a:pt x="1885" y="1097"/>
                    </a:cubicBezTo>
                    <a:cubicBezTo>
                      <a:pt x="1916" y="1097"/>
                      <a:pt x="1916" y="1067"/>
                      <a:pt x="1885" y="1006"/>
                    </a:cubicBezTo>
                    <a:cubicBezTo>
                      <a:pt x="1767" y="888"/>
                      <a:pt x="965" y="0"/>
                      <a:pt x="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0" name="Google Shape;1640;p55"/>
          <p:cNvSpPr txBox="1">
            <a:spLocks noGrp="1"/>
          </p:cNvSpPr>
          <p:nvPr>
            <p:ph type="subTitle" idx="1"/>
          </p:nvPr>
        </p:nvSpPr>
        <p:spPr>
          <a:xfrm>
            <a:off x="3947700" y="1294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" name="Google Shape;1645;p56"/>
          <p:cNvSpPr txBox="1">
            <a:spLocks noGrp="1"/>
          </p:cNvSpPr>
          <p:nvPr>
            <p:ph type="title"/>
          </p:nvPr>
        </p:nvSpPr>
        <p:spPr>
          <a:xfrm>
            <a:off x="2633275" y="216475"/>
            <a:ext cx="4342500" cy="125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IDENTIFY THE CAUSES </a:t>
            </a:r>
            <a:endParaRPr sz="3900"/>
          </a:p>
        </p:txBody>
      </p:sp>
      <p:sp>
        <p:nvSpPr>
          <p:cNvPr id="1646" name="Google Shape;1646;p56"/>
          <p:cNvSpPr txBox="1">
            <a:spLocks noGrp="1"/>
          </p:cNvSpPr>
          <p:nvPr>
            <p:ph type="title" idx="2"/>
          </p:nvPr>
        </p:nvSpPr>
        <p:spPr>
          <a:xfrm>
            <a:off x="715112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647" name="Google Shape;1647;p56"/>
          <p:cNvSpPr txBox="1">
            <a:spLocks noGrp="1"/>
          </p:cNvSpPr>
          <p:nvPr>
            <p:ph type="subTitle" idx="1"/>
          </p:nvPr>
        </p:nvSpPr>
        <p:spPr>
          <a:xfrm>
            <a:off x="2909600" y="2635000"/>
            <a:ext cx="3846600" cy="6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underlying factors that we believe contribute to bullying in our school: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False rumors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Talking behind someone’s back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Using bullying as a defense mechanism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Jealousy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Taking one’s emotions out on others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Just Because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8" name="Google Shape;1648;p56"/>
          <p:cNvGrpSpPr/>
          <p:nvPr/>
        </p:nvGrpSpPr>
        <p:grpSpPr>
          <a:xfrm>
            <a:off x="7250323" y="916750"/>
            <a:ext cx="1323027" cy="3480490"/>
            <a:chOff x="6322798" y="948375"/>
            <a:chExt cx="1323027" cy="3480490"/>
          </a:xfrm>
        </p:grpSpPr>
        <p:sp>
          <p:nvSpPr>
            <p:cNvPr id="1649" name="Google Shape;1649;p56"/>
            <p:cNvSpPr/>
            <p:nvPr/>
          </p:nvSpPr>
          <p:spPr>
            <a:xfrm flipH="1">
              <a:off x="6322798" y="4175065"/>
              <a:ext cx="1262700" cy="2538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6"/>
            <p:cNvSpPr/>
            <p:nvPr/>
          </p:nvSpPr>
          <p:spPr>
            <a:xfrm>
              <a:off x="6338025" y="2159875"/>
              <a:ext cx="340450" cy="570100"/>
            </a:xfrm>
            <a:custGeom>
              <a:avLst/>
              <a:gdLst/>
              <a:ahLst/>
              <a:cxnLst/>
              <a:rect l="l" t="t" r="r" b="b"/>
              <a:pathLst>
                <a:path w="13618" h="22804" extrusionOk="0">
                  <a:moveTo>
                    <a:pt x="6869" y="0"/>
                  </a:moveTo>
                  <a:lnTo>
                    <a:pt x="5775" y="6231"/>
                  </a:lnTo>
                  <a:lnTo>
                    <a:pt x="2827" y="3830"/>
                  </a:lnTo>
                  <a:cubicBezTo>
                    <a:pt x="2827" y="3830"/>
                    <a:pt x="0" y="16140"/>
                    <a:pt x="2766" y="19940"/>
                  </a:cubicBezTo>
                  <a:cubicBezTo>
                    <a:pt x="4075" y="21758"/>
                    <a:pt x="5516" y="22803"/>
                    <a:pt x="6873" y="22803"/>
                  </a:cubicBezTo>
                  <a:cubicBezTo>
                    <a:pt x="8352" y="22803"/>
                    <a:pt x="9731" y="21561"/>
                    <a:pt x="10730" y="18724"/>
                  </a:cubicBezTo>
                  <a:cubicBezTo>
                    <a:pt x="12614" y="13283"/>
                    <a:pt x="13617" y="3952"/>
                    <a:pt x="13617" y="3952"/>
                  </a:cubicBezTo>
                  <a:lnTo>
                    <a:pt x="6869" y="0"/>
                  </a:lnTo>
                  <a:close/>
                </a:path>
              </a:pathLst>
            </a:custGeom>
            <a:solidFill>
              <a:srgbClr val="F6BA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6"/>
            <p:cNvSpPr/>
            <p:nvPr/>
          </p:nvSpPr>
          <p:spPr>
            <a:xfrm>
              <a:off x="7246850" y="2159875"/>
              <a:ext cx="398975" cy="566975"/>
            </a:xfrm>
            <a:custGeom>
              <a:avLst/>
              <a:gdLst/>
              <a:ahLst/>
              <a:cxnLst/>
              <a:rect l="l" t="t" r="r" b="b"/>
              <a:pathLst>
                <a:path w="15959" h="22679" extrusionOk="0">
                  <a:moveTo>
                    <a:pt x="9089" y="0"/>
                  </a:moveTo>
                  <a:lnTo>
                    <a:pt x="0" y="3952"/>
                  </a:lnTo>
                  <a:cubicBezTo>
                    <a:pt x="0" y="3952"/>
                    <a:pt x="1763" y="13010"/>
                    <a:pt x="3709" y="18450"/>
                  </a:cubicBezTo>
                  <a:cubicBezTo>
                    <a:pt x="4736" y="21369"/>
                    <a:pt x="6603" y="22678"/>
                    <a:pt x="8535" y="22678"/>
                  </a:cubicBezTo>
                  <a:cubicBezTo>
                    <a:pt x="10205" y="22678"/>
                    <a:pt x="11924" y="21701"/>
                    <a:pt x="13192" y="19940"/>
                  </a:cubicBezTo>
                  <a:cubicBezTo>
                    <a:pt x="15958" y="16140"/>
                    <a:pt x="13162" y="3830"/>
                    <a:pt x="13162" y="3830"/>
                  </a:cubicBezTo>
                  <a:lnTo>
                    <a:pt x="10183" y="6231"/>
                  </a:lnTo>
                  <a:lnTo>
                    <a:pt x="9089" y="0"/>
                  </a:lnTo>
                  <a:close/>
                </a:path>
              </a:pathLst>
            </a:custGeom>
            <a:solidFill>
              <a:srgbClr val="F6BA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6"/>
            <p:cNvSpPr/>
            <p:nvPr/>
          </p:nvSpPr>
          <p:spPr>
            <a:xfrm>
              <a:off x="6939100" y="2992700"/>
              <a:ext cx="503050" cy="1340375"/>
            </a:xfrm>
            <a:custGeom>
              <a:avLst/>
              <a:gdLst/>
              <a:ahLst/>
              <a:cxnLst/>
              <a:rect l="l" t="t" r="r" b="b"/>
              <a:pathLst>
                <a:path w="20122" h="53615" extrusionOk="0">
                  <a:moveTo>
                    <a:pt x="13587" y="1"/>
                  </a:moveTo>
                  <a:lnTo>
                    <a:pt x="0" y="2129"/>
                  </a:lnTo>
                  <a:lnTo>
                    <a:pt x="4407" y="49211"/>
                  </a:lnTo>
                  <a:cubicBezTo>
                    <a:pt x="3227" y="52847"/>
                    <a:pt x="5373" y="53526"/>
                    <a:pt x="7142" y="53526"/>
                  </a:cubicBezTo>
                  <a:cubicBezTo>
                    <a:pt x="8197" y="53526"/>
                    <a:pt x="9119" y="53284"/>
                    <a:pt x="9119" y="53284"/>
                  </a:cubicBezTo>
                  <a:cubicBezTo>
                    <a:pt x="9119" y="53284"/>
                    <a:pt x="12443" y="53615"/>
                    <a:pt x="15437" y="53615"/>
                  </a:cubicBezTo>
                  <a:cubicBezTo>
                    <a:pt x="17890" y="53615"/>
                    <a:pt x="20122" y="53393"/>
                    <a:pt x="20122" y="52585"/>
                  </a:cubicBezTo>
                  <a:cubicBezTo>
                    <a:pt x="20122" y="50792"/>
                    <a:pt x="10547" y="47600"/>
                    <a:pt x="10547" y="47600"/>
                  </a:cubicBezTo>
                  <a:cubicBezTo>
                    <a:pt x="12067" y="35533"/>
                    <a:pt x="13587" y="1"/>
                    <a:pt x="13587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6"/>
            <p:cNvSpPr/>
            <p:nvPr/>
          </p:nvSpPr>
          <p:spPr>
            <a:xfrm>
              <a:off x="6451250" y="2780200"/>
              <a:ext cx="454300" cy="1545600"/>
            </a:xfrm>
            <a:custGeom>
              <a:avLst/>
              <a:gdLst/>
              <a:ahLst/>
              <a:cxnLst/>
              <a:rect l="l" t="t" r="r" b="b"/>
              <a:pathLst>
                <a:path w="18172" h="61824" extrusionOk="0">
                  <a:moveTo>
                    <a:pt x="17235" y="1"/>
                  </a:moveTo>
                  <a:cubicBezTo>
                    <a:pt x="14243" y="1"/>
                    <a:pt x="4924" y="6312"/>
                    <a:pt x="4924" y="6312"/>
                  </a:cubicBezTo>
                  <a:cubicBezTo>
                    <a:pt x="4924" y="6312"/>
                    <a:pt x="7751" y="43790"/>
                    <a:pt x="9271" y="55888"/>
                  </a:cubicBezTo>
                  <a:cubicBezTo>
                    <a:pt x="9271" y="55888"/>
                    <a:pt x="0" y="58988"/>
                    <a:pt x="0" y="60781"/>
                  </a:cubicBezTo>
                  <a:cubicBezTo>
                    <a:pt x="0" y="61601"/>
                    <a:pt x="2225" y="61824"/>
                    <a:pt x="4641" y="61824"/>
                  </a:cubicBezTo>
                  <a:cubicBezTo>
                    <a:pt x="7506" y="61824"/>
                    <a:pt x="10639" y="61511"/>
                    <a:pt x="10639" y="61511"/>
                  </a:cubicBezTo>
                  <a:cubicBezTo>
                    <a:pt x="10639" y="61511"/>
                    <a:pt x="11648" y="61791"/>
                    <a:pt x="12768" y="61791"/>
                  </a:cubicBezTo>
                  <a:cubicBezTo>
                    <a:pt x="14532" y="61791"/>
                    <a:pt x="16570" y="61097"/>
                    <a:pt x="15380" y="57529"/>
                  </a:cubicBezTo>
                  <a:cubicBezTo>
                    <a:pt x="15380" y="57529"/>
                    <a:pt x="17174" y="24702"/>
                    <a:pt x="18146" y="841"/>
                  </a:cubicBezTo>
                  <a:cubicBezTo>
                    <a:pt x="18171" y="248"/>
                    <a:pt x="17827" y="1"/>
                    <a:pt x="17235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6"/>
            <p:cNvSpPr/>
            <p:nvPr/>
          </p:nvSpPr>
          <p:spPr>
            <a:xfrm>
              <a:off x="6436050" y="4229800"/>
              <a:ext cx="111725" cy="85150"/>
            </a:xfrm>
            <a:custGeom>
              <a:avLst/>
              <a:gdLst/>
              <a:ahLst/>
              <a:cxnLst/>
              <a:rect l="l" t="t" r="r" b="b"/>
              <a:pathLst>
                <a:path w="4469" h="3406" extrusionOk="0">
                  <a:moveTo>
                    <a:pt x="3830" y="1"/>
                  </a:moveTo>
                  <a:cubicBezTo>
                    <a:pt x="912" y="1308"/>
                    <a:pt x="0" y="2584"/>
                    <a:pt x="0" y="2584"/>
                  </a:cubicBezTo>
                  <a:cubicBezTo>
                    <a:pt x="0" y="2584"/>
                    <a:pt x="152" y="2980"/>
                    <a:pt x="4255" y="3405"/>
                  </a:cubicBezTo>
                  <a:cubicBezTo>
                    <a:pt x="4468" y="2220"/>
                    <a:pt x="4377" y="1004"/>
                    <a:pt x="38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6"/>
            <p:cNvSpPr/>
            <p:nvPr/>
          </p:nvSpPr>
          <p:spPr>
            <a:xfrm>
              <a:off x="6531775" y="4195625"/>
              <a:ext cx="321475" cy="131500"/>
            </a:xfrm>
            <a:custGeom>
              <a:avLst/>
              <a:gdLst/>
              <a:ahLst/>
              <a:cxnLst/>
              <a:rect l="l" t="t" r="r" b="b"/>
              <a:pathLst>
                <a:path w="12859" h="5260" extrusionOk="0">
                  <a:moveTo>
                    <a:pt x="3952" y="0"/>
                  </a:moveTo>
                  <a:cubicBezTo>
                    <a:pt x="2372" y="395"/>
                    <a:pt x="1065" y="912"/>
                    <a:pt x="1" y="1368"/>
                  </a:cubicBezTo>
                  <a:cubicBezTo>
                    <a:pt x="487" y="2371"/>
                    <a:pt x="639" y="3587"/>
                    <a:pt x="396" y="4803"/>
                  </a:cubicBezTo>
                  <a:cubicBezTo>
                    <a:pt x="1460" y="4924"/>
                    <a:pt x="2737" y="5046"/>
                    <a:pt x="4408" y="5167"/>
                  </a:cubicBezTo>
                  <a:cubicBezTo>
                    <a:pt x="5346" y="5231"/>
                    <a:pt x="6179" y="5259"/>
                    <a:pt x="6919" y="5259"/>
                  </a:cubicBezTo>
                  <a:cubicBezTo>
                    <a:pt x="12506" y="5259"/>
                    <a:pt x="12767" y="3647"/>
                    <a:pt x="12767" y="3647"/>
                  </a:cubicBezTo>
                  <a:cubicBezTo>
                    <a:pt x="12858" y="1611"/>
                    <a:pt x="12311" y="456"/>
                    <a:pt x="12342" y="334"/>
                  </a:cubicBezTo>
                  <a:lnTo>
                    <a:pt x="12342" y="334"/>
                  </a:lnTo>
                  <a:cubicBezTo>
                    <a:pt x="11191" y="946"/>
                    <a:pt x="9974" y="1160"/>
                    <a:pt x="8835" y="1160"/>
                  </a:cubicBezTo>
                  <a:cubicBezTo>
                    <a:pt x="6184" y="1160"/>
                    <a:pt x="3952" y="0"/>
                    <a:pt x="39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6"/>
            <p:cNvSpPr/>
            <p:nvPr/>
          </p:nvSpPr>
          <p:spPr>
            <a:xfrm>
              <a:off x="6432250" y="4286800"/>
              <a:ext cx="418725" cy="50925"/>
            </a:xfrm>
            <a:custGeom>
              <a:avLst/>
              <a:gdLst/>
              <a:ahLst/>
              <a:cxnLst/>
              <a:rect l="l" t="t" r="r" b="b"/>
              <a:pathLst>
                <a:path w="16749" h="2037" extrusionOk="0">
                  <a:moveTo>
                    <a:pt x="16748" y="0"/>
                  </a:moveTo>
                  <a:lnTo>
                    <a:pt x="16748" y="0"/>
                  </a:lnTo>
                  <a:cubicBezTo>
                    <a:pt x="14768" y="496"/>
                    <a:pt x="11677" y="1039"/>
                    <a:pt x="7814" y="1039"/>
                  </a:cubicBezTo>
                  <a:cubicBezTo>
                    <a:pt x="5511" y="1039"/>
                    <a:pt x="2933" y="846"/>
                    <a:pt x="152" y="335"/>
                  </a:cubicBezTo>
                  <a:cubicBezTo>
                    <a:pt x="0" y="821"/>
                    <a:pt x="31" y="1156"/>
                    <a:pt x="31" y="1156"/>
                  </a:cubicBezTo>
                  <a:cubicBezTo>
                    <a:pt x="31" y="1156"/>
                    <a:pt x="942" y="2037"/>
                    <a:pt x="7964" y="2037"/>
                  </a:cubicBezTo>
                  <a:cubicBezTo>
                    <a:pt x="14286" y="2037"/>
                    <a:pt x="16596" y="1247"/>
                    <a:pt x="16596" y="1247"/>
                  </a:cubicBezTo>
                  <a:cubicBezTo>
                    <a:pt x="16687" y="791"/>
                    <a:pt x="16718" y="365"/>
                    <a:pt x="167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6"/>
            <p:cNvSpPr/>
            <p:nvPr/>
          </p:nvSpPr>
          <p:spPr>
            <a:xfrm>
              <a:off x="6573575" y="4212325"/>
              <a:ext cx="31175" cy="60050"/>
            </a:xfrm>
            <a:custGeom>
              <a:avLst/>
              <a:gdLst/>
              <a:ahLst/>
              <a:cxnLst/>
              <a:rect l="l" t="t" r="r" b="b"/>
              <a:pathLst>
                <a:path w="1247" h="2402" fill="none" extrusionOk="0">
                  <a:moveTo>
                    <a:pt x="1" y="1"/>
                  </a:moveTo>
                  <a:cubicBezTo>
                    <a:pt x="1" y="1"/>
                    <a:pt x="1247" y="730"/>
                    <a:pt x="1095" y="2402"/>
                  </a:cubicBezTo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6"/>
            <p:cNvSpPr/>
            <p:nvPr/>
          </p:nvSpPr>
          <p:spPr>
            <a:xfrm>
              <a:off x="6610050" y="4200925"/>
              <a:ext cx="26625" cy="60075"/>
            </a:xfrm>
            <a:custGeom>
              <a:avLst/>
              <a:gdLst/>
              <a:ahLst/>
              <a:cxnLst/>
              <a:rect l="l" t="t" r="r" b="b"/>
              <a:pathLst>
                <a:path w="1065" h="2403" fill="none" extrusionOk="0">
                  <a:moveTo>
                    <a:pt x="1" y="1"/>
                  </a:moveTo>
                  <a:cubicBezTo>
                    <a:pt x="1" y="1"/>
                    <a:pt x="1065" y="639"/>
                    <a:pt x="1065" y="2402"/>
                  </a:cubicBezTo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6"/>
            <p:cNvSpPr/>
            <p:nvPr/>
          </p:nvSpPr>
          <p:spPr>
            <a:xfrm>
              <a:off x="6600925" y="4162950"/>
              <a:ext cx="44100" cy="51675"/>
            </a:xfrm>
            <a:custGeom>
              <a:avLst/>
              <a:gdLst/>
              <a:ahLst/>
              <a:cxnLst/>
              <a:rect l="l" t="t" r="r" b="b"/>
              <a:pathLst>
                <a:path w="1764" h="2067" fill="none" extrusionOk="0">
                  <a:moveTo>
                    <a:pt x="882" y="2067"/>
                  </a:moveTo>
                  <a:cubicBezTo>
                    <a:pt x="882" y="2067"/>
                    <a:pt x="1" y="30"/>
                    <a:pt x="882" y="0"/>
                  </a:cubicBezTo>
                  <a:cubicBezTo>
                    <a:pt x="1764" y="0"/>
                    <a:pt x="882" y="2067"/>
                    <a:pt x="882" y="2067"/>
                  </a:cubicBezTo>
                  <a:close/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6"/>
            <p:cNvSpPr/>
            <p:nvPr/>
          </p:nvSpPr>
          <p:spPr>
            <a:xfrm>
              <a:off x="6622975" y="4173575"/>
              <a:ext cx="56250" cy="41825"/>
            </a:xfrm>
            <a:custGeom>
              <a:avLst/>
              <a:gdLst/>
              <a:ahLst/>
              <a:cxnLst/>
              <a:rect l="l" t="t" r="r" b="b"/>
              <a:pathLst>
                <a:path w="2250" h="1673" fill="none" extrusionOk="0">
                  <a:moveTo>
                    <a:pt x="0" y="1672"/>
                  </a:moveTo>
                  <a:cubicBezTo>
                    <a:pt x="0" y="1672"/>
                    <a:pt x="1399" y="1"/>
                    <a:pt x="1855" y="760"/>
                  </a:cubicBezTo>
                  <a:cubicBezTo>
                    <a:pt x="2250" y="1520"/>
                    <a:pt x="0" y="1672"/>
                    <a:pt x="0" y="1672"/>
                  </a:cubicBezTo>
                  <a:close/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6"/>
            <p:cNvSpPr/>
            <p:nvPr/>
          </p:nvSpPr>
          <p:spPr>
            <a:xfrm>
              <a:off x="6572050" y="2776150"/>
              <a:ext cx="745500" cy="1404325"/>
            </a:xfrm>
            <a:custGeom>
              <a:avLst/>
              <a:gdLst/>
              <a:ahLst/>
              <a:cxnLst/>
              <a:rect l="l" t="t" r="r" b="b"/>
              <a:pathLst>
                <a:path w="29820" h="56173" extrusionOk="0">
                  <a:moveTo>
                    <a:pt x="548" y="0"/>
                  </a:moveTo>
                  <a:cubicBezTo>
                    <a:pt x="1" y="20000"/>
                    <a:pt x="2585" y="55381"/>
                    <a:pt x="2585" y="55381"/>
                  </a:cubicBezTo>
                  <a:cubicBezTo>
                    <a:pt x="3544" y="55995"/>
                    <a:pt x="5372" y="56173"/>
                    <a:pt x="7166" y="56173"/>
                  </a:cubicBezTo>
                  <a:cubicBezTo>
                    <a:pt x="9633" y="56173"/>
                    <a:pt x="12038" y="55837"/>
                    <a:pt x="12038" y="55837"/>
                  </a:cubicBezTo>
                  <a:lnTo>
                    <a:pt x="15229" y="16839"/>
                  </a:lnTo>
                  <a:lnTo>
                    <a:pt x="17357" y="55746"/>
                  </a:lnTo>
                  <a:cubicBezTo>
                    <a:pt x="19191" y="56009"/>
                    <a:pt x="20883" y="56097"/>
                    <a:pt x="22324" y="56097"/>
                  </a:cubicBezTo>
                  <a:cubicBezTo>
                    <a:pt x="25206" y="56097"/>
                    <a:pt x="27083" y="55746"/>
                    <a:pt x="27083" y="55746"/>
                  </a:cubicBezTo>
                  <a:lnTo>
                    <a:pt x="29819" y="39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6"/>
            <p:cNvSpPr/>
            <p:nvPr/>
          </p:nvSpPr>
          <p:spPr>
            <a:xfrm>
              <a:off x="6823575" y="3051975"/>
              <a:ext cx="277400" cy="46375"/>
            </a:xfrm>
            <a:custGeom>
              <a:avLst/>
              <a:gdLst/>
              <a:ahLst/>
              <a:cxnLst/>
              <a:rect l="l" t="t" r="r" b="b"/>
              <a:pathLst>
                <a:path w="11096" h="1855" extrusionOk="0">
                  <a:moveTo>
                    <a:pt x="10974" y="1"/>
                  </a:moveTo>
                  <a:cubicBezTo>
                    <a:pt x="10913" y="1"/>
                    <a:pt x="4560" y="1429"/>
                    <a:pt x="62" y="1672"/>
                  </a:cubicBezTo>
                  <a:cubicBezTo>
                    <a:pt x="31" y="1672"/>
                    <a:pt x="1" y="1733"/>
                    <a:pt x="1" y="1764"/>
                  </a:cubicBezTo>
                  <a:cubicBezTo>
                    <a:pt x="31" y="1794"/>
                    <a:pt x="62" y="1855"/>
                    <a:pt x="122" y="1855"/>
                  </a:cubicBezTo>
                  <a:cubicBezTo>
                    <a:pt x="4591" y="1612"/>
                    <a:pt x="10974" y="183"/>
                    <a:pt x="11004" y="183"/>
                  </a:cubicBezTo>
                  <a:cubicBezTo>
                    <a:pt x="11065" y="183"/>
                    <a:pt x="11095" y="92"/>
                    <a:pt x="11095" y="61"/>
                  </a:cubicBezTo>
                  <a:cubicBezTo>
                    <a:pt x="11095" y="31"/>
                    <a:pt x="11004" y="1"/>
                    <a:pt x="10974" y="1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6"/>
            <p:cNvSpPr/>
            <p:nvPr/>
          </p:nvSpPr>
          <p:spPr>
            <a:xfrm>
              <a:off x="6621450" y="2873400"/>
              <a:ext cx="50950" cy="1285000"/>
            </a:xfrm>
            <a:custGeom>
              <a:avLst/>
              <a:gdLst/>
              <a:ahLst/>
              <a:cxnLst/>
              <a:rect l="l" t="t" r="r" b="b"/>
              <a:pathLst>
                <a:path w="2038" h="51400" extrusionOk="0">
                  <a:moveTo>
                    <a:pt x="61" y="1"/>
                  </a:moveTo>
                  <a:cubicBezTo>
                    <a:pt x="31" y="1"/>
                    <a:pt x="1" y="62"/>
                    <a:pt x="1" y="92"/>
                  </a:cubicBezTo>
                  <a:cubicBezTo>
                    <a:pt x="1551" y="47509"/>
                    <a:pt x="1824" y="51278"/>
                    <a:pt x="1824" y="51308"/>
                  </a:cubicBezTo>
                  <a:cubicBezTo>
                    <a:pt x="1855" y="51369"/>
                    <a:pt x="1885" y="51400"/>
                    <a:pt x="1916" y="51400"/>
                  </a:cubicBezTo>
                  <a:cubicBezTo>
                    <a:pt x="2007" y="51400"/>
                    <a:pt x="2037" y="51308"/>
                    <a:pt x="2007" y="51278"/>
                  </a:cubicBezTo>
                  <a:cubicBezTo>
                    <a:pt x="2007" y="51248"/>
                    <a:pt x="1764" y="47448"/>
                    <a:pt x="183" y="62"/>
                  </a:cubicBezTo>
                  <a:cubicBezTo>
                    <a:pt x="183" y="31"/>
                    <a:pt x="153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6"/>
            <p:cNvSpPr/>
            <p:nvPr/>
          </p:nvSpPr>
          <p:spPr>
            <a:xfrm>
              <a:off x="7014325" y="3072500"/>
              <a:ext cx="44850" cy="1050950"/>
            </a:xfrm>
            <a:custGeom>
              <a:avLst/>
              <a:gdLst/>
              <a:ahLst/>
              <a:cxnLst/>
              <a:rect l="l" t="t" r="r" b="b"/>
              <a:pathLst>
                <a:path w="1794" h="42038" extrusionOk="0">
                  <a:moveTo>
                    <a:pt x="61" y="0"/>
                  </a:moveTo>
                  <a:cubicBezTo>
                    <a:pt x="31" y="0"/>
                    <a:pt x="0" y="92"/>
                    <a:pt x="0" y="122"/>
                  </a:cubicBezTo>
                  <a:lnTo>
                    <a:pt x="1550" y="41946"/>
                  </a:lnTo>
                  <a:cubicBezTo>
                    <a:pt x="1611" y="41977"/>
                    <a:pt x="1642" y="42037"/>
                    <a:pt x="1672" y="42037"/>
                  </a:cubicBezTo>
                  <a:cubicBezTo>
                    <a:pt x="1763" y="42037"/>
                    <a:pt x="1794" y="41977"/>
                    <a:pt x="1733" y="41916"/>
                  </a:cubicBezTo>
                  <a:lnTo>
                    <a:pt x="183" y="92"/>
                  </a:lnTo>
                  <a:cubicBezTo>
                    <a:pt x="183" y="31"/>
                    <a:pt x="122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6"/>
            <p:cNvSpPr/>
            <p:nvPr/>
          </p:nvSpPr>
          <p:spPr>
            <a:xfrm>
              <a:off x="6983925" y="2847575"/>
              <a:ext cx="6100" cy="182400"/>
            </a:xfrm>
            <a:custGeom>
              <a:avLst/>
              <a:gdLst/>
              <a:ahLst/>
              <a:cxnLst/>
              <a:rect l="l" t="t" r="r" b="b"/>
              <a:pathLst>
                <a:path w="244" h="7296" extrusionOk="0">
                  <a:moveTo>
                    <a:pt x="122" y="0"/>
                  </a:moveTo>
                  <a:cubicBezTo>
                    <a:pt x="31" y="0"/>
                    <a:pt x="0" y="61"/>
                    <a:pt x="0" y="91"/>
                  </a:cubicBezTo>
                  <a:lnTo>
                    <a:pt x="0" y="7174"/>
                  </a:lnTo>
                  <a:cubicBezTo>
                    <a:pt x="0" y="7265"/>
                    <a:pt x="92" y="7295"/>
                    <a:pt x="122" y="7295"/>
                  </a:cubicBezTo>
                  <a:cubicBezTo>
                    <a:pt x="152" y="7295"/>
                    <a:pt x="183" y="7204"/>
                    <a:pt x="244" y="7174"/>
                  </a:cubicBezTo>
                  <a:lnTo>
                    <a:pt x="244" y="91"/>
                  </a:lnTo>
                  <a:cubicBezTo>
                    <a:pt x="244" y="31"/>
                    <a:pt x="152" y="0"/>
                    <a:pt x="122" y="0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6"/>
            <p:cNvSpPr/>
            <p:nvPr/>
          </p:nvSpPr>
          <p:spPr>
            <a:xfrm>
              <a:off x="6631325" y="2772350"/>
              <a:ext cx="106425" cy="262175"/>
            </a:xfrm>
            <a:custGeom>
              <a:avLst/>
              <a:gdLst/>
              <a:ahLst/>
              <a:cxnLst/>
              <a:rect l="l" t="t" r="r" b="b"/>
              <a:pathLst>
                <a:path w="4257" h="10487" extrusionOk="0">
                  <a:moveTo>
                    <a:pt x="3861" y="0"/>
                  </a:moveTo>
                  <a:cubicBezTo>
                    <a:pt x="3800" y="0"/>
                    <a:pt x="3770" y="61"/>
                    <a:pt x="3770" y="122"/>
                  </a:cubicBezTo>
                  <a:cubicBezTo>
                    <a:pt x="4043" y="3800"/>
                    <a:pt x="2676" y="7629"/>
                    <a:pt x="62" y="10304"/>
                  </a:cubicBezTo>
                  <a:cubicBezTo>
                    <a:pt x="1" y="10335"/>
                    <a:pt x="1" y="10395"/>
                    <a:pt x="62" y="10456"/>
                  </a:cubicBezTo>
                  <a:cubicBezTo>
                    <a:pt x="92" y="10487"/>
                    <a:pt x="92" y="10487"/>
                    <a:pt x="122" y="10487"/>
                  </a:cubicBezTo>
                  <a:cubicBezTo>
                    <a:pt x="122" y="10487"/>
                    <a:pt x="153" y="10487"/>
                    <a:pt x="183" y="10395"/>
                  </a:cubicBezTo>
                  <a:cubicBezTo>
                    <a:pt x="2858" y="7721"/>
                    <a:pt x="4256" y="3830"/>
                    <a:pt x="3952" y="61"/>
                  </a:cubicBezTo>
                  <a:cubicBezTo>
                    <a:pt x="3952" y="30"/>
                    <a:pt x="3891" y="0"/>
                    <a:pt x="3861" y="0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6"/>
            <p:cNvSpPr/>
            <p:nvPr/>
          </p:nvSpPr>
          <p:spPr>
            <a:xfrm>
              <a:off x="7199725" y="2793625"/>
              <a:ext cx="102625" cy="217350"/>
            </a:xfrm>
            <a:custGeom>
              <a:avLst/>
              <a:gdLst/>
              <a:ahLst/>
              <a:cxnLst/>
              <a:rect l="l" t="t" r="r" b="b"/>
              <a:pathLst>
                <a:path w="4105" h="8694" extrusionOk="0">
                  <a:moveTo>
                    <a:pt x="457" y="0"/>
                  </a:moveTo>
                  <a:cubicBezTo>
                    <a:pt x="366" y="0"/>
                    <a:pt x="335" y="31"/>
                    <a:pt x="335" y="61"/>
                  </a:cubicBezTo>
                  <a:cubicBezTo>
                    <a:pt x="153" y="1338"/>
                    <a:pt x="1" y="3283"/>
                    <a:pt x="578" y="5076"/>
                  </a:cubicBezTo>
                  <a:cubicBezTo>
                    <a:pt x="1125" y="6839"/>
                    <a:pt x="2432" y="8237"/>
                    <a:pt x="3983" y="8693"/>
                  </a:cubicBezTo>
                  <a:cubicBezTo>
                    <a:pt x="4013" y="8693"/>
                    <a:pt x="4074" y="8663"/>
                    <a:pt x="4104" y="8663"/>
                  </a:cubicBezTo>
                  <a:cubicBezTo>
                    <a:pt x="4104" y="8602"/>
                    <a:pt x="4074" y="8541"/>
                    <a:pt x="4013" y="8541"/>
                  </a:cubicBezTo>
                  <a:cubicBezTo>
                    <a:pt x="2584" y="8085"/>
                    <a:pt x="1338" y="6748"/>
                    <a:pt x="761" y="5046"/>
                  </a:cubicBezTo>
                  <a:cubicBezTo>
                    <a:pt x="183" y="3283"/>
                    <a:pt x="335" y="1398"/>
                    <a:pt x="518" y="91"/>
                  </a:cubicBezTo>
                  <a:cubicBezTo>
                    <a:pt x="518" y="31"/>
                    <a:pt x="487" y="0"/>
                    <a:pt x="457" y="0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6"/>
            <p:cNvSpPr/>
            <p:nvPr/>
          </p:nvSpPr>
          <p:spPr>
            <a:xfrm>
              <a:off x="6936800" y="2809575"/>
              <a:ext cx="53225" cy="210525"/>
            </a:xfrm>
            <a:custGeom>
              <a:avLst/>
              <a:gdLst/>
              <a:ahLst/>
              <a:cxnLst/>
              <a:rect l="l" t="t" r="r" b="b"/>
              <a:pathLst>
                <a:path w="2129" h="8421" extrusionOk="0">
                  <a:moveTo>
                    <a:pt x="62" y="0"/>
                  </a:moveTo>
                  <a:cubicBezTo>
                    <a:pt x="31" y="0"/>
                    <a:pt x="1" y="61"/>
                    <a:pt x="1" y="122"/>
                  </a:cubicBezTo>
                  <a:cubicBezTo>
                    <a:pt x="1" y="122"/>
                    <a:pt x="62" y="3466"/>
                    <a:pt x="366" y="5897"/>
                  </a:cubicBezTo>
                  <a:cubicBezTo>
                    <a:pt x="670" y="8390"/>
                    <a:pt x="1977" y="8420"/>
                    <a:pt x="2007" y="8420"/>
                  </a:cubicBezTo>
                  <a:cubicBezTo>
                    <a:pt x="2037" y="8420"/>
                    <a:pt x="2068" y="8390"/>
                    <a:pt x="2129" y="8359"/>
                  </a:cubicBezTo>
                  <a:cubicBezTo>
                    <a:pt x="2129" y="8268"/>
                    <a:pt x="2037" y="8238"/>
                    <a:pt x="2007" y="8238"/>
                  </a:cubicBezTo>
                  <a:cubicBezTo>
                    <a:pt x="2007" y="8238"/>
                    <a:pt x="852" y="8207"/>
                    <a:pt x="548" y="5836"/>
                  </a:cubicBezTo>
                  <a:cubicBezTo>
                    <a:pt x="244" y="3405"/>
                    <a:pt x="183" y="122"/>
                    <a:pt x="183" y="61"/>
                  </a:cubicBezTo>
                  <a:cubicBezTo>
                    <a:pt x="183" y="31"/>
                    <a:pt x="92" y="0"/>
                    <a:pt x="62" y="0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6"/>
            <p:cNvSpPr/>
            <p:nvPr/>
          </p:nvSpPr>
          <p:spPr>
            <a:xfrm>
              <a:off x="7341075" y="4234375"/>
              <a:ext cx="112475" cy="85125"/>
            </a:xfrm>
            <a:custGeom>
              <a:avLst/>
              <a:gdLst/>
              <a:ahLst/>
              <a:cxnLst/>
              <a:rect l="l" t="t" r="r" b="b"/>
              <a:pathLst>
                <a:path w="4499" h="3405" extrusionOk="0">
                  <a:moveTo>
                    <a:pt x="639" y="0"/>
                  </a:moveTo>
                  <a:cubicBezTo>
                    <a:pt x="122" y="1034"/>
                    <a:pt x="0" y="2249"/>
                    <a:pt x="244" y="3404"/>
                  </a:cubicBezTo>
                  <a:cubicBezTo>
                    <a:pt x="4347" y="3009"/>
                    <a:pt x="4499" y="2584"/>
                    <a:pt x="4499" y="2584"/>
                  </a:cubicBezTo>
                  <a:cubicBezTo>
                    <a:pt x="4499" y="2584"/>
                    <a:pt x="3587" y="1338"/>
                    <a:pt x="6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6"/>
            <p:cNvSpPr/>
            <p:nvPr/>
          </p:nvSpPr>
          <p:spPr>
            <a:xfrm>
              <a:off x="7036350" y="4200175"/>
              <a:ext cx="320700" cy="131725"/>
            </a:xfrm>
            <a:custGeom>
              <a:avLst/>
              <a:gdLst/>
              <a:ahLst/>
              <a:cxnLst/>
              <a:rect l="l" t="t" r="r" b="b"/>
              <a:pathLst>
                <a:path w="12828" h="5269" extrusionOk="0">
                  <a:moveTo>
                    <a:pt x="8876" y="0"/>
                  </a:moveTo>
                  <a:cubicBezTo>
                    <a:pt x="8876" y="0"/>
                    <a:pt x="6648" y="1174"/>
                    <a:pt x="3998" y="1174"/>
                  </a:cubicBezTo>
                  <a:cubicBezTo>
                    <a:pt x="2858" y="1174"/>
                    <a:pt x="1639" y="957"/>
                    <a:pt x="487" y="335"/>
                  </a:cubicBezTo>
                  <a:lnTo>
                    <a:pt x="487" y="335"/>
                  </a:lnTo>
                  <a:cubicBezTo>
                    <a:pt x="517" y="426"/>
                    <a:pt x="1" y="1642"/>
                    <a:pt x="61" y="3648"/>
                  </a:cubicBezTo>
                  <a:cubicBezTo>
                    <a:pt x="61" y="3648"/>
                    <a:pt x="343" y="5268"/>
                    <a:pt x="5840" y="5268"/>
                  </a:cubicBezTo>
                  <a:cubicBezTo>
                    <a:pt x="6597" y="5268"/>
                    <a:pt x="7453" y="5238"/>
                    <a:pt x="8420" y="5168"/>
                  </a:cubicBezTo>
                  <a:cubicBezTo>
                    <a:pt x="10092" y="5046"/>
                    <a:pt x="11399" y="4924"/>
                    <a:pt x="12463" y="4833"/>
                  </a:cubicBezTo>
                  <a:cubicBezTo>
                    <a:pt x="12189" y="3617"/>
                    <a:pt x="12341" y="2402"/>
                    <a:pt x="12828" y="1368"/>
                  </a:cubicBezTo>
                  <a:cubicBezTo>
                    <a:pt x="11764" y="912"/>
                    <a:pt x="10487" y="426"/>
                    <a:pt x="88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6"/>
            <p:cNvSpPr/>
            <p:nvPr/>
          </p:nvSpPr>
          <p:spPr>
            <a:xfrm>
              <a:off x="7037875" y="4291350"/>
              <a:ext cx="419475" cy="50950"/>
            </a:xfrm>
            <a:custGeom>
              <a:avLst/>
              <a:gdLst/>
              <a:ahLst/>
              <a:cxnLst/>
              <a:rect l="l" t="t" r="r" b="b"/>
              <a:pathLst>
                <a:path w="16779" h="203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366"/>
                    <a:pt x="92" y="791"/>
                    <a:pt x="152" y="1247"/>
                  </a:cubicBezTo>
                  <a:cubicBezTo>
                    <a:pt x="152" y="1247"/>
                    <a:pt x="2493" y="2037"/>
                    <a:pt x="8785" y="2037"/>
                  </a:cubicBezTo>
                  <a:cubicBezTo>
                    <a:pt x="15806" y="2037"/>
                    <a:pt x="16718" y="1186"/>
                    <a:pt x="16718" y="1186"/>
                  </a:cubicBezTo>
                  <a:cubicBezTo>
                    <a:pt x="16718" y="1186"/>
                    <a:pt x="16779" y="822"/>
                    <a:pt x="16627" y="335"/>
                  </a:cubicBezTo>
                  <a:cubicBezTo>
                    <a:pt x="13873" y="841"/>
                    <a:pt x="11314" y="1031"/>
                    <a:pt x="9023" y="1031"/>
                  </a:cubicBezTo>
                  <a:cubicBezTo>
                    <a:pt x="5119" y="1031"/>
                    <a:pt x="1993" y="480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6"/>
            <p:cNvSpPr/>
            <p:nvPr/>
          </p:nvSpPr>
          <p:spPr>
            <a:xfrm>
              <a:off x="7284075" y="4216900"/>
              <a:ext cx="31175" cy="60050"/>
            </a:xfrm>
            <a:custGeom>
              <a:avLst/>
              <a:gdLst/>
              <a:ahLst/>
              <a:cxnLst/>
              <a:rect l="l" t="t" r="r" b="b"/>
              <a:pathLst>
                <a:path w="1247" h="2402" fill="none" extrusionOk="0">
                  <a:moveTo>
                    <a:pt x="1247" y="0"/>
                  </a:moveTo>
                  <a:cubicBezTo>
                    <a:pt x="1247" y="0"/>
                    <a:pt x="1" y="730"/>
                    <a:pt x="153" y="2401"/>
                  </a:cubicBezTo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6"/>
            <p:cNvSpPr/>
            <p:nvPr/>
          </p:nvSpPr>
          <p:spPr>
            <a:xfrm>
              <a:off x="7252925" y="4205500"/>
              <a:ext cx="26625" cy="60050"/>
            </a:xfrm>
            <a:custGeom>
              <a:avLst/>
              <a:gdLst/>
              <a:ahLst/>
              <a:cxnLst/>
              <a:rect l="l" t="t" r="r" b="b"/>
              <a:pathLst>
                <a:path w="1065" h="2402" fill="none" extrusionOk="0">
                  <a:moveTo>
                    <a:pt x="1064" y="0"/>
                  </a:moveTo>
                  <a:cubicBezTo>
                    <a:pt x="1064" y="0"/>
                    <a:pt x="0" y="669"/>
                    <a:pt x="0" y="2401"/>
                  </a:cubicBezTo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6"/>
            <p:cNvSpPr/>
            <p:nvPr/>
          </p:nvSpPr>
          <p:spPr>
            <a:xfrm>
              <a:off x="7244575" y="4166725"/>
              <a:ext cx="43325" cy="52475"/>
            </a:xfrm>
            <a:custGeom>
              <a:avLst/>
              <a:gdLst/>
              <a:ahLst/>
              <a:cxnLst/>
              <a:rect l="l" t="t" r="r" b="b"/>
              <a:pathLst>
                <a:path w="1733" h="2099" fill="none" extrusionOk="0">
                  <a:moveTo>
                    <a:pt x="851" y="2098"/>
                  </a:moveTo>
                  <a:cubicBezTo>
                    <a:pt x="851" y="2098"/>
                    <a:pt x="1733" y="92"/>
                    <a:pt x="851" y="31"/>
                  </a:cubicBezTo>
                  <a:cubicBezTo>
                    <a:pt x="0" y="1"/>
                    <a:pt x="851" y="2098"/>
                    <a:pt x="851" y="2098"/>
                  </a:cubicBezTo>
                  <a:close/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6"/>
            <p:cNvSpPr/>
            <p:nvPr/>
          </p:nvSpPr>
          <p:spPr>
            <a:xfrm>
              <a:off x="7210375" y="4177375"/>
              <a:ext cx="55500" cy="41825"/>
            </a:xfrm>
            <a:custGeom>
              <a:avLst/>
              <a:gdLst/>
              <a:ahLst/>
              <a:cxnLst/>
              <a:rect l="l" t="t" r="r" b="b"/>
              <a:pathLst>
                <a:path w="2220" h="1673" fill="none" extrusionOk="0">
                  <a:moveTo>
                    <a:pt x="2219" y="1672"/>
                  </a:moveTo>
                  <a:cubicBezTo>
                    <a:pt x="2219" y="1672"/>
                    <a:pt x="821" y="1"/>
                    <a:pt x="365" y="760"/>
                  </a:cubicBezTo>
                  <a:cubicBezTo>
                    <a:pt x="0" y="1520"/>
                    <a:pt x="2219" y="1672"/>
                    <a:pt x="2219" y="1672"/>
                  </a:cubicBezTo>
                  <a:close/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6"/>
            <p:cNvSpPr/>
            <p:nvPr/>
          </p:nvSpPr>
          <p:spPr>
            <a:xfrm>
              <a:off x="6486950" y="1859625"/>
              <a:ext cx="1038800" cy="1021750"/>
            </a:xfrm>
            <a:custGeom>
              <a:avLst/>
              <a:gdLst/>
              <a:ahLst/>
              <a:cxnLst/>
              <a:rect l="l" t="t" r="r" b="b"/>
              <a:pathLst>
                <a:path w="41552" h="40870" extrusionOk="0">
                  <a:moveTo>
                    <a:pt x="19633" y="0"/>
                  </a:moveTo>
                  <a:cubicBezTo>
                    <a:pt x="13537" y="0"/>
                    <a:pt x="8420" y="1524"/>
                    <a:pt x="8420" y="1524"/>
                  </a:cubicBezTo>
                  <a:cubicBezTo>
                    <a:pt x="3253" y="3712"/>
                    <a:pt x="1" y="8332"/>
                    <a:pt x="61" y="8332"/>
                  </a:cubicBezTo>
                  <a:cubicBezTo>
                    <a:pt x="2432" y="16570"/>
                    <a:pt x="6353" y="17664"/>
                    <a:pt x="6353" y="17664"/>
                  </a:cubicBezTo>
                  <a:lnTo>
                    <a:pt x="3466" y="37117"/>
                  </a:lnTo>
                  <a:cubicBezTo>
                    <a:pt x="10801" y="39978"/>
                    <a:pt x="16849" y="40870"/>
                    <a:pt x="21538" y="40870"/>
                  </a:cubicBezTo>
                  <a:cubicBezTo>
                    <a:pt x="29304" y="40870"/>
                    <a:pt x="33345" y="38424"/>
                    <a:pt x="33345" y="38424"/>
                  </a:cubicBezTo>
                  <a:cubicBezTo>
                    <a:pt x="33497" y="37147"/>
                    <a:pt x="32767" y="19032"/>
                    <a:pt x="32767" y="19032"/>
                  </a:cubicBezTo>
                  <a:cubicBezTo>
                    <a:pt x="38998" y="17299"/>
                    <a:pt x="41552" y="11585"/>
                    <a:pt x="41552" y="11585"/>
                  </a:cubicBezTo>
                  <a:cubicBezTo>
                    <a:pt x="41552" y="11585"/>
                    <a:pt x="38877" y="7451"/>
                    <a:pt x="36627" y="4837"/>
                  </a:cubicBezTo>
                  <a:cubicBezTo>
                    <a:pt x="33861" y="1645"/>
                    <a:pt x="26445" y="65"/>
                    <a:pt x="20153" y="4"/>
                  </a:cubicBezTo>
                  <a:cubicBezTo>
                    <a:pt x="19979" y="2"/>
                    <a:pt x="19806" y="0"/>
                    <a:pt x="196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6"/>
            <p:cNvSpPr/>
            <p:nvPr/>
          </p:nvSpPr>
          <p:spPr>
            <a:xfrm>
              <a:off x="6454950" y="2049675"/>
              <a:ext cx="196925" cy="269025"/>
            </a:xfrm>
            <a:custGeom>
              <a:avLst/>
              <a:gdLst/>
              <a:ahLst/>
              <a:cxnLst/>
              <a:rect l="l" t="t" r="r" b="b"/>
              <a:pathLst>
                <a:path w="7877" h="10761" extrusionOk="0">
                  <a:moveTo>
                    <a:pt x="2010" y="1"/>
                  </a:moveTo>
                  <a:cubicBezTo>
                    <a:pt x="1129" y="305"/>
                    <a:pt x="733" y="943"/>
                    <a:pt x="733" y="943"/>
                  </a:cubicBezTo>
                  <a:cubicBezTo>
                    <a:pt x="733" y="943"/>
                    <a:pt x="682" y="922"/>
                    <a:pt x="620" y="922"/>
                  </a:cubicBezTo>
                  <a:cubicBezTo>
                    <a:pt x="387" y="922"/>
                    <a:pt x="1" y="1225"/>
                    <a:pt x="1585" y="4104"/>
                  </a:cubicBezTo>
                  <a:cubicBezTo>
                    <a:pt x="3621" y="7752"/>
                    <a:pt x="7360" y="10761"/>
                    <a:pt x="7360" y="10761"/>
                  </a:cubicBezTo>
                  <a:cubicBezTo>
                    <a:pt x="7603" y="10579"/>
                    <a:pt x="7816" y="9424"/>
                    <a:pt x="7876" y="9424"/>
                  </a:cubicBezTo>
                  <a:cubicBezTo>
                    <a:pt x="3317" y="5290"/>
                    <a:pt x="2010" y="1"/>
                    <a:pt x="2010" y="1"/>
                  </a:cubicBezTo>
                  <a:close/>
                </a:path>
              </a:pathLst>
            </a:custGeom>
            <a:solidFill>
              <a:srgbClr val="131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6"/>
            <p:cNvSpPr/>
            <p:nvPr/>
          </p:nvSpPr>
          <p:spPr>
            <a:xfrm>
              <a:off x="7297750" y="2140875"/>
              <a:ext cx="244725" cy="213550"/>
            </a:xfrm>
            <a:custGeom>
              <a:avLst/>
              <a:gdLst/>
              <a:ahLst/>
              <a:cxnLst/>
              <a:rect l="l" t="t" r="r" b="b"/>
              <a:pathLst>
                <a:path w="9789" h="8542" extrusionOk="0">
                  <a:moveTo>
                    <a:pt x="8968" y="0"/>
                  </a:moveTo>
                  <a:cubicBezTo>
                    <a:pt x="8968" y="0"/>
                    <a:pt x="5229" y="5137"/>
                    <a:pt x="153" y="7265"/>
                  </a:cubicBezTo>
                  <a:cubicBezTo>
                    <a:pt x="153" y="7265"/>
                    <a:pt x="1" y="8359"/>
                    <a:pt x="153" y="8542"/>
                  </a:cubicBezTo>
                  <a:cubicBezTo>
                    <a:pt x="153" y="8542"/>
                    <a:pt x="4195" y="7113"/>
                    <a:pt x="7022" y="4590"/>
                  </a:cubicBezTo>
                  <a:cubicBezTo>
                    <a:pt x="9788" y="2098"/>
                    <a:pt x="9758" y="1186"/>
                    <a:pt x="9758" y="1186"/>
                  </a:cubicBezTo>
                  <a:cubicBezTo>
                    <a:pt x="9758" y="1186"/>
                    <a:pt x="9606" y="517"/>
                    <a:pt x="8968" y="0"/>
                  </a:cubicBezTo>
                  <a:close/>
                </a:path>
              </a:pathLst>
            </a:custGeom>
            <a:solidFill>
              <a:srgbClr val="131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6"/>
            <p:cNvSpPr/>
            <p:nvPr/>
          </p:nvSpPr>
          <p:spPr>
            <a:xfrm>
              <a:off x="6918575" y="2424300"/>
              <a:ext cx="187725" cy="196075"/>
            </a:xfrm>
            <a:custGeom>
              <a:avLst/>
              <a:gdLst/>
              <a:ahLst/>
              <a:cxnLst/>
              <a:rect l="l" t="t" r="r" b="b"/>
              <a:pathLst>
                <a:path w="7509" h="7843" extrusionOk="0">
                  <a:moveTo>
                    <a:pt x="7478" y="1"/>
                  </a:moveTo>
                  <a:cubicBezTo>
                    <a:pt x="7447" y="1"/>
                    <a:pt x="7417" y="1"/>
                    <a:pt x="7356" y="62"/>
                  </a:cubicBezTo>
                  <a:cubicBezTo>
                    <a:pt x="5472" y="3071"/>
                    <a:pt x="2949" y="5685"/>
                    <a:pt x="31" y="7691"/>
                  </a:cubicBezTo>
                  <a:cubicBezTo>
                    <a:pt x="31" y="7721"/>
                    <a:pt x="0" y="7752"/>
                    <a:pt x="31" y="7813"/>
                  </a:cubicBezTo>
                  <a:cubicBezTo>
                    <a:pt x="61" y="7843"/>
                    <a:pt x="61" y="7843"/>
                    <a:pt x="122" y="7843"/>
                  </a:cubicBezTo>
                  <a:cubicBezTo>
                    <a:pt x="122" y="7843"/>
                    <a:pt x="152" y="7843"/>
                    <a:pt x="152" y="7813"/>
                  </a:cubicBezTo>
                  <a:cubicBezTo>
                    <a:pt x="3101" y="5776"/>
                    <a:pt x="5654" y="3132"/>
                    <a:pt x="7508" y="123"/>
                  </a:cubicBezTo>
                  <a:cubicBezTo>
                    <a:pt x="7508" y="92"/>
                    <a:pt x="7508" y="62"/>
                    <a:pt x="7478" y="1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6"/>
            <p:cNvSpPr/>
            <p:nvPr/>
          </p:nvSpPr>
          <p:spPr>
            <a:xfrm>
              <a:off x="7031800" y="2460475"/>
              <a:ext cx="120075" cy="200950"/>
            </a:xfrm>
            <a:custGeom>
              <a:avLst/>
              <a:gdLst/>
              <a:ahLst/>
              <a:cxnLst/>
              <a:rect l="l" t="t" r="r" b="b"/>
              <a:pathLst>
                <a:path w="4803" h="8038" extrusionOk="0">
                  <a:moveTo>
                    <a:pt x="4710" y="0"/>
                  </a:moveTo>
                  <a:cubicBezTo>
                    <a:pt x="4681" y="0"/>
                    <a:pt x="4651" y="22"/>
                    <a:pt x="4651" y="43"/>
                  </a:cubicBezTo>
                  <a:cubicBezTo>
                    <a:pt x="3678" y="2931"/>
                    <a:pt x="2037" y="5636"/>
                    <a:pt x="31" y="7916"/>
                  </a:cubicBezTo>
                  <a:cubicBezTo>
                    <a:pt x="0" y="7946"/>
                    <a:pt x="0" y="7977"/>
                    <a:pt x="31" y="8037"/>
                  </a:cubicBezTo>
                  <a:lnTo>
                    <a:pt x="61" y="8037"/>
                  </a:lnTo>
                  <a:cubicBezTo>
                    <a:pt x="61" y="8037"/>
                    <a:pt x="92" y="8037"/>
                    <a:pt x="92" y="7977"/>
                  </a:cubicBezTo>
                  <a:cubicBezTo>
                    <a:pt x="2158" y="5697"/>
                    <a:pt x="3800" y="2961"/>
                    <a:pt x="4772" y="74"/>
                  </a:cubicBezTo>
                  <a:cubicBezTo>
                    <a:pt x="4803" y="43"/>
                    <a:pt x="4772" y="13"/>
                    <a:pt x="4742" y="13"/>
                  </a:cubicBezTo>
                  <a:cubicBezTo>
                    <a:pt x="4733" y="4"/>
                    <a:pt x="4722" y="0"/>
                    <a:pt x="4710" y="0"/>
                  </a:cubicBezTo>
                  <a:close/>
                </a:path>
              </a:pathLst>
            </a:custGeom>
            <a:solidFill>
              <a:srgbClr val="2532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6"/>
            <p:cNvSpPr/>
            <p:nvPr/>
          </p:nvSpPr>
          <p:spPr>
            <a:xfrm>
              <a:off x="7234675" y="1065625"/>
              <a:ext cx="183175" cy="474950"/>
            </a:xfrm>
            <a:custGeom>
              <a:avLst/>
              <a:gdLst/>
              <a:ahLst/>
              <a:cxnLst/>
              <a:rect l="l" t="t" r="r" b="b"/>
              <a:pathLst>
                <a:path w="7327" h="18998" extrusionOk="0">
                  <a:moveTo>
                    <a:pt x="31" y="1"/>
                  </a:moveTo>
                  <a:lnTo>
                    <a:pt x="1" y="213"/>
                  </a:lnTo>
                  <a:cubicBezTo>
                    <a:pt x="2220" y="669"/>
                    <a:pt x="4226" y="2128"/>
                    <a:pt x="5351" y="4074"/>
                  </a:cubicBezTo>
                  <a:cubicBezTo>
                    <a:pt x="5928" y="5016"/>
                    <a:pt x="6111" y="5928"/>
                    <a:pt x="5959" y="6688"/>
                  </a:cubicBezTo>
                  <a:cubicBezTo>
                    <a:pt x="5814" y="7468"/>
                    <a:pt x="5121" y="8275"/>
                    <a:pt x="4243" y="8275"/>
                  </a:cubicBezTo>
                  <a:cubicBezTo>
                    <a:pt x="4198" y="8275"/>
                    <a:pt x="4151" y="8273"/>
                    <a:pt x="4104" y="8268"/>
                  </a:cubicBezTo>
                  <a:lnTo>
                    <a:pt x="3892" y="8268"/>
                  </a:lnTo>
                  <a:lnTo>
                    <a:pt x="4044" y="8481"/>
                  </a:lnTo>
                  <a:cubicBezTo>
                    <a:pt x="5047" y="10001"/>
                    <a:pt x="6262" y="11703"/>
                    <a:pt x="6688" y="13587"/>
                  </a:cubicBezTo>
                  <a:cubicBezTo>
                    <a:pt x="7083" y="15320"/>
                    <a:pt x="6718" y="17600"/>
                    <a:pt x="5138" y="18815"/>
                  </a:cubicBezTo>
                  <a:lnTo>
                    <a:pt x="5290" y="18998"/>
                  </a:lnTo>
                  <a:cubicBezTo>
                    <a:pt x="6962" y="17752"/>
                    <a:pt x="7326" y="15350"/>
                    <a:pt x="6931" y="13557"/>
                  </a:cubicBezTo>
                  <a:cubicBezTo>
                    <a:pt x="6506" y="11673"/>
                    <a:pt x="5351" y="10001"/>
                    <a:pt x="4317" y="8511"/>
                  </a:cubicBezTo>
                  <a:cubicBezTo>
                    <a:pt x="5290" y="8481"/>
                    <a:pt x="6050" y="7600"/>
                    <a:pt x="6202" y="6718"/>
                  </a:cubicBezTo>
                  <a:cubicBezTo>
                    <a:pt x="6354" y="5897"/>
                    <a:pt x="6171" y="4986"/>
                    <a:pt x="5563" y="3952"/>
                  </a:cubicBezTo>
                  <a:cubicBezTo>
                    <a:pt x="4378" y="1976"/>
                    <a:pt x="2311" y="487"/>
                    <a:pt x="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6"/>
            <p:cNvSpPr/>
            <p:nvPr/>
          </p:nvSpPr>
          <p:spPr>
            <a:xfrm>
              <a:off x="6508225" y="1098925"/>
              <a:ext cx="212050" cy="408975"/>
            </a:xfrm>
            <a:custGeom>
              <a:avLst/>
              <a:gdLst/>
              <a:ahLst/>
              <a:cxnLst/>
              <a:rect l="l" t="t" r="r" b="b"/>
              <a:pathLst>
                <a:path w="8482" h="16359" extrusionOk="0">
                  <a:moveTo>
                    <a:pt x="6531" y="0"/>
                  </a:moveTo>
                  <a:cubicBezTo>
                    <a:pt x="4756" y="0"/>
                    <a:pt x="3011" y="805"/>
                    <a:pt x="1946" y="2225"/>
                  </a:cubicBezTo>
                  <a:cubicBezTo>
                    <a:pt x="487" y="4140"/>
                    <a:pt x="426" y="6906"/>
                    <a:pt x="1733" y="8882"/>
                  </a:cubicBezTo>
                  <a:cubicBezTo>
                    <a:pt x="609" y="9885"/>
                    <a:pt x="1" y="11496"/>
                    <a:pt x="274" y="12985"/>
                  </a:cubicBezTo>
                  <a:cubicBezTo>
                    <a:pt x="517" y="14505"/>
                    <a:pt x="1703" y="15873"/>
                    <a:pt x="3192" y="16359"/>
                  </a:cubicBezTo>
                  <a:lnTo>
                    <a:pt x="3314" y="16146"/>
                  </a:lnTo>
                  <a:cubicBezTo>
                    <a:pt x="1885" y="15690"/>
                    <a:pt x="791" y="14383"/>
                    <a:pt x="517" y="12955"/>
                  </a:cubicBezTo>
                  <a:cubicBezTo>
                    <a:pt x="274" y="11496"/>
                    <a:pt x="882" y="9915"/>
                    <a:pt x="2007" y="9003"/>
                  </a:cubicBezTo>
                  <a:lnTo>
                    <a:pt x="2098" y="8912"/>
                  </a:lnTo>
                  <a:lnTo>
                    <a:pt x="2007" y="8851"/>
                  </a:lnTo>
                  <a:cubicBezTo>
                    <a:pt x="639" y="6936"/>
                    <a:pt x="730" y="4261"/>
                    <a:pt x="2128" y="2377"/>
                  </a:cubicBezTo>
                  <a:cubicBezTo>
                    <a:pt x="3160" y="1031"/>
                    <a:pt x="4888" y="248"/>
                    <a:pt x="6602" y="248"/>
                  </a:cubicBezTo>
                  <a:cubicBezTo>
                    <a:pt x="7210" y="248"/>
                    <a:pt x="7817" y="346"/>
                    <a:pt x="8390" y="553"/>
                  </a:cubicBezTo>
                  <a:lnTo>
                    <a:pt x="8481" y="340"/>
                  </a:lnTo>
                  <a:cubicBezTo>
                    <a:pt x="7849" y="111"/>
                    <a:pt x="7188" y="0"/>
                    <a:pt x="6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6"/>
            <p:cNvSpPr/>
            <p:nvPr/>
          </p:nvSpPr>
          <p:spPr>
            <a:xfrm>
              <a:off x="6854750" y="1857900"/>
              <a:ext cx="279650" cy="135575"/>
            </a:xfrm>
            <a:custGeom>
              <a:avLst/>
              <a:gdLst/>
              <a:ahLst/>
              <a:cxnLst/>
              <a:rect l="l" t="t" r="r" b="b"/>
              <a:pathLst>
                <a:path w="11186" h="5423" extrusionOk="0">
                  <a:moveTo>
                    <a:pt x="4636" y="1"/>
                  </a:moveTo>
                  <a:cubicBezTo>
                    <a:pt x="3138" y="1"/>
                    <a:pt x="1535" y="99"/>
                    <a:pt x="0" y="377"/>
                  </a:cubicBezTo>
                  <a:cubicBezTo>
                    <a:pt x="0" y="377"/>
                    <a:pt x="61" y="5392"/>
                    <a:pt x="5441" y="5423"/>
                  </a:cubicBezTo>
                  <a:cubicBezTo>
                    <a:pt x="5458" y="5423"/>
                    <a:pt x="5474" y="5423"/>
                    <a:pt x="5491" y="5423"/>
                  </a:cubicBezTo>
                  <a:cubicBezTo>
                    <a:pt x="10793" y="5423"/>
                    <a:pt x="11186" y="559"/>
                    <a:pt x="11186" y="559"/>
                  </a:cubicBezTo>
                  <a:cubicBezTo>
                    <a:pt x="11186" y="559"/>
                    <a:pt x="8212" y="1"/>
                    <a:pt x="4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6"/>
            <p:cNvSpPr/>
            <p:nvPr/>
          </p:nvSpPr>
          <p:spPr>
            <a:xfrm>
              <a:off x="6893500" y="1735850"/>
              <a:ext cx="199100" cy="95625"/>
            </a:xfrm>
            <a:custGeom>
              <a:avLst/>
              <a:gdLst/>
              <a:ahLst/>
              <a:cxnLst/>
              <a:rect l="l" t="t" r="r" b="b"/>
              <a:pathLst>
                <a:path w="7964" h="3825" extrusionOk="0">
                  <a:moveTo>
                    <a:pt x="7964" y="1"/>
                  </a:moveTo>
                  <a:lnTo>
                    <a:pt x="0" y="882"/>
                  </a:lnTo>
                  <a:lnTo>
                    <a:pt x="213" y="3283"/>
                  </a:lnTo>
                  <a:cubicBezTo>
                    <a:pt x="1653" y="3639"/>
                    <a:pt x="3112" y="3825"/>
                    <a:pt x="4548" y="3825"/>
                  </a:cubicBezTo>
                  <a:cubicBezTo>
                    <a:pt x="5688" y="3825"/>
                    <a:pt x="6814" y="3708"/>
                    <a:pt x="7903" y="3466"/>
                  </a:cubicBezTo>
                  <a:lnTo>
                    <a:pt x="7964" y="1"/>
                  </a:lnTo>
                  <a:close/>
                </a:path>
              </a:pathLst>
            </a:custGeom>
            <a:solidFill>
              <a:srgbClr val="ECA2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6"/>
            <p:cNvSpPr/>
            <p:nvPr/>
          </p:nvSpPr>
          <p:spPr>
            <a:xfrm>
              <a:off x="6898825" y="1817925"/>
              <a:ext cx="192275" cy="55500"/>
            </a:xfrm>
            <a:custGeom>
              <a:avLst/>
              <a:gdLst/>
              <a:ahLst/>
              <a:cxnLst/>
              <a:rect l="l" t="t" r="r" b="b"/>
              <a:pathLst>
                <a:path w="7691" h="2220" extrusionOk="0">
                  <a:moveTo>
                    <a:pt x="0" y="0"/>
                  </a:moveTo>
                  <a:lnTo>
                    <a:pt x="152" y="1642"/>
                  </a:lnTo>
                  <a:cubicBezTo>
                    <a:pt x="1396" y="2046"/>
                    <a:pt x="2663" y="2219"/>
                    <a:pt x="3946" y="2219"/>
                  </a:cubicBezTo>
                  <a:cubicBezTo>
                    <a:pt x="5172" y="2219"/>
                    <a:pt x="6412" y="2061"/>
                    <a:pt x="7660" y="1794"/>
                  </a:cubicBezTo>
                  <a:lnTo>
                    <a:pt x="7690" y="183"/>
                  </a:lnTo>
                  <a:lnTo>
                    <a:pt x="7690" y="183"/>
                  </a:lnTo>
                  <a:cubicBezTo>
                    <a:pt x="6601" y="425"/>
                    <a:pt x="5475" y="542"/>
                    <a:pt x="4335" y="542"/>
                  </a:cubicBezTo>
                  <a:cubicBezTo>
                    <a:pt x="2899" y="542"/>
                    <a:pt x="1440" y="356"/>
                    <a:pt x="0" y="0"/>
                  </a:cubicBezTo>
                  <a:close/>
                </a:path>
              </a:pathLst>
            </a:custGeom>
            <a:solidFill>
              <a:srgbClr val="ECA2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6"/>
            <p:cNvSpPr/>
            <p:nvPr/>
          </p:nvSpPr>
          <p:spPr>
            <a:xfrm>
              <a:off x="6902625" y="1858950"/>
              <a:ext cx="188475" cy="99575"/>
            </a:xfrm>
            <a:custGeom>
              <a:avLst/>
              <a:gdLst/>
              <a:ahLst/>
              <a:cxnLst/>
              <a:rect l="l" t="t" r="r" b="b"/>
              <a:pathLst>
                <a:path w="7539" h="3983" extrusionOk="0">
                  <a:moveTo>
                    <a:pt x="0" y="1"/>
                  </a:moveTo>
                  <a:lnTo>
                    <a:pt x="182" y="2007"/>
                  </a:lnTo>
                  <a:cubicBezTo>
                    <a:pt x="182" y="2007"/>
                    <a:pt x="638" y="3982"/>
                    <a:pt x="3648" y="3982"/>
                  </a:cubicBezTo>
                  <a:cubicBezTo>
                    <a:pt x="7021" y="3982"/>
                    <a:pt x="7508" y="2007"/>
                    <a:pt x="7508" y="2007"/>
                  </a:cubicBezTo>
                  <a:lnTo>
                    <a:pt x="7538" y="153"/>
                  </a:lnTo>
                  <a:lnTo>
                    <a:pt x="7538" y="153"/>
                  </a:lnTo>
                  <a:cubicBezTo>
                    <a:pt x="6276" y="420"/>
                    <a:pt x="5028" y="578"/>
                    <a:pt x="3798" y="578"/>
                  </a:cubicBezTo>
                  <a:cubicBezTo>
                    <a:pt x="2511" y="578"/>
                    <a:pt x="1244" y="405"/>
                    <a:pt x="0" y="1"/>
                  </a:cubicBezTo>
                  <a:close/>
                </a:path>
              </a:pathLst>
            </a:custGeom>
            <a:solidFill>
              <a:srgbClr val="F8BC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56"/>
            <p:cNvSpPr/>
            <p:nvPr/>
          </p:nvSpPr>
          <p:spPr>
            <a:xfrm>
              <a:off x="6607025" y="1066175"/>
              <a:ext cx="707475" cy="720475"/>
            </a:xfrm>
            <a:custGeom>
              <a:avLst/>
              <a:gdLst/>
              <a:ahLst/>
              <a:cxnLst/>
              <a:rect l="l" t="t" r="r" b="b"/>
              <a:pathLst>
                <a:path w="28299" h="28819" extrusionOk="0">
                  <a:moveTo>
                    <a:pt x="15156" y="1"/>
                  </a:moveTo>
                  <a:cubicBezTo>
                    <a:pt x="13387" y="1"/>
                    <a:pt x="11499" y="287"/>
                    <a:pt x="9544" y="921"/>
                  </a:cubicBezTo>
                  <a:cubicBezTo>
                    <a:pt x="1520" y="3535"/>
                    <a:pt x="0" y="11255"/>
                    <a:pt x="1885" y="18733"/>
                  </a:cubicBezTo>
                  <a:cubicBezTo>
                    <a:pt x="3830" y="26331"/>
                    <a:pt x="9448" y="28819"/>
                    <a:pt x="15039" y="28819"/>
                  </a:cubicBezTo>
                  <a:cubicBezTo>
                    <a:pt x="16001" y="28819"/>
                    <a:pt x="16962" y="28745"/>
                    <a:pt x="17903" y="28611"/>
                  </a:cubicBezTo>
                  <a:cubicBezTo>
                    <a:pt x="24681" y="27669"/>
                    <a:pt x="28299" y="21894"/>
                    <a:pt x="28268" y="16362"/>
                  </a:cubicBezTo>
                  <a:cubicBezTo>
                    <a:pt x="28238" y="10344"/>
                    <a:pt x="27691" y="8854"/>
                    <a:pt x="26566" y="6331"/>
                  </a:cubicBezTo>
                  <a:cubicBezTo>
                    <a:pt x="24915" y="2707"/>
                    <a:pt x="20598" y="1"/>
                    <a:pt x="15156" y="1"/>
                  </a:cubicBezTo>
                  <a:close/>
                </a:path>
              </a:pathLst>
            </a:custGeom>
            <a:solidFill>
              <a:srgbClr val="F8BC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56"/>
            <p:cNvSpPr/>
            <p:nvPr/>
          </p:nvSpPr>
          <p:spPr>
            <a:xfrm>
              <a:off x="7107775" y="1020800"/>
              <a:ext cx="293350" cy="475625"/>
            </a:xfrm>
            <a:custGeom>
              <a:avLst/>
              <a:gdLst/>
              <a:ahLst/>
              <a:cxnLst/>
              <a:rect l="l" t="t" r="r" b="b"/>
              <a:pathLst>
                <a:path w="11734" h="19025" extrusionOk="0">
                  <a:moveTo>
                    <a:pt x="3557" y="0"/>
                  </a:moveTo>
                  <a:lnTo>
                    <a:pt x="2189" y="426"/>
                  </a:lnTo>
                  <a:cubicBezTo>
                    <a:pt x="2175" y="425"/>
                    <a:pt x="2160" y="425"/>
                    <a:pt x="2146" y="425"/>
                  </a:cubicBezTo>
                  <a:cubicBezTo>
                    <a:pt x="1040" y="425"/>
                    <a:pt x="92" y="1565"/>
                    <a:pt x="62" y="2706"/>
                  </a:cubicBezTo>
                  <a:cubicBezTo>
                    <a:pt x="1" y="3830"/>
                    <a:pt x="548" y="4955"/>
                    <a:pt x="1156" y="5927"/>
                  </a:cubicBezTo>
                  <a:cubicBezTo>
                    <a:pt x="2372" y="7873"/>
                    <a:pt x="3740" y="9696"/>
                    <a:pt x="5351" y="11338"/>
                  </a:cubicBezTo>
                  <a:cubicBezTo>
                    <a:pt x="5199" y="12584"/>
                    <a:pt x="5047" y="13891"/>
                    <a:pt x="5229" y="15168"/>
                  </a:cubicBezTo>
                  <a:cubicBezTo>
                    <a:pt x="5472" y="16414"/>
                    <a:pt x="6019" y="17660"/>
                    <a:pt x="7083" y="18420"/>
                  </a:cubicBezTo>
                  <a:cubicBezTo>
                    <a:pt x="7630" y="18811"/>
                    <a:pt x="8314" y="19025"/>
                    <a:pt x="8981" y="19025"/>
                  </a:cubicBezTo>
                  <a:cubicBezTo>
                    <a:pt x="9611" y="19025"/>
                    <a:pt x="10228" y="18834"/>
                    <a:pt x="10700" y="18420"/>
                  </a:cubicBezTo>
                  <a:cubicBezTo>
                    <a:pt x="11460" y="17782"/>
                    <a:pt x="11734" y="16687"/>
                    <a:pt x="11642" y="15684"/>
                  </a:cubicBezTo>
                  <a:cubicBezTo>
                    <a:pt x="11582" y="14681"/>
                    <a:pt x="11156" y="13709"/>
                    <a:pt x="10791" y="12797"/>
                  </a:cubicBezTo>
                  <a:lnTo>
                    <a:pt x="9180" y="9058"/>
                  </a:lnTo>
                  <a:cubicBezTo>
                    <a:pt x="10579" y="7478"/>
                    <a:pt x="10183" y="4894"/>
                    <a:pt x="8846" y="3313"/>
                  </a:cubicBezTo>
                  <a:cubicBezTo>
                    <a:pt x="7509" y="1702"/>
                    <a:pt x="5503" y="851"/>
                    <a:pt x="35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6"/>
            <p:cNvSpPr/>
            <p:nvPr/>
          </p:nvSpPr>
          <p:spPr>
            <a:xfrm>
              <a:off x="6460350" y="948375"/>
              <a:ext cx="871625" cy="583850"/>
            </a:xfrm>
            <a:custGeom>
              <a:avLst/>
              <a:gdLst/>
              <a:ahLst/>
              <a:cxnLst/>
              <a:rect l="l" t="t" r="r" b="b"/>
              <a:pathLst>
                <a:path w="34865" h="23354" extrusionOk="0">
                  <a:moveTo>
                    <a:pt x="26976" y="0"/>
                  </a:moveTo>
                  <a:cubicBezTo>
                    <a:pt x="26488" y="0"/>
                    <a:pt x="25939" y="60"/>
                    <a:pt x="25320" y="192"/>
                  </a:cubicBezTo>
                  <a:cubicBezTo>
                    <a:pt x="22317" y="850"/>
                    <a:pt x="20518" y="963"/>
                    <a:pt x="19042" y="963"/>
                  </a:cubicBezTo>
                  <a:cubicBezTo>
                    <a:pt x="18261" y="963"/>
                    <a:pt x="17571" y="932"/>
                    <a:pt x="16840" y="932"/>
                  </a:cubicBezTo>
                  <a:cubicBezTo>
                    <a:pt x="16144" y="932"/>
                    <a:pt x="15412" y="961"/>
                    <a:pt x="14530" y="1074"/>
                  </a:cubicBezTo>
                  <a:cubicBezTo>
                    <a:pt x="10943" y="1529"/>
                    <a:pt x="8937" y="3840"/>
                    <a:pt x="8147" y="5815"/>
                  </a:cubicBezTo>
                  <a:cubicBezTo>
                    <a:pt x="8147" y="5815"/>
                    <a:pt x="1" y="11074"/>
                    <a:pt x="3587" y="15876"/>
                  </a:cubicBezTo>
                  <a:cubicBezTo>
                    <a:pt x="3587" y="15876"/>
                    <a:pt x="1277" y="21195"/>
                    <a:pt x="5138" y="22715"/>
                  </a:cubicBezTo>
                  <a:cubicBezTo>
                    <a:pt x="6307" y="23189"/>
                    <a:pt x="7029" y="23353"/>
                    <a:pt x="7467" y="23353"/>
                  </a:cubicBezTo>
                  <a:cubicBezTo>
                    <a:pt x="8464" y="23353"/>
                    <a:pt x="7995" y="22502"/>
                    <a:pt x="7995" y="22502"/>
                  </a:cubicBezTo>
                  <a:cubicBezTo>
                    <a:pt x="7995" y="22502"/>
                    <a:pt x="10396" y="21743"/>
                    <a:pt x="10335" y="17518"/>
                  </a:cubicBezTo>
                  <a:cubicBezTo>
                    <a:pt x="10335" y="17518"/>
                    <a:pt x="12372" y="16545"/>
                    <a:pt x="12676" y="12259"/>
                  </a:cubicBezTo>
                  <a:cubicBezTo>
                    <a:pt x="12676" y="12259"/>
                    <a:pt x="18767" y="14030"/>
                    <a:pt x="23144" y="14030"/>
                  </a:cubicBezTo>
                  <a:cubicBezTo>
                    <a:pt x="24699" y="14030"/>
                    <a:pt x="26037" y="13807"/>
                    <a:pt x="26810" y="13201"/>
                  </a:cubicBezTo>
                  <a:cubicBezTo>
                    <a:pt x="26810" y="13201"/>
                    <a:pt x="27965" y="12168"/>
                    <a:pt x="27114" y="10618"/>
                  </a:cubicBezTo>
                  <a:lnTo>
                    <a:pt x="27114" y="10618"/>
                  </a:lnTo>
                  <a:cubicBezTo>
                    <a:pt x="27114" y="10618"/>
                    <a:pt x="27866" y="11057"/>
                    <a:pt x="29185" y="11057"/>
                  </a:cubicBezTo>
                  <a:cubicBezTo>
                    <a:pt x="29920" y="11057"/>
                    <a:pt x="30831" y="10920"/>
                    <a:pt x="31886" y="10496"/>
                  </a:cubicBezTo>
                  <a:cubicBezTo>
                    <a:pt x="34865" y="9311"/>
                    <a:pt x="32828" y="5055"/>
                    <a:pt x="30822" y="4691"/>
                  </a:cubicBezTo>
                  <a:cubicBezTo>
                    <a:pt x="30822" y="4691"/>
                    <a:pt x="31313" y="0"/>
                    <a:pt x="269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6"/>
            <p:cNvSpPr/>
            <p:nvPr/>
          </p:nvSpPr>
          <p:spPr>
            <a:xfrm>
              <a:off x="6589550" y="1014125"/>
              <a:ext cx="95000" cy="127525"/>
            </a:xfrm>
            <a:custGeom>
              <a:avLst/>
              <a:gdLst/>
              <a:ahLst/>
              <a:cxnLst/>
              <a:rect l="l" t="t" r="r" b="b"/>
              <a:pathLst>
                <a:path w="3800" h="5101" extrusionOk="0">
                  <a:moveTo>
                    <a:pt x="1357" y="1"/>
                  </a:moveTo>
                  <a:cubicBezTo>
                    <a:pt x="1256" y="1"/>
                    <a:pt x="1156" y="28"/>
                    <a:pt x="1064" y="85"/>
                  </a:cubicBezTo>
                  <a:cubicBezTo>
                    <a:pt x="821" y="267"/>
                    <a:pt x="851" y="723"/>
                    <a:pt x="912" y="1058"/>
                  </a:cubicBezTo>
                  <a:cubicBezTo>
                    <a:pt x="1185" y="1969"/>
                    <a:pt x="1611" y="2881"/>
                    <a:pt x="2219" y="3641"/>
                  </a:cubicBezTo>
                  <a:cubicBezTo>
                    <a:pt x="1733" y="3246"/>
                    <a:pt x="1185" y="2821"/>
                    <a:pt x="699" y="2395"/>
                  </a:cubicBezTo>
                  <a:cubicBezTo>
                    <a:pt x="587" y="2305"/>
                    <a:pt x="457" y="2198"/>
                    <a:pt x="336" y="2198"/>
                  </a:cubicBezTo>
                  <a:cubicBezTo>
                    <a:pt x="294" y="2198"/>
                    <a:pt x="252" y="2211"/>
                    <a:pt x="213" y="2243"/>
                  </a:cubicBezTo>
                  <a:cubicBezTo>
                    <a:pt x="0" y="2395"/>
                    <a:pt x="122" y="2699"/>
                    <a:pt x="274" y="2881"/>
                  </a:cubicBezTo>
                  <a:cubicBezTo>
                    <a:pt x="912" y="3732"/>
                    <a:pt x="1733" y="4492"/>
                    <a:pt x="2584" y="5100"/>
                  </a:cubicBezTo>
                  <a:lnTo>
                    <a:pt x="3799" y="4431"/>
                  </a:lnTo>
                  <a:cubicBezTo>
                    <a:pt x="3283" y="3276"/>
                    <a:pt x="2796" y="2061"/>
                    <a:pt x="2249" y="875"/>
                  </a:cubicBezTo>
                  <a:cubicBezTo>
                    <a:pt x="2128" y="602"/>
                    <a:pt x="2037" y="389"/>
                    <a:pt x="1824" y="207"/>
                  </a:cubicBezTo>
                  <a:cubicBezTo>
                    <a:pt x="1691" y="74"/>
                    <a:pt x="1524" y="1"/>
                    <a:pt x="13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6"/>
            <p:cNvSpPr/>
            <p:nvPr/>
          </p:nvSpPr>
          <p:spPr>
            <a:xfrm>
              <a:off x="6665925" y="1437975"/>
              <a:ext cx="672125" cy="399950"/>
            </a:xfrm>
            <a:custGeom>
              <a:avLst/>
              <a:gdLst/>
              <a:ahLst/>
              <a:cxnLst/>
              <a:rect l="l" t="t" r="r" b="b"/>
              <a:pathLst>
                <a:path w="26885" h="15998" extrusionOk="0">
                  <a:moveTo>
                    <a:pt x="25821" y="0"/>
                  </a:moveTo>
                  <a:cubicBezTo>
                    <a:pt x="25821" y="1"/>
                    <a:pt x="23693" y="609"/>
                    <a:pt x="20380" y="4712"/>
                  </a:cubicBezTo>
                  <a:cubicBezTo>
                    <a:pt x="19704" y="5551"/>
                    <a:pt x="18934" y="5796"/>
                    <a:pt x="18100" y="5796"/>
                  </a:cubicBezTo>
                  <a:cubicBezTo>
                    <a:pt x="16931" y="5796"/>
                    <a:pt x="15635" y="5315"/>
                    <a:pt x="14292" y="5315"/>
                  </a:cubicBezTo>
                  <a:cubicBezTo>
                    <a:pt x="14093" y="5315"/>
                    <a:pt x="13894" y="5326"/>
                    <a:pt x="13693" y="5350"/>
                  </a:cubicBezTo>
                  <a:cubicBezTo>
                    <a:pt x="11201" y="5684"/>
                    <a:pt x="10137" y="6232"/>
                    <a:pt x="7340" y="6536"/>
                  </a:cubicBezTo>
                  <a:cubicBezTo>
                    <a:pt x="7264" y="6543"/>
                    <a:pt x="7189" y="6547"/>
                    <a:pt x="7117" y="6547"/>
                  </a:cubicBezTo>
                  <a:cubicBezTo>
                    <a:pt x="4634" y="6547"/>
                    <a:pt x="4390" y="2291"/>
                    <a:pt x="946" y="2291"/>
                  </a:cubicBezTo>
                  <a:cubicBezTo>
                    <a:pt x="813" y="2291"/>
                    <a:pt x="675" y="2297"/>
                    <a:pt x="532" y="2311"/>
                  </a:cubicBezTo>
                  <a:cubicBezTo>
                    <a:pt x="532" y="2311"/>
                    <a:pt x="1" y="15998"/>
                    <a:pt x="13295" y="15998"/>
                  </a:cubicBezTo>
                  <a:cubicBezTo>
                    <a:pt x="13495" y="15998"/>
                    <a:pt x="13699" y="15995"/>
                    <a:pt x="13906" y="15989"/>
                  </a:cubicBezTo>
                  <a:cubicBezTo>
                    <a:pt x="26885" y="15624"/>
                    <a:pt x="25821" y="1"/>
                    <a:pt x="258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6"/>
            <p:cNvSpPr/>
            <p:nvPr/>
          </p:nvSpPr>
          <p:spPr>
            <a:xfrm>
              <a:off x="7244575" y="1435650"/>
              <a:ext cx="174925" cy="194700"/>
            </a:xfrm>
            <a:custGeom>
              <a:avLst/>
              <a:gdLst/>
              <a:ahLst/>
              <a:cxnLst/>
              <a:rect l="l" t="t" r="r" b="b"/>
              <a:pathLst>
                <a:path w="6997" h="7788" extrusionOk="0">
                  <a:moveTo>
                    <a:pt x="3456" y="1"/>
                  </a:moveTo>
                  <a:cubicBezTo>
                    <a:pt x="2313" y="1"/>
                    <a:pt x="1307" y="458"/>
                    <a:pt x="1307" y="458"/>
                  </a:cubicBezTo>
                  <a:cubicBezTo>
                    <a:pt x="1307" y="458"/>
                    <a:pt x="0" y="4470"/>
                    <a:pt x="213" y="5777"/>
                  </a:cubicBezTo>
                  <a:cubicBezTo>
                    <a:pt x="463" y="7135"/>
                    <a:pt x="1594" y="7788"/>
                    <a:pt x="2842" y="7788"/>
                  </a:cubicBezTo>
                  <a:cubicBezTo>
                    <a:pt x="4779" y="7788"/>
                    <a:pt x="6996" y="6213"/>
                    <a:pt x="6626" y="3255"/>
                  </a:cubicBezTo>
                  <a:cubicBezTo>
                    <a:pt x="6284" y="613"/>
                    <a:pt x="4778" y="1"/>
                    <a:pt x="3456" y="1"/>
                  </a:cubicBezTo>
                  <a:close/>
                </a:path>
              </a:pathLst>
            </a:custGeom>
            <a:solidFill>
              <a:srgbClr val="F8BC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6"/>
            <p:cNvSpPr/>
            <p:nvPr/>
          </p:nvSpPr>
          <p:spPr>
            <a:xfrm>
              <a:off x="7257475" y="1474175"/>
              <a:ext cx="132250" cy="109725"/>
            </a:xfrm>
            <a:custGeom>
              <a:avLst/>
              <a:gdLst/>
              <a:ahLst/>
              <a:cxnLst/>
              <a:rect l="l" t="t" r="r" b="b"/>
              <a:pathLst>
                <a:path w="5290" h="4389" extrusionOk="0">
                  <a:moveTo>
                    <a:pt x="3301" y="0"/>
                  </a:moveTo>
                  <a:cubicBezTo>
                    <a:pt x="2768" y="0"/>
                    <a:pt x="2236" y="190"/>
                    <a:pt x="1703" y="589"/>
                  </a:cubicBezTo>
                  <a:cubicBezTo>
                    <a:pt x="1" y="1926"/>
                    <a:pt x="1338" y="4328"/>
                    <a:pt x="1338" y="4358"/>
                  </a:cubicBezTo>
                  <a:cubicBezTo>
                    <a:pt x="1338" y="4388"/>
                    <a:pt x="1369" y="4388"/>
                    <a:pt x="1399" y="4388"/>
                  </a:cubicBezTo>
                  <a:lnTo>
                    <a:pt x="1460" y="4388"/>
                  </a:lnTo>
                  <a:cubicBezTo>
                    <a:pt x="1490" y="4358"/>
                    <a:pt x="1521" y="4328"/>
                    <a:pt x="1490" y="4236"/>
                  </a:cubicBezTo>
                  <a:cubicBezTo>
                    <a:pt x="1490" y="4206"/>
                    <a:pt x="214" y="1957"/>
                    <a:pt x="1794" y="741"/>
                  </a:cubicBezTo>
                  <a:cubicBezTo>
                    <a:pt x="2282" y="407"/>
                    <a:pt x="2727" y="203"/>
                    <a:pt x="3202" y="203"/>
                  </a:cubicBezTo>
                  <a:cubicBezTo>
                    <a:pt x="3289" y="203"/>
                    <a:pt x="3377" y="210"/>
                    <a:pt x="3466" y="224"/>
                  </a:cubicBezTo>
                  <a:cubicBezTo>
                    <a:pt x="4408" y="346"/>
                    <a:pt x="5047" y="1197"/>
                    <a:pt x="5107" y="1197"/>
                  </a:cubicBezTo>
                  <a:cubicBezTo>
                    <a:pt x="5138" y="1258"/>
                    <a:pt x="5168" y="1258"/>
                    <a:pt x="5259" y="1258"/>
                  </a:cubicBezTo>
                  <a:cubicBezTo>
                    <a:pt x="5290" y="1197"/>
                    <a:pt x="5290" y="1166"/>
                    <a:pt x="5290" y="1106"/>
                  </a:cubicBezTo>
                  <a:cubicBezTo>
                    <a:pt x="5259" y="1045"/>
                    <a:pt x="4591" y="163"/>
                    <a:pt x="3527" y="11"/>
                  </a:cubicBezTo>
                  <a:cubicBezTo>
                    <a:pt x="3451" y="4"/>
                    <a:pt x="3376" y="0"/>
                    <a:pt x="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6"/>
            <p:cNvSpPr/>
            <p:nvPr/>
          </p:nvSpPr>
          <p:spPr>
            <a:xfrm>
              <a:off x="7276475" y="1516675"/>
              <a:ext cx="76025" cy="20675"/>
            </a:xfrm>
            <a:custGeom>
              <a:avLst/>
              <a:gdLst/>
              <a:ahLst/>
              <a:cxnLst/>
              <a:rect l="l" t="t" r="r" b="b"/>
              <a:pathLst>
                <a:path w="3041" h="827" extrusionOk="0">
                  <a:moveTo>
                    <a:pt x="1493" y="1"/>
                  </a:moveTo>
                  <a:cubicBezTo>
                    <a:pt x="1003" y="1"/>
                    <a:pt x="471" y="155"/>
                    <a:pt x="31" y="652"/>
                  </a:cubicBezTo>
                  <a:cubicBezTo>
                    <a:pt x="1" y="682"/>
                    <a:pt x="1" y="773"/>
                    <a:pt x="31" y="804"/>
                  </a:cubicBezTo>
                  <a:cubicBezTo>
                    <a:pt x="62" y="819"/>
                    <a:pt x="92" y="827"/>
                    <a:pt x="119" y="827"/>
                  </a:cubicBezTo>
                  <a:cubicBezTo>
                    <a:pt x="145" y="827"/>
                    <a:pt x="168" y="819"/>
                    <a:pt x="183" y="804"/>
                  </a:cubicBezTo>
                  <a:cubicBezTo>
                    <a:pt x="567" y="364"/>
                    <a:pt x="1030" y="225"/>
                    <a:pt x="1463" y="225"/>
                  </a:cubicBezTo>
                  <a:cubicBezTo>
                    <a:pt x="2195" y="225"/>
                    <a:pt x="2839" y="622"/>
                    <a:pt x="2858" y="622"/>
                  </a:cubicBezTo>
                  <a:lnTo>
                    <a:pt x="2919" y="622"/>
                  </a:lnTo>
                  <a:cubicBezTo>
                    <a:pt x="2980" y="622"/>
                    <a:pt x="3010" y="622"/>
                    <a:pt x="3010" y="561"/>
                  </a:cubicBezTo>
                  <a:cubicBezTo>
                    <a:pt x="3040" y="530"/>
                    <a:pt x="3010" y="470"/>
                    <a:pt x="2980" y="409"/>
                  </a:cubicBezTo>
                  <a:cubicBezTo>
                    <a:pt x="2980" y="409"/>
                    <a:pt x="2291" y="1"/>
                    <a:pt x="1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6"/>
            <p:cNvSpPr/>
            <p:nvPr/>
          </p:nvSpPr>
          <p:spPr>
            <a:xfrm>
              <a:off x="6564025" y="1489850"/>
              <a:ext cx="171425" cy="191700"/>
            </a:xfrm>
            <a:custGeom>
              <a:avLst/>
              <a:gdLst/>
              <a:ahLst/>
              <a:cxnLst/>
              <a:rect l="l" t="t" r="r" b="b"/>
              <a:pathLst>
                <a:path w="6857" h="7668" extrusionOk="0">
                  <a:moveTo>
                    <a:pt x="3473" y="0"/>
                  </a:moveTo>
                  <a:cubicBezTo>
                    <a:pt x="2020" y="0"/>
                    <a:pt x="1" y="566"/>
                    <a:pt x="79" y="3731"/>
                  </a:cubicBezTo>
                  <a:cubicBezTo>
                    <a:pt x="162" y="6419"/>
                    <a:pt x="2162" y="7667"/>
                    <a:pt x="3958" y="7667"/>
                  </a:cubicBezTo>
                  <a:cubicBezTo>
                    <a:pt x="5432" y="7667"/>
                    <a:pt x="6769" y="6826"/>
                    <a:pt x="6796" y="5251"/>
                  </a:cubicBezTo>
                  <a:cubicBezTo>
                    <a:pt x="6857" y="3883"/>
                    <a:pt x="4912" y="175"/>
                    <a:pt x="4912" y="175"/>
                  </a:cubicBezTo>
                  <a:cubicBezTo>
                    <a:pt x="4912" y="175"/>
                    <a:pt x="4280" y="0"/>
                    <a:pt x="3473" y="0"/>
                  </a:cubicBezTo>
                  <a:close/>
                </a:path>
              </a:pathLst>
            </a:custGeom>
            <a:solidFill>
              <a:srgbClr val="F8BC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6"/>
            <p:cNvSpPr/>
            <p:nvPr/>
          </p:nvSpPr>
          <p:spPr>
            <a:xfrm>
              <a:off x="6764600" y="1367075"/>
              <a:ext cx="122850" cy="67075"/>
            </a:xfrm>
            <a:custGeom>
              <a:avLst/>
              <a:gdLst/>
              <a:ahLst/>
              <a:cxnLst/>
              <a:rect l="l" t="t" r="r" b="b"/>
              <a:pathLst>
                <a:path w="4914" h="2683" extrusionOk="0">
                  <a:moveTo>
                    <a:pt x="1187" y="0"/>
                  </a:moveTo>
                  <a:cubicBezTo>
                    <a:pt x="0" y="0"/>
                    <a:pt x="80" y="861"/>
                    <a:pt x="80" y="861"/>
                  </a:cubicBezTo>
                  <a:cubicBezTo>
                    <a:pt x="111" y="1590"/>
                    <a:pt x="992" y="2077"/>
                    <a:pt x="2512" y="2502"/>
                  </a:cubicBezTo>
                  <a:cubicBezTo>
                    <a:pt x="2931" y="2625"/>
                    <a:pt x="3310" y="2682"/>
                    <a:pt x="3631" y="2682"/>
                  </a:cubicBezTo>
                  <a:cubicBezTo>
                    <a:pt x="4266" y="2682"/>
                    <a:pt x="4681" y="2460"/>
                    <a:pt x="4761" y="2077"/>
                  </a:cubicBezTo>
                  <a:cubicBezTo>
                    <a:pt x="4913" y="1469"/>
                    <a:pt x="4518" y="770"/>
                    <a:pt x="2238" y="162"/>
                  </a:cubicBezTo>
                  <a:cubicBezTo>
                    <a:pt x="1808" y="47"/>
                    <a:pt x="1464" y="0"/>
                    <a:pt x="11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6"/>
            <p:cNvSpPr/>
            <p:nvPr/>
          </p:nvSpPr>
          <p:spPr>
            <a:xfrm>
              <a:off x="6831175" y="1481250"/>
              <a:ext cx="52475" cy="60975"/>
            </a:xfrm>
            <a:custGeom>
              <a:avLst/>
              <a:gdLst/>
              <a:ahLst/>
              <a:cxnLst/>
              <a:rect l="l" t="t" r="r" b="b"/>
              <a:pathLst>
                <a:path w="2099" h="2439" extrusionOk="0">
                  <a:moveTo>
                    <a:pt x="989" y="1"/>
                  </a:moveTo>
                  <a:cubicBezTo>
                    <a:pt x="974" y="1"/>
                    <a:pt x="958" y="1"/>
                    <a:pt x="943" y="2"/>
                  </a:cubicBezTo>
                  <a:cubicBezTo>
                    <a:pt x="366" y="63"/>
                    <a:pt x="1" y="610"/>
                    <a:pt x="31" y="1309"/>
                  </a:cubicBezTo>
                  <a:cubicBezTo>
                    <a:pt x="118" y="1942"/>
                    <a:pt x="530" y="2439"/>
                    <a:pt x="1038" y="2439"/>
                  </a:cubicBezTo>
                  <a:cubicBezTo>
                    <a:pt x="1067" y="2439"/>
                    <a:pt x="1096" y="2437"/>
                    <a:pt x="1126" y="2434"/>
                  </a:cubicBezTo>
                  <a:cubicBezTo>
                    <a:pt x="1703" y="2403"/>
                    <a:pt x="2098" y="1826"/>
                    <a:pt x="2037" y="1157"/>
                  </a:cubicBezTo>
                  <a:cubicBezTo>
                    <a:pt x="2008" y="536"/>
                    <a:pt x="1546" y="1"/>
                    <a:pt x="9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6"/>
            <p:cNvSpPr/>
            <p:nvPr/>
          </p:nvSpPr>
          <p:spPr>
            <a:xfrm>
              <a:off x="7087275" y="1346475"/>
              <a:ext cx="129625" cy="56400"/>
            </a:xfrm>
            <a:custGeom>
              <a:avLst/>
              <a:gdLst/>
              <a:ahLst/>
              <a:cxnLst/>
              <a:rect l="l" t="t" r="r" b="b"/>
              <a:pathLst>
                <a:path w="5185" h="2256" extrusionOk="0">
                  <a:moveTo>
                    <a:pt x="3239" y="0"/>
                  </a:moveTo>
                  <a:cubicBezTo>
                    <a:pt x="3121" y="0"/>
                    <a:pt x="2994" y="4"/>
                    <a:pt x="2857" y="13"/>
                  </a:cubicBezTo>
                  <a:cubicBezTo>
                    <a:pt x="517" y="165"/>
                    <a:pt x="0" y="773"/>
                    <a:pt x="0" y="1411"/>
                  </a:cubicBezTo>
                  <a:cubicBezTo>
                    <a:pt x="0" y="1914"/>
                    <a:pt x="622" y="2255"/>
                    <a:pt x="1645" y="2255"/>
                  </a:cubicBezTo>
                  <a:cubicBezTo>
                    <a:pt x="1797" y="2255"/>
                    <a:pt x="1958" y="2248"/>
                    <a:pt x="2128" y="2232"/>
                  </a:cubicBezTo>
                  <a:cubicBezTo>
                    <a:pt x="3678" y="2141"/>
                    <a:pt x="4651" y="1837"/>
                    <a:pt x="4833" y="1107"/>
                  </a:cubicBezTo>
                  <a:cubicBezTo>
                    <a:pt x="4833" y="1107"/>
                    <a:pt x="5184" y="0"/>
                    <a:pt x="32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6"/>
            <p:cNvSpPr/>
            <p:nvPr/>
          </p:nvSpPr>
          <p:spPr>
            <a:xfrm>
              <a:off x="7096375" y="1460725"/>
              <a:ext cx="51700" cy="60900"/>
            </a:xfrm>
            <a:custGeom>
              <a:avLst/>
              <a:gdLst/>
              <a:ahLst/>
              <a:cxnLst/>
              <a:rect l="l" t="t" r="r" b="b"/>
              <a:pathLst>
                <a:path w="2068" h="2436" extrusionOk="0">
                  <a:moveTo>
                    <a:pt x="994" y="1"/>
                  </a:moveTo>
                  <a:cubicBezTo>
                    <a:pt x="977" y="1"/>
                    <a:pt x="960" y="1"/>
                    <a:pt x="943" y="2"/>
                  </a:cubicBezTo>
                  <a:cubicBezTo>
                    <a:pt x="396" y="63"/>
                    <a:pt x="1" y="641"/>
                    <a:pt x="31" y="1279"/>
                  </a:cubicBezTo>
                  <a:cubicBezTo>
                    <a:pt x="61" y="1957"/>
                    <a:pt x="520" y="2435"/>
                    <a:pt x="1074" y="2435"/>
                  </a:cubicBezTo>
                  <a:cubicBezTo>
                    <a:pt x="1091" y="2435"/>
                    <a:pt x="1108" y="2435"/>
                    <a:pt x="1126" y="2434"/>
                  </a:cubicBezTo>
                  <a:cubicBezTo>
                    <a:pt x="1703" y="2404"/>
                    <a:pt x="2068" y="1826"/>
                    <a:pt x="2037" y="1127"/>
                  </a:cubicBezTo>
                  <a:cubicBezTo>
                    <a:pt x="2008" y="478"/>
                    <a:pt x="1549" y="1"/>
                    <a:pt x="9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6"/>
            <p:cNvSpPr/>
            <p:nvPr/>
          </p:nvSpPr>
          <p:spPr>
            <a:xfrm>
              <a:off x="6581950" y="1529325"/>
              <a:ext cx="135275" cy="102450"/>
            </a:xfrm>
            <a:custGeom>
              <a:avLst/>
              <a:gdLst/>
              <a:ahLst/>
              <a:cxnLst/>
              <a:rect l="l" t="t" r="r" b="b"/>
              <a:pathLst>
                <a:path w="5411" h="4098" extrusionOk="0">
                  <a:moveTo>
                    <a:pt x="2187" y="0"/>
                  </a:moveTo>
                  <a:cubicBezTo>
                    <a:pt x="1994" y="0"/>
                    <a:pt x="1802" y="28"/>
                    <a:pt x="1611" y="85"/>
                  </a:cubicBezTo>
                  <a:cubicBezTo>
                    <a:pt x="578" y="419"/>
                    <a:pt x="91" y="1392"/>
                    <a:pt x="61" y="1423"/>
                  </a:cubicBezTo>
                  <a:cubicBezTo>
                    <a:pt x="0" y="1483"/>
                    <a:pt x="61" y="1514"/>
                    <a:pt x="91" y="1544"/>
                  </a:cubicBezTo>
                  <a:cubicBezTo>
                    <a:pt x="109" y="1553"/>
                    <a:pt x="127" y="1557"/>
                    <a:pt x="144" y="1557"/>
                  </a:cubicBezTo>
                  <a:cubicBezTo>
                    <a:pt x="185" y="1557"/>
                    <a:pt x="222" y="1535"/>
                    <a:pt x="243" y="1514"/>
                  </a:cubicBezTo>
                  <a:cubicBezTo>
                    <a:pt x="243" y="1514"/>
                    <a:pt x="730" y="571"/>
                    <a:pt x="1672" y="298"/>
                  </a:cubicBezTo>
                  <a:cubicBezTo>
                    <a:pt x="1854" y="247"/>
                    <a:pt x="2043" y="220"/>
                    <a:pt x="2237" y="220"/>
                  </a:cubicBezTo>
                  <a:cubicBezTo>
                    <a:pt x="2624" y="220"/>
                    <a:pt x="3030" y="328"/>
                    <a:pt x="3435" y="571"/>
                  </a:cubicBezTo>
                  <a:cubicBezTo>
                    <a:pt x="5167" y="1514"/>
                    <a:pt x="4316" y="3945"/>
                    <a:pt x="4316" y="3976"/>
                  </a:cubicBezTo>
                  <a:cubicBezTo>
                    <a:pt x="4316" y="4006"/>
                    <a:pt x="4347" y="4097"/>
                    <a:pt x="4377" y="4097"/>
                  </a:cubicBezTo>
                  <a:lnTo>
                    <a:pt x="4407" y="4097"/>
                  </a:lnTo>
                  <a:cubicBezTo>
                    <a:pt x="4468" y="4097"/>
                    <a:pt x="4499" y="4067"/>
                    <a:pt x="4468" y="4006"/>
                  </a:cubicBezTo>
                  <a:cubicBezTo>
                    <a:pt x="4468" y="4006"/>
                    <a:pt x="5411" y="1392"/>
                    <a:pt x="3496" y="359"/>
                  </a:cubicBezTo>
                  <a:cubicBezTo>
                    <a:pt x="3037" y="130"/>
                    <a:pt x="2608" y="0"/>
                    <a:pt x="2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6"/>
            <p:cNvSpPr/>
            <p:nvPr/>
          </p:nvSpPr>
          <p:spPr>
            <a:xfrm>
              <a:off x="6625250" y="1566550"/>
              <a:ext cx="74500" cy="21150"/>
            </a:xfrm>
            <a:custGeom>
              <a:avLst/>
              <a:gdLst/>
              <a:ahLst/>
              <a:cxnLst/>
              <a:rect l="l" t="t" r="r" b="b"/>
              <a:pathLst>
                <a:path w="2980" h="846" extrusionOk="0">
                  <a:moveTo>
                    <a:pt x="1745" y="0"/>
                  </a:moveTo>
                  <a:cubicBezTo>
                    <a:pt x="814" y="0"/>
                    <a:pt x="31" y="663"/>
                    <a:pt x="31" y="663"/>
                  </a:cubicBezTo>
                  <a:cubicBezTo>
                    <a:pt x="1" y="693"/>
                    <a:pt x="1" y="785"/>
                    <a:pt x="31" y="815"/>
                  </a:cubicBezTo>
                  <a:cubicBezTo>
                    <a:pt x="31" y="845"/>
                    <a:pt x="61" y="845"/>
                    <a:pt x="92" y="845"/>
                  </a:cubicBezTo>
                  <a:cubicBezTo>
                    <a:pt x="153" y="845"/>
                    <a:pt x="153" y="845"/>
                    <a:pt x="122" y="815"/>
                  </a:cubicBezTo>
                  <a:cubicBezTo>
                    <a:pt x="165" y="794"/>
                    <a:pt x="868" y="187"/>
                    <a:pt x="1705" y="187"/>
                  </a:cubicBezTo>
                  <a:cubicBezTo>
                    <a:pt x="2058" y="187"/>
                    <a:pt x="2436" y="295"/>
                    <a:pt x="2797" y="602"/>
                  </a:cubicBezTo>
                  <a:cubicBezTo>
                    <a:pt x="2812" y="617"/>
                    <a:pt x="2843" y="625"/>
                    <a:pt x="2873" y="625"/>
                  </a:cubicBezTo>
                  <a:cubicBezTo>
                    <a:pt x="2903" y="625"/>
                    <a:pt x="2934" y="617"/>
                    <a:pt x="2949" y="602"/>
                  </a:cubicBezTo>
                  <a:cubicBezTo>
                    <a:pt x="2979" y="541"/>
                    <a:pt x="2979" y="481"/>
                    <a:pt x="2949" y="450"/>
                  </a:cubicBezTo>
                  <a:cubicBezTo>
                    <a:pt x="2553" y="117"/>
                    <a:pt x="2136" y="0"/>
                    <a:pt x="17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6"/>
            <p:cNvSpPr/>
            <p:nvPr/>
          </p:nvSpPr>
          <p:spPr>
            <a:xfrm>
              <a:off x="6953525" y="1312600"/>
              <a:ext cx="107175" cy="247750"/>
            </a:xfrm>
            <a:custGeom>
              <a:avLst/>
              <a:gdLst/>
              <a:ahLst/>
              <a:cxnLst/>
              <a:rect l="l" t="t" r="r" b="b"/>
              <a:pathLst>
                <a:path w="4287" h="9910" extrusionOk="0">
                  <a:moveTo>
                    <a:pt x="122" y="0"/>
                  </a:moveTo>
                  <a:cubicBezTo>
                    <a:pt x="31" y="0"/>
                    <a:pt x="1" y="61"/>
                    <a:pt x="1" y="91"/>
                  </a:cubicBezTo>
                  <a:cubicBezTo>
                    <a:pt x="1" y="760"/>
                    <a:pt x="61" y="6383"/>
                    <a:pt x="578" y="7052"/>
                  </a:cubicBezTo>
                  <a:cubicBezTo>
                    <a:pt x="722" y="7259"/>
                    <a:pt x="940" y="7433"/>
                    <a:pt x="1287" y="7433"/>
                  </a:cubicBezTo>
                  <a:cubicBezTo>
                    <a:pt x="1601" y="7433"/>
                    <a:pt x="2021" y="7290"/>
                    <a:pt x="2584" y="6900"/>
                  </a:cubicBezTo>
                  <a:cubicBezTo>
                    <a:pt x="2584" y="6870"/>
                    <a:pt x="2615" y="6870"/>
                    <a:pt x="2615" y="6870"/>
                  </a:cubicBezTo>
                  <a:cubicBezTo>
                    <a:pt x="2782" y="6778"/>
                    <a:pt x="2949" y="6733"/>
                    <a:pt x="3101" y="6733"/>
                  </a:cubicBezTo>
                  <a:cubicBezTo>
                    <a:pt x="3253" y="6733"/>
                    <a:pt x="3390" y="6778"/>
                    <a:pt x="3496" y="6870"/>
                  </a:cubicBezTo>
                  <a:cubicBezTo>
                    <a:pt x="3891" y="7174"/>
                    <a:pt x="4043" y="8025"/>
                    <a:pt x="3800" y="8572"/>
                  </a:cubicBezTo>
                  <a:cubicBezTo>
                    <a:pt x="3496" y="9301"/>
                    <a:pt x="2736" y="9727"/>
                    <a:pt x="2736" y="9727"/>
                  </a:cubicBezTo>
                  <a:cubicBezTo>
                    <a:pt x="2706" y="9757"/>
                    <a:pt x="2675" y="9848"/>
                    <a:pt x="2706" y="9879"/>
                  </a:cubicBezTo>
                  <a:cubicBezTo>
                    <a:pt x="2706" y="9909"/>
                    <a:pt x="2736" y="9909"/>
                    <a:pt x="2767" y="9909"/>
                  </a:cubicBezTo>
                  <a:lnTo>
                    <a:pt x="2888" y="9909"/>
                  </a:lnTo>
                  <a:cubicBezTo>
                    <a:pt x="2919" y="9909"/>
                    <a:pt x="3709" y="9453"/>
                    <a:pt x="4043" y="8663"/>
                  </a:cubicBezTo>
                  <a:cubicBezTo>
                    <a:pt x="4286" y="8025"/>
                    <a:pt x="4104" y="7113"/>
                    <a:pt x="3648" y="6718"/>
                  </a:cubicBezTo>
                  <a:cubicBezTo>
                    <a:pt x="3496" y="6581"/>
                    <a:pt x="3321" y="6512"/>
                    <a:pt x="3135" y="6512"/>
                  </a:cubicBezTo>
                  <a:cubicBezTo>
                    <a:pt x="2949" y="6512"/>
                    <a:pt x="2751" y="6581"/>
                    <a:pt x="2554" y="6718"/>
                  </a:cubicBezTo>
                  <a:cubicBezTo>
                    <a:pt x="2554" y="6718"/>
                    <a:pt x="2554" y="6748"/>
                    <a:pt x="2523" y="6748"/>
                  </a:cubicBezTo>
                  <a:cubicBezTo>
                    <a:pt x="2044" y="7073"/>
                    <a:pt x="1652" y="7225"/>
                    <a:pt x="1341" y="7225"/>
                  </a:cubicBezTo>
                  <a:cubicBezTo>
                    <a:pt x="1099" y="7225"/>
                    <a:pt x="907" y="7133"/>
                    <a:pt x="760" y="6961"/>
                  </a:cubicBezTo>
                  <a:cubicBezTo>
                    <a:pt x="396" y="6414"/>
                    <a:pt x="244" y="1824"/>
                    <a:pt x="244" y="91"/>
                  </a:cubicBezTo>
                  <a:cubicBezTo>
                    <a:pt x="244" y="31"/>
                    <a:pt x="153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6"/>
            <p:cNvSpPr/>
            <p:nvPr/>
          </p:nvSpPr>
          <p:spPr>
            <a:xfrm>
              <a:off x="7044725" y="1347425"/>
              <a:ext cx="281925" cy="263825"/>
            </a:xfrm>
            <a:custGeom>
              <a:avLst/>
              <a:gdLst/>
              <a:ahLst/>
              <a:cxnLst/>
              <a:rect l="l" t="t" r="r" b="b"/>
              <a:pathLst>
                <a:path w="11277" h="10553" extrusionOk="0">
                  <a:moveTo>
                    <a:pt x="5626" y="272"/>
                  </a:moveTo>
                  <a:cubicBezTo>
                    <a:pt x="8144" y="272"/>
                    <a:pt x="10329" y="2154"/>
                    <a:pt x="10639" y="4686"/>
                  </a:cubicBezTo>
                  <a:cubicBezTo>
                    <a:pt x="10973" y="7422"/>
                    <a:pt x="8997" y="9884"/>
                    <a:pt x="6231" y="10218"/>
                  </a:cubicBezTo>
                  <a:cubicBezTo>
                    <a:pt x="6010" y="10248"/>
                    <a:pt x="5790" y="10262"/>
                    <a:pt x="5572" y="10262"/>
                  </a:cubicBezTo>
                  <a:cubicBezTo>
                    <a:pt x="3075" y="10262"/>
                    <a:pt x="916" y="8388"/>
                    <a:pt x="608" y="5872"/>
                  </a:cubicBezTo>
                  <a:cubicBezTo>
                    <a:pt x="304" y="3136"/>
                    <a:pt x="2280" y="613"/>
                    <a:pt x="5015" y="309"/>
                  </a:cubicBezTo>
                  <a:cubicBezTo>
                    <a:pt x="5221" y="285"/>
                    <a:pt x="5425" y="272"/>
                    <a:pt x="5626" y="272"/>
                  </a:cubicBezTo>
                  <a:close/>
                  <a:moveTo>
                    <a:pt x="5627" y="1"/>
                  </a:moveTo>
                  <a:cubicBezTo>
                    <a:pt x="5425" y="1"/>
                    <a:pt x="5221" y="12"/>
                    <a:pt x="5015" y="36"/>
                  </a:cubicBezTo>
                  <a:cubicBezTo>
                    <a:pt x="2097" y="401"/>
                    <a:pt x="0" y="3015"/>
                    <a:pt x="334" y="5902"/>
                  </a:cubicBezTo>
                  <a:cubicBezTo>
                    <a:pt x="675" y="8598"/>
                    <a:pt x="3003" y="10552"/>
                    <a:pt x="5685" y="10552"/>
                  </a:cubicBezTo>
                  <a:cubicBezTo>
                    <a:pt x="5876" y="10552"/>
                    <a:pt x="6068" y="10542"/>
                    <a:pt x="6262" y="10522"/>
                  </a:cubicBezTo>
                  <a:cubicBezTo>
                    <a:pt x="9210" y="10188"/>
                    <a:pt x="11277" y="7574"/>
                    <a:pt x="10943" y="4686"/>
                  </a:cubicBezTo>
                  <a:cubicBezTo>
                    <a:pt x="10632" y="2002"/>
                    <a:pt x="8298" y="1"/>
                    <a:pt x="56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6"/>
            <p:cNvSpPr/>
            <p:nvPr/>
          </p:nvSpPr>
          <p:spPr>
            <a:xfrm>
              <a:off x="6682250" y="1389225"/>
              <a:ext cx="281950" cy="264100"/>
            </a:xfrm>
            <a:custGeom>
              <a:avLst/>
              <a:gdLst/>
              <a:ahLst/>
              <a:cxnLst/>
              <a:rect l="l" t="t" r="r" b="b"/>
              <a:pathLst>
                <a:path w="11278" h="10564" extrusionOk="0">
                  <a:moveTo>
                    <a:pt x="5687" y="272"/>
                  </a:moveTo>
                  <a:cubicBezTo>
                    <a:pt x="8205" y="272"/>
                    <a:pt x="10390" y="2153"/>
                    <a:pt x="10700" y="4686"/>
                  </a:cubicBezTo>
                  <a:cubicBezTo>
                    <a:pt x="11004" y="7422"/>
                    <a:pt x="9028" y="9884"/>
                    <a:pt x="6262" y="10218"/>
                  </a:cubicBezTo>
                  <a:cubicBezTo>
                    <a:pt x="6040" y="10247"/>
                    <a:pt x="5820" y="10261"/>
                    <a:pt x="5603" y="10261"/>
                  </a:cubicBezTo>
                  <a:cubicBezTo>
                    <a:pt x="3106" y="10261"/>
                    <a:pt x="946" y="8388"/>
                    <a:pt x="639" y="5871"/>
                  </a:cubicBezTo>
                  <a:cubicBezTo>
                    <a:pt x="304" y="3136"/>
                    <a:pt x="2280" y="643"/>
                    <a:pt x="5076" y="309"/>
                  </a:cubicBezTo>
                  <a:cubicBezTo>
                    <a:pt x="5282" y="284"/>
                    <a:pt x="5486" y="272"/>
                    <a:pt x="5687" y="272"/>
                  </a:cubicBezTo>
                  <a:close/>
                  <a:moveTo>
                    <a:pt x="5627" y="1"/>
                  </a:moveTo>
                  <a:cubicBezTo>
                    <a:pt x="5425" y="1"/>
                    <a:pt x="5221" y="12"/>
                    <a:pt x="5016" y="36"/>
                  </a:cubicBezTo>
                  <a:cubicBezTo>
                    <a:pt x="2067" y="400"/>
                    <a:pt x="0" y="3014"/>
                    <a:pt x="335" y="5902"/>
                  </a:cubicBezTo>
                  <a:cubicBezTo>
                    <a:pt x="644" y="8570"/>
                    <a:pt x="2951" y="10563"/>
                    <a:pt x="5601" y="10563"/>
                  </a:cubicBezTo>
                  <a:cubicBezTo>
                    <a:pt x="5819" y="10563"/>
                    <a:pt x="6040" y="10550"/>
                    <a:pt x="6262" y="10522"/>
                  </a:cubicBezTo>
                  <a:cubicBezTo>
                    <a:pt x="9180" y="10188"/>
                    <a:pt x="11277" y="7574"/>
                    <a:pt x="10943" y="4686"/>
                  </a:cubicBezTo>
                  <a:cubicBezTo>
                    <a:pt x="10604" y="2002"/>
                    <a:pt x="8295" y="1"/>
                    <a:pt x="56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6"/>
            <p:cNvSpPr/>
            <p:nvPr/>
          </p:nvSpPr>
          <p:spPr>
            <a:xfrm>
              <a:off x="6945925" y="1463150"/>
              <a:ext cx="114000" cy="28325"/>
            </a:xfrm>
            <a:custGeom>
              <a:avLst/>
              <a:gdLst/>
              <a:ahLst/>
              <a:cxnLst/>
              <a:rect l="l" t="t" r="r" b="b"/>
              <a:pathLst>
                <a:path w="4560" h="1133" extrusionOk="0">
                  <a:moveTo>
                    <a:pt x="2616" y="0"/>
                  </a:moveTo>
                  <a:cubicBezTo>
                    <a:pt x="1847" y="0"/>
                    <a:pt x="929" y="183"/>
                    <a:pt x="61" y="817"/>
                  </a:cubicBezTo>
                  <a:cubicBezTo>
                    <a:pt x="1" y="848"/>
                    <a:pt x="1" y="969"/>
                    <a:pt x="31" y="1000"/>
                  </a:cubicBezTo>
                  <a:cubicBezTo>
                    <a:pt x="77" y="1092"/>
                    <a:pt x="124" y="1132"/>
                    <a:pt x="157" y="1132"/>
                  </a:cubicBezTo>
                  <a:cubicBezTo>
                    <a:pt x="167" y="1132"/>
                    <a:pt x="176" y="1128"/>
                    <a:pt x="183" y="1121"/>
                  </a:cubicBezTo>
                  <a:cubicBezTo>
                    <a:pt x="213" y="1121"/>
                    <a:pt x="213" y="1121"/>
                    <a:pt x="274" y="1091"/>
                  </a:cubicBezTo>
                  <a:cubicBezTo>
                    <a:pt x="1089" y="463"/>
                    <a:pt x="1968" y="287"/>
                    <a:pt x="2697" y="287"/>
                  </a:cubicBezTo>
                  <a:cubicBezTo>
                    <a:pt x="3629" y="287"/>
                    <a:pt x="4317" y="574"/>
                    <a:pt x="4317" y="574"/>
                  </a:cubicBezTo>
                  <a:cubicBezTo>
                    <a:pt x="4341" y="582"/>
                    <a:pt x="4363" y="586"/>
                    <a:pt x="4384" y="586"/>
                  </a:cubicBezTo>
                  <a:cubicBezTo>
                    <a:pt x="4441" y="586"/>
                    <a:pt x="4485" y="558"/>
                    <a:pt x="4530" y="513"/>
                  </a:cubicBezTo>
                  <a:cubicBezTo>
                    <a:pt x="4560" y="422"/>
                    <a:pt x="4530" y="361"/>
                    <a:pt x="4438" y="331"/>
                  </a:cubicBezTo>
                  <a:cubicBezTo>
                    <a:pt x="4421" y="331"/>
                    <a:pt x="3653" y="0"/>
                    <a:pt x="26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6"/>
            <p:cNvSpPr/>
            <p:nvPr/>
          </p:nvSpPr>
          <p:spPr>
            <a:xfrm>
              <a:off x="6961875" y="1620350"/>
              <a:ext cx="78300" cy="16750"/>
            </a:xfrm>
            <a:custGeom>
              <a:avLst/>
              <a:gdLst/>
              <a:ahLst/>
              <a:cxnLst/>
              <a:rect l="l" t="t" r="r" b="b"/>
              <a:pathLst>
                <a:path w="3132" h="670" fill="none" extrusionOk="0">
                  <a:moveTo>
                    <a:pt x="1" y="0"/>
                  </a:moveTo>
                  <a:cubicBezTo>
                    <a:pt x="1" y="0"/>
                    <a:pt x="1885" y="152"/>
                    <a:pt x="3132" y="669"/>
                  </a:cubicBezTo>
                </a:path>
              </a:pathLst>
            </a:custGeom>
            <a:noFill/>
            <a:ln w="5325" cap="rnd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6"/>
            <p:cNvSpPr/>
            <p:nvPr/>
          </p:nvSpPr>
          <p:spPr>
            <a:xfrm>
              <a:off x="6630575" y="1635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A8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6"/>
            <p:cNvSpPr/>
            <p:nvPr/>
          </p:nvSpPr>
          <p:spPr>
            <a:xfrm>
              <a:off x="7332725" y="1635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A8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6"/>
            <p:cNvSpPr/>
            <p:nvPr/>
          </p:nvSpPr>
          <p:spPr>
            <a:xfrm>
              <a:off x="6448200" y="1942550"/>
              <a:ext cx="1077550" cy="1210525"/>
            </a:xfrm>
            <a:custGeom>
              <a:avLst/>
              <a:gdLst/>
              <a:ahLst/>
              <a:cxnLst/>
              <a:rect l="l" t="t" r="r" b="b"/>
              <a:pathLst>
                <a:path w="43102" h="48421" extrusionOk="0">
                  <a:moveTo>
                    <a:pt x="43102" y="0"/>
                  </a:moveTo>
                  <a:lnTo>
                    <a:pt x="43102" y="0"/>
                  </a:lnTo>
                  <a:cubicBezTo>
                    <a:pt x="43041" y="31"/>
                    <a:pt x="0" y="669"/>
                    <a:pt x="152" y="669"/>
                  </a:cubicBezTo>
                  <a:lnTo>
                    <a:pt x="2098" y="48268"/>
                  </a:lnTo>
                  <a:lnTo>
                    <a:pt x="42402" y="48420"/>
                  </a:lnTo>
                  <a:lnTo>
                    <a:pt x="43102" y="0"/>
                  </a:ln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6"/>
            <p:cNvSpPr/>
            <p:nvPr/>
          </p:nvSpPr>
          <p:spPr>
            <a:xfrm>
              <a:off x="6389750" y="2181875"/>
              <a:ext cx="179925" cy="216625"/>
            </a:xfrm>
            <a:custGeom>
              <a:avLst/>
              <a:gdLst/>
              <a:ahLst/>
              <a:cxnLst/>
              <a:rect l="l" t="t" r="r" b="b"/>
              <a:pathLst>
                <a:path w="7197" h="8665" extrusionOk="0">
                  <a:moveTo>
                    <a:pt x="2483" y="0"/>
                  </a:moveTo>
                  <a:cubicBezTo>
                    <a:pt x="1591" y="0"/>
                    <a:pt x="968" y="2081"/>
                    <a:pt x="758" y="2950"/>
                  </a:cubicBezTo>
                  <a:cubicBezTo>
                    <a:pt x="0" y="3677"/>
                    <a:pt x="1297" y="8665"/>
                    <a:pt x="3052" y="8665"/>
                  </a:cubicBezTo>
                  <a:cubicBezTo>
                    <a:pt x="3057" y="8665"/>
                    <a:pt x="3063" y="8665"/>
                    <a:pt x="3068" y="8664"/>
                  </a:cubicBezTo>
                  <a:cubicBezTo>
                    <a:pt x="4770" y="8664"/>
                    <a:pt x="6229" y="8269"/>
                    <a:pt x="6290" y="7813"/>
                  </a:cubicBezTo>
                  <a:cubicBezTo>
                    <a:pt x="6381" y="7023"/>
                    <a:pt x="3828" y="6719"/>
                    <a:pt x="3828" y="6719"/>
                  </a:cubicBezTo>
                  <a:lnTo>
                    <a:pt x="3828" y="6719"/>
                  </a:lnTo>
                  <a:cubicBezTo>
                    <a:pt x="3828" y="6719"/>
                    <a:pt x="3846" y="6719"/>
                    <a:pt x="3879" y="6719"/>
                  </a:cubicBezTo>
                  <a:cubicBezTo>
                    <a:pt x="4292" y="6719"/>
                    <a:pt x="7085" y="6693"/>
                    <a:pt x="7141" y="5990"/>
                  </a:cubicBezTo>
                  <a:cubicBezTo>
                    <a:pt x="7164" y="5414"/>
                    <a:pt x="5181" y="5344"/>
                    <a:pt x="4218" y="5344"/>
                  </a:cubicBezTo>
                  <a:cubicBezTo>
                    <a:pt x="3910" y="5344"/>
                    <a:pt x="3706" y="5351"/>
                    <a:pt x="3706" y="5351"/>
                  </a:cubicBezTo>
                  <a:cubicBezTo>
                    <a:pt x="3706" y="5351"/>
                    <a:pt x="7080" y="4895"/>
                    <a:pt x="7171" y="4166"/>
                  </a:cubicBezTo>
                  <a:cubicBezTo>
                    <a:pt x="7196" y="3670"/>
                    <a:pt x="6634" y="3523"/>
                    <a:pt x="5959" y="3523"/>
                  </a:cubicBezTo>
                  <a:cubicBezTo>
                    <a:pt x="4981" y="3523"/>
                    <a:pt x="3767" y="3832"/>
                    <a:pt x="3767" y="3832"/>
                  </a:cubicBezTo>
                  <a:cubicBezTo>
                    <a:pt x="3767" y="3832"/>
                    <a:pt x="6107" y="2677"/>
                    <a:pt x="5895" y="1825"/>
                  </a:cubicBezTo>
                  <a:cubicBezTo>
                    <a:pt x="5855" y="1588"/>
                    <a:pt x="5530" y="1488"/>
                    <a:pt x="5059" y="1488"/>
                  </a:cubicBezTo>
                  <a:cubicBezTo>
                    <a:pt x="4446" y="1488"/>
                    <a:pt x="3586" y="1659"/>
                    <a:pt x="2794" y="1917"/>
                  </a:cubicBezTo>
                  <a:cubicBezTo>
                    <a:pt x="3068" y="1066"/>
                    <a:pt x="3220" y="63"/>
                    <a:pt x="2521" y="2"/>
                  </a:cubicBezTo>
                  <a:cubicBezTo>
                    <a:pt x="2508" y="1"/>
                    <a:pt x="2495" y="0"/>
                    <a:pt x="2483" y="0"/>
                  </a:cubicBezTo>
                  <a:close/>
                </a:path>
              </a:pathLst>
            </a:custGeom>
            <a:solidFill>
              <a:srgbClr val="F6BA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6"/>
            <p:cNvSpPr/>
            <p:nvPr/>
          </p:nvSpPr>
          <p:spPr>
            <a:xfrm>
              <a:off x="7412650" y="2153775"/>
              <a:ext cx="179850" cy="216625"/>
            </a:xfrm>
            <a:custGeom>
              <a:avLst/>
              <a:gdLst/>
              <a:ahLst/>
              <a:cxnLst/>
              <a:rect l="l" t="t" r="r" b="b"/>
              <a:pathLst>
                <a:path w="7194" h="8665" extrusionOk="0">
                  <a:moveTo>
                    <a:pt x="4695" y="1"/>
                  </a:moveTo>
                  <a:cubicBezTo>
                    <a:pt x="4689" y="1"/>
                    <a:pt x="4682" y="1"/>
                    <a:pt x="4676" y="1"/>
                  </a:cubicBezTo>
                  <a:cubicBezTo>
                    <a:pt x="3976" y="92"/>
                    <a:pt x="4128" y="1065"/>
                    <a:pt x="4402" y="1946"/>
                  </a:cubicBezTo>
                  <a:cubicBezTo>
                    <a:pt x="3597" y="1684"/>
                    <a:pt x="2722" y="1512"/>
                    <a:pt x="2101" y="1512"/>
                  </a:cubicBezTo>
                  <a:cubicBezTo>
                    <a:pt x="1643" y="1512"/>
                    <a:pt x="1323" y="1606"/>
                    <a:pt x="1271" y="1825"/>
                  </a:cubicBezTo>
                  <a:cubicBezTo>
                    <a:pt x="1089" y="2706"/>
                    <a:pt x="3399" y="3861"/>
                    <a:pt x="3399" y="3861"/>
                  </a:cubicBezTo>
                  <a:cubicBezTo>
                    <a:pt x="3399" y="3861"/>
                    <a:pt x="2196" y="3553"/>
                    <a:pt x="1226" y="3553"/>
                  </a:cubicBezTo>
                  <a:cubicBezTo>
                    <a:pt x="558" y="3553"/>
                    <a:pt x="0" y="3699"/>
                    <a:pt x="25" y="4196"/>
                  </a:cubicBezTo>
                  <a:cubicBezTo>
                    <a:pt x="116" y="4925"/>
                    <a:pt x="3490" y="5381"/>
                    <a:pt x="3490" y="5381"/>
                  </a:cubicBezTo>
                  <a:cubicBezTo>
                    <a:pt x="3490" y="5381"/>
                    <a:pt x="3286" y="5374"/>
                    <a:pt x="2978" y="5374"/>
                  </a:cubicBezTo>
                  <a:cubicBezTo>
                    <a:pt x="2015" y="5374"/>
                    <a:pt x="32" y="5444"/>
                    <a:pt x="55" y="6019"/>
                  </a:cubicBezTo>
                  <a:cubicBezTo>
                    <a:pt x="112" y="6723"/>
                    <a:pt x="2904" y="6749"/>
                    <a:pt x="3318" y="6749"/>
                  </a:cubicBezTo>
                  <a:cubicBezTo>
                    <a:pt x="3351" y="6749"/>
                    <a:pt x="3368" y="6749"/>
                    <a:pt x="3368" y="6749"/>
                  </a:cubicBezTo>
                  <a:lnTo>
                    <a:pt x="3368" y="6749"/>
                  </a:lnTo>
                  <a:cubicBezTo>
                    <a:pt x="3368" y="6749"/>
                    <a:pt x="815" y="7053"/>
                    <a:pt x="906" y="7843"/>
                  </a:cubicBezTo>
                  <a:cubicBezTo>
                    <a:pt x="967" y="8299"/>
                    <a:pt x="2426" y="8664"/>
                    <a:pt x="4128" y="8664"/>
                  </a:cubicBezTo>
                  <a:cubicBezTo>
                    <a:pt x="4139" y="8664"/>
                    <a:pt x="4150" y="8664"/>
                    <a:pt x="4160" y="8664"/>
                  </a:cubicBezTo>
                  <a:cubicBezTo>
                    <a:pt x="5907" y="8664"/>
                    <a:pt x="7194" y="3705"/>
                    <a:pt x="6438" y="2980"/>
                  </a:cubicBezTo>
                  <a:cubicBezTo>
                    <a:pt x="6257" y="2105"/>
                    <a:pt x="5627" y="1"/>
                    <a:pt x="4695" y="1"/>
                  </a:cubicBezTo>
                  <a:close/>
                </a:path>
              </a:pathLst>
            </a:custGeom>
            <a:solidFill>
              <a:srgbClr val="F6BA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6"/>
            <p:cNvSpPr/>
            <p:nvPr/>
          </p:nvSpPr>
          <p:spPr>
            <a:xfrm>
              <a:off x="6615375" y="2227500"/>
              <a:ext cx="753075" cy="69175"/>
            </a:xfrm>
            <a:custGeom>
              <a:avLst/>
              <a:gdLst/>
              <a:ahLst/>
              <a:cxnLst/>
              <a:rect l="l" t="t" r="r" b="b"/>
              <a:pathLst>
                <a:path w="30123" h="2767" extrusionOk="0">
                  <a:moveTo>
                    <a:pt x="61" y="0"/>
                  </a:moveTo>
                  <a:lnTo>
                    <a:pt x="0" y="1156"/>
                  </a:lnTo>
                  <a:lnTo>
                    <a:pt x="30062" y="2766"/>
                  </a:lnTo>
                  <a:lnTo>
                    <a:pt x="30123" y="161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6"/>
            <p:cNvSpPr/>
            <p:nvPr/>
          </p:nvSpPr>
          <p:spPr>
            <a:xfrm>
              <a:off x="6607775" y="2450150"/>
              <a:ext cx="752325" cy="31175"/>
            </a:xfrm>
            <a:custGeom>
              <a:avLst/>
              <a:gdLst/>
              <a:ahLst/>
              <a:cxnLst/>
              <a:rect l="l" t="t" r="r" b="b"/>
              <a:pathLst>
                <a:path w="30093" h="1247" extrusionOk="0">
                  <a:moveTo>
                    <a:pt x="1" y="0"/>
                  </a:moveTo>
                  <a:lnTo>
                    <a:pt x="1" y="1125"/>
                  </a:lnTo>
                  <a:lnTo>
                    <a:pt x="30092" y="1247"/>
                  </a:lnTo>
                  <a:lnTo>
                    <a:pt x="30092" y="12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6"/>
            <p:cNvSpPr/>
            <p:nvPr/>
          </p:nvSpPr>
          <p:spPr>
            <a:xfrm>
              <a:off x="6607775" y="2086925"/>
              <a:ext cx="752325" cy="44850"/>
            </a:xfrm>
            <a:custGeom>
              <a:avLst/>
              <a:gdLst/>
              <a:ahLst/>
              <a:cxnLst/>
              <a:rect l="l" t="t" r="r" b="b"/>
              <a:pathLst>
                <a:path w="30093" h="1794" extrusionOk="0">
                  <a:moveTo>
                    <a:pt x="30092" y="0"/>
                  </a:moveTo>
                  <a:lnTo>
                    <a:pt x="1" y="639"/>
                  </a:lnTo>
                  <a:lnTo>
                    <a:pt x="31" y="1794"/>
                  </a:lnTo>
                  <a:lnTo>
                    <a:pt x="30092" y="1155"/>
                  </a:lnTo>
                  <a:lnTo>
                    <a:pt x="30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6"/>
            <p:cNvSpPr/>
            <p:nvPr/>
          </p:nvSpPr>
          <p:spPr>
            <a:xfrm>
              <a:off x="6623725" y="2747275"/>
              <a:ext cx="753075" cy="68400"/>
            </a:xfrm>
            <a:custGeom>
              <a:avLst/>
              <a:gdLst/>
              <a:ahLst/>
              <a:cxnLst/>
              <a:rect l="l" t="t" r="r" b="b"/>
              <a:pathLst>
                <a:path w="30123" h="2736" extrusionOk="0">
                  <a:moveTo>
                    <a:pt x="62" y="0"/>
                  </a:moveTo>
                  <a:lnTo>
                    <a:pt x="1" y="1125"/>
                  </a:lnTo>
                  <a:lnTo>
                    <a:pt x="30062" y="2736"/>
                  </a:lnTo>
                  <a:lnTo>
                    <a:pt x="30123" y="161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6"/>
            <p:cNvSpPr/>
            <p:nvPr/>
          </p:nvSpPr>
          <p:spPr>
            <a:xfrm>
              <a:off x="6615375" y="2969900"/>
              <a:ext cx="752325" cy="31950"/>
            </a:xfrm>
            <a:custGeom>
              <a:avLst/>
              <a:gdLst/>
              <a:ahLst/>
              <a:cxnLst/>
              <a:rect l="l" t="t" r="r" b="b"/>
              <a:pathLst>
                <a:path w="30093" h="1278" extrusionOk="0">
                  <a:moveTo>
                    <a:pt x="0" y="1"/>
                  </a:moveTo>
                  <a:lnTo>
                    <a:pt x="0" y="1156"/>
                  </a:lnTo>
                  <a:lnTo>
                    <a:pt x="30092" y="1278"/>
                  </a:lnTo>
                  <a:lnTo>
                    <a:pt x="30092" y="1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6"/>
            <p:cNvSpPr/>
            <p:nvPr/>
          </p:nvSpPr>
          <p:spPr>
            <a:xfrm>
              <a:off x="6616125" y="2607450"/>
              <a:ext cx="753100" cy="44850"/>
            </a:xfrm>
            <a:custGeom>
              <a:avLst/>
              <a:gdLst/>
              <a:ahLst/>
              <a:cxnLst/>
              <a:rect l="l" t="t" r="r" b="b"/>
              <a:pathLst>
                <a:path w="30124" h="1794" extrusionOk="0">
                  <a:moveTo>
                    <a:pt x="30093" y="0"/>
                  </a:moveTo>
                  <a:lnTo>
                    <a:pt x="1" y="639"/>
                  </a:lnTo>
                  <a:lnTo>
                    <a:pt x="31" y="1794"/>
                  </a:lnTo>
                  <a:lnTo>
                    <a:pt x="30123" y="1155"/>
                  </a:lnTo>
                  <a:lnTo>
                    <a:pt x="300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8" name="Google Shape;1718;p56"/>
          <p:cNvSpPr txBox="1">
            <a:spLocks noGrp="1"/>
          </p:cNvSpPr>
          <p:nvPr>
            <p:ph type="subTitle" idx="1"/>
          </p:nvPr>
        </p:nvSpPr>
        <p:spPr>
          <a:xfrm>
            <a:off x="823500" y="1294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" name="Google Shape;1723;p57"/>
          <p:cNvSpPr txBox="1">
            <a:spLocks noGrp="1"/>
          </p:cNvSpPr>
          <p:nvPr>
            <p:ph type="title"/>
          </p:nvPr>
        </p:nvSpPr>
        <p:spPr>
          <a:xfrm>
            <a:off x="1219150" y="282600"/>
            <a:ext cx="7620300" cy="118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 AN EXISTING POLICY</a:t>
            </a:r>
            <a:endParaRPr/>
          </a:p>
        </p:txBody>
      </p:sp>
      <p:sp>
        <p:nvSpPr>
          <p:cNvPr id="1724" name="Google Shape;1724;p57"/>
          <p:cNvSpPr txBox="1">
            <a:spLocks noGrp="1"/>
          </p:cNvSpPr>
          <p:nvPr>
            <p:ph type="title" idx="2"/>
          </p:nvPr>
        </p:nvSpPr>
        <p:spPr>
          <a:xfrm>
            <a:off x="5911450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725" name="Google Shape;1725;p57"/>
          <p:cNvSpPr txBox="1">
            <a:spLocks noGrp="1"/>
          </p:cNvSpPr>
          <p:nvPr>
            <p:ph type="subTitle" idx="1"/>
          </p:nvPr>
        </p:nvSpPr>
        <p:spPr>
          <a:xfrm>
            <a:off x="2185050" y="1675450"/>
            <a:ext cx="3594000" cy="223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Existing Policies in our school building that attempt to deal with bullying: 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Respect for All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Bee the “I” in KIND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Bee Bucks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Rad Rubies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Sanford Harmony Lessons</a:t>
            </a:r>
            <a:r>
              <a:rPr lang="en"/>
              <a:t> </a:t>
            </a:r>
            <a:endParaRPr/>
          </a:p>
        </p:txBody>
      </p:sp>
      <p:grpSp>
        <p:nvGrpSpPr>
          <p:cNvPr id="1726" name="Google Shape;1726;p57"/>
          <p:cNvGrpSpPr/>
          <p:nvPr/>
        </p:nvGrpSpPr>
        <p:grpSpPr>
          <a:xfrm>
            <a:off x="573480" y="2297675"/>
            <a:ext cx="1182196" cy="2145714"/>
            <a:chOff x="969384" y="1158821"/>
            <a:chExt cx="1597563" cy="2967793"/>
          </a:xfrm>
        </p:grpSpPr>
        <p:sp>
          <p:nvSpPr>
            <p:cNvPr id="1727" name="Google Shape;1727;p57"/>
            <p:cNvSpPr/>
            <p:nvPr/>
          </p:nvSpPr>
          <p:spPr>
            <a:xfrm flipH="1">
              <a:off x="969384" y="3910314"/>
              <a:ext cx="898500" cy="2163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28" name="Google Shape;1728;p57"/>
            <p:cNvGrpSpPr/>
            <p:nvPr/>
          </p:nvGrpSpPr>
          <p:grpSpPr>
            <a:xfrm flipH="1">
              <a:off x="984560" y="1158821"/>
              <a:ext cx="1582386" cy="2901366"/>
              <a:chOff x="936975" y="2936725"/>
              <a:chExt cx="893650" cy="1671775"/>
            </a:xfrm>
          </p:grpSpPr>
          <p:sp>
            <p:nvSpPr>
              <p:cNvPr id="1729" name="Google Shape;1729;p57"/>
              <p:cNvSpPr/>
              <p:nvPr/>
            </p:nvSpPr>
            <p:spPr>
              <a:xfrm>
                <a:off x="1382275" y="4537800"/>
                <a:ext cx="43350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1369" extrusionOk="0">
                    <a:moveTo>
                      <a:pt x="1551" y="1"/>
                    </a:moveTo>
                    <a:cubicBezTo>
                      <a:pt x="365" y="426"/>
                      <a:pt x="0" y="913"/>
                      <a:pt x="0" y="913"/>
                    </a:cubicBezTo>
                    <a:cubicBezTo>
                      <a:pt x="0" y="913"/>
                      <a:pt x="31" y="1065"/>
                      <a:pt x="1581" y="1369"/>
                    </a:cubicBezTo>
                    <a:cubicBezTo>
                      <a:pt x="1733" y="882"/>
                      <a:pt x="1733" y="426"/>
                      <a:pt x="15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57"/>
              <p:cNvSpPr/>
              <p:nvPr/>
            </p:nvSpPr>
            <p:spPr>
              <a:xfrm>
                <a:off x="1380000" y="4560600"/>
                <a:ext cx="162625" cy="23925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957" extrusionOk="0">
                    <a:moveTo>
                      <a:pt x="91" y="1"/>
                    </a:moveTo>
                    <a:cubicBezTo>
                      <a:pt x="0" y="214"/>
                      <a:pt x="0" y="305"/>
                      <a:pt x="0" y="305"/>
                    </a:cubicBezTo>
                    <a:cubicBezTo>
                      <a:pt x="0" y="305"/>
                      <a:pt x="365" y="669"/>
                      <a:pt x="3040" y="882"/>
                    </a:cubicBezTo>
                    <a:cubicBezTo>
                      <a:pt x="3769" y="937"/>
                      <a:pt x="4362" y="956"/>
                      <a:pt x="4834" y="956"/>
                    </a:cubicBezTo>
                    <a:cubicBezTo>
                      <a:pt x="5937" y="956"/>
                      <a:pt x="6383" y="852"/>
                      <a:pt x="6383" y="852"/>
                    </a:cubicBezTo>
                    <a:cubicBezTo>
                      <a:pt x="6475" y="669"/>
                      <a:pt x="6475" y="518"/>
                      <a:pt x="6505" y="366"/>
                    </a:cubicBezTo>
                    <a:lnTo>
                      <a:pt x="6505" y="366"/>
                    </a:lnTo>
                    <a:cubicBezTo>
                      <a:pt x="5943" y="461"/>
                      <a:pt x="5165" y="551"/>
                      <a:pt x="4218" y="551"/>
                    </a:cubicBezTo>
                    <a:cubicBezTo>
                      <a:pt x="3064" y="551"/>
                      <a:pt x="1660" y="418"/>
                      <a:pt x="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57"/>
              <p:cNvSpPr/>
              <p:nvPr/>
            </p:nvSpPr>
            <p:spPr>
              <a:xfrm>
                <a:off x="1694600" y="4558325"/>
                <a:ext cx="38775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736" extrusionOk="0">
                    <a:moveTo>
                      <a:pt x="578" y="1"/>
                    </a:moveTo>
                    <a:cubicBezTo>
                      <a:pt x="0" y="1125"/>
                      <a:pt x="31" y="1733"/>
                      <a:pt x="31" y="1733"/>
                    </a:cubicBezTo>
                    <a:cubicBezTo>
                      <a:pt x="31" y="1733"/>
                      <a:pt x="35" y="1736"/>
                      <a:pt x="49" y="1736"/>
                    </a:cubicBezTo>
                    <a:cubicBezTo>
                      <a:pt x="118" y="1736"/>
                      <a:pt x="417" y="1673"/>
                      <a:pt x="1550" y="943"/>
                    </a:cubicBezTo>
                    <a:cubicBezTo>
                      <a:pt x="1338" y="517"/>
                      <a:pt x="1003" y="183"/>
                      <a:pt x="5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57"/>
              <p:cNvSpPr/>
              <p:nvPr/>
            </p:nvSpPr>
            <p:spPr>
              <a:xfrm>
                <a:off x="1717375" y="4540100"/>
                <a:ext cx="23600" cy="12925"/>
              </a:xfrm>
              <a:custGeom>
                <a:avLst/>
                <a:gdLst/>
                <a:ahLst/>
                <a:cxnLst/>
                <a:rect l="l" t="t" r="r" b="b"/>
                <a:pathLst>
                  <a:path w="944" h="517" fill="none" extrusionOk="0">
                    <a:moveTo>
                      <a:pt x="1" y="61"/>
                    </a:moveTo>
                    <a:cubicBezTo>
                      <a:pt x="1" y="61"/>
                      <a:pt x="578" y="0"/>
                      <a:pt x="943" y="517"/>
                    </a:cubicBezTo>
                  </a:path>
                </a:pathLst>
              </a:custGeom>
              <a:noFill/>
              <a:ln w="455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33" name="Google Shape;1733;p57"/>
              <p:cNvGrpSpPr/>
              <p:nvPr/>
            </p:nvGrpSpPr>
            <p:grpSpPr>
              <a:xfrm>
                <a:off x="936975" y="2936725"/>
                <a:ext cx="893650" cy="1671775"/>
                <a:chOff x="936975" y="2936725"/>
                <a:chExt cx="893650" cy="1671775"/>
              </a:xfrm>
            </p:grpSpPr>
            <p:sp>
              <p:nvSpPr>
                <p:cNvPr id="1734" name="Google Shape;1734;p57"/>
                <p:cNvSpPr/>
                <p:nvPr/>
              </p:nvSpPr>
              <p:spPr>
                <a:xfrm>
                  <a:off x="1421800" y="4528700"/>
                  <a:ext cx="123875" cy="5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5" h="2179" extrusionOk="0">
                      <a:moveTo>
                        <a:pt x="1581" y="0"/>
                      </a:moveTo>
                      <a:cubicBezTo>
                        <a:pt x="912" y="122"/>
                        <a:pt x="426" y="274"/>
                        <a:pt x="0" y="426"/>
                      </a:cubicBezTo>
                      <a:cubicBezTo>
                        <a:pt x="152" y="821"/>
                        <a:pt x="213" y="1338"/>
                        <a:pt x="61" y="1794"/>
                      </a:cubicBezTo>
                      <a:cubicBezTo>
                        <a:pt x="456" y="1854"/>
                        <a:pt x="973" y="1945"/>
                        <a:pt x="1581" y="2037"/>
                      </a:cubicBezTo>
                      <a:cubicBezTo>
                        <a:pt x="2268" y="2139"/>
                        <a:pt x="2811" y="2178"/>
                        <a:pt x="3239" y="2178"/>
                      </a:cubicBezTo>
                      <a:cubicBezTo>
                        <a:pt x="4723" y="2178"/>
                        <a:pt x="4833" y="1702"/>
                        <a:pt x="4833" y="1702"/>
                      </a:cubicBezTo>
                      <a:cubicBezTo>
                        <a:pt x="4955" y="912"/>
                        <a:pt x="4772" y="426"/>
                        <a:pt x="4803" y="365"/>
                      </a:cubicBezTo>
                      <a:lnTo>
                        <a:pt x="4803" y="365"/>
                      </a:lnTo>
                      <a:cubicBezTo>
                        <a:pt x="4419" y="538"/>
                        <a:pt x="4028" y="603"/>
                        <a:pt x="3657" y="603"/>
                      </a:cubicBezTo>
                      <a:cubicBezTo>
                        <a:pt x="2528" y="603"/>
                        <a:pt x="1581" y="0"/>
                        <a:pt x="158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5" name="Google Shape;1735;p57"/>
                <p:cNvSpPr/>
                <p:nvPr/>
              </p:nvSpPr>
              <p:spPr>
                <a:xfrm>
                  <a:off x="1438500" y="4532500"/>
                  <a:ext cx="11425" cy="2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943" fill="none" extrusionOk="0">
                      <a:moveTo>
                        <a:pt x="1" y="0"/>
                      </a:moveTo>
                      <a:cubicBezTo>
                        <a:pt x="1" y="0"/>
                        <a:pt x="457" y="335"/>
                        <a:pt x="335" y="942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6" name="Google Shape;1736;p57"/>
                <p:cNvSpPr/>
                <p:nvPr/>
              </p:nvSpPr>
              <p:spPr>
                <a:xfrm>
                  <a:off x="1452175" y="4528700"/>
                  <a:ext cx="9925" cy="2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" h="943" fill="none" extrusionOk="0">
                      <a:moveTo>
                        <a:pt x="1" y="0"/>
                      </a:moveTo>
                      <a:cubicBezTo>
                        <a:pt x="1" y="0"/>
                        <a:pt x="396" y="274"/>
                        <a:pt x="366" y="942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7" name="Google Shape;1737;p57"/>
                <p:cNvSpPr/>
                <p:nvPr/>
              </p:nvSpPr>
              <p:spPr>
                <a:xfrm>
                  <a:off x="1449900" y="4514250"/>
                  <a:ext cx="16750" cy="1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791" fill="none" extrusionOk="0">
                      <a:moveTo>
                        <a:pt x="244" y="791"/>
                      </a:moveTo>
                      <a:cubicBezTo>
                        <a:pt x="244" y="791"/>
                        <a:pt x="1" y="1"/>
                        <a:pt x="335" y="1"/>
                      </a:cubicBezTo>
                      <a:cubicBezTo>
                        <a:pt x="669" y="31"/>
                        <a:pt x="244" y="791"/>
                        <a:pt x="244" y="791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8" name="Google Shape;1738;p57"/>
                <p:cNvSpPr/>
                <p:nvPr/>
              </p:nvSpPr>
              <p:spPr>
                <a:xfrm>
                  <a:off x="1455975" y="4520325"/>
                  <a:ext cx="22825" cy="1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" h="609" fill="none" extrusionOk="0">
                      <a:moveTo>
                        <a:pt x="1" y="609"/>
                      </a:moveTo>
                      <a:cubicBezTo>
                        <a:pt x="1" y="609"/>
                        <a:pt x="609" y="1"/>
                        <a:pt x="730" y="305"/>
                      </a:cubicBezTo>
                      <a:cubicBezTo>
                        <a:pt x="913" y="609"/>
                        <a:pt x="1" y="609"/>
                        <a:pt x="1" y="609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9" name="Google Shape;1739;p57"/>
                <p:cNvSpPr/>
                <p:nvPr/>
              </p:nvSpPr>
              <p:spPr>
                <a:xfrm>
                  <a:off x="1709025" y="4472450"/>
                  <a:ext cx="121600" cy="10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4" h="4378" extrusionOk="0">
                      <a:moveTo>
                        <a:pt x="3496" y="1"/>
                      </a:moveTo>
                      <a:cubicBezTo>
                        <a:pt x="2858" y="1612"/>
                        <a:pt x="821" y="2007"/>
                        <a:pt x="821" y="2007"/>
                      </a:cubicBezTo>
                      <a:cubicBezTo>
                        <a:pt x="457" y="2554"/>
                        <a:pt x="183" y="3010"/>
                        <a:pt x="1" y="3436"/>
                      </a:cubicBezTo>
                      <a:cubicBezTo>
                        <a:pt x="426" y="3618"/>
                        <a:pt x="761" y="3952"/>
                        <a:pt x="973" y="4378"/>
                      </a:cubicBezTo>
                      <a:cubicBezTo>
                        <a:pt x="1338" y="4135"/>
                        <a:pt x="1794" y="3831"/>
                        <a:pt x="2280" y="3466"/>
                      </a:cubicBezTo>
                      <a:cubicBezTo>
                        <a:pt x="4864" y="1642"/>
                        <a:pt x="4438" y="913"/>
                        <a:pt x="4438" y="913"/>
                      </a:cubicBezTo>
                      <a:cubicBezTo>
                        <a:pt x="3982" y="305"/>
                        <a:pt x="3527" y="31"/>
                        <a:pt x="349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0" name="Google Shape;1740;p57"/>
                <p:cNvSpPr/>
                <p:nvPr/>
              </p:nvSpPr>
              <p:spPr>
                <a:xfrm>
                  <a:off x="1696875" y="4495250"/>
                  <a:ext cx="130725" cy="113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9" h="4530" extrusionOk="0">
                      <a:moveTo>
                        <a:pt x="4955" y="1"/>
                      </a:moveTo>
                      <a:cubicBezTo>
                        <a:pt x="4165" y="1034"/>
                        <a:pt x="2614" y="2828"/>
                        <a:pt x="0" y="4256"/>
                      </a:cubicBezTo>
                      <a:cubicBezTo>
                        <a:pt x="61" y="4439"/>
                        <a:pt x="183" y="4530"/>
                        <a:pt x="183" y="4530"/>
                      </a:cubicBezTo>
                      <a:cubicBezTo>
                        <a:pt x="183" y="4530"/>
                        <a:pt x="183" y="4530"/>
                        <a:pt x="184" y="4530"/>
                      </a:cubicBezTo>
                      <a:cubicBezTo>
                        <a:pt x="218" y="4530"/>
                        <a:pt x="741" y="4501"/>
                        <a:pt x="2797" y="2828"/>
                      </a:cubicBezTo>
                      <a:cubicBezTo>
                        <a:pt x="4742" y="1247"/>
                        <a:pt x="5228" y="426"/>
                        <a:pt x="5228" y="426"/>
                      </a:cubicBezTo>
                      <a:cubicBezTo>
                        <a:pt x="5168" y="274"/>
                        <a:pt x="5046" y="122"/>
                        <a:pt x="495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1" name="Google Shape;1741;p57"/>
                <p:cNvSpPr/>
                <p:nvPr/>
              </p:nvSpPr>
              <p:spPr>
                <a:xfrm>
                  <a:off x="1724975" y="4527925"/>
                  <a:ext cx="22825" cy="1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" h="518" fill="none" extrusionOk="0">
                      <a:moveTo>
                        <a:pt x="1" y="62"/>
                      </a:moveTo>
                      <a:cubicBezTo>
                        <a:pt x="1" y="62"/>
                        <a:pt x="487" y="1"/>
                        <a:pt x="913" y="518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2" name="Google Shape;1742;p57"/>
                <p:cNvSpPr/>
                <p:nvPr/>
              </p:nvSpPr>
              <p:spPr>
                <a:xfrm>
                  <a:off x="1713575" y="4508925"/>
                  <a:ext cx="19025" cy="2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1" h="852" fill="none" extrusionOk="0">
                      <a:moveTo>
                        <a:pt x="761" y="852"/>
                      </a:moveTo>
                      <a:cubicBezTo>
                        <a:pt x="761" y="852"/>
                        <a:pt x="1" y="487"/>
                        <a:pt x="244" y="214"/>
                      </a:cubicBezTo>
                      <a:cubicBezTo>
                        <a:pt x="487" y="1"/>
                        <a:pt x="761" y="852"/>
                        <a:pt x="761" y="852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3" name="Google Shape;1743;p57"/>
                <p:cNvSpPr/>
                <p:nvPr/>
              </p:nvSpPr>
              <p:spPr>
                <a:xfrm>
                  <a:off x="1732575" y="4508925"/>
                  <a:ext cx="16000" cy="2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852" fill="none" extrusionOk="0">
                      <a:moveTo>
                        <a:pt x="1" y="852"/>
                      </a:moveTo>
                      <a:cubicBezTo>
                        <a:pt x="1" y="852"/>
                        <a:pt x="1" y="1"/>
                        <a:pt x="335" y="92"/>
                      </a:cubicBezTo>
                      <a:cubicBezTo>
                        <a:pt x="639" y="244"/>
                        <a:pt x="1" y="852"/>
                        <a:pt x="1" y="852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4" name="Google Shape;1744;p57"/>
                <p:cNvSpPr/>
                <p:nvPr/>
              </p:nvSpPr>
              <p:spPr>
                <a:xfrm>
                  <a:off x="1427875" y="4065925"/>
                  <a:ext cx="373875" cy="47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55" h="19087" extrusionOk="0">
                      <a:moveTo>
                        <a:pt x="760" y="0"/>
                      </a:moveTo>
                      <a:cubicBezTo>
                        <a:pt x="760" y="0"/>
                        <a:pt x="183" y="6262"/>
                        <a:pt x="61" y="9848"/>
                      </a:cubicBezTo>
                      <a:cubicBezTo>
                        <a:pt x="0" y="11794"/>
                        <a:pt x="183" y="18359"/>
                        <a:pt x="183" y="18359"/>
                      </a:cubicBezTo>
                      <a:cubicBezTo>
                        <a:pt x="183" y="18359"/>
                        <a:pt x="1501" y="19087"/>
                        <a:pt x="3549" y="19087"/>
                      </a:cubicBezTo>
                      <a:cubicBezTo>
                        <a:pt x="3869" y="19087"/>
                        <a:pt x="4206" y="19069"/>
                        <a:pt x="4560" y="19028"/>
                      </a:cubicBezTo>
                      <a:lnTo>
                        <a:pt x="4864" y="10760"/>
                      </a:lnTo>
                      <a:lnTo>
                        <a:pt x="5684" y="4347"/>
                      </a:lnTo>
                      <a:lnTo>
                        <a:pt x="5775" y="4347"/>
                      </a:lnTo>
                      <a:cubicBezTo>
                        <a:pt x="5775" y="4408"/>
                        <a:pt x="6961" y="9909"/>
                        <a:pt x="7873" y="12159"/>
                      </a:cubicBezTo>
                      <a:lnTo>
                        <a:pt x="11581" y="18846"/>
                      </a:lnTo>
                      <a:cubicBezTo>
                        <a:pt x="11733" y="18979"/>
                        <a:pt x="11952" y="19043"/>
                        <a:pt x="12207" y="19043"/>
                      </a:cubicBezTo>
                      <a:cubicBezTo>
                        <a:pt x="13170" y="19043"/>
                        <a:pt x="14642" y="18122"/>
                        <a:pt x="14955" y="16535"/>
                      </a:cubicBezTo>
                      <a:cubicBezTo>
                        <a:pt x="14955" y="16535"/>
                        <a:pt x="13739" y="13769"/>
                        <a:pt x="11885" y="10061"/>
                      </a:cubicBezTo>
                      <a:cubicBezTo>
                        <a:pt x="11551" y="9393"/>
                        <a:pt x="11003" y="3009"/>
                        <a:pt x="10943" y="91"/>
                      </a:cubicBezTo>
                      <a:lnTo>
                        <a:pt x="76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5" name="Google Shape;1745;p57"/>
                <p:cNvSpPr/>
                <p:nvPr/>
              </p:nvSpPr>
              <p:spPr>
                <a:xfrm>
                  <a:off x="1530450" y="4157100"/>
                  <a:ext cx="95025" cy="1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1" h="640" extrusionOk="0">
                      <a:moveTo>
                        <a:pt x="31" y="1"/>
                      </a:moveTo>
                      <a:cubicBezTo>
                        <a:pt x="31" y="1"/>
                        <a:pt x="1" y="1"/>
                        <a:pt x="1" y="31"/>
                      </a:cubicBezTo>
                      <a:cubicBezTo>
                        <a:pt x="1" y="31"/>
                        <a:pt x="1" y="92"/>
                        <a:pt x="31" y="92"/>
                      </a:cubicBezTo>
                      <a:cubicBezTo>
                        <a:pt x="61" y="92"/>
                        <a:pt x="2250" y="578"/>
                        <a:pt x="3770" y="639"/>
                      </a:cubicBezTo>
                      <a:cubicBezTo>
                        <a:pt x="3800" y="609"/>
                        <a:pt x="3800" y="578"/>
                        <a:pt x="3770" y="578"/>
                      </a:cubicBezTo>
                      <a:cubicBezTo>
                        <a:pt x="2250" y="487"/>
                        <a:pt x="6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6" name="Google Shape;1746;p57"/>
                <p:cNvSpPr/>
                <p:nvPr/>
              </p:nvSpPr>
              <p:spPr>
                <a:xfrm>
                  <a:off x="1568450" y="4087200"/>
                  <a:ext cx="1550" cy="6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2493" extrusionOk="0">
                      <a:moveTo>
                        <a:pt x="31" y="0"/>
                      </a:moveTo>
                      <a:cubicBezTo>
                        <a:pt x="31" y="0"/>
                        <a:pt x="0" y="0"/>
                        <a:pt x="0" y="31"/>
                      </a:cubicBezTo>
                      <a:lnTo>
                        <a:pt x="31" y="2493"/>
                      </a:lnTo>
                      <a:lnTo>
                        <a:pt x="61" y="31"/>
                      </a:lnTo>
                      <a:cubicBezTo>
                        <a:pt x="61" y="31"/>
                        <a:pt x="61" y="0"/>
                        <a:pt x="3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7" name="Google Shape;1747;p57"/>
                <p:cNvSpPr/>
                <p:nvPr/>
              </p:nvSpPr>
              <p:spPr>
                <a:xfrm>
                  <a:off x="1655075" y="4062125"/>
                  <a:ext cx="35750" cy="8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0" h="3587" extrusionOk="0">
                      <a:moveTo>
                        <a:pt x="153" y="0"/>
                      </a:moveTo>
                      <a:cubicBezTo>
                        <a:pt x="153" y="0"/>
                        <a:pt x="92" y="0"/>
                        <a:pt x="92" y="31"/>
                      </a:cubicBezTo>
                      <a:cubicBezTo>
                        <a:pt x="1" y="1307"/>
                        <a:pt x="456" y="2614"/>
                        <a:pt x="1399" y="3587"/>
                      </a:cubicBezTo>
                      <a:lnTo>
                        <a:pt x="1429" y="3526"/>
                      </a:lnTo>
                      <a:cubicBezTo>
                        <a:pt x="548" y="2614"/>
                        <a:pt x="61" y="1307"/>
                        <a:pt x="183" y="31"/>
                      </a:cubicBezTo>
                      <a:cubicBezTo>
                        <a:pt x="183" y="31"/>
                        <a:pt x="183" y="0"/>
                        <a:pt x="1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8" name="Google Shape;1748;p57"/>
                <p:cNvSpPr/>
                <p:nvPr/>
              </p:nvSpPr>
              <p:spPr>
                <a:xfrm>
                  <a:off x="1453700" y="4066675"/>
                  <a:ext cx="34975" cy="7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9" h="3041" extrusionOk="0">
                      <a:moveTo>
                        <a:pt x="1247" y="1"/>
                      </a:moveTo>
                      <a:lnTo>
                        <a:pt x="1216" y="31"/>
                      </a:lnTo>
                      <a:cubicBezTo>
                        <a:pt x="1277" y="487"/>
                        <a:pt x="1308" y="1156"/>
                        <a:pt x="1125" y="1764"/>
                      </a:cubicBezTo>
                      <a:cubicBezTo>
                        <a:pt x="943" y="2311"/>
                        <a:pt x="517" y="2827"/>
                        <a:pt x="31" y="2979"/>
                      </a:cubicBezTo>
                      <a:cubicBezTo>
                        <a:pt x="31" y="3010"/>
                        <a:pt x="1" y="3010"/>
                        <a:pt x="31" y="3040"/>
                      </a:cubicBezTo>
                      <a:cubicBezTo>
                        <a:pt x="548" y="2888"/>
                        <a:pt x="1004" y="2402"/>
                        <a:pt x="1216" y="1794"/>
                      </a:cubicBezTo>
                      <a:cubicBezTo>
                        <a:pt x="1399" y="1186"/>
                        <a:pt x="1368" y="517"/>
                        <a:pt x="1277" y="31"/>
                      </a:cubicBezTo>
                      <a:cubicBezTo>
                        <a:pt x="1277" y="31"/>
                        <a:pt x="1277" y="1"/>
                        <a:pt x="124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9" name="Google Shape;1749;p57"/>
                <p:cNvSpPr/>
                <p:nvPr/>
              </p:nvSpPr>
              <p:spPr>
                <a:xfrm>
                  <a:off x="1569200" y="4074275"/>
                  <a:ext cx="17500" cy="7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0" h="2889" extrusionOk="0">
                      <a:moveTo>
                        <a:pt x="639" y="1"/>
                      </a:moveTo>
                      <a:cubicBezTo>
                        <a:pt x="639" y="1"/>
                        <a:pt x="609" y="1"/>
                        <a:pt x="609" y="61"/>
                      </a:cubicBezTo>
                      <a:cubicBezTo>
                        <a:pt x="609" y="61"/>
                        <a:pt x="578" y="1186"/>
                        <a:pt x="487" y="2037"/>
                      </a:cubicBezTo>
                      <a:cubicBezTo>
                        <a:pt x="396" y="2827"/>
                        <a:pt x="1" y="2858"/>
                        <a:pt x="1" y="2858"/>
                      </a:cubicBezTo>
                      <a:lnTo>
                        <a:pt x="1" y="2888"/>
                      </a:lnTo>
                      <a:cubicBezTo>
                        <a:pt x="1" y="2888"/>
                        <a:pt x="457" y="2888"/>
                        <a:pt x="578" y="2037"/>
                      </a:cubicBezTo>
                      <a:cubicBezTo>
                        <a:pt x="700" y="1186"/>
                        <a:pt x="700" y="61"/>
                        <a:pt x="700" y="61"/>
                      </a:cubicBezTo>
                      <a:cubicBezTo>
                        <a:pt x="700" y="61"/>
                        <a:pt x="700" y="1"/>
                        <a:pt x="63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0" name="Google Shape;1750;p57"/>
                <p:cNvSpPr/>
                <p:nvPr/>
              </p:nvSpPr>
              <p:spPr>
                <a:xfrm>
                  <a:off x="1468975" y="3660125"/>
                  <a:ext cx="188100" cy="5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4" h="2132" extrusionOk="0">
                      <a:moveTo>
                        <a:pt x="3558" y="1"/>
                      </a:moveTo>
                      <a:cubicBezTo>
                        <a:pt x="1" y="1"/>
                        <a:pt x="150" y="1369"/>
                        <a:pt x="150" y="1369"/>
                      </a:cubicBezTo>
                      <a:cubicBezTo>
                        <a:pt x="1090" y="1936"/>
                        <a:pt x="2578" y="2131"/>
                        <a:pt x="3960" y="2131"/>
                      </a:cubicBezTo>
                      <a:cubicBezTo>
                        <a:pt x="5838" y="2131"/>
                        <a:pt x="7524" y="1771"/>
                        <a:pt x="7384" y="1490"/>
                      </a:cubicBezTo>
                      <a:cubicBezTo>
                        <a:pt x="7171" y="1034"/>
                        <a:pt x="7171" y="62"/>
                        <a:pt x="3675" y="1"/>
                      </a:cubicBezTo>
                      <a:cubicBezTo>
                        <a:pt x="3636" y="1"/>
                        <a:pt x="3597" y="1"/>
                        <a:pt x="355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1" name="Google Shape;1751;p57"/>
                <p:cNvSpPr/>
                <p:nvPr/>
              </p:nvSpPr>
              <p:spPr>
                <a:xfrm>
                  <a:off x="1443700" y="4030600"/>
                  <a:ext cx="258700" cy="67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48" h="2693" extrusionOk="0">
                      <a:moveTo>
                        <a:pt x="8807" y="1"/>
                      </a:moveTo>
                      <a:cubicBezTo>
                        <a:pt x="5957" y="1"/>
                        <a:pt x="127" y="745"/>
                        <a:pt x="127" y="745"/>
                      </a:cubicBezTo>
                      <a:cubicBezTo>
                        <a:pt x="127" y="745"/>
                        <a:pt x="249" y="1352"/>
                        <a:pt x="97" y="1596"/>
                      </a:cubicBezTo>
                      <a:cubicBezTo>
                        <a:pt x="1" y="1768"/>
                        <a:pt x="1928" y="2692"/>
                        <a:pt x="4731" y="2692"/>
                      </a:cubicBezTo>
                      <a:cubicBezTo>
                        <a:pt x="6368" y="2692"/>
                        <a:pt x="8304" y="2377"/>
                        <a:pt x="10310" y="1413"/>
                      </a:cubicBezTo>
                      <a:cubicBezTo>
                        <a:pt x="10310" y="1413"/>
                        <a:pt x="10310" y="1140"/>
                        <a:pt x="10340" y="289"/>
                      </a:cubicBezTo>
                      <a:cubicBezTo>
                        <a:pt x="10348" y="80"/>
                        <a:pt x="9735" y="1"/>
                        <a:pt x="880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2" name="Google Shape;1752;p57"/>
                <p:cNvSpPr/>
                <p:nvPr/>
              </p:nvSpPr>
              <p:spPr>
                <a:xfrm>
                  <a:off x="1252325" y="3644950"/>
                  <a:ext cx="557025" cy="5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1" h="20988" extrusionOk="0">
                      <a:moveTo>
                        <a:pt x="14196" y="0"/>
                      </a:moveTo>
                      <a:lnTo>
                        <a:pt x="10852" y="91"/>
                      </a:lnTo>
                      <a:lnTo>
                        <a:pt x="10700" y="1824"/>
                      </a:lnTo>
                      <a:cubicBezTo>
                        <a:pt x="10700" y="1824"/>
                        <a:pt x="9241" y="2067"/>
                        <a:pt x="9241" y="2128"/>
                      </a:cubicBezTo>
                      <a:cubicBezTo>
                        <a:pt x="9241" y="2128"/>
                        <a:pt x="7417" y="2523"/>
                        <a:pt x="6414" y="3891"/>
                      </a:cubicBezTo>
                      <a:cubicBezTo>
                        <a:pt x="5107" y="5684"/>
                        <a:pt x="3983" y="7721"/>
                        <a:pt x="3983" y="7721"/>
                      </a:cubicBezTo>
                      <a:lnTo>
                        <a:pt x="2372" y="3009"/>
                      </a:lnTo>
                      <a:cubicBezTo>
                        <a:pt x="2372" y="3009"/>
                        <a:pt x="2615" y="1429"/>
                        <a:pt x="2341" y="1064"/>
                      </a:cubicBezTo>
                      <a:cubicBezTo>
                        <a:pt x="2296" y="1009"/>
                        <a:pt x="2253" y="986"/>
                        <a:pt x="2212" y="986"/>
                      </a:cubicBezTo>
                      <a:cubicBezTo>
                        <a:pt x="2004" y="986"/>
                        <a:pt x="1855" y="1581"/>
                        <a:pt x="1855" y="1581"/>
                      </a:cubicBezTo>
                      <a:cubicBezTo>
                        <a:pt x="1569" y="1478"/>
                        <a:pt x="1269" y="1349"/>
                        <a:pt x="983" y="1349"/>
                      </a:cubicBezTo>
                      <a:cubicBezTo>
                        <a:pt x="844" y="1349"/>
                        <a:pt x="708" y="1379"/>
                        <a:pt x="578" y="1459"/>
                      </a:cubicBezTo>
                      <a:cubicBezTo>
                        <a:pt x="335" y="1611"/>
                        <a:pt x="183" y="1915"/>
                        <a:pt x="122" y="2219"/>
                      </a:cubicBezTo>
                      <a:cubicBezTo>
                        <a:pt x="92" y="2523"/>
                        <a:pt x="122" y="2827"/>
                        <a:pt x="183" y="3131"/>
                      </a:cubicBezTo>
                      <a:lnTo>
                        <a:pt x="244" y="3283"/>
                      </a:lnTo>
                      <a:cubicBezTo>
                        <a:pt x="244" y="3283"/>
                        <a:pt x="1" y="10487"/>
                        <a:pt x="2493" y="11946"/>
                      </a:cubicBezTo>
                      <a:cubicBezTo>
                        <a:pt x="2791" y="12112"/>
                        <a:pt x="3094" y="12186"/>
                        <a:pt x="3397" y="12186"/>
                      </a:cubicBezTo>
                      <a:cubicBezTo>
                        <a:pt x="5694" y="12186"/>
                        <a:pt x="7995" y="7964"/>
                        <a:pt x="7995" y="7964"/>
                      </a:cubicBezTo>
                      <a:lnTo>
                        <a:pt x="7995" y="7964"/>
                      </a:lnTo>
                      <a:lnTo>
                        <a:pt x="7691" y="16414"/>
                      </a:lnTo>
                      <a:cubicBezTo>
                        <a:pt x="7691" y="16414"/>
                        <a:pt x="9344" y="17308"/>
                        <a:pt x="12169" y="17308"/>
                      </a:cubicBezTo>
                      <a:cubicBezTo>
                        <a:pt x="13795" y="17308"/>
                        <a:pt x="15808" y="17012"/>
                        <a:pt x="18117" y="16079"/>
                      </a:cubicBezTo>
                      <a:lnTo>
                        <a:pt x="17600" y="7143"/>
                      </a:lnTo>
                      <a:lnTo>
                        <a:pt x="17600" y="7143"/>
                      </a:lnTo>
                      <a:cubicBezTo>
                        <a:pt x="17600" y="7144"/>
                        <a:pt x="18755" y="11307"/>
                        <a:pt x="18968" y="12432"/>
                      </a:cubicBezTo>
                      <a:cubicBezTo>
                        <a:pt x="19241" y="13587"/>
                        <a:pt x="19484" y="18298"/>
                        <a:pt x="19484" y="18298"/>
                      </a:cubicBezTo>
                      <a:cubicBezTo>
                        <a:pt x="19484" y="18298"/>
                        <a:pt x="18664" y="19210"/>
                        <a:pt x="18907" y="19544"/>
                      </a:cubicBezTo>
                      <a:cubicBezTo>
                        <a:pt x="18993" y="19673"/>
                        <a:pt x="19098" y="19715"/>
                        <a:pt x="19197" y="19715"/>
                      </a:cubicBezTo>
                      <a:cubicBezTo>
                        <a:pt x="19380" y="19715"/>
                        <a:pt x="19545" y="19575"/>
                        <a:pt x="19545" y="19575"/>
                      </a:cubicBezTo>
                      <a:lnTo>
                        <a:pt x="19545" y="19575"/>
                      </a:lnTo>
                      <a:cubicBezTo>
                        <a:pt x="19545" y="19575"/>
                        <a:pt x="19333" y="20730"/>
                        <a:pt x="19697" y="20730"/>
                      </a:cubicBezTo>
                      <a:cubicBezTo>
                        <a:pt x="20032" y="20730"/>
                        <a:pt x="20153" y="20061"/>
                        <a:pt x="20153" y="20061"/>
                      </a:cubicBezTo>
                      <a:cubicBezTo>
                        <a:pt x="20153" y="20061"/>
                        <a:pt x="20233" y="20988"/>
                        <a:pt x="20614" y="20988"/>
                      </a:cubicBezTo>
                      <a:cubicBezTo>
                        <a:pt x="20641" y="20988"/>
                        <a:pt x="20670" y="20983"/>
                        <a:pt x="20700" y="20973"/>
                      </a:cubicBezTo>
                      <a:cubicBezTo>
                        <a:pt x="20943" y="20912"/>
                        <a:pt x="20700" y="20153"/>
                        <a:pt x="20700" y="20152"/>
                      </a:cubicBezTo>
                      <a:lnTo>
                        <a:pt x="20700" y="20152"/>
                      </a:lnTo>
                      <a:cubicBezTo>
                        <a:pt x="20700" y="20153"/>
                        <a:pt x="21025" y="20829"/>
                        <a:pt x="21317" y="20829"/>
                      </a:cubicBezTo>
                      <a:cubicBezTo>
                        <a:pt x="21334" y="20829"/>
                        <a:pt x="21352" y="20826"/>
                        <a:pt x="21369" y="20821"/>
                      </a:cubicBezTo>
                      <a:cubicBezTo>
                        <a:pt x="21673" y="20760"/>
                        <a:pt x="21217" y="20061"/>
                        <a:pt x="21217" y="20061"/>
                      </a:cubicBezTo>
                      <a:lnTo>
                        <a:pt x="21217" y="20061"/>
                      </a:lnTo>
                      <a:cubicBezTo>
                        <a:pt x="21217" y="20061"/>
                        <a:pt x="21582" y="20358"/>
                        <a:pt x="21858" y="20358"/>
                      </a:cubicBezTo>
                      <a:cubicBezTo>
                        <a:pt x="21900" y="20358"/>
                        <a:pt x="21940" y="20351"/>
                        <a:pt x="21977" y="20335"/>
                      </a:cubicBezTo>
                      <a:cubicBezTo>
                        <a:pt x="22281" y="20213"/>
                        <a:pt x="21825" y="19271"/>
                        <a:pt x="21612" y="18359"/>
                      </a:cubicBezTo>
                      <a:cubicBezTo>
                        <a:pt x="21612" y="18359"/>
                        <a:pt x="21855" y="13678"/>
                        <a:pt x="21156" y="10395"/>
                      </a:cubicBezTo>
                      <a:cubicBezTo>
                        <a:pt x="20123" y="5563"/>
                        <a:pt x="18907" y="4073"/>
                        <a:pt x="18299" y="3435"/>
                      </a:cubicBezTo>
                      <a:cubicBezTo>
                        <a:pt x="17418" y="2523"/>
                        <a:pt x="15563" y="2067"/>
                        <a:pt x="15563" y="2067"/>
                      </a:cubicBezTo>
                      <a:lnTo>
                        <a:pt x="14104" y="1915"/>
                      </a:lnTo>
                      <a:lnTo>
                        <a:pt x="14196" y="0"/>
                      </a:lnTo>
                      <a:close/>
                    </a:path>
                  </a:pathLst>
                </a:custGeom>
                <a:solidFill>
                  <a:srgbClr val="B676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3" name="Google Shape;1753;p57"/>
                <p:cNvSpPr/>
                <p:nvPr/>
              </p:nvSpPr>
              <p:spPr>
                <a:xfrm>
                  <a:off x="1522100" y="3650250"/>
                  <a:ext cx="85875" cy="37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1491" extrusionOk="0">
                      <a:moveTo>
                        <a:pt x="3435" y="1"/>
                      </a:moveTo>
                      <a:lnTo>
                        <a:pt x="91" y="62"/>
                      </a:lnTo>
                      <a:lnTo>
                        <a:pt x="0" y="1460"/>
                      </a:lnTo>
                      <a:cubicBezTo>
                        <a:pt x="247" y="1478"/>
                        <a:pt x="532" y="1490"/>
                        <a:pt x="843" y="1490"/>
                      </a:cubicBezTo>
                      <a:cubicBezTo>
                        <a:pt x="1604" y="1490"/>
                        <a:pt x="2520" y="1415"/>
                        <a:pt x="3405" y="1156"/>
                      </a:cubicBezTo>
                      <a:lnTo>
                        <a:pt x="3435" y="1"/>
                      </a:lnTo>
                      <a:close/>
                    </a:path>
                  </a:pathLst>
                </a:custGeom>
                <a:solidFill>
                  <a:srgbClr val="B168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4" name="Google Shape;1754;p57"/>
                <p:cNvSpPr/>
                <p:nvPr/>
              </p:nvSpPr>
              <p:spPr>
                <a:xfrm>
                  <a:off x="1415700" y="3694275"/>
                  <a:ext cx="305500" cy="38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20" h="15568" extrusionOk="0">
                      <a:moveTo>
                        <a:pt x="3806" y="0"/>
                      </a:moveTo>
                      <a:cubicBezTo>
                        <a:pt x="3365" y="0"/>
                        <a:pt x="2232" y="39"/>
                        <a:pt x="1916" y="428"/>
                      </a:cubicBezTo>
                      <a:cubicBezTo>
                        <a:pt x="1825" y="520"/>
                        <a:pt x="1612" y="4228"/>
                        <a:pt x="1612" y="4228"/>
                      </a:cubicBezTo>
                      <a:cubicBezTo>
                        <a:pt x="1612" y="4228"/>
                        <a:pt x="153" y="9122"/>
                        <a:pt x="92" y="10550"/>
                      </a:cubicBezTo>
                      <a:cubicBezTo>
                        <a:pt x="1" y="14137"/>
                        <a:pt x="1551" y="14684"/>
                        <a:pt x="1551" y="14684"/>
                      </a:cubicBezTo>
                      <a:cubicBezTo>
                        <a:pt x="1551" y="14684"/>
                        <a:pt x="3364" y="15567"/>
                        <a:pt x="6024" y="15567"/>
                      </a:cubicBezTo>
                      <a:cubicBezTo>
                        <a:pt x="7637" y="15567"/>
                        <a:pt x="9562" y="15242"/>
                        <a:pt x="11582" y="14198"/>
                      </a:cubicBezTo>
                      <a:cubicBezTo>
                        <a:pt x="11582" y="14198"/>
                        <a:pt x="12220" y="12100"/>
                        <a:pt x="12007" y="10185"/>
                      </a:cubicBezTo>
                      <a:cubicBezTo>
                        <a:pt x="11764" y="8301"/>
                        <a:pt x="11095" y="5292"/>
                        <a:pt x="11095" y="5292"/>
                      </a:cubicBezTo>
                      <a:cubicBezTo>
                        <a:pt x="11095" y="5292"/>
                        <a:pt x="10031" y="1158"/>
                        <a:pt x="9576" y="276"/>
                      </a:cubicBezTo>
                      <a:lnTo>
                        <a:pt x="7995" y="94"/>
                      </a:lnTo>
                      <a:cubicBezTo>
                        <a:pt x="7995" y="94"/>
                        <a:pt x="6510" y="1433"/>
                        <a:pt x="5991" y="1433"/>
                      </a:cubicBezTo>
                      <a:cubicBezTo>
                        <a:pt x="5980" y="1433"/>
                        <a:pt x="5969" y="1433"/>
                        <a:pt x="5958" y="1431"/>
                      </a:cubicBezTo>
                      <a:cubicBezTo>
                        <a:pt x="5351" y="1310"/>
                        <a:pt x="3983" y="3"/>
                        <a:pt x="3983" y="3"/>
                      </a:cubicBezTo>
                      <a:cubicBezTo>
                        <a:pt x="3983" y="3"/>
                        <a:pt x="3916" y="0"/>
                        <a:pt x="38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5" name="Google Shape;1755;p57"/>
                <p:cNvSpPr/>
                <p:nvPr/>
              </p:nvSpPr>
              <p:spPr>
                <a:xfrm>
                  <a:off x="1248525" y="3721800"/>
                  <a:ext cx="76025" cy="3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1" h="1553" extrusionOk="0">
                      <a:moveTo>
                        <a:pt x="2616" y="1"/>
                      </a:moveTo>
                      <a:cubicBezTo>
                        <a:pt x="1972" y="1"/>
                        <a:pt x="140" y="279"/>
                        <a:pt x="62" y="513"/>
                      </a:cubicBezTo>
                      <a:cubicBezTo>
                        <a:pt x="1" y="726"/>
                        <a:pt x="244" y="1182"/>
                        <a:pt x="244" y="1485"/>
                      </a:cubicBezTo>
                      <a:cubicBezTo>
                        <a:pt x="234" y="1533"/>
                        <a:pt x="296" y="1553"/>
                        <a:pt x="407" y="1553"/>
                      </a:cubicBezTo>
                      <a:cubicBezTo>
                        <a:pt x="1006" y="1553"/>
                        <a:pt x="3040" y="969"/>
                        <a:pt x="3040" y="969"/>
                      </a:cubicBezTo>
                      <a:cubicBezTo>
                        <a:pt x="3040" y="969"/>
                        <a:pt x="3040" y="118"/>
                        <a:pt x="2828" y="26"/>
                      </a:cubicBezTo>
                      <a:cubicBezTo>
                        <a:pt x="2801" y="9"/>
                        <a:pt x="2726" y="1"/>
                        <a:pt x="261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6" name="Google Shape;1756;p57"/>
                <p:cNvSpPr/>
                <p:nvPr/>
              </p:nvSpPr>
              <p:spPr>
                <a:xfrm>
                  <a:off x="1242450" y="3696625"/>
                  <a:ext cx="234825" cy="25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93" h="10245" extrusionOk="0">
                      <a:moveTo>
                        <a:pt x="9393" y="0"/>
                      </a:moveTo>
                      <a:lnTo>
                        <a:pt x="9393" y="0"/>
                      </a:lnTo>
                      <a:cubicBezTo>
                        <a:pt x="9393" y="0"/>
                        <a:pt x="7569" y="152"/>
                        <a:pt x="6627" y="1885"/>
                      </a:cubicBezTo>
                      <a:cubicBezTo>
                        <a:pt x="5654" y="3678"/>
                        <a:pt x="4773" y="5076"/>
                        <a:pt x="4773" y="5076"/>
                      </a:cubicBezTo>
                      <a:cubicBezTo>
                        <a:pt x="4773" y="5076"/>
                        <a:pt x="3943" y="1549"/>
                        <a:pt x="3337" y="1549"/>
                      </a:cubicBezTo>
                      <a:cubicBezTo>
                        <a:pt x="3329" y="1549"/>
                        <a:pt x="3321" y="1549"/>
                        <a:pt x="3314" y="1550"/>
                      </a:cubicBezTo>
                      <a:cubicBezTo>
                        <a:pt x="3300" y="1541"/>
                        <a:pt x="3270" y="1537"/>
                        <a:pt x="3228" y="1537"/>
                      </a:cubicBezTo>
                      <a:cubicBezTo>
                        <a:pt x="2718" y="1537"/>
                        <a:pt x="335" y="2158"/>
                        <a:pt x="335" y="2158"/>
                      </a:cubicBezTo>
                      <a:cubicBezTo>
                        <a:pt x="335" y="2158"/>
                        <a:pt x="1" y="2462"/>
                        <a:pt x="305" y="4134"/>
                      </a:cubicBezTo>
                      <a:cubicBezTo>
                        <a:pt x="609" y="5806"/>
                        <a:pt x="1216" y="10213"/>
                        <a:pt x="3648" y="10243"/>
                      </a:cubicBezTo>
                      <a:cubicBezTo>
                        <a:pt x="3677" y="10244"/>
                        <a:pt x="3706" y="10245"/>
                        <a:pt x="3735" y="10245"/>
                      </a:cubicBezTo>
                      <a:cubicBezTo>
                        <a:pt x="6130" y="10245"/>
                        <a:pt x="8208" y="6535"/>
                        <a:pt x="8208" y="6535"/>
                      </a:cubicBezTo>
                      <a:lnTo>
                        <a:pt x="939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7" name="Google Shape;1757;p57"/>
                <p:cNvSpPr/>
                <p:nvPr/>
              </p:nvSpPr>
              <p:spPr>
                <a:xfrm>
                  <a:off x="1725750" y="4081850"/>
                  <a:ext cx="75250" cy="3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0" h="1251" extrusionOk="0">
                      <a:moveTo>
                        <a:pt x="2032" y="1"/>
                      </a:moveTo>
                      <a:cubicBezTo>
                        <a:pt x="1197" y="1"/>
                        <a:pt x="92" y="93"/>
                        <a:pt x="92" y="93"/>
                      </a:cubicBezTo>
                      <a:cubicBezTo>
                        <a:pt x="92" y="93"/>
                        <a:pt x="0" y="731"/>
                        <a:pt x="152" y="883"/>
                      </a:cubicBezTo>
                      <a:cubicBezTo>
                        <a:pt x="267" y="998"/>
                        <a:pt x="1679" y="1251"/>
                        <a:pt x="2431" y="1251"/>
                      </a:cubicBezTo>
                      <a:cubicBezTo>
                        <a:pt x="2676" y="1251"/>
                        <a:pt x="2851" y="1224"/>
                        <a:pt x="2888" y="1157"/>
                      </a:cubicBezTo>
                      <a:cubicBezTo>
                        <a:pt x="3010" y="913"/>
                        <a:pt x="2858" y="458"/>
                        <a:pt x="2949" y="154"/>
                      </a:cubicBezTo>
                      <a:cubicBezTo>
                        <a:pt x="2972" y="37"/>
                        <a:pt x="2555" y="1"/>
                        <a:pt x="203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8" name="Google Shape;1758;p57"/>
                <p:cNvSpPr/>
                <p:nvPr/>
              </p:nvSpPr>
              <p:spPr>
                <a:xfrm>
                  <a:off x="1653550" y="3700400"/>
                  <a:ext cx="169475" cy="39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9" h="15693" extrusionOk="0">
                      <a:moveTo>
                        <a:pt x="1" y="1"/>
                      </a:moveTo>
                      <a:lnTo>
                        <a:pt x="1034" y="3436"/>
                      </a:lnTo>
                      <a:lnTo>
                        <a:pt x="2493" y="9940"/>
                      </a:lnTo>
                      <a:cubicBezTo>
                        <a:pt x="2493" y="9940"/>
                        <a:pt x="2402" y="10518"/>
                        <a:pt x="2524" y="12038"/>
                      </a:cubicBezTo>
                      <a:cubicBezTo>
                        <a:pt x="2645" y="13557"/>
                        <a:pt x="2584" y="14864"/>
                        <a:pt x="3010" y="15320"/>
                      </a:cubicBezTo>
                      <a:cubicBezTo>
                        <a:pt x="3314" y="15646"/>
                        <a:pt x="4502" y="15693"/>
                        <a:pt x="5156" y="15693"/>
                      </a:cubicBezTo>
                      <a:cubicBezTo>
                        <a:pt x="5417" y="15693"/>
                        <a:pt x="5594" y="15685"/>
                        <a:pt x="5594" y="15685"/>
                      </a:cubicBezTo>
                      <a:cubicBezTo>
                        <a:pt x="6293" y="15624"/>
                        <a:pt x="6779" y="14895"/>
                        <a:pt x="6323" y="11247"/>
                      </a:cubicBezTo>
                      <a:cubicBezTo>
                        <a:pt x="5898" y="8025"/>
                        <a:pt x="4682" y="4743"/>
                        <a:pt x="3405" y="2585"/>
                      </a:cubicBezTo>
                      <a:cubicBezTo>
                        <a:pt x="2189" y="579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9" name="Google Shape;1759;p57"/>
                <p:cNvSpPr/>
                <p:nvPr/>
              </p:nvSpPr>
              <p:spPr>
                <a:xfrm>
                  <a:off x="1472700" y="3690125"/>
                  <a:ext cx="182400" cy="4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1780" extrusionOk="0">
                      <a:moveTo>
                        <a:pt x="1255" y="0"/>
                      </a:moveTo>
                      <a:cubicBezTo>
                        <a:pt x="884" y="0"/>
                        <a:pt x="383" y="30"/>
                        <a:pt x="1" y="169"/>
                      </a:cubicBezTo>
                      <a:cubicBezTo>
                        <a:pt x="1" y="169"/>
                        <a:pt x="305" y="1172"/>
                        <a:pt x="3587" y="1780"/>
                      </a:cubicBezTo>
                      <a:cubicBezTo>
                        <a:pt x="3587" y="1780"/>
                        <a:pt x="6748" y="1354"/>
                        <a:pt x="7296" y="290"/>
                      </a:cubicBezTo>
                      <a:cubicBezTo>
                        <a:pt x="7296" y="290"/>
                        <a:pt x="6836" y="33"/>
                        <a:pt x="6217" y="33"/>
                      </a:cubicBezTo>
                      <a:cubicBezTo>
                        <a:pt x="6040" y="33"/>
                        <a:pt x="5850" y="54"/>
                        <a:pt x="5654" y="108"/>
                      </a:cubicBezTo>
                      <a:cubicBezTo>
                        <a:pt x="5654" y="108"/>
                        <a:pt x="4651" y="1141"/>
                        <a:pt x="3709" y="1385"/>
                      </a:cubicBezTo>
                      <a:cubicBezTo>
                        <a:pt x="3709" y="1385"/>
                        <a:pt x="2341" y="746"/>
                        <a:pt x="1764" y="17"/>
                      </a:cubicBezTo>
                      <a:cubicBezTo>
                        <a:pt x="1737" y="17"/>
                        <a:pt x="1533" y="0"/>
                        <a:pt x="125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0" name="Google Shape;1760;p57"/>
                <p:cNvSpPr/>
                <p:nvPr/>
              </p:nvSpPr>
              <p:spPr>
                <a:xfrm>
                  <a:off x="1466625" y="3921350"/>
                  <a:ext cx="192275" cy="10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1" h="4379" extrusionOk="0">
                      <a:moveTo>
                        <a:pt x="2359" y="0"/>
                      </a:moveTo>
                      <a:cubicBezTo>
                        <a:pt x="1593" y="0"/>
                        <a:pt x="1034" y="8"/>
                        <a:pt x="1034" y="8"/>
                      </a:cubicBezTo>
                      <a:cubicBezTo>
                        <a:pt x="1003" y="1558"/>
                        <a:pt x="0" y="2014"/>
                        <a:pt x="31" y="2014"/>
                      </a:cubicBezTo>
                      <a:lnTo>
                        <a:pt x="0" y="3625"/>
                      </a:lnTo>
                      <a:cubicBezTo>
                        <a:pt x="1493" y="4196"/>
                        <a:pt x="2911" y="4378"/>
                        <a:pt x="4112" y="4378"/>
                      </a:cubicBezTo>
                      <a:cubicBezTo>
                        <a:pt x="6239" y="4378"/>
                        <a:pt x="7691" y="3808"/>
                        <a:pt x="7691" y="3808"/>
                      </a:cubicBezTo>
                      <a:cubicBezTo>
                        <a:pt x="7630" y="3595"/>
                        <a:pt x="7691" y="2288"/>
                        <a:pt x="7691" y="2288"/>
                      </a:cubicBezTo>
                      <a:cubicBezTo>
                        <a:pt x="6566" y="1649"/>
                        <a:pt x="6414" y="160"/>
                        <a:pt x="6414" y="160"/>
                      </a:cubicBezTo>
                      <a:cubicBezTo>
                        <a:pt x="5679" y="25"/>
                        <a:pt x="3701" y="0"/>
                        <a:pt x="23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1" name="Google Shape;1761;p57"/>
                <p:cNvSpPr/>
                <p:nvPr/>
              </p:nvSpPr>
              <p:spPr>
                <a:xfrm>
                  <a:off x="1503100" y="3677625"/>
                  <a:ext cx="115525" cy="4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1" h="1976" extrusionOk="0">
                      <a:moveTo>
                        <a:pt x="0" y="0"/>
                      </a:moveTo>
                      <a:lnTo>
                        <a:pt x="0" y="31"/>
                      </a:lnTo>
                      <a:cubicBezTo>
                        <a:pt x="0" y="31"/>
                        <a:pt x="669" y="1186"/>
                        <a:pt x="2432" y="1976"/>
                      </a:cubicBezTo>
                      <a:cubicBezTo>
                        <a:pt x="2462" y="1976"/>
                        <a:pt x="3709" y="1641"/>
                        <a:pt x="4590" y="304"/>
                      </a:cubicBezTo>
                      <a:cubicBezTo>
                        <a:pt x="4621" y="304"/>
                        <a:pt x="4590" y="243"/>
                        <a:pt x="4590" y="243"/>
                      </a:cubicBezTo>
                      <a:cubicBezTo>
                        <a:pt x="4590" y="233"/>
                        <a:pt x="4587" y="230"/>
                        <a:pt x="4582" y="230"/>
                      </a:cubicBezTo>
                      <a:cubicBezTo>
                        <a:pt x="4573" y="230"/>
                        <a:pt x="4560" y="243"/>
                        <a:pt x="4560" y="243"/>
                      </a:cubicBezTo>
                      <a:cubicBezTo>
                        <a:pt x="3678" y="1520"/>
                        <a:pt x="2493" y="1854"/>
                        <a:pt x="2371" y="1885"/>
                      </a:cubicBezTo>
                      <a:cubicBezTo>
                        <a:pt x="699" y="1094"/>
                        <a:pt x="31" y="0"/>
                        <a:pt x="3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2" name="Google Shape;1762;p57"/>
                <p:cNvSpPr/>
                <p:nvPr/>
              </p:nvSpPr>
              <p:spPr>
                <a:xfrm>
                  <a:off x="1526650" y="3726250"/>
                  <a:ext cx="22825" cy="6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" h="2676" extrusionOk="0">
                      <a:moveTo>
                        <a:pt x="882" y="0"/>
                      </a:moveTo>
                      <a:cubicBezTo>
                        <a:pt x="882" y="0"/>
                        <a:pt x="335" y="396"/>
                        <a:pt x="487" y="1064"/>
                      </a:cubicBezTo>
                      <a:cubicBezTo>
                        <a:pt x="639" y="1672"/>
                        <a:pt x="457" y="2219"/>
                        <a:pt x="1" y="2614"/>
                      </a:cubicBezTo>
                      <a:cubicBezTo>
                        <a:pt x="1" y="2645"/>
                        <a:pt x="1" y="2645"/>
                        <a:pt x="31" y="2675"/>
                      </a:cubicBezTo>
                      <a:cubicBezTo>
                        <a:pt x="517" y="2311"/>
                        <a:pt x="730" y="1703"/>
                        <a:pt x="578" y="1004"/>
                      </a:cubicBezTo>
                      <a:cubicBezTo>
                        <a:pt x="426" y="456"/>
                        <a:pt x="913" y="31"/>
                        <a:pt x="913" y="31"/>
                      </a:cubicBezTo>
                      <a:lnTo>
                        <a:pt x="91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3" name="Google Shape;1763;p57"/>
                <p:cNvSpPr/>
                <p:nvPr/>
              </p:nvSpPr>
              <p:spPr>
                <a:xfrm>
                  <a:off x="1574950" y="3727775"/>
                  <a:ext cx="20050" cy="7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" h="3071" extrusionOk="0">
                      <a:moveTo>
                        <a:pt x="14" y="0"/>
                      </a:moveTo>
                      <a:lnTo>
                        <a:pt x="14" y="31"/>
                      </a:lnTo>
                      <a:cubicBezTo>
                        <a:pt x="14" y="31"/>
                        <a:pt x="318" y="487"/>
                        <a:pt x="105" y="1186"/>
                      </a:cubicBezTo>
                      <a:cubicBezTo>
                        <a:pt x="0" y="1606"/>
                        <a:pt x="46" y="2047"/>
                        <a:pt x="215" y="2414"/>
                      </a:cubicBezTo>
                      <a:lnTo>
                        <a:pt x="215" y="2414"/>
                      </a:lnTo>
                      <a:cubicBezTo>
                        <a:pt x="72" y="2062"/>
                        <a:pt x="44" y="1634"/>
                        <a:pt x="166" y="1216"/>
                      </a:cubicBezTo>
                      <a:cubicBezTo>
                        <a:pt x="348" y="487"/>
                        <a:pt x="44" y="31"/>
                        <a:pt x="44" y="0"/>
                      </a:cubicBezTo>
                      <a:close/>
                      <a:moveTo>
                        <a:pt x="215" y="2414"/>
                      </a:moveTo>
                      <a:cubicBezTo>
                        <a:pt x="322" y="2677"/>
                        <a:pt x="492" y="2897"/>
                        <a:pt x="713" y="3040"/>
                      </a:cubicBezTo>
                      <a:cubicBezTo>
                        <a:pt x="717" y="3039"/>
                        <a:pt x="720" y="3038"/>
                        <a:pt x="723" y="3037"/>
                      </a:cubicBezTo>
                      <a:lnTo>
                        <a:pt x="723" y="3037"/>
                      </a:lnTo>
                      <a:cubicBezTo>
                        <a:pt x="740" y="3048"/>
                        <a:pt x="757" y="3059"/>
                        <a:pt x="774" y="3070"/>
                      </a:cubicBezTo>
                      <a:cubicBezTo>
                        <a:pt x="795" y="3049"/>
                        <a:pt x="802" y="3027"/>
                        <a:pt x="771" y="3027"/>
                      </a:cubicBezTo>
                      <a:cubicBezTo>
                        <a:pt x="760" y="3027"/>
                        <a:pt x="745" y="3030"/>
                        <a:pt x="723" y="3037"/>
                      </a:cubicBezTo>
                      <a:lnTo>
                        <a:pt x="723" y="3037"/>
                      </a:lnTo>
                      <a:cubicBezTo>
                        <a:pt x="503" y="2883"/>
                        <a:pt x="330" y="2666"/>
                        <a:pt x="215" y="2414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4" name="Google Shape;1764;p57"/>
                <p:cNvSpPr/>
                <p:nvPr/>
              </p:nvSpPr>
              <p:spPr>
                <a:xfrm>
                  <a:off x="1431675" y="3795400"/>
                  <a:ext cx="16725" cy="88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" h="3557" extrusionOk="0">
                      <a:moveTo>
                        <a:pt x="639" y="0"/>
                      </a:moveTo>
                      <a:cubicBezTo>
                        <a:pt x="639" y="0"/>
                        <a:pt x="608" y="0"/>
                        <a:pt x="608" y="31"/>
                      </a:cubicBezTo>
                      <a:cubicBezTo>
                        <a:pt x="517" y="365"/>
                        <a:pt x="456" y="730"/>
                        <a:pt x="426" y="973"/>
                      </a:cubicBezTo>
                      <a:cubicBezTo>
                        <a:pt x="213" y="2189"/>
                        <a:pt x="0" y="3557"/>
                        <a:pt x="0" y="3557"/>
                      </a:cubicBezTo>
                      <a:lnTo>
                        <a:pt x="61" y="3557"/>
                      </a:lnTo>
                      <a:cubicBezTo>
                        <a:pt x="61" y="3557"/>
                        <a:pt x="304" y="2189"/>
                        <a:pt x="487" y="973"/>
                      </a:cubicBezTo>
                      <a:cubicBezTo>
                        <a:pt x="578" y="730"/>
                        <a:pt x="608" y="365"/>
                        <a:pt x="669" y="31"/>
                      </a:cubicBezTo>
                      <a:cubicBezTo>
                        <a:pt x="669" y="31"/>
                        <a:pt x="669" y="0"/>
                        <a:pt x="63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5" name="Google Shape;1765;p57"/>
                <p:cNvSpPr/>
                <p:nvPr/>
              </p:nvSpPr>
              <p:spPr>
                <a:xfrm>
                  <a:off x="1344275" y="3811775"/>
                  <a:ext cx="25875" cy="43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5" h="1747" extrusionOk="0">
                      <a:moveTo>
                        <a:pt x="965" y="1"/>
                      </a:moveTo>
                      <a:cubicBezTo>
                        <a:pt x="956" y="1"/>
                        <a:pt x="943" y="14"/>
                        <a:pt x="943" y="14"/>
                      </a:cubicBezTo>
                      <a:cubicBezTo>
                        <a:pt x="457" y="835"/>
                        <a:pt x="1" y="1686"/>
                        <a:pt x="1" y="1686"/>
                      </a:cubicBezTo>
                      <a:cubicBezTo>
                        <a:pt x="1" y="1686"/>
                        <a:pt x="1" y="1747"/>
                        <a:pt x="31" y="1747"/>
                      </a:cubicBezTo>
                      <a:cubicBezTo>
                        <a:pt x="61" y="1686"/>
                        <a:pt x="517" y="865"/>
                        <a:pt x="973" y="75"/>
                      </a:cubicBezTo>
                      <a:cubicBezTo>
                        <a:pt x="1034" y="75"/>
                        <a:pt x="973" y="14"/>
                        <a:pt x="973" y="14"/>
                      </a:cubicBezTo>
                      <a:cubicBezTo>
                        <a:pt x="973" y="4"/>
                        <a:pt x="970" y="1"/>
                        <a:pt x="96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6" name="Google Shape;1766;p57"/>
                <p:cNvSpPr/>
                <p:nvPr/>
              </p:nvSpPr>
              <p:spPr>
                <a:xfrm>
                  <a:off x="1672550" y="3812125"/>
                  <a:ext cx="44100" cy="18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" h="7356" extrusionOk="0">
                      <a:moveTo>
                        <a:pt x="61" y="0"/>
                      </a:moveTo>
                      <a:cubicBezTo>
                        <a:pt x="1" y="0"/>
                        <a:pt x="1" y="0"/>
                        <a:pt x="1" y="61"/>
                      </a:cubicBezTo>
                      <a:cubicBezTo>
                        <a:pt x="153" y="1034"/>
                        <a:pt x="365" y="1611"/>
                        <a:pt x="548" y="2128"/>
                      </a:cubicBezTo>
                      <a:cubicBezTo>
                        <a:pt x="700" y="2493"/>
                        <a:pt x="821" y="2857"/>
                        <a:pt x="913" y="3344"/>
                      </a:cubicBezTo>
                      <a:cubicBezTo>
                        <a:pt x="1338" y="5107"/>
                        <a:pt x="1672" y="7295"/>
                        <a:pt x="1733" y="7356"/>
                      </a:cubicBezTo>
                      <a:cubicBezTo>
                        <a:pt x="1733" y="7356"/>
                        <a:pt x="1764" y="7295"/>
                        <a:pt x="1764" y="7265"/>
                      </a:cubicBezTo>
                      <a:cubicBezTo>
                        <a:pt x="1764" y="7234"/>
                        <a:pt x="1429" y="5076"/>
                        <a:pt x="1004" y="3313"/>
                      </a:cubicBezTo>
                      <a:cubicBezTo>
                        <a:pt x="852" y="2827"/>
                        <a:pt x="730" y="2432"/>
                        <a:pt x="609" y="2097"/>
                      </a:cubicBezTo>
                      <a:cubicBezTo>
                        <a:pt x="426" y="1581"/>
                        <a:pt x="274" y="1034"/>
                        <a:pt x="92" y="61"/>
                      </a:cubicBezTo>
                      <a:cubicBezTo>
                        <a:pt x="92" y="0"/>
                        <a:pt x="92" y="0"/>
                        <a:pt x="6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7" name="Google Shape;1767;p57"/>
                <p:cNvSpPr/>
                <p:nvPr/>
              </p:nvSpPr>
              <p:spPr>
                <a:xfrm>
                  <a:off x="1432425" y="3394675"/>
                  <a:ext cx="276625" cy="27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65" h="11193" extrusionOk="0">
                      <a:moveTo>
                        <a:pt x="4758" y="1"/>
                      </a:moveTo>
                      <a:cubicBezTo>
                        <a:pt x="3175" y="1"/>
                        <a:pt x="2007" y="690"/>
                        <a:pt x="1460" y="1987"/>
                      </a:cubicBezTo>
                      <a:cubicBezTo>
                        <a:pt x="1460" y="1987"/>
                        <a:pt x="548" y="3750"/>
                        <a:pt x="244" y="6364"/>
                      </a:cubicBezTo>
                      <a:cubicBezTo>
                        <a:pt x="1" y="8431"/>
                        <a:pt x="1399" y="10619"/>
                        <a:pt x="3922" y="11075"/>
                      </a:cubicBezTo>
                      <a:cubicBezTo>
                        <a:pt x="4335" y="11150"/>
                        <a:pt x="4756" y="11192"/>
                        <a:pt x="5174" y="11192"/>
                      </a:cubicBezTo>
                      <a:cubicBezTo>
                        <a:pt x="7121" y="11192"/>
                        <a:pt x="9020" y="10282"/>
                        <a:pt x="9970" y="7579"/>
                      </a:cubicBezTo>
                      <a:cubicBezTo>
                        <a:pt x="11065" y="4358"/>
                        <a:pt x="10335" y="1592"/>
                        <a:pt x="7417" y="528"/>
                      </a:cubicBezTo>
                      <a:cubicBezTo>
                        <a:pt x="6444" y="173"/>
                        <a:pt x="5549" y="1"/>
                        <a:pt x="4758" y="1"/>
                      </a:cubicBezTo>
                      <a:close/>
                    </a:path>
                  </a:pathLst>
                </a:custGeom>
                <a:solidFill>
                  <a:srgbClr val="B676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8" name="Google Shape;1768;p57"/>
                <p:cNvSpPr/>
                <p:nvPr/>
              </p:nvSpPr>
              <p:spPr>
                <a:xfrm>
                  <a:off x="1554775" y="3594725"/>
                  <a:ext cx="52450" cy="2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8" h="1107" extrusionOk="0">
                      <a:moveTo>
                        <a:pt x="950" y="0"/>
                      </a:moveTo>
                      <a:cubicBezTo>
                        <a:pt x="400" y="0"/>
                        <a:pt x="0" y="205"/>
                        <a:pt x="0" y="489"/>
                      </a:cubicBezTo>
                      <a:cubicBezTo>
                        <a:pt x="0" y="793"/>
                        <a:pt x="456" y="1067"/>
                        <a:pt x="1034" y="1097"/>
                      </a:cubicBezTo>
                      <a:cubicBezTo>
                        <a:pt x="1094" y="1104"/>
                        <a:pt x="1153" y="1107"/>
                        <a:pt x="1210" y="1107"/>
                      </a:cubicBezTo>
                      <a:cubicBezTo>
                        <a:pt x="1702" y="1107"/>
                        <a:pt x="2070" y="883"/>
                        <a:pt x="2098" y="611"/>
                      </a:cubicBezTo>
                      <a:cubicBezTo>
                        <a:pt x="2098" y="307"/>
                        <a:pt x="1642" y="33"/>
                        <a:pt x="1064" y="3"/>
                      </a:cubicBezTo>
                      <a:cubicBezTo>
                        <a:pt x="1025" y="1"/>
                        <a:pt x="987" y="0"/>
                        <a:pt x="950" y="0"/>
                      </a:cubicBezTo>
                      <a:close/>
                    </a:path>
                  </a:pathLst>
                </a:custGeom>
                <a:solidFill>
                  <a:srgbClr val="B168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9" name="Google Shape;1769;p57"/>
                <p:cNvSpPr/>
                <p:nvPr/>
              </p:nvSpPr>
              <p:spPr>
                <a:xfrm>
                  <a:off x="1443825" y="3561550"/>
                  <a:ext cx="52450" cy="33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8" h="1330" extrusionOk="0">
                      <a:moveTo>
                        <a:pt x="597" y="0"/>
                      </a:moveTo>
                      <a:cubicBezTo>
                        <a:pt x="388" y="0"/>
                        <a:pt x="228" y="69"/>
                        <a:pt x="153" y="205"/>
                      </a:cubicBezTo>
                      <a:cubicBezTo>
                        <a:pt x="1" y="449"/>
                        <a:pt x="304" y="874"/>
                        <a:pt x="791" y="1148"/>
                      </a:cubicBezTo>
                      <a:cubicBezTo>
                        <a:pt x="1064" y="1269"/>
                        <a:pt x="1323" y="1330"/>
                        <a:pt x="1532" y="1330"/>
                      </a:cubicBezTo>
                      <a:cubicBezTo>
                        <a:pt x="1741" y="1330"/>
                        <a:pt x="1900" y="1269"/>
                        <a:pt x="1976" y="1148"/>
                      </a:cubicBezTo>
                      <a:cubicBezTo>
                        <a:pt x="2098" y="874"/>
                        <a:pt x="1824" y="449"/>
                        <a:pt x="1338" y="205"/>
                      </a:cubicBezTo>
                      <a:cubicBezTo>
                        <a:pt x="1064" y="69"/>
                        <a:pt x="806" y="0"/>
                        <a:pt x="597" y="0"/>
                      </a:cubicBezTo>
                      <a:close/>
                    </a:path>
                  </a:pathLst>
                </a:custGeom>
                <a:solidFill>
                  <a:srgbClr val="B168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0" name="Google Shape;1770;p57"/>
                <p:cNvSpPr/>
                <p:nvPr/>
              </p:nvSpPr>
              <p:spPr>
                <a:xfrm>
                  <a:off x="1713575" y="3423050"/>
                  <a:ext cx="49425" cy="1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7" h="7752" extrusionOk="0">
                      <a:moveTo>
                        <a:pt x="487" y="1"/>
                      </a:moveTo>
                      <a:lnTo>
                        <a:pt x="457" y="31"/>
                      </a:lnTo>
                      <a:cubicBezTo>
                        <a:pt x="943" y="487"/>
                        <a:pt x="1369" y="1034"/>
                        <a:pt x="1673" y="1672"/>
                      </a:cubicBezTo>
                      <a:cubicBezTo>
                        <a:pt x="1794" y="1855"/>
                        <a:pt x="1855" y="2098"/>
                        <a:pt x="1916" y="2311"/>
                      </a:cubicBezTo>
                      <a:cubicBezTo>
                        <a:pt x="1946" y="2584"/>
                        <a:pt x="1855" y="2797"/>
                        <a:pt x="1764" y="2949"/>
                      </a:cubicBezTo>
                      <a:cubicBezTo>
                        <a:pt x="1669" y="3044"/>
                        <a:pt x="1538" y="3091"/>
                        <a:pt x="1409" y="3091"/>
                      </a:cubicBezTo>
                      <a:cubicBezTo>
                        <a:pt x="1332" y="3091"/>
                        <a:pt x="1255" y="3074"/>
                        <a:pt x="1186" y="3040"/>
                      </a:cubicBezTo>
                      <a:lnTo>
                        <a:pt x="1065" y="2949"/>
                      </a:lnTo>
                      <a:lnTo>
                        <a:pt x="1095" y="3071"/>
                      </a:lnTo>
                      <a:cubicBezTo>
                        <a:pt x="1460" y="3891"/>
                        <a:pt x="1642" y="4864"/>
                        <a:pt x="1673" y="5806"/>
                      </a:cubicBezTo>
                      <a:cubicBezTo>
                        <a:pt x="1673" y="6110"/>
                        <a:pt x="1673" y="6505"/>
                        <a:pt x="1551" y="6870"/>
                      </a:cubicBezTo>
                      <a:cubicBezTo>
                        <a:pt x="1460" y="7265"/>
                        <a:pt x="1217" y="7508"/>
                        <a:pt x="913" y="7630"/>
                      </a:cubicBezTo>
                      <a:cubicBezTo>
                        <a:pt x="824" y="7665"/>
                        <a:pt x="730" y="7683"/>
                        <a:pt x="638" y="7683"/>
                      </a:cubicBezTo>
                      <a:cubicBezTo>
                        <a:pt x="414" y="7683"/>
                        <a:pt x="200" y="7580"/>
                        <a:pt x="92" y="7387"/>
                      </a:cubicBezTo>
                      <a:lnTo>
                        <a:pt x="1" y="7448"/>
                      </a:lnTo>
                      <a:cubicBezTo>
                        <a:pt x="92" y="7600"/>
                        <a:pt x="305" y="7751"/>
                        <a:pt x="579" y="7751"/>
                      </a:cubicBezTo>
                      <a:cubicBezTo>
                        <a:pt x="700" y="7751"/>
                        <a:pt x="791" y="7751"/>
                        <a:pt x="913" y="7660"/>
                      </a:cubicBezTo>
                      <a:cubicBezTo>
                        <a:pt x="1217" y="7569"/>
                        <a:pt x="1460" y="7265"/>
                        <a:pt x="1612" y="6870"/>
                      </a:cubicBezTo>
                      <a:cubicBezTo>
                        <a:pt x="1703" y="6505"/>
                        <a:pt x="1703" y="6110"/>
                        <a:pt x="1703" y="5806"/>
                      </a:cubicBezTo>
                      <a:cubicBezTo>
                        <a:pt x="1673" y="4894"/>
                        <a:pt x="1521" y="3982"/>
                        <a:pt x="1186" y="3131"/>
                      </a:cubicBezTo>
                      <a:lnTo>
                        <a:pt x="1186" y="3131"/>
                      </a:lnTo>
                      <a:cubicBezTo>
                        <a:pt x="1238" y="3157"/>
                        <a:pt x="1295" y="3168"/>
                        <a:pt x="1353" y="3168"/>
                      </a:cubicBezTo>
                      <a:cubicBezTo>
                        <a:pt x="1499" y="3168"/>
                        <a:pt x="1655" y="3097"/>
                        <a:pt x="1764" y="3010"/>
                      </a:cubicBezTo>
                      <a:cubicBezTo>
                        <a:pt x="1916" y="2858"/>
                        <a:pt x="1977" y="2584"/>
                        <a:pt x="1946" y="2311"/>
                      </a:cubicBezTo>
                      <a:cubicBezTo>
                        <a:pt x="1916" y="2037"/>
                        <a:pt x="1825" y="1824"/>
                        <a:pt x="1703" y="1612"/>
                      </a:cubicBezTo>
                      <a:cubicBezTo>
                        <a:pt x="1399" y="1004"/>
                        <a:pt x="1004" y="457"/>
                        <a:pt x="48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1" name="Google Shape;1771;p57"/>
                <p:cNvSpPr/>
                <p:nvPr/>
              </p:nvSpPr>
              <p:spPr>
                <a:xfrm>
                  <a:off x="1433650" y="3330200"/>
                  <a:ext cx="343800" cy="323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2" h="12940" extrusionOk="0">
                      <a:moveTo>
                        <a:pt x="3645" y="1"/>
                      </a:moveTo>
                      <a:cubicBezTo>
                        <a:pt x="3502" y="1"/>
                        <a:pt x="3356" y="21"/>
                        <a:pt x="3204" y="67"/>
                      </a:cubicBezTo>
                      <a:cubicBezTo>
                        <a:pt x="1958" y="432"/>
                        <a:pt x="2383" y="1374"/>
                        <a:pt x="2383" y="1374"/>
                      </a:cubicBezTo>
                      <a:cubicBezTo>
                        <a:pt x="1137" y="1374"/>
                        <a:pt x="73" y="1860"/>
                        <a:pt x="43" y="3137"/>
                      </a:cubicBezTo>
                      <a:cubicBezTo>
                        <a:pt x="1" y="4057"/>
                        <a:pt x="1123" y="4200"/>
                        <a:pt x="1828" y="4200"/>
                      </a:cubicBezTo>
                      <a:cubicBezTo>
                        <a:pt x="2149" y="4200"/>
                        <a:pt x="2383" y="4171"/>
                        <a:pt x="2383" y="4171"/>
                      </a:cubicBezTo>
                      <a:cubicBezTo>
                        <a:pt x="3086" y="5207"/>
                        <a:pt x="5062" y="5409"/>
                        <a:pt x="6500" y="5409"/>
                      </a:cubicBezTo>
                      <a:cubicBezTo>
                        <a:pt x="7425" y="5409"/>
                        <a:pt x="8128" y="5326"/>
                        <a:pt x="8128" y="5326"/>
                      </a:cubicBezTo>
                      <a:cubicBezTo>
                        <a:pt x="8280" y="6481"/>
                        <a:pt x="9313" y="7058"/>
                        <a:pt x="9313" y="7058"/>
                      </a:cubicBezTo>
                      <a:cubicBezTo>
                        <a:pt x="9040" y="8760"/>
                        <a:pt x="10134" y="9520"/>
                        <a:pt x="10134" y="9520"/>
                      </a:cubicBezTo>
                      <a:cubicBezTo>
                        <a:pt x="9222" y="10250"/>
                        <a:pt x="9253" y="10888"/>
                        <a:pt x="9405" y="10888"/>
                      </a:cubicBezTo>
                      <a:cubicBezTo>
                        <a:pt x="8858" y="11222"/>
                        <a:pt x="8706" y="12104"/>
                        <a:pt x="8706" y="12104"/>
                      </a:cubicBezTo>
                      <a:cubicBezTo>
                        <a:pt x="8342" y="12649"/>
                        <a:pt x="8542" y="12939"/>
                        <a:pt x="8904" y="12939"/>
                      </a:cubicBezTo>
                      <a:cubicBezTo>
                        <a:pt x="9087" y="12939"/>
                        <a:pt x="9312" y="12865"/>
                        <a:pt x="9526" y="12712"/>
                      </a:cubicBezTo>
                      <a:cubicBezTo>
                        <a:pt x="9633" y="12733"/>
                        <a:pt x="9737" y="12743"/>
                        <a:pt x="9838" y="12743"/>
                      </a:cubicBezTo>
                      <a:cubicBezTo>
                        <a:pt x="11027" y="12743"/>
                        <a:pt x="11776" y="11374"/>
                        <a:pt x="11776" y="11374"/>
                      </a:cubicBezTo>
                      <a:cubicBezTo>
                        <a:pt x="13174" y="10432"/>
                        <a:pt x="12535" y="6967"/>
                        <a:pt x="12535" y="6967"/>
                      </a:cubicBezTo>
                      <a:cubicBezTo>
                        <a:pt x="13751" y="6633"/>
                        <a:pt x="11836" y="3897"/>
                        <a:pt x="11836" y="3897"/>
                      </a:cubicBezTo>
                      <a:cubicBezTo>
                        <a:pt x="11836" y="3897"/>
                        <a:pt x="13204" y="3198"/>
                        <a:pt x="12566" y="3016"/>
                      </a:cubicBezTo>
                      <a:cubicBezTo>
                        <a:pt x="12511" y="3000"/>
                        <a:pt x="12458" y="2993"/>
                        <a:pt x="12406" y="2993"/>
                      </a:cubicBezTo>
                      <a:cubicBezTo>
                        <a:pt x="11858" y="2993"/>
                        <a:pt x="11502" y="3806"/>
                        <a:pt x="11502" y="3806"/>
                      </a:cubicBezTo>
                      <a:cubicBezTo>
                        <a:pt x="11502" y="3806"/>
                        <a:pt x="12172" y="2186"/>
                        <a:pt x="11639" y="2186"/>
                      </a:cubicBezTo>
                      <a:cubicBezTo>
                        <a:pt x="11616" y="2186"/>
                        <a:pt x="11590" y="2189"/>
                        <a:pt x="11563" y="2195"/>
                      </a:cubicBezTo>
                      <a:cubicBezTo>
                        <a:pt x="11120" y="2296"/>
                        <a:pt x="11157" y="2810"/>
                        <a:pt x="11233" y="3145"/>
                      </a:cubicBezTo>
                      <a:lnTo>
                        <a:pt x="11233" y="3145"/>
                      </a:lnTo>
                      <a:cubicBezTo>
                        <a:pt x="10766" y="2089"/>
                        <a:pt x="8741" y="1367"/>
                        <a:pt x="7125" y="1283"/>
                      </a:cubicBezTo>
                      <a:cubicBezTo>
                        <a:pt x="5568" y="1176"/>
                        <a:pt x="4722" y="1"/>
                        <a:pt x="36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2" name="Google Shape;1772;p57"/>
                <p:cNvSpPr/>
                <p:nvPr/>
              </p:nvSpPr>
              <p:spPr>
                <a:xfrm>
                  <a:off x="1561600" y="3424575"/>
                  <a:ext cx="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" h="1" extrusionOk="0">
                      <a:moveTo>
                        <a:pt x="1" y="0"/>
                      </a:moveTo>
                      <a:cubicBezTo>
                        <a:pt x="31" y="0"/>
                        <a:pt x="31" y="0"/>
                        <a:pt x="1" y="0"/>
                      </a:cubicBezTo>
                      <a:cubicBezTo>
                        <a:pt x="31" y="0"/>
                        <a:pt x="3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332D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3" name="Google Shape;1773;p57"/>
                <p:cNvSpPr/>
                <p:nvPr/>
              </p:nvSpPr>
              <p:spPr>
                <a:xfrm>
                  <a:off x="1649750" y="3569225"/>
                  <a:ext cx="65150" cy="7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809" extrusionOk="0">
                      <a:moveTo>
                        <a:pt x="1236" y="1"/>
                      </a:moveTo>
                      <a:cubicBezTo>
                        <a:pt x="965" y="1"/>
                        <a:pt x="761" y="50"/>
                        <a:pt x="761" y="50"/>
                      </a:cubicBezTo>
                      <a:lnTo>
                        <a:pt x="1" y="1904"/>
                      </a:lnTo>
                      <a:cubicBezTo>
                        <a:pt x="245" y="2478"/>
                        <a:pt x="793" y="2808"/>
                        <a:pt x="1317" y="2808"/>
                      </a:cubicBezTo>
                      <a:cubicBezTo>
                        <a:pt x="1904" y="2808"/>
                        <a:pt x="2459" y="2395"/>
                        <a:pt x="2524" y="1449"/>
                      </a:cubicBezTo>
                      <a:cubicBezTo>
                        <a:pt x="2605" y="206"/>
                        <a:pt x="1785" y="1"/>
                        <a:pt x="1236" y="1"/>
                      </a:cubicBezTo>
                      <a:close/>
                    </a:path>
                  </a:pathLst>
                </a:custGeom>
                <a:solidFill>
                  <a:srgbClr val="B676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4" name="Google Shape;1774;p57"/>
                <p:cNvSpPr/>
                <p:nvPr/>
              </p:nvSpPr>
              <p:spPr>
                <a:xfrm>
                  <a:off x="1571550" y="3498075"/>
                  <a:ext cx="55425" cy="2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7" h="1104" extrusionOk="0">
                      <a:moveTo>
                        <a:pt x="943" y="0"/>
                      </a:moveTo>
                      <a:cubicBezTo>
                        <a:pt x="148" y="0"/>
                        <a:pt x="1" y="253"/>
                        <a:pt x="28" y="556"/>
                      </a:cubicBezTo>
                      <a:cubicBezTo>
                        <a:pt x="59" y="860"/>
                        <a:pt x="454" y="1103"/>
                        <a:pt x="1001" y="1103"/>
                      </a:cubicBezTo>
                      <a:cubicBezTo>
                        <a:pt x="1731" y="1103"/>
                        <a:pt x="2126" y="1012"/>
                        <a:pt x="2156" y="647"/>
                      </a:cubicBezTo>
                      <a:cubicBezTo>
                        <a:pt x="2156" y="647"/>
                        <a:pt x="2217" y="39"/>
                        <a:pt x="1214" y="9"/>
                      </a:cubicBezTo>
                      <a:cubicBezTo>
                        <a:pt x="1116" y="3"/>
                        <a:pt x="1026" y="0"/>
                        <a:pt x="9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5" name="Google Shape;1775;p57"/>
                <p:cNvSpPr/>
                <p:nvPr/>
              </p:nvSpPr>
              <p:spPr>
                <a:xfrm>
                  <a:off x="1455975" y="3465775"/>
                  <a:ext cx="55500" cy="3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430" extrusionOk="0">
                      <a:moveTo>
                        <a:pt x="654" y="1"/>
                      </a:moveTo>
                      <a:cubicBezTo>
                        <a:pt x="247" y="1"/>
                        <a:pt x="122" y="298"/>
                        <a:pt x="122" y="298"/>
                      </a:cubicBezTo>
                      <a:cubicBezTo>
                        <a:pt x="1" y="632"/>
                        <a:pt x="305" y="906"/>
                        <a:pt x="882" y="1210"/>
                      </a:cubicBezTo>
                      <a:cubicBezTo>
                        <a:pt x="1156" y="1362"/>
                        <a:pt x="1391" y="1430"/>
                        <a:pt x="1585" y="1430"/>
                      </a:cubicBezTo>
                      <a:cubicBezTo>
                        <a:pt x="1779" y="1430"/>
                        <a:pt x="1931" y="1362"/>
                        <a:pt x="2037" y="1240"/>
                      </a:cubicBezTo>
                      <a:cubicBezTo>
                        <a:pt x="2220" y="997"/>
                        <a:pt x="2189" y="662"/>
                        <a:pt x="1277" y="176"/>
                      </a:cubicBezTo>
                      <a:cubicBezTo>
                        <a:pt x="1019" y="47"/>
                        <a:pt x="815" y="1"/>
                        <a:pt x="65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6" name="Google Shape;1776;p57"/>
                <p:cNvSpPr/>
                <p:nvPr/>
              </p:nvSpPr>
              <p:spPr>
                <a:xfrm>
                  <a:off x="1575275" y="3550725"/>
                  <a:ext cx="19800" cy="2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946" extrusionOk="0">
                      <a:moveTo>
                        <a:pt x="457" y="0"/>
                      </a:moveTo>
                      <a:cubicBezTo>
                        <a:pt x="244" y="30"/>
                        <a:pt x="62" y="182"/>
                        <a:pt x="31" y="426"/>
                      </a:cubicBezTo>
                      <a:cubicBezTo>
                        <a:pt x="1" y="699"/>
                        <a:pt x="153" y="882"/>
                        <a:pt x="335" y="942"/>
                      </a:cubicBezTo>
                      <a:cubicBezTo>
                        <a:pt x="349" y="945"/>
                        <a:pt x="362" y="946"/>
                        <a:pt x="375" y="946"/>
                      </a:cubicBezTo>
                      <a:cubicBezTo>
                        <a:pt x="544" y="946"/>
                        <a:pt x="705" y="770"/>
                        <a:pt x="761" y="517"/>
                      </a:cubicBezTo>
                      <a:cubicBezTo>
                        <a:pt x="791" y="243"/>
                        <a:pt x="639" y="61"/>
                        <a:pt x="4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7" name="Google Shape;1777;p57"/>
                <p:cNvSpPr/>
                <p:nvPr/>
              </p:nvSpPr>
              <p:spPr>
                <a:xfrm>
                  <a:off x="1470425" y="3527150"/>
                  <a:ext cx="19775" cy="2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1" h="924" extrusionOk="0">
                      <a:moveTo>
                        <a:pt x="456" y="1"/>
                      </a:moveTo>
                      <a:cubicBezTo>
                        <a:pt x="274" y="1"/>
                        <a:pt x="92" y="214"/>
                        <a:pt x="31" y="426"/>
                      </a:cubicBezTo>
                      <a:cubicBezTo>
                        <a:pt x="0" y="700"/>
                        <a:pt x="152" y="882"/>
                        <a:pt x="335" y="913"/>
                      </a:cubicBezTo>
                      <a:cubicBezTo>
                        <a:pt x="359" y="920"/>
                        <a:pt x="384" y="923"/>
                        <a:pt x="408" y="923"/>
                      </a:cubicBezTo>
                      <a:cubicBezTo>
                        <a:pt x="588" y="923"/>
                        <a:pt x="733" y="729"/>
                        <a:pt x="760" y="487"/>
                      </a:cubicBezTo>
                      <a:cubicBezTo>
                        <a:pt x="791" y="244"/>
                        <a:pt x="639" y="62"/>
                        <a:pt x="45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8" name="Google Shape;1778;p57"/>
                <p:cNvSpPr/>
                <p:nvPr/>
              </p:nvSpPr>
              <p:spPr>
                <a:xfrm>
                  <a:off x="1656600" y="3583400"/>
                  <a:ext cx="50175" cy="3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7" h="1490" extrusionOk="0">
                      <a:moveTo>
                        <a:pt x="1177" y="0"/>
                      </a:moveTo>
                      <a:cubicBezTo>
                        <a:pt x="1024" y="0"/>
                        <a:pt x="862" y="41"/>
                        <a:pt x="699" y="122"/>
                      </a:cubicBezTo>
                      <a:cubicBezTo>
                        <a:pt x="0" y="486"/>
                        <a:pt x="304" y="1459"/>
                        <a:pt x="335" y="1489"/>
                      </a:cubicBezTo>
                      <a:cubicBezTo>
                        <a:pt x="395" y="1489"/>
                        <a:pt x="395" y="1429"/>
                        <a:pt x="395" y="1429"/>
                      </a:cubicBezTo>
                      <a:cubicBezTo>
                        <a:pt x="395" y="1429"/>
                        <a:pt x="92" y="517"/>
                        <a:pt x="760" y="182"/>
                      </a:cubicBezTo>
                      <a:cubicBezTo>
                        <a:pt x="907" y="109"/>
                        <a:pt x="1044" y="69"/>
                        <a:pt x="1169" y="69"/>
                      </a:cubicBezTo>
                      <a:cubicBezTo>
                        <a:pt x="1250" y="69"/>
                        <a:pt x="1327" y="86"/>
                        <a:pt x="1399" y="122"/>
                      </a:cubicBezTo>
                      <a:cubicBezTo>
                        <a:pt x="1763" y="213"/>
                        <a:pt x="1946" y="608"/>
                        <a:pt x="1946" y="608"/>
                      </a:cubicBezTo>
                      <a:cubicBezTo>
                        <a:pt x="1946" y="608"/>
                        <a:pt x="1959" y="622"/>
                        <a:pt x="1968" y="622"/>
                      </a:cubicBezTo>
                      <a:cubicBezTo>
                        <a:pt x="1973" y="622"/>
                        <a:pt x="1976" y="618"/>
                        <a:pt x="1976" y="608"/>
                      </a:cubicBezTo>
                      <a:cubicBezTo>
                        <a:pt x="1976" y="608"/>
                        <a:pt x="2006" y="578"/>
                        <a:pt x="1976" y="578"/>
                      </a:cubicBezTo>
                      <a:cubicBezTo>
                        <a:pt x="1976" y="578"/>
                        <a:pt x="1794" y="182"/>
                        <a:pt x="1399" y="30"/>
                      </a:cubicBezTo>
                      <a:cubicBezTo>
                        <a:pt x="1328" y="10"/>
                        <a:pt x="1253" y="0"/>
                        <a:pt x="117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9" name="Google Shape;1779;p57"/>
                <p:cNvSpPr/>
                <p:nvPr/>
              </p:nvSpPr>
              <p:spPr>
                <a:xfrm>
                  <a:off x="1664200" y="3596675"/>
                  <a:ext cx="26625" cy="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5" h="351" extrusionOk="0">
                      <a:moveTo>
                        <a:pt x="432" y="0"/>
                      </a:moveTo>
                      <a:cubicBezTo>
                        <a:pt x="292" y="0"/>
                        <a:pt x="142" y="44"/>
                        <a:pt x="0" y="168"/>
                      </a:cubicBezTo>
                      <a:lnTo>
                        <a:pt x="0" y="199"/>
                      </a:lnTo>
                      <a:lnTo>
                        <a:pt x="31" y="199"/>
                      </a:lnTo>
                      <a:cubicBezTo>
                        <a:pt x="147" y="113"/>
                        <a:pt x="270" y="81"/>
                        <a:pt x="388" y="81"/>
                      </a:cubicBezTo>
                      <a:cubicBezTo>
                        <a:pt x="731" y="81"/>
                        <a:pt x="1034" y="351"/>
                        <a:pt x="1034" y="351"/>
                      </a:cubicBezTo>
                      <a:cubicBezTo>
                        <a:pt x="1064" y="320"/>
                        <a:pt x="1064" y="320"/>
                        <a:pt x="1064" y="259"/>
                      </a:cubicBezTo>
                      <a:cubicBezTo>
                        <a:pt x="1064" y="259"/>
                        <a:pt x="774" y="0"/>
                        <a:pt x="43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0" name="Google Shape;1780;p57"/>
                <p:cNvSpPr/>
                <p:nvPr/>
              </p:nvSpPr>
              <p:spPr>
                <a:xfrm>
                  <a:off x="1505375" y="3476250"/>
                  <a:ext cx="44100" cy="9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" h="3701" extrusionOk="0">
                      <a:moveTo>
                        <a:pt x="1703" y="0"/>
                      </a:moveTo>
                      <a:cubicBezTo>
                        <a:pt x="1672" y="0"/>
                        <a:pt x="1672" y="0"/>
                        <a:pt x="1672" y="31"/>
                      </a:cubicBezTo>
                      <a:cubicBezTo>
                        <a:pt x="1642" y="669"/>
                        <a:pt x="1520" y="2371"/>
                        <a:pt x="1368" y="2584"/>
                      </a:cubicBezTo>
                      <a:cubicBezTo>
                        <a:pt x="1322" y="2641"/>
                        <a:pt x="1264" y="2668"/>
                        <a:pt x="1192" y="2668"/>
                      </a:cubicBezTo>
                      <a:cubicBezTo>
                        <a:pt x="1073" y="2668"/>
                        <a:pt x="919" y="2595"/>
                        <a:pt x="730" y="2462"/>
                      </a:cubicBezTo>
                      <a:lnTo>
                        <a:pt x="700" y="2462"/>
                      </a:lnTo>
                      <a:cubicBezTo>
                        <a:pt x="624" y="2402"/>
                        <a:pt x="548" y="2371"/>
                        <a:pt x="476" y="2371"/>
                      </a:cubicBezTo>
                      <a:cubicBezTo>
                        <a:pt x="403" y="2371"/>
                        <a:pt x="335" y="2402"/>
                        <a:pt x="274" y="2462"/>
                      </a:cubicBezTo>
                      <a:cubicBezTo>
                        <a:pt x="92" y="2614"/>
                        <a:pt x="1" y="2918"/>
                        <a:pt x="122" y="3192"/>
                      </a:cubicBezTo>
                      <a:cubicBezTo>
                        <a:pt x="244" y="3496"/>
                        <a:pt x="487" y="3678"/>
                        <a:pt x="548" y="3678"/>
                      </a:cubicBezTo>
                      <a:cubicBezTo>
                        <a:pt x="548" y="3693"/>
                        <a:pt x="555" y="3701"/>
                        <a:pt x="563" y="3701"/>
                      </a:cubicBezTo>
                      <a:cubicBezTo>
                        <a:pt x="570" y="3701"/>
                        <a:pt x="578" y="3693"/>
                        <a:pt x="578" y="3678"/>
                      </a:cubicBezTo>
                      <a:lnTo>
                        <a:pt x="578" y="3648"/>
                      </a:lnTo>
                      <a:cubicBezTo>
                        <a:pt x="578" y="3648"/>
                        <a:pt x="305" y="3496"/>
                        <a:pt x="213" y="3192"/>
                      </a:cubicBezTo>
                      <a:cubicBezTo>
                        <a:pt x="122" y="2949"/>
                        <a:pt x="213" y="2645"/>
                        <a:pt x="335" y="2523"/>
                      </a:cubicBezTo>
                      <a:cubicBezTo>
                        <a:pt x="381" y="2493"/>
                        <a:pt x="434" y="2478"/>
                        <a:pt x="495" y="2478"/>
                      </a:cubicBezTo>
                      <a:cubicBezTo>
                        <a:pt x="555" y="2478"/>
                        <a:pt x="624" y="2493"/>
                        <a:pt x="700" y="2523"/>
                      </a:cubicBezTo>
                      <a:cubicBezTo>
                        <a:pt x="897" y="2690"/>
                        <a:pt x="1057" y="2751"/>
                        <a:pt x="1182" y="2751"/>
                      </a:cubicBezTo>
                      <a:cubicBezTo>
                        <a:pt x="1308" y="2751"/>
                        <a:pt x="1399" y="2690"/>
                        <a:pt x="1460" y="2614"/>
                      </a:cubicBezTo>
                      <a:cubicBezTo>
                        <a:pt x="1642" y="2371"/>
                        <a:pt x="1764" y="243"/>
                        <a:pt x="1764" y="31"/>
                      </a:cubicBezTo>
                      <a:cubicBezTo>
                        <a:pt x="1764" y="0"/>
                        <a:pt x="1764" y="0"/>
                        <a:pt x="170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1" name="Google Shape;1781;p57"/>
                <p:cNvSpPr/>
                <p:nvPr/>
              </p:nvSpPr>
              <p:spPr>
                <a:xfrm>
                  <a:off x="1515250" y="3588700"/>
                  <a:ext cx="22825" cy="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" h="244" fill="none" extrusionOk="0">
                      <a:moveTo>
                        <a:pt x="1" y="244"/>
                      </a:moveTo>
                      <a:cubicBezTo>
                        <a:pt x="335" y="92"/>
                        <a:pt x="639" y="1"/>
                        <a:pt x="913" y="1"/>
                      </a:cubicBezTo>
                    </a:path>
                  </a:pathLst>
                </a:custGeom>
                <a:solidFill>
                  <a:schemeClr val="dk1"/>
                </a:solidFill>
                <a:ln w="455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2" name="Google Shape;1782;p57"/>
                <p:cNvSpPr/>
                <p:nvPr/>
              </p:nvSpPr>
              <p:spPr>
                <a:xfrm>
                  <a:off x="1217375" y="2936725"/>
                  <a:ext cx="88175" cy="86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7" h="34652" extrusionOk="0">
                      <a:moveTo>
                        <a:pt x="1551" y="0"/>
                      </a:moveTo>
                      <a:lnTo>
                        <a:pt x="1" y="92"/>
                      </a:lnTo>
                      <a:lnTo>
                        <a:pt x="1976" y="34651"/>
                      </a:lnTo>
                      <a:lnTo>
                        <a:pt x="3527" y="34560"/>
                      </a:lnTo>
                      <a:lnTo>
                        <a:pt x="155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3" name="Google Shape;1783;p57"/>
                <p:cNvSpPr/>
                <p:nvPr/>
              </p:nvSpPr>
              <p:spPr>
                <a:xfrm>
                  <a:off x="936975" y="2940525"/>
                  <a:ext cx="598050" cy="51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22" h="20548" extrusionOk="0">
                      <a:moveTo>
                        <a:pt x="23436" y="0"/>
                      </a:moveTo>
                      <a:lnTo>
                        <a:pt x="23436" y="0"/>
                      </a:lnTo>
                      <a:lnTo>
                        <a:pt x="23436" y="0"/>
                      </a:lnTo>
                      <a:cubicBezTo>
                        <a:pt x="23436" y="0"/>
                        <a:pt x="23436" y="0"/>
                        <a:pt x="23436" y="0"/>
                      </a:cubicBezTo>
                      <a:close/>
                      <a:moveTo>
                        <a:pt x="23436" y="0"/>
                      </a:moveTo>
                      <a:cubicBezTo>
                        <a:pt x="23375" y="9"/>
                        <a:pt x="1" y="1672"/>
                        <a:pt x="31" y="1672"/>
                      </a:cubicBezTo>
                      <a:lnTo>
                        <a:pt x="1976" y="20548"/>
                      </a:lnTo>
                      <a:lnTo>
                        <a:pt x="23922" y="18694"/>
                      </a:lnTo>
                      <a:lnTo>
                        <a:pt x="23436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4" name="Google Shape;1784;p57"/>
                <p:cNvSpPr/>
                <p:nvPr/>
              </p:nvSpPr>
              <p:spPr>
                <a:xfrm>
                  <a:off x="1231050" y="3650025"/>
                  <a:ext cx="78650" cy="76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6" h="3077" extrusionOk="0">
                      <a:moveTo>
                        <a:pt x="1899" y="0"/>
                      </a:moveTo>
                      <a:cubicBezTo>
                        <a:pt x="1718" y="0"/>
                        <a:pt x="1524" y="14"/>
                        <a:pt x="1338" y="40"/>
                      </a:cubicBezTo>
                      <a:cubicBezTo>
                        <a:pt x="1196" y="40"/>
                        <a:pt x="1061" y="30"/>
                        <a:pt x="938" y="30"/>
                      </a:cubicBezTo>
                      <a:cubicBezTo>
                        <a:pt x="693" y="30"/>
                        <a:pt x="497" y="71"/>
                        <a:pt x="396" y="314"/>
                      </a:cubicBezTo>
                      <a:cubicBezTo>
                        <a:pt x="1" y="557"/>
                        <a:pt x="153" y="2897"/>
                        <a:pt x="913" y="2989"/>
                      </a:cubicBezTo>
                      <a:cubicBezTo>
                        <a:pt x="1219" y="3050"/>
                        <a:pt x="1506" y="3077"/>
                        <a:pt x="1745" y="3077"/>
                      </a:cubicBezTo>
                      <a:cubicBezTo>
                        <a:pt x="2099" y="3077"/>
                        <a:pt x="2348" y="3018"/>
                        <a:pt x="2402" y="2928"/>
                      </a:cubicBezTo>
                      <a:cubicBezTo>
                        <a:pt x="2524" y="2594"/>
                        <a:pt x="1399" y="2229"/>
                        <a:pt x="1399" y="2229"/>
                      </a:cubicBezTo>
                      <a:lnTo>
                        <a:pt x="1399" y="2229"/>
                      </a:lnTo>
                      <a:cubicBezTo>
                        <a:pt x="1399" y="2229"/>
                        <a:pt x="1981" y="2355"/>
                        <a:pt x="2418" y="2355"/>
                      </a:cubicBezTo>
                      <a:cubicBezTo>
                        <a:pt x="2659" y="2355"/>
                        <a:pt x="2856" y="2317"/>
                        <a:pt x="2888" y="2198"/>
                      </a:cubicBezTo>
                      <a:cubicBezTo>
                        <a:pt x="2949" y="1864"/>
                        <a:pt x="1429" y="1621"/>
                        <a:pt x="1429" y="1621"/>
                      </a:cubicBezTo>
                      <a:lnTo>
                        <a:pt x="1429" y="1621"/>
                      </a:lnTo>
                      <a:cubicBezTo>
                        <a:pt x="1429" y="1621"/>
                        <a:pt x="1643" y="1634"/>
                        <a:pt x="1915" y="1634"/>
                      </a:cubicBezTo>
                      <a:cubicBezTo>
                        <a:pt x="2368" y="1634"/>
                        <a:pt x="2983" y="1598"/>
                        <a:pt x="3040" y="1408"/>
                      </a:cubicBezTo>
                      <a:cubicBezTo>
                        <a:pt x="3146" y="1029"/>
                        <a:pt x="2406" y="971"/>
                        <a:pt x="1941" y="971"/>
                      </a:cubicBezTo>
                      <a:cubicBezTo>
                        <a:pt x="1734" y="971"/>
                        <a:pt x="1581" y="983"/>
                        <a:pt x="1581" y="983"/>
                      </a:cubicBezTo>
                      <a:cubicBezTo>
                        <a:pt x="1581" y="983"/>
                        <a:pt x="2706" y="679"/>
                        <a:pt x="2706" y="253"/>
                      </a:cubicBezTo>
                      <a:cubicBezTo>
                        <a:pt x="2706" y="81"/>
                        <a:pt x="2340" y="0"/>
                        <a:pt x="1899" y="0"/>
                      </a:cubicBezTo>
                      <a:close/>
                    </a:path>
                  </a:pathLst>
                </a:custGeom>
                <a:solidFill>
                  <a:srgbClr val="B6766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785" name="Google Shape;1785;p57"/>
                <p:cNvGrpSpPr/>
                <p:nvPr/>
              </p:nvGrpSpPr>
              <p:grpSpPr>
                <a:xfrm>
                  <a:off x="1102613" y="3042000"/>
                  <a:ext cx="303975" cy="293325"/>
                  <a:chOff x="2885575" y="2856725"/>
                  <a:chExt cx="303975" cy="293325"/>
                </a:xfrm>
              </p:grpSpPr>
              <p:sp>
                <p:nvSpPr>
                  <p:cNvPr id="1786" name="Google Shape;1786;p57"/>
                  <p:cNvSpPr/>
                  <p:nvPr/>
                </p:nvSpPr>
                <p:spPr>
                  <a:xfrm>
                    <a:off x="2885575" y="2856725"/>
                    <a:ext cx="303975" cy="293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159" h="11733" fill="none" extrusionOk="0">
                        <a:moveTo>
                          <a:pt x="12159" y="5866"/>
                        </a:moveTo>
                        <a:cubicBezTo>
                          <a:pt x="12159" y="9088"/>
                          <a:pt x="9545" y="11733"/>
                          <a:pt x="6262" y="11733"/>
                        </a:cubicBezTo>
                        <a:cubicBezTo>
                          <a:pt x="3040" y="11733"/>
                          <a:pt x="1" y="9149"/>
                          <a:pt x="1" y="5927"/>
                        </a:cubicBezTo>
                        <a:cubicBezTo>
                          <a:pt x="1" y="2705"/>
                          <a:pt x="2979" y="0"/>
                          <a:pt x="6262" y="0"/>
                        </a:cubicBezTo>
                        <a:cubicBezTo>
                          <a:pt x="9484" y="0"/>
                          <a:pt x="12159" y="2614"/>
                          <a:pt x="12159" y="5866"/>
                        </a:cubicBezTo>
                        <a:close/>
                      </a:path>
                    </a:pathLst>
                  </a:custGeom>
                  <a:noFill/>
                  <a:ln w="28875" cap="flat" cmpd="sng">
                    <a:solidFill>
                      <a:schemeClr val="accen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87" name="Google Shape;1787;p57"/>
                  <p:cNvSpPr/>
                  <p:nvPr/>
                </p:nvSpPr>
                <p:spPr>
                  <a:xfrm>
                    <a:off x="2924325" y="2912175"/>
                    <a:ext cx="231800" cy="1809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72" h="7236" fill="none" extrusionOk="0">
                        <a:moveTo>
                          <a:pt x="1" y="1"/>
                        </a:moveTo>
                        <a:lnTo>
                          <a:pt x="9272" y="7235"/>
                        </a:lnTo>
                      </a:path>
                    </a:pathLst>
                  </a:custGeom>
                  <a:noFill/>
                  <a:ln w="28875" cap="flat" cmpd="sng">
                    <a:solidFill>
                      <a:schemeClr val="accen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pSp>
        <p:nvGrpSpPr>
          <p:cNvPr id="1788" name="Google Shape;1788;p57"/>
          <p:cNvGrpSpPr/>
          <p:nvPr/>
        </p:nvGrpSpPr>
        <p:grpSpPr>
          <a:xfrm>
            <a:off x="1219153" y="2816190"/>
            <a:ext cx="804594" cy="1635692"/>
            <a:chOff x="2782050" y="3375900"/>
            <a:chExt cx="595775" cy="1239724"/>
          </a:xfrm>
        </p:grpSpPr>
        <p:sp>
          <p:nvSpPr>
            <p:cNvPr id="1789" name="Google Shape;1789;p57"/>
            <p:cNvSpPr/>
            <p:nvPr/>
          </p:nvSpPr>
          <p:spPr>
            <a:xfrm flipH="1">
              <a:off x="2799576" y="4495024"/>
              <a:ext cx="493200" cy="1206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57"/>
            <p:cNvSpPr/>
            <p:nvPr/>
          </p:nvSpPr>
          <p:spPr>
            <a:xfrm>
              <a:off x="2820025" y="3975625"/>
              <a:ext cx="38025" cy="79825"/>
            </a:xfrm>
            <a:custGeom>
              <a:avLst/>
              <a:gdLst/>
              <a:ahLst/>
              <a:cxnLst/>
              <a:rect l="l" t="t" r="r" b="b"/>
              <a:pathLst>
                <a:path w="1521" h="3193" extrusionOk="0">
                  <a:moveTo>
                    <a:pt x="214" y="1"/>
                  </a:moveTo>
                  <a:lnTo>
                    <a:pt x="153" y="62"/>
                  </a:lnTo>
                  <a:cubicBezTo>
                    <a:pt x="92" y="518"/>
                    <a:pt x="1" y="1217"/>
                    <a:pt x="244" y="1886"/>
                  </a:cubicBezTo>
                  <a:cubicBezTo>
                    <a:pt x="457" y="2524"/>
                    <a:pt x="913" y="3041"/>
                    <a:pt x="1490" y="3193"/>
                  </a:cubicBezTo>
                  <a:cubicBezTo>
                    <a:pt x="1521" y="3162"/>
                    <a:pt x="1521" y="3132"/>
                    <a:pt x="1490" y="3101"/>
                  </a:cubicBezTo>
                  <a:cubicBezTo>
                    <a:pt x="973" y="2949"/>
                    <a:pt x="518" y="2433"/>
                    <a:pt x="305" y="1825"/>
                  </a:cubicBezTo>
                  <a:cubicBezTo>
                    <a:pt x="122" y="1217"/>
                    <a:pt x="153" y="518"/>
                    <a:pt x="244" y="62"/>
                  </a:cubicBezTo>
                  <a:cubicBezTo>
                    <a:pt x="244" y="62"/>
                    <a:pt x="244" y="1"/>
                    <a:pt x="214" y="1"/>
                  </a:cubicBezTo>
                  <a:close/>
                </a:path>
              </a:pathLst>
            </a:custGeom>
            <a:solidFill>
              <a:srgbClr val="486F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7"/>
            <p:cNvSpPr/>
            <p:nvPr/>
          </p:nvSpPr>
          <p:spPr>
            <a:xfrm>
              <a:off x="3010000" y="3936550"/>
              <a:ext cx="44875" cy="68000"/>
            </a:xfrm>
            <a:custGeom>
              <a:avLst/>
              <a:gdLst/>
              <a:ahLst/>
              <a:cxnLst/>
              <a:rect l="l" t="t" r="r" b="b"/>
              <a:pathLst>
                <a:path w="1795" h="2720" extrusionOk="0">
                  <a:moveTo>
                    <a:pt x="1756" y="0"/>
                  </a:moveTo>
                  <a:cubicBezTo>
                    <a:pt x="1747" y="0"/>
                    <a:pt x="1733" y="14"/>
                    <a:pt x="1733" y="14"/>
                  </a:cubicBezTo>
                  <a:cubicBezTo>
                    <a:pt x="1673" y="44"/>
                    <a:pt x="700" y="1807"/>
                    <a:pt x="1" y="2658"/>
                  </a:cubicBezTo>
                  <a:cubicBezTo>
                    <a:pt x="1" y="2658"/>
                    <a:pt x="1" y="2719"/>
                    <a:pt x="62" y="2719"/>
                  </a:cubicBezTo>
                  <a:cubicBezTo>
                    <a:pt x="761" y="1838"/>
                    <a:pt x="1764" y="44"/>
                    <a:pt x="1764" y="44"/>
                  </a:cubicBezTo>
                  <a:cubicBezTo>
                    <a:pt x="1794" y="44"/>
                    <a:pt x="1764" y="14"/>
                    <a:pt x="1764" y="14"/>
                  </a:cubicBezTo>
                  <a:cubicBezTo>
                    <a:pt x="1764" y="4"/>
                    <a:pt x="1760" y="0"/>
                    <a:pt x="1756" y="0"/>
                  </a:cubicBezTo>
                  <a:close/>
                </a:path>
              </a:pathLst>
            </a:custGeom>
            <a:solidFill>
              <a:srgbClr val="2D3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7"/>
            <p:cNvSpPr/>
            <p:nvPr/>
          </p:nvSpPr>
          <p:spPr>
            <a:xfrm>
              <a:off x="2857275" y="3799350"/>
              <a:ext cx="11425" cy="68400"/>
            </a:xfrm>
            <a:custGeom>
              <a:avLst/>
              <a:gdLst/>
              <a:ahLst/>
              <a:cxnLst/>
              <a:rect l="l" t="t" r="r" b="b"/>
              <a:pathLst>
                <a:path w="457" h="2736" extrusionOk="0">
                  <a:moveTo>
                    <a:pt x="31" y="0"/>
                  </a:moveTo>
                  <a:cubicBezTo>
                    <a:pt x="0" y="0"/>
                    <a:pt x="0" y="31"/>
                    <a:pt x="0" y="31"/>
                  </a:cubicBezTo>
                  <a:cubicBezTo>
                    <a:pt x="395" y="2128"/>
                    <a:pt x="0" y="2705"/>
                    <a:pt x="0" y="2705"/>
                  </a:cubicBezTo>
                  <a:cubicBezTo>
                    <a:pt x="0" y="2705"/>
                    <a:pt x="0" y="2736"/>
                    <a:pt x="31" y="2736"/>
                  </a:cubicBezTo>
                  <a:cubicBezTo>
                    <a:pt x="91" y="2705"/>
                    <a:pt x="456" y="2128"/>
                    <a:pt x="91" y="31"/>
                  </a:cubicBezTo>
                  <a:cubicBezTo>
                    <a:pt x="91" y="0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2D3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7"/>
            <p:cNvSpPr/>
            <p:nvPr/>
          </p:nvSpPr>
          <p:spPr>
            <a:xfrm>
              <a:off x="2905900" y="3831250"/>
              <a:ext cx="9150" cy="78300"/>
            </a:xfrm>
            <a:custGeom>
              <a:avLst/>
              <a:gdLst/>
              <a:ahLst/>
              <a:cxnLst/>
              <a:rect l="l" t="t" r="r" b="b"/>
              <a:pathLst>
                <a:path w="366" h="3132" extrusionOk="0">
                  <a:moveTo>
                    <a:pt x="132" y="3118"/>
                  </a:moveTo>
                  <a:cubicBezTo>
                    <a:pt x="126" y="3118"/>
                    <a:pt x="132" y="3132"/>
                    <a:pt x="153" y="3132"/>
                  </a:cubicBezTo>
                  <a:cubicBezTo>
                    <a:pt x="142" y="3121"/>
                    <a:pt x="136" y="3118"/>
                    <a:pt x="132" y="3118"/>
                  </a:cubicBezTo>
                  <a:close/>
                  <a:moveTo>
                    <a:pt x="335" y="1"/>
                  </a:moveTo>
                  <a:lnTo>
                    <a:pt x="305" y="31"/>
                  </a:lnTo>
                  <a:cubicBezTo>
                    <a:pt x="61" y="1065"/>
                    <a:pt x="1" y="2068"/>
                    <a:pt x="153" y="3132"/>
                  </a:cubicBezTo>
                  <a:cubicBezTo>
                    <a:pt x="61" y="2068"/>
                    <a:pt x="122" y="1034"/>
                    <a:pt x="365" y="31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rgbClr val="2D3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7"/>
            <p:cNvSpPr/>
            <p:nvPr/>
          </p:nvSpPr>
          <p:spPr>
            <a:xfrm>
              <a:off x="2927950" y="3844925"/>
              <a:ext cx="24325" cy="53225"/>
            </a:xfrm>
            <a:custGeom>
              <a:avLst/>
              <a:gdLst/>
              <a:ahLst/>
              <a:cxnLst/>
              <a:rect l="l" t="t" r="r" b="b"/>
              <a:pathLst>
                <a:path w="973" h="2129" extrusionOk="0">
                  <a:moveTo>
                    <a:pt x="30" y="1"/>
                  </a:moveTo>
                  <a:cubicBezTo>
                    <a:pt x="0" y="1"/>
                    <a:pt x="0" y="31"/>
                    <a:pt x="0" y="31"/>
                  </a:cubicBezTo>
                  <a:cubicBezTo>
                    <a:pt x="152" y="791"/>
                    <a:pt x="456" y="1521"/>
                    <a:pt x="942" y="2129"/>
                  </a:cubicBezTo>
                  <a:cubicBezTo>
                    <a:pt x="973" y="2129"/>
                    <a:pt x="973" y="2098"/>
                    <a:pt x="973" y="2098"/>
                  </a:cubicBezTo>
                  <a:cubicBezTo>
                    <a:pt x="517" y="1490"/>
                    <a:pt x="182" y="761"/>
                    <a:pt x="61" y="31"/>
                  </a:cubicBezTo>
                  <a:cubicBezTo>
                    <a:pt x="61" y="1"/>
                    <a:pt x="30" y="1"/>
                    <a:pt x="30" y="1"/>
                  </a:cubicBezTo>
                  <a:close/>
                </a:path>
              </a:pathLst>
            </a:custGeom>
            <a:solidFill>
              <a:srgbClr val="2D3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7"/>
            <p:cNvSpPr/>
            <p:nvPr/>
          </p:nvSpPr>
          <p:spPr>
            <a:xfrm>
              <a:off x="3155900" y="3492350"/>
              <a:ext cx="221925" cy="436950"/>
            </a:xfrm>
            <a:custGeom>
              <a:avLst/>
              <a:gdLst/>
              <a:ahLst/>
              <a:cxnLst/>
              <a:rect l="l" t="t" r="r" b="b"/>
              <a:pathLst>
                <a:path w="8877" h="17478" extrusionOk="0">
                  <a:moveTo>
                    <a:pt x="2463" y="0"/>
                  </a:moveTo>
                  <a:cubicBezTo>
                    <a:pt x="2797" y="1155"/>
                    <a:pt x="2919" y="2402"/>
                    <a:pt x="2767" y="3648"/>
                  </a:cubicBezTo>
                  <a:cubicBezTo>
                    <a:pt x="2220" y="6475"/>
                    <a:pt x="1" y="8967"/>
                    <a:pt x="1125" y="11794"/>
                  </a:cubicBezTo>
                  <a:cubicBezTo>
                    <a:pt x="1703" y="13678"/>
                    <a:pt x="1976" y="15593"/>
                    <a:pt x="2007" y="17478"/>
                  </a:cubicBezTo>
                  <a:cubicBezTo>
                    <a:pt x="2888" y="17447"/>
                    <a:pt x="3192" y="17295"/>
                    <a:pt x="3192" y="17295"/>
                  </a:cubicBezTo>
                  <a:lnTo>
                    <a:pt x="3831" y="15046"/>
                  </a:lnTo>
                  <a:lnTo>
                    <a:pt x="4104" y="17295"/>
                  </a:lnTo>
                  <a:cubicBezTo>
                    <a:pt x="4293" y="17308"/>
                    <a:pt x="4471" y="17315"/>
                    <a:pt x="4644" y="17315"/>
                  </a:cubicBezTo>
                  <a:cubicBezTo>
                    <a:pt x="4887" y="17315"/>
                    <a:pt x="5119" y="17301"/>
                    <a:pt x="5350" y="17265"/>
                  </a:cubicBezTo>
                  <a:cubicBezTo>
                    <a:pt x="5563" y="17204"/>
                    <a:pt x="5806" y="17174"/>
                    <a:pt x="5989" y="17113"/>
                  </a:cubicBezTo>
                  <a:cubicBezTo>
                    <a:pt x="6232" y="17022"/>
                    <a:pt x="6384" y="15837"/>
                    <a:pt x="6566" y="15776"/>
                  </a:cubicBezTo>
                  <a:lnTo>
                    <a:pt x="6718" y="16809"/>
                  </a:lnTo>
                  <a:cubicBezTo>
                    <a:pt x="7174" y="16566"/>
                    <a:pt x="7752" y="16232"/>
                    <a:pt x="7752" y="16232"/>
                  </a:cubicBezTo>
                  <a:cubicBezTo>
                    <a:pt x="8572" y="13830"/>
                    <a:pt x="8876" y="12767"/>
                    <a:pt x="8238" y="11794"/>
                  </a:cubicBezTo>
                  <a:cubicBezTo>
                    <a:pt x="7600" y="10791"/>
                    <a:pt x="6384" y="8967"/>
                    <a:pt x="6931" y="7143"/>
                  </a:cubicBezTo>
                  <a:cubicBezTo>
                    <a:pt x="7630" y="4894"/>
                    <a:pt x="6384" y="4134"/>
                    <a:pt x="5563" y="3070"/>
                  </a:cubicBezTo>
                  <a:cubicBezTo>
                    <a:pt x="4803" y="2007"/>
                    <a:pt x="4439" y="0"/>
                    <a:pt x="4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7"/>
            <p:cNvSpPr/>
            <p:nvPr/>
          </p:nvSpPr>
          <p:spPr>
            <a:xfrm>
              <a:off x="3265325" y="3483225"/>
              <a:ext cx="112450" cy="411125"/>
            </a:xfrm>
            <a:custGeom>
              <a:avLst/>
              <a:gdLst/>
              <a:ahLst/>
              <a:cxnLst/>
              <a:rect l="l" t="t" r="r" b="b"/>
              <a:pathLst>
                <a:path w="4498" h="16445" extrusionOk="0">
                  <a:moveTo>
                    <a:pt x="122" y="1"/>
                  </a:moveTo>
                  <a:cubicBezTo>
                    <a:pt x="1" y="973"/>
                    <a:pt x="305" y="2037"/>
                    <a:pt x="973" y="2797"/>
                  </a:cubicBezTo>
                  <a:cubicBezTo>
                    <a:pt x="1186" y="3071"/>
                    <a:pt x="1460" y="3344"/>
                    <a:pt x="1733" y="3557"/>
                  </a:cubicBezTo>
                  <a:cubicBezTo>
                    <a:pt x="2220" y="4013"/>
                    <a:pt x="2676" y="4438"/>
                    <a:pt x="2888" y="5016"/>
                  </a:cubicBezTo>
                  <a:cubicBezTo>
                    <a:pt x="3162" y="5715"/>
                    <a:pt x="3040" y="6445"/>
                    <a:pt x="2888" y="7235"/>
                  </a:cubicBezTo>
                  <a:cubicBezTo>
                    <a:pt x="2797" y="7812"/>
                    <a:pt x="2676" y="8390"/>
                    <a:pt x="2736" y="8967"/>
                  </a:cubicBezTo>
                  <a:cubicBezTo>
                    <a:pt x="2828" y="9636"/>
                    <a:pt x="3162" y="10274"/>
                    <a:pt x="3466" y="10882"/>
                  </a:cubicBezTo>
                  <a:cubicBezTo>
                    <a:pt x="3648" y="11277"/>
                    <a:pt x="3861" y="11612"/>
                    <a:pt x="4013" y="12037"/>
                  </a:cubicBezTo>
                  <a:cubicBezTo>
                    <a:pt x="4048" y="12134"/>
                    <a:pt x="4079" y="12231"/>
                    <a:pt x="4108" y="12330"/>
                  </a:cubicBezTo>
                  <a:lnTo>
                    <a:pt x="4108" y="12330"/>
                  </a:lnTo>
                  <a:cubicBezTo>
                    <a:pt x="4080" y="12221"/>
                    <a:pt x="4048" y="12113"/>
                    <a:pt x="4013" y="12007"/>
                  </a:cubicBezTo>
                  <a:cubicBezTo>
                    <a:pt x="3861" y="11612"/>
                    <a:pt x="3679" y="11247"/>
                    <a:pt x="3466" y="10852"/>
                  </a:cubicBezTo>
                  <a:cubicBezTo>
                    <a:pt x="3162" y="10244"/>
                    <a:pt x="2858" y="9636"/>
                    <a:pt x="2797" y="8967"/>
                  </a:cubicBezTo>
                  <a:cubicBezTo>
                    <a:pt x="2706" y="8390"/>
                    <a:pt x="2828" y="7812"/>
                    <a:pt x="2949" y="7235"/>
                  </a:cubicBezTo>
                  <a:cubicBezTo>
                    <a:pt x="3101" y="6475"/>
                    <a:pt x="3192" y="5685"/>
                    <a:pt x="2949" y="4955"/>
                  </a:cubicBezTo>
                  <a:cubicBezTo>
                    <a:pt x="2706" y="4347"/>
                    <a:pt x="2220" y="3952"/>
                    <a:pt x="1764" y="3496"/>
                  </a:cubicBezTo>
                  <a:cubicBezTo>
                    <a:pt x="1490" y="3253"/>
                    <a:pt x="1217" y="2979"/>
                    <a:pt x="1004" y="2736"/>
                  </a:cubicBezTo>
                  <a:cubicBezTo>
                    <a:pt x="396" y="1976"/>
                    <a:pt x="92" y="943"/>
                    <a:pt x="213" y="1"/>
                  </a:cubicBezTo>
                  <a:close/>
                  <a:moveTo>
                    <a:pt x="4108" y="12330"/>
                  </a:moveTo>
                  <a:cubicBezTo>
                    <a:pt x="4460" y="13716"/>
                    <a:pt x="4192" y="15289"/>
                    <a:pt x="3375" y="16445"/>
                  </a:cubicBezTo>
                  <a:lnTo>
                    <a:pt x="3405" y="16414"/>
                  </a:lnTo>
                  <a:cubicBezTo>
                    <a:pt x="4255" y="15224"/>
                    <a:pt x="4498" y="13690"/>
                    <a:pt x="4108" y="123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7"/>
            <p:cNvSpPr/>
            <p:nvPr/>
          </p:nvSpPr>
          <p:spPr>
            <a:xfrm>
              <a:off x="2816225" y="3695250"/>
              <a:ext cx="493200" cy="250900"/>
            </a:xfrm>
            <a:custGeom>
              <a:avLst/>
              <a:gdLst/>
              <a:ahLst/>
              <a:cxnLst/>
              <a:rect l="l" t="t" r="r" b="b"/>
              <a:pathLst>
                <a:path w="19728" h="10036" extrusionOk="0">
                  <a:moveTo>
                    <a:pt x="11156" y="0"/>
                  </a:moveTo>
                  <a:cubicBezTo>
                    <a:pt x="11156" y="0"/>
                    <a:pt x="7448" y="274"/>
                    <a:pt x="6171" y="517"/>
                  </a:cubicBezTo>
                  <a:cubicBezTo>
                    <a:pt x="6171" y="517"/>
                    <a:pt x="4226" y="1033"/>
                    <a:pt x="3557" y="1885"/>
                  </a:cubicBezTo>
                  <a:cubicBezTo>
                    <a:pt x="2858" y="2705"/>
                    <a:pt x="457" y="7417"/>
                    <a:pt x="457" y="7417"/>
                  </a:cubicBezTo>
                  <a:cubicBezTo>
                    <a:pt x="457" y="7417"/>
                    <a:pt x="1" y="8602"/>
                    <a:pt x="974" y="9210"/>
                  </a:cubicBezTo>
                  <a:cubicBezTo>
                    <a:pt x="1409" y="9537"/>
                    <a:pt x="2659" y="9617"/>
                    <a:pt x="3774" y="9617"/>
                  </a:cubicBezTo>
                  <a:cubicBezTo>
                    <a:pt x="4836" y="9617"/>
                    <a:pt x="5776" y="9544"/>
                    <a:pt x="5776" y="9544"/>
                  </a:cubicBezTo>
                  <a:cubicBezTo>
                    <a:pt x="6303" y="9911"/>
                    <a:pt x="10566" y="10036"/>
                    <a:pt x="12695" y="10036"/>
                  </a:cubicBezTo>
                  <a:cubicBezTo>
                    <a:pt x="13388" y="10036"/>
                    <a:pt x="13854" y="10023"/>
                    <a:pt x="13892" y="10000"/>
                  </a:cubicBezTo>
                  <a:cubicBezTo>
                    <a:pt x="13983" y="9970"/>
                    <a:pt x="14104" y="9362"/>
                    <a:pt x="14104" y="9362"/>
                  </a:cubicBezTo>
                  <a:cubicBezTo>
                    <a:pt x="14104" y="9362"/>
                    <a:pt x="15615" y="9821"/>
                    <a:pt x="16974" y="9821"/>
                  </a:cubicBezTo>
                  <a:cubicBezTo>
                    <a:pt x="17880" y="9821"/>
                    <a:pt x="18719" y="9617"/>
                    <a:pt x="18998" y="8936"/>
                  </a:cubicBezTo>
                  <a:cubicBezTo>
                    <a:pt x="19728" y="7265"/>
                    <a:pt x="17022" y="3344"/>
                    <a:pt x="16050" y="2128"/>
                  </a:cubicBezTo>
                  <a:cubicBezTo>
                    <a:pt x="15047" y="912"/>
                    <a:pt x="11156" y="0"/>
                    <a:pt x="11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7"/>
            <p:cNvSpPr/>
            <p:nvPr/>
          </p:nvSpPr>
          <p:spPr>
            <a:xfrm>
              <a:off x="3112600" y="3859875"/>
              <a:ext cx="182400" cy="110900"/>
            </a:xfrm>
            <a:custGeom>
              <a:avLst/>
              <a:gdLst/>
              <a:ahLst/>
              <a:cxnLst/>
              <a:rect l="l" t="t" r="r" b="b"/>
              <a:pathLst>
                <a:path w="7296" h="4436" extrusionOk="0">
                  <a:moveTo>
                    <a:pt x="5441" y="1"/>
                  </a:moveTo>
                  <a:cubicBezTo>
                    <a:pt x="5391" y="1"/>
                    <a:pt x="5340" y="4"/>
                    <a:pt x="5289" y="11"/>
                  </a:cubicBezTo>
                  <a:cubicBezTo>
                    <a:pt x="4408" y="132"/>
                    <a:pt x="0" y="2017"/>
                    <a:pt x="0" y="2017"/>
                  </a:cubicBezTo>
                  <a:lnTo>
                    <a:pt x="365" y="4418"/>
                  </a:lnTo>
                  <a:cubicBezTo>
                    <a:pt x="365" y="4418"/>
                    <a:pt x="815" y="4436"/>
                    <a:pt x="1441" y="4436"/>
                  </a:cubicBezTo>
                  <a:cubicBezTo>
                    <a:pt x="2458" y="4436"/>
                    <a:pt x="3940" y="4389"/>
                    <a:pt x="4712" y="4145"/>
                  </a:cubicBezTo>
                  <a:cubicBezTo>
                    <a:pt x="5988" y="3780"/>
                    <a:pt x="7295" y="2868"/>
                    <a:pt x="7234" y="1865"/>
                  </a:cubicBezTo>
                  <a:cubicBezTo>
                    <a:pt x="7148" y="946"/>
                    <a:pt x="6303" y="1"/>
                    <a:pt x="5441" y="1"/>
                  </a:cubicBezTo>
                  <a:close/>
                </a:path>
              </a:pathLst>
            </a:custGeom>
            <a:solidFill>
              <a:srgbClr val="186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7"/>
            <p:cNvSpPr/>
            <p:nvPr/>
          </p:nvSpPr>
          <p:spPr>
            <a:xfrm>
              <a:off x="3122475" y="3963475"/>
              <a:ext cx="110200" cy="8400"/>
            </a:xfrm>
            <a:custGeom>
              <a:avLst/>
              <a:gdLst/>
              <a:ahLst/>
              <a:cxnLst/>
              <a:rect l="l" t="t" r="r" b="b"/>
              <a:pathLst>
                <a:path w="4408" h="336" extrusionOk="0">
                  <a:moveTo>
                    <a:pt x="4377" y="1"/>
                  </a:moveTo>
                  <a:cubicBezTo>
                    <a:pt x="3625" y="245"/>
                    <a:pt x="2138" y="292"/>
                    <a:pt x="1115" y="292"/>
                  </a:cubicBezTo>
                  <a:cubicBezTo>
                    <a:pt x="485" y="292"/>
                    <a:pt x="31" y="274"/>
                    <a:pt x="31" y="274"/>
                  </a:cubicBezTo>
                  <a:cubicBezTo>
                    <a:pt x="0" y="274"/>
                    <a:pt x="0" y="274"/>
                    <a:pt x="0" y="305"/>
                  </a:cubicBezTo>
                  <a:cubicBezTo>
                    <a:pt x="0" y="335"/>
                    <a:pt x="0" y="335"/>
                    <a:pt x="31" y="335"/>
                  </a:cubicBezTo>
                  <a:cubicBezTo>
                    <a:pt x="21" y="325"/>
                    <a:pt x="71" y="322"/>
                    <a:pt x="170" y="322"/>
                  </a:cubicBezTo>
                  <a:cubicBezTo>
                    <a:pt x="368" y="322"/>
                    <a:pt x="760" y="335"/>
                    <a:pt x="1247" y="335"/>
                  </a:cubicBezTo>
                  <a:cubicBezTo>
                    <a:pt x="2280" y="335"/>
                    <a:pt x="3648" y="305"/>
                    <a:pt x="4377" y="92"/>
                  </a:cubicBezTo>
                  <a:cubicBezTo>
                    <a:pt x="4408" y="92"/>
                    <a:pt x="4408" y="31"/>
                    <a:pt x="4408" y="31"/>
                  </a:cubicBezTo>
                  <a:cubicBezTo>
                    <a:pt x="4408" y="1"/>
                    <a:pt x="4377" y="1"/>
                    <a:pt x="43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7"/>
            <p:cNvSpPr/>
            <p:nvPr/>
          </p:nvSpPr>
          <p:spPr>
            <a:xfrm>
              <a:off x="3111825" y="3859375"/>
              <a:ext cx="133775" cy="51700"/>
            </a:xfrm>
            <a:custGeom>
              <a:avLst/>
              <a:gdLst/>
              <a:ahLst/>
              <a:cxnLst/>
              <a:rect l="l" t="t" r="r" b="b"/>
              <a:pathLst>
                <a:path w="5351" h="2068" extrusionOk="0">
                  <a:moveTo>
                    <a:pt x="5320" y="0"/>
                  </a:moveTo>
                  <a:cubicBezTo>
                    <a:pt x="4408" y="92"/>
                    <a:pt x="183" y="1915"/>
                    <a:pt x="1" y="2007"/>
                  </a:cubicBezTo>
                  <a:cubicBezTo>
                    <a:pt x="1" y="2007"/>
                    <a:pt x="1" y="2037"/>
                    <a:pt x="31" y="2067"/>
                  </a:cubicBezTo>
                  <a:cubicBezTo>
                    <a:pt x="122" y="2037"/>
                    <a:pt x="4439" y="183"/>
                    <a:pt x="5320" y="61"/>
                  </a:cubicBezTo>
                  <a:cubicBezTo>
                    <a:pt x="5350" y="61"/>
                    <a:pt x="5350" y="31"/>
                    <a:pt x="5350" y="31"/>
                  </a:cubicBezTo>
                  <a:cubicBezTo>
                    <a:pt x="5350" y="0"/>
                    <a:pt x="5320" y="0"/>
                    <a:pt x="53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7"/>
            <p:cNvSpPr/>
            <p:nvPr/>
          </p:nvSpPr>
          <p:spPr>
            <a:xfrm>
              <a:off x="3124000" y="3903450"/>
              <a:ext cx="19000" cy="67650"/>
            </a:xfrm>
            <a:custGeom>
              <a:avLst/>
              <a:gdLst/>
              <a:ahLst/>
              <a:cxnLst/>
              <a:rect l="l" t="t" r="r" b="b"/>
              <a:pathLst>
                <a:path w="760" h="2706" extrusionOk="0">
                  <a:moveTo>
                    <a:pt x="61" y="0"/>
                  </a:moveTo>
                  <a:cubicBezTo>
                    <a:pt x="0" y="0"/>
                    <a:pt x="0" y="61"/>
                    <a:pt x="0" y="61"/>
                  </a:cubicBezTo>
                  <a:cubicBezTo>
                    <a:pt x="0" y="61"/>
                    <a:pt x="699" y="1763"/>
                    <a:pt x="456" y="2645"/>
                  </a:cubicBezTo>
                  <a:cubicBezTo>
                    <a:pt x="456" y="2675"/>
                    <a:pt x="456" y="2706"/>
                    <a:pt x="517" y="2706"/>
                  </a:cubicBezTo>
                  <a:cubicBezTo>
                    <a:pt x="517" y="2706"/>
                    <a:pt x="547" y="2706"/>
                    <a:pt x="547" y="2675"/>
                  </a:cubicBezTo>
                  <a:cubicBezTo>
                    <a:pt x="760" y="1794"/>
                    <a:pt x="122" y="122"/>
                    <a:pt x="91" y="61"/>
                  </a:cubicBezTo>
                  <a:cubicBezTo>
                    <a:pt x="91" y="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7"/>
            <p:cNvSpPr/>
            <p:nvPr/>
          </p:nvSpPr>
          <p:spPr>
            <a:xfrm>
              <a:off x="2826100" y="3865450"/>
              <a:ext cx="180125" cy="105625"/>
            </a:xfrm>
            <a:custGeom>
              <a:avLst/>
              <a:gdLst/>
              <a:ahLst/>
              <a:cxnLst/>
              <a:rect l="l" t="t" r="r" b="b"/>
              <a:pathLst>
                <a:path w="7205" h="4225" extrusionOk="0">
                  <a:moveTo>
                    <a:pt x="1756" y="0"/>
                  </a:moveTo>
                  <a:cubicBezTo>
                    <a:pt x="858" y="0"/>
                    <a:pt x="1" y="1048"/>
                    <a:pt x="1" y="2037"/>
                  </a:cubicBezTo>
                  <a:cubicBezTo>
                    <a:pt x="1" y="3010"/>
                    <a:pt x="1399" y="3800"/>
                    <a:pt x="2645" y="4104"/>
                  </a:cubicBezTo>
                  <a:cubicBezTo>
                    <a:pt x="3030" y="4193"/>
                    <a:pt x="3567" y="4225"/>
                    <a:pt x="4133" y="4225"/>
                  </a:cubicBezTo>
                  <a:cubicBezTo>
                    <a:pt x="5493" y="4225"/>
                    <a:pt x="7022" y="4043"/>
                    <a:pt x="7022" y="4043"/>
                  </a:cubicBezTo>
                  <a:lnTo>
                    <a:pt x="7205" y="1612"/>
                  </a:lnTo>
                  <a:cubicBezTo>
                    <a:pt x="7205" y="1612"/>
                    <a:pt x="2706" y="61"/>
                    <a:pt x="1794" y="1"/>
                  </a:cubicBezTo>
                  <a:cubicBezTo>
                    <a:pt x="1782" y="0"/>
                    <a:pt x="1769" y="0"/>
                    <a:pt x="1756" y="0"/>
                  </a:cubicBezTo>
                  <a:close/>
                </a:path>
              </a:pathLst>
            </a:custGeom>
            <a:solidFill>
              <a:srgbClr val="6EA1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7"/>
            <p:cNvSpPr/>
            <p:nvPr/>
          </p:nvSpPr>
          <p:spPr>
            <a:xfrm>
              <a:off x="2892225" y="3965000"/>
              <a:ext cx="111725" cy="6875"/>
            </a:xfrm>
            <a:custGeom>
              <a:avLst/>
              <a:gdLst/>
              <a:ahLst/>
              <a:cxnLst/>
              <a:rect l="l" t="t" r="r" b="b"/>
              <a:pathLst>
                <a:path w="4469" h="275" extrusionOk="0">
                  <a:moveTo>
                    <a:pt x="4408" y="0"/>
                  </a:moveTo>
                  <a:cubicBezTo>
                    <a:pt x="4386" y="0"/>
                    <a:pt x="2778" y="207"/>
                    <a:pt x="1418" y="207"/>
                  </a:cubicBezTo>
                  <a:cubicBezTo>
                    <a:pt x="894" y="207"/>
                    <a:pt x="407" y="176"/>
                    <a:pt x="61" y="92"/>
                  </a:cubicBezTo>
                  <a:cubicBezTo>
                    <a:pt x="0" y="92"/>
                    <a:pt x="0" y="92"/>
                    <a:pt x="0" y="122"/>
                  </a:cubicBezTo>
                  <a:cubicBezTo>
                    <a:pt x="0" y="183"/>
                    <a:pt x="0" y="183"/>
                    <a:pt x="61" y="183"/>
                  </a:cubicBezTo>
                  <a:cubicBezTo>
                    <a:pt x="396" y="244"/>
                    <a:pt x="882" y="274"/>
                    <a:pt x="1429" y="274"/>
                  </a:cubicBezTo>
                  <a:cubicBezTo>
                    <a:pt x="2797" y="274"/>
                    <a:pt x="4377" y="92"/>
                    <a:pt x="4408" y="92"/>
                  </a:cubicBezTo>
                  <a:cubicBezTo>
                    <a:pt x="4469" y="92"/>
                    <a:pt x="4469" y="61"/>
                    <a:pt x="4469" y="61"/>
                  </a:cubicBezTo>
                  <a:cubicBezTo>
                    <a:pt x="4469" y="0"/>
                    <a:pt x="4408" y="0"/>
                    <a:pt x="4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7"/>
            <p:cNvSpPr/>
            <p:nvPr/>
          </p:nvSpPr>
          <p:spPr>
            <a:xfrm>
              <a:off x="2869425" y="3864700"/>
              <a:ext cx="138325" cy="41800"/>
            </a:xfrm>
            <a:custGeom>
              <a:avLst/>
              <a:gdLst/>
              <a:ahLst/>
              <a:cxnLst/>
              <a:rect l="l" t="t" r="r" b="b"/>
              <a:pathLst>
                <a:path w="5533" h="1672" extrusionOk="0">
                  <a:moveTo>
                    <a:pt x="61" y="0"/>
                  </a:moveTo>
                  <a:cubicBezTo>
                    <a:pt x="1" y="0"/>
                    <a:pt x="1" y="0"/>
                    <a:pt x="1" y="31"/>
                  </a:cubicBezTo>
                  <a:cubicBezTo>
                    <a:pt x="1" y="91"/>
                    <a:pt x="1" y="91"/>
                    <a:pt x="61" y="91"/>
                  </a:cubicBezTo>
                  <a:cubicBezTo>
                    <a:pt x="912" y="122"/>
                    <a:pt x="5411" y="1672"/>
                    <a:pt x="5472" y="1672"/>
                  </a:cubicBezTo>
                  <a:cubicBezTo>
                    <a:pt x="5472" y="1672"/>
                    <a:pt x="5533" y="1672"/>
                    <a:pt x="5533" y="1642"/>
                  </a:cubicBezTo>
                  <a:cubicBezTo>
                    <a:pt x="5533" y="1611"/>
                    <a:pt x="5533" y="1611"/>
                    <a:pt x="5472" y="1611"/>
                  </a:cubicBezTo>
                  <a:cubicBezTo>
                    <a:pt x="5289" y="1520"/>
                    <a:pt x="912" y="31"/>
                    <a:pt x="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7"/>
            <p:cNvSpPr/>
            <p:nvPr/>
          </p:nvSpPr>
          <p:spPr>
            <a:xfrm>
              <a:off x="2978850" y="3901175"/>
              <a:ext cx="15225" cy="66900"/>
            </a:xfrm>
            <a:custGeom>
              <a:avLst/>
              <a:gdLst/>
              <a:ahLst/>
              <a:cxnLst/>
              <a:rect l="l" t="t" r="r" b="b"/>
              <a:pathLst>
                <a:path w="609" h="2676" extrusionOk="0">
                  <a:moveTo>
                    <a:pt x="578" y="0"/>
                  </a:moveTo>
                  <a:cubicBezTo>
                    <a:pt x="548" y="0"/>
                    <a:pt x="548" y="0"/>
                    <a:pt x="548" y="31"/>
                  </a:cubicBezTo>
                  <a:cubicBezTo>
                    <a:pt x="487" y="91"/>
                    <a:pt x="1" y="1824"/>
                    <a:pt x="304" y="2675"/>
                  </a:cubicBezTo>
                  <a:lnTo>
                    <a:pt x="335" y="2675"/>
                  </a:lnTo>
                  <a:cubicBezTo>
                    <a:pt x="396" y="2675"/>
                    <a:pt x="396" y="2645"/>
                    <a:pt x="396" y="2645"/>
                  </a:cubicBezTo>
                  <a:cubicBezTo>
                    <a:pt x="92" y="1824"/>
                    <a:pt x="608" y="61"/>
                    <a:pt x="608" y="31"/>
                  </a:cubicBezTo>
                  <a:cubicBezTo>
                    <a:pt x="608" y="0"/>
                    <a:pt x="608" y="0"/>
                    <a:pt x="5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7"/>
            <p:cNvSpPr/>
            <p:nvPr/>
          </p:nvSpPr>
          <p:spPr>
            <a:xfrm>
              <a:off x="3004875" y="3700050"/>
              <a:ext cx="132100" cy="30000"/>
            </a:xfrm>
            <a:custGeom>
              <a:avLst/>
              <a:gdLst/>
              <a:ahLst/>
              <a:cxnLst/>
              <a:rect l="l" t="t" r="r" b="b"/>
              <a:pathLst>
                <a:path w="5284" h="1200" extrusionOk="0">
                  <a:moveTo>
                    <a:pt x="3053" y="0"/>
                  </a:moveTo>
                  <a:cubicBezTo>
                    <a:pt x="993" y="0"/>
                    <a:pt x="0" y="373"/>
                    <a:pt x="54" y="507"/>
                  </a:cubicBezTo>
                  <a:cubicBezTo>
                    <a:pt x="115" y="690"/>
                    <a:pt x="175" y="933"/>
                    <a:pt x="1938" y="1145"/>
                  </a:cubicBezTo>
                  <a:cubicBezTo>
                    <a:pt x="2208" y="1183"/>
                    <a:pt x="2475" y="1200"/>
                    <a:pt x="2733" y="1200"/>
                  </a:cubicBezTo>
                  <a:cubicBezTo>
                    <a:pt x="4137" y="1200"/>
                    <a:pt x="5284" y="713"/>
                    <a:pt x="5130" y="507"/>
                  </a:cubicBezTo>
                  <a:cubicBezTo>
                    <a:pt x="4887" y="264"/>
                    <a:pt x="3914" y="21"/>
                    <a:pt x="3914" y="21"/>
                  </a:cubicBezTo>
                  <a:cubicBezTo>
                    <a:pt x="3609" y="7"/>
                    <a:pt x="3322" y="0"/>
                    <a:pt x="30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7"/>
            <p:cNvSpPr/>
            <p:nvPr/>
          </p:nvSpPr>
          <p:spPr>
            <a:xfrm>
              <a:off x="3027475" y="3664075"/>
              <a:ext cx="83625" cy="38625"/>
            </a:xfrm>
            <a:custGeom>
              <a:avLst/>
              <a:gdLst/>
              <a:ahLst/>
              <a:cxnLst/>
              <a:rect l="l" t="t" r="r" b="b"/>
              <a:pathLst>
                <a:path w="3345" h="1545" extrusionOk="0">
                  <a:moveTo>
                    <a:pt x="3223" y="1"/>
                  </a:moveTo>
                  <a:lnTo>
                    <a:pt x="1" y="62"/>
                  </a:lnTo>
                  <a:lnTo>
                    <a:pt x="62" y="1186"/>
                  </a:lnTo>
                  <a:cubicBezTo>
                    <a:pt x="770" y="1415"/>
                    <a:pt x="1535" y="1545"/>
                    <a:pt x="2298" y="1545"/>
                  </a:cubicBezTo>
                  <a:cubicBezTo>
                    <a:pt x="2649" y="1545"/>
                    <a:pt x="3000" y="1517"/>
                    <a:pt x="3344" y="1460"/>
                  </a:cubicBezTo>
                  <a:lnTo>
                    <a:pt x="3223" y="1"/>
                  </a:lnTo>
                  <a:close/>
                </a:path>
              </a:pathLst>
            </a:custGeom>
            <a:solidFill>
              <a:srgbClr val="D8A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7"/>
            <p:cNvSpPr/>
            <p:nvPr/>
          </p:nvSpPr>
          <p:spPr>
            <a:xfrm>
              <a:off x="3029000" y="3693725"/>
              <a:ext cx="82850" cy="24725"/>
            </a:xfrm>
            <a:custGeom>
              <a:avLst/>
              <a:gdLst/>
              <a:ahLst/>
              <a:cxnLst/>
              <a:rect l="l" t="t" r="r" b="b"/>
              <a:pathLst>
                <a:path w="3314" h="989" extrusionOk="0">
                  <a:moveTo>
                    <a:pt x="1" y="0"/>
                  </a:moveTo>
                  <a:lnTo>
                    <a:pt x="61" y="791"/>
                  </a:lnTo>
                  <a:cubicBezTo>
                    <a:pt x="639" y="943"/>
                    <a:pt x="1247" y="988"/>
                    <a:pt x="1813" y="988"/>
                  </a:cubicBezTo>
                  <a:cubicBezTo>
                    <a:pt x="2379" y="988"/>
                    <a:pt x="2903" y="943"/>
                    <a:pt x="3314" y="912"/>
                  </a:cubicBezTo>
                  <a:lnTo>
                    <a:pt x="3283" y="274"/>
                  </a:lnTo>
                  <a:cubicBezTo>
                    <a:pt x="2939" y="331"/>
                    <a:pt x="2588" y="359"/>
                    <a:pt x="2237" y="359"/>
                  </a:cubicBezTo>
                  <a:cubicBezTo>
                    <a:pt x="1474" y="359"/>
                    <a:pt x="709" y="22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7"/>
            <p:cNvSpPr/>
            <p:nvPr/>
          </p:nvSpPr>
          <p:spPr>
            <a:xfrm>
              <a:off x="3161225" y="3603100"/>
              <a:ext cx="70625" cy="72150"/>
            </a:xfrm>
            <a:custGeom>
              <a:avLst/>
              <a:gdLst/>
              <a:ahLst/>
              <a:cxnLst/>
              <a:rect l="l" t="t" r="r" b="b"/>
              <a:pathLst>
                <a:path w="2825" h="2886" extrusionOk="0">
                  <a:moveTo>
                    <a:pt x="1178" y="1"/>
                  </a:moveTo>
                  <a:cubicBezTo>
                    <a:pt x="1071" y="1"/>
                    <a:pt x="1004" y="8"/>
                    <a:pt x="1004" y="8"/>
                  </a:cubicBezTo>
                  <a:lnTo>
                    <a:pt x="1" y="1802"/>
                  </a:lnTo>
                  <a:cubicBezTo>
                    <a:pt x="156" y="2471"/>
                    <a:pt x="734" y="2885"/>
                    <a:pt x="1306" y="2885"/>
                  </a:cubicBezTo>
                  <a:cubicBezTo>
                    <a:pt x="1851" y="2885"/>
                    <a:pt x="2391" y="2509"/>
                    <a:pt x="2554" y="1619"/>
                  </a:cubicBezTo>
                  <a:cubicBezTo>
                    <a:pt x="2825" y="140"/>
                    <a:pt x="1637" y="1"/>
                    <a:pt x="11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7"/>
            <p:cNvSpPr/>
            <p:nvPr/>
          </p:nvSpPr>
          <p:spPr>
            <a:xfrm>
              <a:off x="3134625" y="3662575"/>
              <a:ext cx="61575" cy="57000"/>
            </a:xfrm>
            <a:custGeom>
              <a:avLst/>
              <a:gdLst/>
              <a:ahLst/>
              <a:cxnLst/>
              <a:rect l="l" t="t" r="r" b="b"/>
              <a:pathLst>
                <a:path w="2463" h="2280" fill="none" extrusionOk="0">
                  <a:moveTo>
                    <a:pt x="1" y="912"/>
                  </a:moveTo>
                  <a:cubicBezTo>
                    <a:pt x="1" y="1489"/>
                    <a:pt x="396" y="1976"/>
                    <a:pt x="913" y="2128"/>
                  </a:cubicBezTo>
                  <a:cubicBezTo>
                    <a:pt x="1551" y="2280"/>
                    <a:pt x="2220" y="1854"/>
                    <a:pt x="2372" y="1216"/>
                  </a:cubicBezTo>
                  <a:cubicBezTo>
                    <a:pt x="2463" y="760"/>
                    <a:pt x="2280" y="304"/>
                    <a:pt x="1946" y="0"/>
                  </a:cubicBezTo>
                </a:path>
              </a:pathLst>
            </a:custGeom>
            <a:noFill/>
            <a:ln w="8350" cap="rnd" cmpd="sng">
              <a:solidFill>
                <a:schemeClr val="accent3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7"/>
            <p:cNvSpPr/>
            <p:nvPr/>
          </p:nvSpPr>
          <p:spPr>
            <a:xfrm>
              <a:off x="2943900" y="3575175"/>
              <a:ext cx="62325" cy="60050"/>
            </a:xfrm>
            <a:custGeom>
              <a:avLst/>
              <a:gdLst/>
              <a:ahLst/>
              <a:cxnLst/>
              <a:rect l="l" t="t" r="r" b="b"/>
              <a:pathLst>
                <a:path w="2493" h="2402" fill="none" extrusionOk="0">
                  <a:moveTo>
                    <a:pt x="669" y="1"/>
                  </a:moveTo>
                  <a:cubicBezTo>
                    <a:pt x="183" y="304"/>
                    <a:pt x="0" y="882"/>
                    <a:pt x="183" y="1429"/>
                  </a:cubicBezTo>
                  <a:cubicBezTo>
                    <a:pt x="426" y="2037"/>
                    <a:pt x="1095" y="2402"/>
                    <a:pt x="1702" y="2159"/>
                  </a:cubicBezTo>
                  <a:cubicBezTo>
                    <a:pt x="2158" y="2007"/>
                    <a:pt x="2432" y="1581"/>
                    <a:pt x="2493" y="1156"/>
                  </a:cubicBezTo>
                </a:path>
              </a:pathLst>
            </a:custGeom>
            <a:noFill/>
            <a:ln w="8350" cap="rnd" cmpd="sng">
              <a:solidFill>
                <a:schemeClr val="accent3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7"/>
            <p:cNvSpPr/>
            <p:nvPr/>
          </p:nvSpPr>
          <p:spPr>
            <a:xfrm>
              <a:off x="2948450" y="3407950"/>
              <a:ext cx="293350" cy="282400"/>
            </a:xfrm>
            <a:custGeom>
              <a:avLst/>
              <a:gdLst/>
              <a:ahLst/>
              <a:cxnLst/>
              <a:rect l="l" t="t" r="r" b="b"/>
              <a:pathLst>
                <a:path w="11734" h="11296" extrusionOk="0">
                  <a:moveTo>
                    <a:pt x="5445" y="1"/>
                  </a:moveTo>
                  <a:cubicBezTo>
                    <a:pt x="4342" y="1"/>
                    <a:pt x="3428" y="457"/>
                    <a:pt x="2767" y="1370"/>
                  </a:cubicBezTo>
                  <a:cubicBezTo>
                    <a:pt x="2767" y="1370"/>
                    <a:pt x="1520" y="2890"/>
                    <a:pt x="700" y="5383"/>
                  </a:cubicBezTo>
                  <a:cubicBezTo>
                    <a:pt x="1" y="7358"/>
                    <a:pt x="943" y="9851"/>
                    <a:pt x="3314" y="10793"/>
                  </a:cubicBezTo>
                  <a:cubicBezTo>
                    <a:pt x="4061" y="11104"/>
                    <a:pt x="4866" y="11295"/>
                    <a:pt x="5673" y="11295"/>
                  </a:cubicBezTo>
                  <a:cubicBezTo>
                    <a:pt x="7227" y="11295"/>
                    <a:pt x="8790" y="10586"/>
                    <a:pt x="9970" y="8665"/>
                  </a:cubicBezTo>
                  <a:cubicBezTo>
                    <a:pt x="11733" y="5747"/>
                    <a:pt x="11581" y="2890"/>
                    <a:pt x="8967" y="1188"/>
                  </a:cubicBezTo>
                  <a:cubicBezTo>
                    <a:pt x="7663" y="397"/>
                    <a:pt x="6472" y="1"/>
                    <a:pt x="54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7"/>
            <p:cNvSpPr/>
            <p:nvPr/>
          </p:nvSpPr>
          <p:spPr>
            <a:xfrm>
              <a:off x="3081425" y="3613875"/>
              <a:ext cx="63100" cy="32825"/>
            </a:xfrm>
            <a:custGeom>
              <a:avLst/>
              <a:gdLst/>
              <a:ahLst/>
              <a:cxnLst/>
              <a:rect l="l" t="t" r="r" b="b"/>
              <a:pathLst>
                <a:path w="2524" h="1313" extrusionOk="0">
                  <a:moveTo>
                    <a:pt x="1191" y="0"/>
                  </a:moveTo>
                  <a:cubicBezTo>
                    <a:pt x="552" y="0"/>
                    <a:pt x="89" y="236"/>
                    <a:pt x="31" y="580"/>
                  </a:cubicBezTo>
                  <a:cubicBezTo>
                    <a:pt x="1" y="915"/>
                    <a:pt x="548" y="1249"/>
                    <a:pt x="1217" y="1310"/>
                  </a:cubicBezTo>
                  <a:cubicBezTo>
                    <a:pt x="1256" y="1311"/>
                    <a:pt x="1295" y="1312"/>
                    <a:pt x="1333" y="1312"/>
                  </a:cubicBezTo>
                  <a:cubicBezTo>
                    <a:pt x="1973" y="1312"/>
                    <a:pt x="2434" y="1076"/>
                    <a:pt x="2463" y="732"/>
                  </a:cubicBezTo>
                  <a:cubicBezTo>
                    <a:pt x="2524" y="398"/>
                    <a:pt x="1977" y="33"/>
                    <a:pt x="1308" y="3"/>
                  </a:cubicBezTo>
                  <a:cubicBezTo>
                    <a:pt x="1269" y="1"/>
                    <a:pt x="1230" y="0"/>
                    <a:pt x="1191" y="0"/>
                  </a:cubicBezTo>
                  <a:close/>
                </a:path>
              </a:pathLst>
            </a:custGeom>
            <a:solidFill>
              <a:srgbClr val="D8A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7"/>
            <p:cNvSpPr/>
            <p:nvPr/>
          </p:nvSpPr>
          <p:spPr>
            <a:xfrm>
              <a:off x="2958325" y="3574500"/>
              <a:ext cx="60825" cy="40600"/>
            </a:xfrm>
            <a:custGeom>
              <a:avLst/>
              <a:gdLst/>
              <a:ahLst/>
              <a:cxnLst/>
              <a:rect l="l" t="t" r="r" b="b"/>
              <a:pathLst>
                <a:path w="2433" h="1624" extrusionOk="0">
                  <a:moveTo>
                    <a:pt x="683" y="1"/>
                  </a:moveTo>
                  <a:cubicBezTo>
                    <a:pt x="428" y="1"/>
                    <a:pt x="231" y="85"/>
                    <a:pt x="153" y="240"/>
                  </a:cubicBezTo>
                  <a:cubicBezTo>
                    <a:pt x="1" y="544"/>
                    <a:pt x="335" y="1091"/>
                    <a:pt x="913" y="1395"/>
                  </a:cubicBezTo>
                  <a:cubicBezTo>
                    <a:pt x="1217" y="1547"/>
                    <a:pt x="1521" y="1623"/>
                    <a:pt x="1768" y="1623"/>
                  </a:cubicBezTo>
                  <a:cubicBezTo>
                    <a:pt x="2015" y="1623"/>
                    <a:pt x="2205" y="1547"/>
                    <a:pt x="2281" y="1395"/>
                  </a:cubicBezTo>
                  <a:cubicBezTo>
                    <a:pt x="2433" y="1091"/>
                    <a:pt x="2068" y="544"/>
                    <a:pt x="1521" y="240"/>
                  </a:cubicBezTo>
                  <a:cubicBezTo>
                    <a:pt x="1224" y="77"/>
                    <a:pt x="927" y="1"/>
                    <a:pt x="683" y="1"/>
                  </a:cubicBezTo>
                  <a:close/>
                </a:path>
              </a:pathLst>
            </a:custGeom>
            <a:solidFill>
              <a:srgbClr val="D8A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7"/>
            <p:cNvSpPr/>
            <p:nvPr/>
          </p:nvSpPr>
          <p:spPr>
            <a:xfrm>
              <a:off x="3103475" y="3539700"/>
              <a:ext cx="52450" cy="21750"/>
            </a:xfrm>
            <a:custGeom>
              <a:avLst/>
              <a:gdLst/>
              <a:ahLst/>
              <a:cxnLst/>
              <a:rect l="l" t="t" r="r" b="b"/>
              <a:pathLst>
                <a:path w="2098" h="870" extrusionOk="0">
                  <a:moveTo>
                    <a:pt x="626" y="1"/>
                  </a:moveTo>
                  <a:cubicBezTo>
                    <a:pt x="273" y="1"/>
                    <a:pt x="124" y="118"/>
                    <a:pt x="61" y="264"/>
                  </a:cubicBezTo>
                  <a:cubicBezTo>
                    <a:pt x="0" y="477"/>
                    <a:pt x="274" y="690"/>
                    <a:pt x="730" y="812"/>
                  </a:cubicBezTo>
                  <a:cubicBezTo>
                    <a:pt x="970" y="848"/>
                    <a:pt x="1173" y="870"/>
                    <a:pt x="1337" y="870"/>
                  </a:cubicBezTo>
                  <a:cubicBezTo>
                    <a:pt x="1588" y="870"/>
                    <a:pt x="1751" y="819"/>
                    <a:pt x="1824" y="690"/>
                  </a:cubicBezTo>
                  <a:cubicBezTo>
                    <a:pt x="1824" y="690"/>
                    <a:pt x="2098" y="264"/>
                    <a:pt x="1247" y="82"/>
                  </a:cubicBezTo>
                  <a:cubicBezTo>
                    <a:pt x="990" y="25"/>
                    <a:pt x="787" y="1"/>
                    <a:pt x="6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7"/>
            <p:cNvSpPr/>
            <p:nvPr/>
          </p:nvSpPr>
          <p:spPr>
            <a:xfrm>
              <a:off x="2992525" y="3500050"/>
              <a:ext cx="43350" cy="34025"/>
            </a:xfrm>
            <a:custGeom>
              <a:avLst/>
              <a:gdLst/>
              <a:ahLst/>
              <a:cxnLst/>
              <a:rect l="l" t="t" r="r" b="b"/>
              <a:pathLst>
                <a:path w="1734" h="1361" extrusionOk="0">
                  <a:moveTo>
                    <a:pt x="330" y="1"/>
                  </a:moveTo>
                  <a:cubicBezTo>
                    <a:pt x="109" y="1"/>
                    <a:pt x="61" y="179"/>
                    <a:pt x="61" y="179"/>
                  </a:cubicBezTo>
                  <a:cubicBezTo>
                    <a:pt x="1" y="422"/>
                    <a:pt x="213" y="695"/>
                    <a:pt x="761" y="1091"/>
                  </a:cubicBezTo>
                  <a:cubicBezTo>
                    <a:pt x="1006" y="1261"/>
                    <a:pt x="1240" y="1360"/>
                    <a:pt x="1404" y="1360"/>
                  </a:cubicBezTo>
                  <a:cubicBezTo>
                    <a:pt x="1503" y="1360"/>
                    <a:pt x="1577" y="1323"/>
                    <a:pt x="1612" y="1243"/>
                  </a:cubicBezTo>
                  <a:cubicBezTo>
                    <a:pt x="1733" y="1060"/>
                    <a:pt x="1703" y="756"/>
                    <a:pt x="943" y="270"/>
                  </a:cubicBezTo>
                  <a:cubicBezTo>
                    <a:pt x="658" y="65"/>
                    <a:pt x="463" y="1"/>
                    <a:pt x="3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7"/>
            <p:cNvSpPr/>
            <p:nvPr/>
          </p:nvSpPr>
          <p:spPr>
            <a:xfrm>
              <a:off x="3097400" y="3583950"/>
              <a:ext cx="22050" cy="22500"/>
            </a:xfrm>
            <a:custGeom>
              <a:avLst/>
              <a:gdLst/>
              <a:ahLst/>
              <a:cxnLst/>
              <a:rect l="l" t="t" r="r" b="b"/>
              <a:pathLst>
                <a:path w="882" h="900" extrusionOk="0">
                  <a:moveTo>
                    <a:pt x="482" y="1"/>
                  </a:moveTo>
                  <a:cubicBezTo>
                    <a:pt x="298" y="1"/>
                    <a:pt x="117" y="146"/>
                    <a:pt x="91" y="379"/>
                  </a:cubicBezTo>
                  <a:cubicBezTo>
                    <a:pt x="0" y="592"/>
                    <a:pt x="122" y="865"/>
                    <a:pt x="304" y="896"/>
                  </a:cubicBezTo>
                  <a:cubicBezTo>
                    <a:pt x="322" y="898"/>
                    <a:pt x="341" y="900"/>
                    <a:pt x="359" y="900"/>
                  </a:cubicBezTo>
                  <a:cubicBezTo>
                    <a:pt x="553" y="900"/>
                    <a:pt x="738" y="756"/>
                    <a:pt x="821" y="561"/>
                  </a:cubicBezTo>
                  <a:cubicBezTo>
                    <a:pt x="882" y="318"/>
                    <a:pt x="760" y="75"/>
                    <a:pt x="578" y="14"/>
                  </a:cubicBezTo>
                  <a:cubicBezTo>
                    <a:pt x="546" y="5"/>
                    <a:pt x="514" y="1"/>
                    <a:pt x="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7"/>
            <p:cNvSpPr/>
            <p:nvPr/>
          </p:nvSpPr>
          <p:spPr>
            <a:xfrm>
              <a:off x="2992525" y="3551275"/>
              <a:ext cx="21300" cy="21975"/>
            </a:xfrm>
            <a:custGeom>
              <a:avLst/>
              <a:gdLst/>
              <a:ahLst/>
              <a:cxnLst/>
              <a:rect l="l" t="t" r="r" b="b"/>
              <a:pathLst>
                <a:path w="852" h="879" extrusionOk="0">
                  <a:moveTo>
                    <a:pt x="455" y="1"/>
                  </a:moveTo>
                  <a:cubicBezTo>
                    <a:pt x="283" y="1"/>
                    <a:pt x="139" y="142"/>
                    <a:pt x="61" y="349"/>
                  </a:cubicBezTo>
                  <a:cubicBezTo>
                    <a:pt x="1" y="561"/>
                    <a:pt x="92" y="835"/>
                    <a:pt x="305" y="865"/>
                  </a:cubicBezTo>
                  <a:cubicBezTo>
                    <a:pt x="332" y="874"/>
                    <a:pt x="360" y="879"/>
                    <a:pt x="388" y="879"/>
                  </a:cubicBezTo>
                  <a:cubicBezTo>
                    <a:pt x="548" y="879"/>
                    <a:pt x="713" y="738"/>
                    <a:pt x="791" y="531"/>
                  </a:cubicBezTo>
                  <a:cubicBezTo>
                    <a:pt x="852" y="318"/>
                    <a:pt x="761" y="45"/>
                    <a:pt x="548" y="14"/>
                  </a:cubicBezTo>
                  <a:cubicBezTo>
                    <a:pt x="516" y="5"/>
                    <a:pt x="485" y="1"/>
                    <a:pt x="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7"/>
            <p:cNvSpPr/>
            <p:nvPr/>
          </p:nvSpPr>
          <p:spPr>
            <a:xfrm>
              <a:off x="3169575" y="3620000"/>
              <a:ext cx="48675" cy="35000"/>
            </a:xfrm>
            <a:custGeom>
              <a:avLst/>
              <a:gdLst/>
              <a:ahLst/>
              <a:cxnLst/>
              <a:rect l="l" t="t" r="r" b="b"/>
              <a:pathLst>
                <a:path w="1947" h="1400" extrusionOk="0">
                  <a:moveTo>
                    <a:pt x="1129" y="1"/>
                  </a:moveTo>
                  <a:cubicBezTo>
                    <a:pt x="1004" y="1"/>
                    <a:pt x="867" y="31"/>
                    <a:pt x="730" y="92"/>
                  </a:cubicBezTo>
                  <a:cubicBezTo>
                    <a:pt x="1" y="335"/>
                    <a:pt x="244" y="1369"/>
                    <a:pt x="244" y="1399"/>
                  </a:cubicBezTo>
                  <a:cubicBezTo>
                    <a:pt x="274" y="1399"/>
                    <a:pt x="274" y="1369"/>
                    <a:pt x="274" y="1369"/>
                  </a:cubicBezTo>
                  <a:cubicBezTo>
                    <a:pt x="274" y="1369"/>
                    <a:pt x="92" y="396"/>
                    <a:pt x="761" y="153"/>
                  </a:cubicBezTo>
                  <a:cubicBezTo>
                    <a:pt x="882" y="107"/>
                    <a:pt x="996" y="84"/>
                    <a:pt x="1106" y="84"/>
                  </a:cubicBezTo>
                  <a:cubicBezTo>
                    <a:pt x="1217" y="84"/>
                    <a:pt x="1323" y="107"/>
                    <a:pt x="1429" y="153"/>
                  </a:cubicBezTo>
                  <a:cubicBezTo>
                    <a:pt x="1764" y="305"/>
                    <a:pt x="1885" y="670"/>
                    <a:pt x="1885" y="670"/>
                  </a:cubicBezTo>
                  <a:cubicBezTo>
                    <a:pt x="1885" y="700"/>
                    <a:pt x="1916" y="700"/>
                    <a:pt x="1916" y="700"/>
                  </a:cubicBezTo>
                  <a:cubicBezTo>
                    <a:pt x="1946" y="700"/>
                    <a:pt x="1946" y="670"/>
                    <a:pt x="1946" y="670"/>
                  </a:cubicBezTo>
                  <a:cubicBezTo>
                    <a:pt x="1946" y="670"/>
                    <a:pt x="1794" y="244"/>
                    <a:pt x="1460" y="92"/>
                  </a:cubicBezTo>
                  <a:cubicBezTo>
                    <a:pt x="1369" y="31"/>
                    <a:pt x="1255" y="1"/>
                    <a:pt x="1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7"/>
            <p:cNvSpPr/>
            <p:nvPr/>
          </p:nvSpPr>
          <p:spPr>
            <a:xfrm>
              <a:off x="3175675" y="3632175"/>
              <a:ext cx="27375" cy="10650"/>
            </a:xfrm>
            <a:custGeom>
              <a:avLst/>
              <a:gdLst/>
              <a:ahLst/>
              <a:cxnLst/>
              <a:rect l="l" t="t" r="r" b="b"/>
              <a:pathLst>
                <a:path w="1095" h="426" extrusionOk="0">
                  <a:moveTo>
                    <a:pt x="425" y="1"/>
                  </a:moveTo>
                  <a:cubicBezTo>
                    <a:pt x="302" y="1"/>
                    <a:pt x="169" y="34"/>
                    <a:pt x="30" y="122"/>
                  </a:cubicBezTo>
                  <a:cubicBezTo>
                    <a:pt x="30" y="122"/>
                    <a:pt x="0" y="152"/>
                    <a:pt x="30" y="152"/>
                  </a:cubicBezTo>
                  <a:cubicBezTo>
                    <a:pt x="30" y="152"/>
                    <a:pt x="44" y="166"/>
                    <a:pt x="53" y="166"/>
                  </a:cubicBezTo>
                  <a:cubicBezTo>
                    <a:pt x="57" y="166"/>
                    <a:pt x="61" y="162"/>
                    <a:pt x="61" y="152"/>
                  </a:cubicBezTo>
                  <a:cubicBezTo>
                    <a:pt x="177" y="84"/>
                    <a:pt x="290" y="57"/>
                    <a:pt x="395" y="57"/>
                  </a:cubicBezTo>
                  <a:cubicBezTo>
                    <a:pt x="761" y="57"/>
                    <a:pt x="1040" y="379"/>
                    <a:pt x="1064" y="426"/>
                  </a:cubicBezTo>
                  <a:cubicBezTo>
                    <a:pt x="1094" y="365"/>
                    <a:pt x="1094" y="365"/>
                    <a:pt x="1094" y="335"/>
                  </a:cubicBezTo>
                  <a:cubicBezTo>
                    <a:pt x="1094" y="335"/>
                    <a:pt x="813" y="1"/>
                    <a:pt x="4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7"/>
            <p:cNvSpPr/>
            <p:nvPr/>
          </p:nvSpPr>
          <p:spPr>
            <a:xfrm>
              <a:off x="3031275" y="3508300"/>
              <a:ext cx="56275" cy="85150"/>
            </a:xfrm>
            <a:custGeom>
              <a:avLst/>
              <a:gdLst/>
              <a:ahLst/>
              <a:cxnLst/>
              <a:rect l="l" t="t" r="r" b="b"/>
              <a:pathLst>
                <a:path w="2251" h="3406" extrusionOk="0">
                  <a:moveTo>
                    <a:pt x="2189" y="1"/>
                  </a:moveTo>
                  <a:cubicBezTo>
                    <a:pt x="2159" y="1"/>
                    <a:pt x="2159" y="1"/>
                    <a:pt x="2159" y="62"/>
                  </a:cubicBezTo>
                  <a:cubicBezTo>
                    <a:pt x="2007" y="669"/>
                    <a:pt x="1521" y="2341"/>
                    <a:pt x="1338" y="2493"/>
                  </a:cubicBezTo>
                  <a:cubicBezTo>
                    <a:pt x="1295" y="2519"/>
                    <a:pt x="1245" y="2533"/>
                    <a:pt x="1189" y="2533"/>
                  </a:cubicBezTo>
                  <a:cubicBezTo>
                    <a:pt x="1048" y="2533"/>
                    <a:pt x="874" y="2446"/>
                    <a:pt x="700" y="2250"/>
                  </a:cubicBezTo>
                  <a:cubicBezTo>
                    <a:pt x="630" y="2157"/>
                    <a:pt x="525" y="2117"/>
                    <a:pt x="425" y="2117"/>
                  </a:cubicBezTo>
                  <a:cubicBezTo>
                    <a:pt x="394" y="2117"/>
                    <a:pt x="364" y="2121"/>
                    <a:pt x="335" y="2128"/>
                  </a:cubicBezTo>
                  <a:cubicBezTo>
                    <a:pt x="153" y="2250"/>
                    <a:pt x="1" y="2554"/>
                    <a:pt x="31" y="2828"/>
                  </a:cubicBezTo>
                  <a:cubicBezTo>
                    <a:pt x="62" y="3131"/>
                    <a:pt x="305" y="3344"/>
                    <a:pt x="335" y="3405"/>
                  </a:cubicBezTo>
                  <a:lnTo>
                    <a:pt x="366" y="3405"/>
                  </a:lnTo>
                  <a:lnTo>
                    <a:pt x="366" y="3344"/>
                  </a:lnTo>
                  <a:cubicBezTo>
                    <a:pt x="366" y="3344"/>
                    <a:pt x="153" y="3131"/>
                    <a:pt x="122" y="2828"/>
                  </a:cubicBezTo>
                  <a:cubicBezTo>
                    <a:pt x="62" y="2584"/>
                    <a:pt x="214" y="2341"/>
                    <a:pt x="366" y="2220"/>
                  </a:cubicBezTo>
                  <a:cubicBezTo>
                    <a:pt x="416" y="2194"/>
                    <a:pt x="466" y="2180"/>
                    <a:pt x="512" y="2180"/>
                  </a:cubicBezTo>
                  <a:cubicBezTo>
                    <a:pt x="577" y="2180"/>
                    <a:pt x="634" y="2209"/>
                    <a:pt x="670" y="2280"/>
                  </a:cubicBezTo>
                  <a:cubicBezTo>
                    <a:pt x="889" y="2519"/>
                    <a:pt x="1054" y="2591"/>
                    <a:pt x="1184" y="2591"/>
                  </a:cubicBezTo>
                  <a:cubicBezTo>
                    <a:pt x="1269" y="2591"/>
                    <a:pt x="1339" y="2560"/>
                    <a:pt x="1399" y="2524"/>
                  </a:cubicBezTo>
                  <a:cubicBezTo>
                    <a:pt x="1642" y="2341"/>
                    <a:pt x="2189" y="274"/>
                    <a:pt x="2250" y="62"/>
                  </a:cubicBezTo>
                  <a:cubicBezTo>
                    <a:pt x="2250" y="1"/>
                    <a:pt x="2250" y="1"/>
                    <a:pt x="2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7"/>
            <p:cNvSpPr/>
            <p:nvPr/>
          </p:nvSpPr>
          <p:spPr>
            <a:xfrm>
              <a:off x="2958325" y="3375900"/>
              <a:ext cx="346825" cy="235625"/>
            </a:xfrm>
            <a:custGeom>
              <a:avLst/>
              <a:gdLst/>
              <a:ahLst/>
              <a:cxnLst/>
              <a:rect l="l" t="t" r="r" b="b"/>
              <a:pathLst>
                <a:path w="13873" h="9425" extrusionOk="0">
                  <a:moveTo>
                    <a:pt x="4340" y="1"/>
                  </a:moveTo>
                  <a:cubicBezTo>
                    <a:pt x="4131" y="1"/>
                    <a:pt x="3910" y="12"/>
                    <a:pt x="3679" y="38"/>
                  </a:cubicBezTo>
                  <a:cubicBezTo>
                    <a:pt x="214" y="342"/>
                    <a:pt x="1" y="4750"/>
                    <a:pt x="1" y="4780"/>
                  </a:cubicBezTo>
                  <a:cubicBezTo>
                    <a:pt x="670" y="4932"/>
                    <a:pt x="1277" y="5084"/>
                    <a:pt x="1885" y="5266"/>
                  </a:cubicBezTo>
                  <a:lnTo>
                    <a:pt x="2645" y="4385"/>
                  </a:lnTo>
                  <a:lnTo>
                    <a:pt x="2736" y="5540"/>
                  </a:lnTo>
                  <a:cubicBezTo>
                    <a:pt x="4955" y="6269"/>
                    <a:pt x="6718" y="7090"/>
                    <a:pt x="7934" y="7728"/>
                  </a:cubicBezTo>
                  <a:lnTo>
                    <a:pt x="8755" y="6725"/>
                  </a:lnTo>
                  <a:lnTo>
                    <a:pt x="8512" y="8032"/>
                  </a:lnTo>
                  <a:cubicBezTo>
                    <a:pt x="9454" y="8579"/>
                    <a:pt x="9940" y="8944"/>
                    <a:pt x="9940" y="8944"/>
                  </a:cubicBezTo>
                  <a:cubicBezTo>
                    <a:pt x="10322" y="9278"/>
                    <a:pt x="10702" y="9425"/>
                    <a:pt x="11059" y="9425"/>
                  </a:cubicBezTo>
                  <a:cubicBezTo>
                    <a:pt x="12718" y="9425"/>
                    <a:pt x="13873" y="6250"/>
                    <a:pt x="12372" y="3899"/>
                  </a:cubicBezTo>
                  <a:cubicBezTo>
                    <a:pt x="10579" y="1102"/>
                    <a:pt x="9120" y="981"/>
                    <a:pt x="6749" y="585"/>
                  </a:cubicBezTo>
                  <a:cubicBezTo>
                    <a:pt x="6749" y="585"/>
                    <a:pt x="5837" y="1"/>
                    <a:pt x="43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7"/>
            <p:cNvSpPr/>
            <p:nvPr/>
          </p:nvSpPr>
          <p:spPr>
            <a:xfrm>
              <a:off x="3062450" y="3542425"/>
              <a:ext cx="107150" cy="96675"/>
            </a:xfrm>
            <a:custGeom>
              <a:avLst/>
              <a:gdLst/>
              <a:ahLst/>
              <a:cxnLst/>
              <a:rect l="l" t="t" r="r" b="b"/>
              <a:pathLst>
                <a:path w="4286" h="3867" extrusionOk="0">
                  <a:moveTo>
                    <a:pt x="2168" y="102"/>
                  </a:moveTo>
                  <a:cubicBezTo>
                    <a:pt x="2315" y="102"/>
                    <a:pt x="2464" y="119"/>
                    <a:pt x="2614" y="155"/>
                  </a:cubicBezTo>
                  <a:cubicBezTo>
                    <a:pt x="3617" y="429"/>
                    <a:pt x="4225" y="1402"/>
                    <a:pt x="3952" y="2405"/>
                  </a:cubicBezTo>
                  <a:cubicBezTo>
                    <a:pt x="3720" y="3254"/>
                    <a:pt x="2988" y="3798"/>
                    <a:pt x="2161" y="3798"/>
                  </a:cubicBezTo>
                  <a:cubicBezTo>
                    <a:pt x="2010" y="3798"/>
                    <a:pt x="1857" y="3780"/>
                    <a:pt x="1702" y="3742"/>
                  </a:cubicBezTo>
                  <a:cubicBezTo>
                    <a:pt x="730" y="3469"/>
                    <a:pt x="122" y="2496"/>
                    <a:pt x="395" y="1493"/>
                  </a:cubicBezTo>
                  <a:cubicBezTo>
                    <a:pt x="576" y="665"/>
                    <a:pt x="1329" y="102"/>
                    <a:pt x="2168" y="102"/>
                  </a:cubicBezTo>
                  <a:close/>
                  <a:moveTo>
                    <a:pt x="2141" y="1"/>
                  </a:moveTo>
                  <a:cubicBezTo>
                    <a:pt x="1296" y="1"/>
                    <a:pt x="504" y="591"/>
                    <a:pt x="274" y="1463"/>
                  </a:cubicBezTo>
                  <a:cubicBezTo>
                    <a:pt x="0" y="2496"/>
                    <a:pt x="638" y="3560"/>
                    <a:pt x="1672" y="3803"/>
                  </a:cubicBezTo>
                  <a:cubicBezTo>
                    <a:pt x="1834" y="3846"/>
                    <a:pt x="1997" y="3866"/>
                    <a:pt x="2157" y="3866"/>
                  </a:cubicBezTo>
                  <a:cubicBezTo>
                    <a:pt x="3019" y="3866"/>
                    <a:pt x="3807" y="3276"/>
                    <a:pt x="4012" y="2405"/>
                  </a:cubicBezTo>
                  <a:cubicBezTo>
                    <a:pt x="4286" y="1371"/>
                    <a:pt x="3648" y="307"/>
                    <a:pt x="2614" y="64"/>
                  </a:cubicBezTo>
                  <a:cubicBezTo>
                    <a:pt x="2457" y="21"/>
                    <a:pt x="2298" y="1"/>
                    <a:pt x="2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7"/>
            <p:cNvSpPr/>
            <p:nvPr/>
          </p:nvSpPr>
          <p:spPr>
            <a:xfrm>
              <a:off x="2934025" y="3509800"/>
              <a:ext cx="107150" cy="97100"/>
            </a:xfrm>
            <a:custGeom>
              <a:avLst/>
              <a:gdLst/>
              <a:ahLst/>
              <a:cxnLst/>
              <a:rect l="l" t="t" r="r" b="b"/>
              <a:pathLst>
                <a:path w="4286" h="3884" extrusionOk="0">
                  <a:moveTo>
                    <a:pt x="2195" y="100"/>
                  </a:moveTo>
                  <a:cubicBezTo>
                    <a:pt x="2344" y="100"/>
                    <a:pt x="2494" y="117"/>
                    <a:pt x="2645" y="153"/>
                  </a:cubicBezTo>
                  <a:cubicBezTo>
                    <a:pt x="3617" y="397"/>
                    <a:pt x="4225" y="1400"/>
                    <a:pt x="3952" y="2372"/>
                  </a:cubicBezTo>
                  <a:cubicBezTo>
                    <a:pt x="3748" y="3212"/>
                    <a:pt x="3011" y="3775"/>
                    <a:pt x="2206" y="3775"/>
                  </a:cubicBezTo>
                  <a:cubicBezTo>
                    <a:pt x="2050" y="3775"/>
                    <a:pt x="1891" y="3754"/>
                    <a:pt x="1733" y="3710"/>
                  </a:cubicBezTo>
                  <a:cubicBezTo>
                    <a:pt x="730" y="3436"/>
                    <a:pt x="122" y="2464"/>
                    <a:pt x="395" y="1460"/>
                  </a:cubicBezTo>
                  <a:cubicBezTo>
                    <a:pt x="576" y="659"/>
                    <a:pt x="1351" y="100"/>
                    <a:pt x="2195" y="100"/>
                  </a:cubicBezTo>
                  <a:close/>
                  <a:moveTo>
                    <a:pt x="2172" y="1"/>
                  </a:moveTo>
                  <a:cubicBezTo>
                    <a:pt x="1305" y="1"/>
                    <a:pt x="506" y="611"/>
                    <a:pt x="274" y="1460"/>
                  </a:cubicBezTo>
                  <a:cubicBezTo>
                    <a:pt x="0" y="2494"/>
                    <a:pt x="669" y="3558"/>
                    <a:pt x="1672" y="3831"/>
                  </a:cubicBezTo>
                  <a:cubicBezTo>
                    <a:pt x="1821" y="3866"/>
                    <a:pt x="1970" y="3883"/>
                    <a:pt x="2118" y="3883"/>
                  </a:cubicBezTo>
                  <a:cubicBezTo>
                    <a:pt x="2995" y="3883"/>
                    <a:pt x="3809" y="3292"/>
                    <a:pt x="4043" y="2433"/>
                  </a:cubicBezTo>
                  <a:cubicBezTo>
                    <a:pt x="4286" y="1400"/>
                    <a:pt x="3648" y="336"/>
                    <a:pt x="2645" y="62"/>
                  </a:cubicBezTo>
                  <a:cubicBezTo>
                    <a:pt x="2487" y="21"/>
                    <a:pt x="2328" y="1"/>
                    <a:pt x="2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7"/>
            <p:cNvSpPr/>
            <p:nvPr/>
          </p:nvSpPr>
          <p:spPr>
            <a:xfrm>
              <a:off x="3034425" y="3561325"/>
              <a:ext cx="40200" cy="13675"/>
            </a:xfrm>
            <a:custGeom>
              <a:avLst/>
              <a:gdLst/>
              <a:ahLst/>
              <a:cxnLst/>
              <a:rect l="l" t="t" r="r" b="b"/>
              <a:pathLst>
                <a:path w="1608" h="547" extrusionOk="0">
                  <a:moveTo>
                    <a:pt x="471" y="0"/>
                  </a:moveTo>
                  <a:cubicBezTo>
                    <a:pt x="331" y="0"/>
                    <a:pt x="182" y="20"/>
                    <a:pt x="27" y="68"/>
                  </a:cubicBezTo>
                  <a:cubicBezTo>
                    <a:pt x="16" y="57"/>
                    <a:pt x="9" y="50"/>
                    <a:pt x="6" y="50"/>
                  </a:cubicBezTo>
                  <a:cubicBezTo>
                    <a:pt x="0" y="50"/>
                    <a:pt x="8" y="71"/>
                    <a:pt x="27" y="129"/>
                  </a:cubicBezTo>
                  <a:cubicBezTo>
                    <a:pt x="149" y="97"/>
                    <a:pt x="268" y="84"/>
                    <a:pt x="382" y="84"/>
                  </a:cubicBezTo>
                  <a:cubicBezTo>
                    <a:pt x="1032" y="84"/>
                    <a:pt x="1516" y="524"/>
                    <a:pt x="1516" y="524"/>
                  </a:cubicBezTo>
                  <a:cubicBezTo>
                    <a:pt x="1531" y="539"/>
                    <a:pt x="1539" y="547"/>
                    <a:pt x="1547" y="547"/>
                  </a:cubicBezTo>
                  <a:cubicBezTo>
                    <a:pt x="1554" y="547"/>
                    <a:pt x="1562" y="539"/>
                    <a:pt x="1577" y="524"/>
                  </a:cubicBezTo>
                  <a:cubicBezTo>
                    <a:pt x="1607" y="463"/>
                    <a:pt x="1607" y="463"/>
                    <a:pt x="1577" y="433"/>
                  </a:cubicBezTo>
                  <a:cubicBezTo>
                    <a:pt x="1577" y="433"/>
                    <a:pt x="1123" y="0"/>
                    <a:pt x="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7"/>
            <p:cNvSpPr/>
            <p:nvPr/>
          </p:nvSpPr>
          <p:spPr>
            <a:xfrm>
              <a:off x="3160475" y="3601775"/>
              <a:ext cx="71450" cy="34975"/>
            </a:xfrm>
            <a:custGeom>
              <a:avLst/>
              <a:gdLst/>
              <a:ahLst/>
              <a:cxnLst/>
              <a:rect l="l" t="t" r="r" b="b"/>
              <a:pathLst>
                <a:path w="2858" h="1399" extrusionOk="0">
                  <a:moveTo>
                    <a:pt x="122" y="0"/>
                  </a:moveTo>
                  <a:cubicBezTo>
                    <a:pt x="61" y="0"/>
                    <a:pt x="61" y="0"/>
                    <a:pt x="31" y="31"/>
                  </a:cubicBezTo>
                  <a:cubicBezTo>
                    <a:pt x="0" y="61"/>
                    <a:pt x="31" y="61"/>
                    <a:pt x="61" y="92"/>
                  </a:cubicBezTo>
                  <a:lnTo>
                    <a:pt x="2341" y="699"/>
                  </a:lnTo>
                  <a:cubicBezTo>
                    <a:pt x="2401" y="760"/>
                    <a:pt x="2736" y="1034"/>
                    <a:pt x="2645" y="1368"/>
                  </a:cubicBezTo>
                  <a:cubicBezTo>
                    <a:pt x="2614" y="1368"/>
                    <a:pt x="2614" y="1399"/>
                    <a:pt x="2645" y="1399"/>
                  </a:cubicBezTo>
                  <a:cubicBezTo>
                    <a:pt x="2705" y="1399"/>
                    <a:pt x="2705" y="1399"/>
                    <a:pt x="2736" y="1368"/>
                  </a:cubicBezTo>
                  <a:cubicBezTo>
                    <a:pt x="2857" y="912"/>
                    <a:pt x="2401" y="608"/>
                    <a:pt x="2401" y="608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7"/>
            <p:cNvSpPr/>
            <p:nvPr/>
          </p:nvSpPr>
          <p:spPr>
            <a:xfrm>
              <a:off x="3034325" y="3608600"/>
              <a:ext cx="23575" cy="9925"/>
            </a:xfrm>
            <a:custGeom>
              <a:avLst/>
              <a:gdLst/>
              <a:ahLst/>
              <a:cxnLst/>
              <a:rect l="l" t="t" r="r" b="b"/>
              <a:pathLst>
                <a:path w="943" h="397" fill="none" extrusionOk="0">
                  <a:moveTo>
                    <a:pt x="0" y="396"/>
                  </a:moveTo>
                  <a:cubicBezTo>
                    <a:pt x="0" y="396"/>
                    <a:pt x="456" y="1"/>
                    <a:pt x="943" y="305"/>
                  </a:cubicBezTo>
                </a:path>
              </a:pathLst>
            </a:custGeom>
            <a:noFill/>
            <a:ln w="4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7"/>
            <p:cNvSpPr/>
            <p:nvPr/>
          </p:nvSpPr>
          <p:spPr>
            <a:xfrm>
              <a:off x="2911225" y="4282625"/>
              <a:ext cx="117050" cy="110375"/>
            </a:xfrm>
            <a:custGeom>
              <a:avLst/>
              <a:gdLst/>
              <a:ahLst/>
              <a:cxnLst/>
              <a:rect l="l" t="t" r="r" b="b"/>
              <a:pathLst>
                <a:path w="4682" h="4415" extrusionOk="0">
                  <a:moveTo>
                    <a:pt x="0" y="1"/>
                  </a:moveTo>
                  <a:lnTo>
                    <a:pt x="0" y="1"/>
                  </a:lnTo>
                  <a:cubicBezTo>
                    <a:pt x="213" y="1521"/>
                    <a:pt x="426" y="3040"/>
                    <a:pt x="669" y="4408"/>
                  </a:cubicBezTo>
                  <a:cubicBezTo>
                    <a:pt x="849" y="4412"/>
                    <a:pt x="1030" y="4415"/>
                    <a:pt x="1210" y="4415"/>
                  </a:cubicBezTo>
                  <a:cubicBezTo>
                    <a:pt x="2336" y="4415"/>
                    <a:pt x="3459" y="4319"/>
                    <a:pt x="4560" y="3952"/>
                  </a:cubicBezTo>
                  <a:cubicBezTo>
                    <a:pt x="4651" y="2980"/>
                    <a:pt x="4681" y="1946"/>
                    <a:pt x="4681" y="1004"/>
                  </a:cubicBezTo>
                  <a:cubicBezTo>
                    <a:pt x="3496" y="943"/>
                    <a:pt x="1155" y="305"/>
                    <a:pt x="0" y="1"/>
                  </a:cubicBezTo>
                  <a:close/>
                </a:path>
              </a:pathLst>
            </a:custGeom>
            <a:solidFill>
              <a:srgbClr val="D8A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7"/>
            <p:cNvSpPr/>
            <p:nvPr/>
          </p:nvSpPr>
          <p:spPr>
            <a:xfrm>
              <a:off x="2846625" y="4380650"/>
              <a:ext cx="178600" cy="175225"/>
            </a:xfrm>
            <a:custGeom>
              <a:avLst/>
              <a:gdLst/>
              <a:ahLst/>
              <a:cxnLst/>
              <a:rect l="l" t="t" r="r" b="b"/>
              <a:pathLst>
                <a:path w="7144" h="7009" extrusionOk="0">
                  <a:moveTo>
                    <a:pt x="7144" y="1"/>
                  </a:moveTo>
                  <a:lnTo>
                    <a:pt x="7144" y="1"/>
                  </a:lnTo>
                  <a:cubicBezTo>
                    <a:pt x="6105" y="381"/>
                    <a:pt x="5003" y="465"/>
                    <a:pt x="3908" y="465"/>
                  </a:cubicBezTo>
                  <a:cubicBezTo>
                    <a:pt x="3690" y="465"/>
                    <a:pt x="3471" y="462"/>
                    <a:pt x="3253" y="457"/>
                  </a:cubicBezTo>
                  <a:lnTo>
                    <a:pt x="3253" y="457"/>
                  </a:lnTo>
                  <a:cubicBezTo>
                    <a:pt x="3557" y="2189"/>
                    <a:pt x="3861" y="3648"/>
                    <a:pt x="4074" y="4621"/>
                  </a:cubicBezTo>
                  <a:cubicBezTo>
                    <a:pt x="4074" y="4621"/>
                    <a:pt x="1" y="5898"/>
                    <a:pt x="61" y="6566"/>
                  </a:cubicBezTo>
                  <a:cubicBezTo>
                    <a:pt x="61" y="6916"/>
                    <a:pt x="1119" y="7007"/>
                    <a:pt x="2219" y="7007"/>
                  </a:cubicBezTo>
                  <a:cubicBezTo>
                    <a:pt x="3410" y="7007"/>
                    <a:pt x="4651" y="6901"/>
                    <a:pt x="4651" y="6901"/>
                  </a:cubicBezTo>
                  <a:cubicBezTo>
                    <a:pt x="4651" y="6901"/>
                    <a:pt x="5050" y="7008"/>
                    <a:pt x="5495" y="7008"/>
                  </a:cubicBezTo>
                  <a:cubicBezTo>
                    <a:pt x="6209" y="7008"/>
                    <a:pt x="7041" y="6731"/>
                    <a:pt x="6536" y="5290"/>
                  </a:cubicBezTo>
                  <a:cubicBezTo>
                    <a:pt x="6536" y="5290"/>
                    <a:pt x="6931" y="2797"/>
                    <a:pt x="7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7"/>
            <p:cNvSpPr/>
            <p:nvPr/>
          </p:nvSpPr>
          <p:spPr>
            <a:xfrm>
              <a:off x="2845875" y="4541000"/>
              <a:ext cx="167950" cy="19775"/>
            </a:xfrm>
            <a:custGeom>
              <a:avLst/>
              <a:gdLst/>
              <a:ahLst/>
              <a:cxnLst/>
              <a:rect l="l" t="t" r="r" b="b"/>
              <a:pathLst>
                <a:path w="6718" h="791" extrusionOk="0">
                  <a:moveTo>
                    <a:pt x="6718" y="0"/>
                  </a:moveTo>
                  <a:lnTo>
                    <a:pt x="6718" y="0"/>
                  </a:lnTo>
                  <a:cubicBezTo>
                    <a:pt x="5949" y="188"/>
                    <a:pt x="4729" y="410"/>
                    <a:pt x="3200" y="410"/>
                  </a:cubicBezTo>
                  <a:cubicBezTo>
                    <a:pt x="2251" y="410"/>
                    <a:pt x="1183" y="324"/>
                    <a:pt x="31" y="91"/>
                  </a:cubicBezTo>
                  <a:cubicBezTo>
                    <a:pt x="0" y="274"/>
                    <a:pt x="0" y="426"/>
                    <a:pt x="0" y="426"/>
                  </a:cubicBezTo>
                  <a:cubicBezTo>
                    <a:pt x="0" y="426"/>
                    <a:pt x="335" y="791"/>
                    <a:pt x="3192" y="791"/>
                  </a:cubicBezTo>
                  <a:cubicBezTo>
                    <a:pt x="5715" y="791"/>
                    <a:pt x="6657" y="487"/>
                    <a:pt x="6657" y="487"/>
                  </a:cubicBezTo>
                  <a:cubicBezTo>
                    <a:pt x="6687" y="335"/>
                    <a:pt x="6718" y="152"/>
                    <a:pt x="67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7"/>
            <p:cNvSpPr/>
            <p:nvPr/>
          </p:nvSpPr>
          <p:spPr>
            <a:xfrm>
              <a:off x="2914250" y="4502250"/>
              <a:ext cx="42600" cy="53200"/>
            </a:xfrm>
            <a:custGeom>
              <a:avLst/>
              <a:gdLst/>
              <a:ahLst/>
              <a:cxnLst/>
              <a:rect l="l" t="t" r="r" b="b"/>
              <a:pathLst>
                <a:path w="1704" h="2128" extrusionOk="0">
                  <a:moveTo>
                    <a:pt x="639" y="0"/>
                  </a:moveTo>
                  <a:lnTo>
                    <a:pt x="1" y="274"/>
                  </a:lnTo>
                  <a:cubicBezTo>
                    <a:pt x="1" y="274"/>
                    <a:pt x="730" y="1277"/>
                    <a:pt x="791" y="2128"/>
                  </a:cubicBezTo>
                  <a:lnTo>
                    <a:pt x="1703" y="2097"/>
                  </a:lnTo>
                  <a:cubicBezTo>
                    <a:pt x="1703" y="2097"/>
                    <a:pt x="1247" y="578"/>
                    <a:pt x="6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7"/>
            <p:cNvSpPr/>
            <p:nvPr/>
          </p:nvSpPr>
          <p:spPr>
            <a:xfrm>
              <a:off x="2882350" y="4514400"/>
              <a:ext cx="35725" cy="41050"/>
            </a:xfrm>
            <a:custGeom>
              <a:avLst/>
              <a:gdLst/>
              <a:ahLst/>
              <a:cxnLst/>
              <a:rect l="l" t="t" r="r" b="b"/>
              <a:pathLst>
                <a:path w="1429" h="1642" extrusionOk="0">
                  <a:moveTo>
                    <a:pt x="608" y="0"/>
                  </a:moveTo>
                  <a:lnTo>
                    <a:pt x="0" y="274"/>
                  </a:lnTo>
                  <a:cubicBezTo>
                    <a:pt x="0" y="274"/>
                    <a:pt x="395" y="791"/>
                    <a:pt x="487" y="1642"/>
                  </a:cubicBezTo>
                  <a:lnTo>
                    <a:pt x="1429" y="1611"/>
                  </a:lnTo>
                  <a:cubicBezTo>
                    <a:pt x="1429" y="1611"/>
                    <a:pt x="1247" y="578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7"/>
            <p:cNvSpPr/>
            <p:nvPr/>
          </p:nvSpPr>
          <p:spPr>
            <a:xfrm>
              <a:off x="3060925" y="4373825"/>
              <a:ext cx="178600" cy="184075"/>
            </a:xfrm>
            <a:custGeom>
              <a:avLst/>
              <a:gdLst/>
              <a:ahLst/>
              <a:cxnLst/>
              <a:rect l="l" t="t" r="r" b="b"/>
              <a:pathLst>
                <a:path w="7144" h="7363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2918"/>
                    <a:pt x="608" y="5593"/>
                    <a:pt x="639" y="5623"/>
                  </a:cubicBezTo>
                  <a:cubicBezTo>
                    <a:pt x="144" y="7089"/>
                    <a:pt x="1007" y="7363"/>
                    <a:pt x="1722" y="7363"/>
                  </a:cubicBezTo>
                  <a:cubicBezTo>
                    <a:pt x="2149" y="7363"/>
                    <a:pt x="2523" y="7265"/>
                    <a:pt x="2523" y="7265"/>
                  </a:cubicBezTo>
                  <a:cubicBezTo>
                    <a:pt x="2523" y="7265"/>
                    <a:pt x="3728" y="7360"/>
                    <a:pt x="4907" y="7360"/>
                  </a:cubicBezTo>
                  <a:cubicBezTo>
                    <a:pt x="6037" y="7360"/>
                    <a:pt x="7143" y="7273"/>
                    <a:pt x="7143" y="6930"/>
                  </a:cubicBezTo>
                  <a:cubicBezTo>
                    <a:pt x="7143" y="6201"/>
                    <a:pt x="3101" y="4955"/>
                    <a:pt x="3101" y="4955"/>
                  </a:cubicBezTo>
                  <a:cubicBezTo>
                    <a:pt x="3374" y="3891"/>
                    <a:pt x="3709" y="2219"/>
                    <a:pt x="4013" y="304"/>
                  </a:cubicBezTo>
                  <a:lnTo>
                    <a:pt x="4013" y="304"/>
                  </a:lnTo>
                  <a:cubicBezTo>
                    <a:pt x="3547" y="439"/>
                    <a:pt x="3078" y="496"/>
                    <a:pt x="2613" y="496"/>
                  </a:cubicBezTo>
                  <a:cubicBezTo>
                    <a:pt x="1711" y="496"/>
                    <a:pt x="823" y="28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7"/>
            <p:cNvSpPr/>
            <p:nvPr/>
          </p:nvSpPr>
          <p:spPr>
            <a:xfrm>
              <a:off x="3057875" y="4282625"/>
              <a:ext cx="117050" cy="103600"/>
            </a:xfrm>
            <a:custGeom>
              <a:avLst/>
              <a:gdLst/>
              <a:ahLst/>
              <a:cxnLst/>
              <a:rect l="l" t="t" r="r" b="b"/>
              <a:pathLst>
                <a:path w="4682" h="4144" extrusionOk="0">
                  <a:moveTo>
                    <a:pt x="4682" y="1"/>
                  </a:moveTo>
                  <a:lnTo>
                    <a:pt x="4682" y="1"/>
                  </a:lnTo>
                  <a:cubicBezTo>
                    <a:pt x="3527" y="274"/>
                    <a:pt x="1186" y="943"/>
                    <a:pt x="1" y="1004"/>
                  </a:cubicBezTo>
                  <a:cubicBezTo>
                    <a:pt x="1" y="1855"/>
                    <a:pt x="31" y="2767"/>
                    <a:pt x="122" y="3648"/>
                  </a:cubicBezTo>
                  <a:cubicBezTo>
                    <a:pt x="945" y="3929"/>
                    <a:pt x="1833" y="4144"/>
                    <a:pt x="2727" y="4144"/>
                  </a:cubicBezTo>
                  <a:cubicBezTo>
                    <a:pt x="3187" y="4144"/>
                    <a:pt x="3649" y="4087"/>
                    <a:pt x="4104" y="3952"/>
                  </a:cubicBezTo>
                  <a:cubicBezTo>
                    <a:pt x="4286" y="2706"/>
                    <a:pt x="4530" y="1369"/>
                    <a:pt x="4682" y="1"/>
                  </a:cubicBezTo>
                  <a:close/>
                </a:path>
              </a:pathLst>
            </a:custGeom>
            <a:solidFill>
              <a:srgbClr val="D8A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7"/>
            <p:cNvSpPr/>
            <p:nvPr/>
          </p:nvSpPr>
          <p:spPr>
            <a:xfrm>
              <a:off x="3070800" y="4541000"/>
              <a:ext cx="168725" cy="19775"/>
            </a:xfrm>
            <a:custGeom>
              <a:avLst/>
              <a:gdLst/>
              <a:ahLst/>
              <a:cxnLst/>
              <a:rect l="l" t="t" r="r" b="b"/>
              <a:pathLst>
                <a:path w="6749" h="791" extrusionOk="0">
                  <a:moveTo>
                    <a:pt x="0" y="0"/>
                  </a:moveTo>
                  <a:cubicBezTo>
                    <a:pt x="0" y="152"/>
                    <a:pt x="61" y="335"/>
                    <a:pt x="92" y="487"/>
                  </a:cubicBezTo>
                  <a:cubicBezTo>
                    <a:pt x="92" y="487"/>
                    <a:pt x="1034" y="791"/>
                    <a:pt x="3557" y="791"/>
                  </a:cubicBezTo>
                  <a:cubicBezTo>
                    <a:pt x="6384" y="791"/>
                    <a:pt x="6748" y="426"/>
                    <a:pt x="6748" y="426"/>
                  </a:cubicBezTo>
                  <a:cubicBezTo>
                    <a:pt x="6748" y="426"/>
                    <a:pt x="6748" y="274"/>
                    <a:pt x="6687" y="91"/>
                  </a:cubicBezTo>
                  <a:cubicBezTo>
                    <a:pt x="5546" y="324"/>
                    <a:pt x="4490" y="410"/>
                    <a:pt x="3547" y="410"/>
                  </a:cubicBezTo>
                  <a:cubicBezTo>
                    <a:pt x="2030" y="410"/>
                    <a:pt x="807" y="188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7"/>
            <p:cNvSpPr/>
            <p:nvPr/>
          </p:nvSpPr>
          <p:spPr>
            <a:xfrm>
              <a:off x="3129300" y="4502250"/>
              <a:ext cx="42600" cy="53200"/>
            </a:xfrm>
            <a:custGeom>
              <a:avLst/>
              <a:gdLst/>
              <a:ahLst/>
              <a:cxnLst/>
              <a:rect l="l" t="t" r="r" b="b"/>
              <a:pathLst>
                <a:path w="1704" h="2128" extrusionOk="0">
                  <a:moveTo>
                    <a:pt x="1065" y="0"/>
                  </a:moveTo>
                  <a:cubicBezTo>
                    <a:pt x="457" y="578"/>
                    <a:pt x="1" y="2097"/>
                    <a:pt x="1" y="2097"/>
                  </a:cubicBezTo>
                  <a:lnTo>
                    <a:pt x="913" y="2128"/>
                  </a:lnTo>
                  <a:cubicBezTo>
                    <a:pt x="974" y="1277"/>
                    <a:pt x="1703" y="274"/>
                    <a:pt x="1703" y="274"/>
                  </a:cubicBezTo>
                  <a:lnTo>
                    <a:pt x="10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7"/>
            <p:cNvSpPr/>
            <p:nvPr/>
          </p:nvSpPr>
          <p:spPr>
            <a:xfrm>
              <a:off x="3168075" y="4514400"/>
              <a:ext cx="35725" cy="41050"/>
            </a:xfrm>
            <a:custGeom>
              <a:avLst/>
              <a:gdLst/>
              <a:ahLst/>
              <a:cxnLst/>
              <a:rect l="l" t="t" r="r" b="b"/>
              <a:pathLst>
                <a:path w="1429" h="1642" extrusionOk="0">
                  <a:moveTo>
                    <a:pt x="821" y="0"/>
                  </a:moveTo>
                  <a:cubicBezTo>
                    <a:pt x="182" y="578"/>
                    <a:pt x="0" y="1611"/>
                    <a:pt x="0" y="1611"/>
                  </a:cubicBezTo>
                  <a:lnTo>
                    <a:pt x="942" y="1642"/>
                  </a:lnTo>
                  <a:cubicBezTo>
                    <a:pt x="1034" y="791"/>
                    <a:pt x="1429" y="274"/>
                    <a:pt x="1429" y="274"/>
                  </a:cubicBezTo>
                  <a:lnTo>
                    <a:pt x="8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7"/>
            <p:cNvSpPr/>
            <p:nvPr/>
          </p:nvSpPr>
          <p:spPr>
            <a:xfrm>
              <a:off x="2820025" y="3946750"/>
              <a:ext cx="446100" cy="432925"/>
            </a:xfrm>
            <a:custGeom>
              <a:avLst/>
              <a:gdLst/>
              <a:ahLst/>
              <a:cxnLst/>
              <a:rect l="l" t="t" r="r" b="b"/>
              <a:pathLst>
                <a:path w="17844" h="17317" extrusionOk="0">
                  <a:moveTo>
                    <a:pt x="4834" y="1"/>
                  </a:moveTo>
                  <a:cubicBezTo>
                    <a:pt x="1794" y="4895"/>
                    <a:pt x="1" y="15138"/>
                    <a:pt x="1" y="15138"/>
                  </a:cubicBezTo>
                  <a:cubicBezTo>
                    <a:pt x="1" y="15138"/>
                    <a:pt x="518" y="15989"/>
                    <a:pt x="1369" y="16263"/>
                  </a:cubicBezTo>
                  <a:cubicBezTo>
                    <a:pt x="2250" y="16506"/>
                    <a:pt x="2584" y="16901"/>
                    <a:pt x="3618" y="17205"/>
                  </a:cubicBezTo>
                  <a:cubicBezTo>
                    <a:pt x="3889" y="17285"/>
                    <a:pt x="4214" y="17316"/>
                    <a:pt x="4564" y="17316"/>
                  </a:cubicBezTo>
                  <a:cubicBezTo>
                    <a:pt x="5547" y="17316"/>
                    <a:pt x="6722" y="17066"/>
                    <a:pt x="7417" y="16931"/>
                  </a:cubicBezTo>
                  <a:cubicBezTo>
                    <a:pt x="8022" y="16795"/>
                    <a:pt x="8714" y="16658"/>
                    <a:pt x="9502" y="16658"/>
                  </a:cubicBezTo>
                  <a:cubicBezTo>
                    <a:pt x="9942" y="16658"/>
                    <a:pt x="10412" y="16701"/>
                    <a:pt x="10913" y="16810"/>
                  </a:cubicBezTo>
                  <a:cubicBezTo>
                    <a:pt x="11467" y="16930"/>
                    <a:pt x="12087" y="16979"/>
                    <a:pt x="12680" y="16979"/>
                  </a:cubicBezTo>
                  <a:cubicBezTo>
                    <a:pt x="13584" y="16979"/>
                    <a:pt x="14424" y="16865"/>
                    <a:pt x="14864" y="16719"/>
                  </a:cubicBezTo>
                  <a:cubicBezTo>
                    <a:pt x="15594" y="16445"/>
                    <a:pt x="17843" y="15837"/>
                    <a:pt x="17843" y="15837"/>
                  </a:cubicBezTo>
                  <a:cubicBezTo>
                    <a:pt x="17843" y="15837"/>
                    <a:pt x="17570" y="12919"/>
                    <a:pt x="16810" y="9272"/>
                  </a:cubicBezTo>
                  <a:cubicBezTo>
                    <a:pt x="15655" y="3679"/>
                    <a:pt x="13679" y="457"/>
                    <a:pt x="13679" y="457"/>
                  </a:cubicBezTo>
                  <a:lnTo>
                    <a:pt x="48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7"/>
            <p:cNvSpPr/>
            <p:nvPr/>
          </p:nvSpPr>
          <p:spPr>
            <a:xfrm>
              <a:off x="2941625" y="3932325"/>
              <a:ext cx="222675" cy="27575"/>
            </a:xfrm>
            <a:custGeom>
              <a:avLst/>
              <a:gdLst/>
              <a:ahLst/>
              <a:cxnLst/>
              <a:rect l="l" t="t" r="r" b="b"/>
              <a:pathLst>
                <a:path w="8907" h="1103" extrusionOk="0">
                  <a:moveTo>
                    <a:pt x="152" y="0"/>
                  </a:moveTo>
                  <a:cubicBezTo>
                    <a:pt x="151" y="0"/>
                    <a:pt x="151" y="1"/>
                    <a:pt x="152" y="1"/>
                  </a:cubicBezTo>
                  <a:lnTo>
                    <a:pt x="152" y="1"/>
                  </a:lnTo>
                  <a:lnTo>
                    <a:pt x="152" y="0"/>
                  </a:lnTo>
                  <a:close/>
                  <a:moveTo>
                    <a:pt x="152" y="1"/>
                  </a:moveTo>
                  <a:lnTo>
                    <a:pt x="0" y="669"/>
                  </a:lnTo>
                  <a:cubicBezTo>
                    <a:pt x="942" y="969"/>
                    <a:pt x="4926" y="1103"/>
                    <a:pt x="7213" y="1103"/>
                  </a:cubicBezTo>
                  <a:cubicBezTo>
                    <a:pt x="8175" y="1103"/>
                    <a:pt x="8836" y="1079"/>
                    <a:pt x="8845" y="1034"/>
                  </a:cubicBezTo>
                  <a:cubicBezTo>
                    <a:pt x="8845" y="882"/>
                    <a:pt x="8906" y="426"/>
                    <a:pt x="8906" y="426"/>
                  </a:cubicBezTo>
                  <a:lnTo>
                    <a:pt x="8906" y="426"/>
                  </a:lnTo>
                  <a:cubicBezTo>
                    <a:pt x="8240" y="450"/>
                    <a:pt x="7598" y="460"/>
                    <a:pt x="6985" y="460"/>
                  </a:cubicBezTo>
                  <a:cubicBezTo>
                    <a:pt x="2970" y="460"/>
                    <a:pt x="200" y="17"/>
                    <a:pt x="152" y="1"/>
                  </a:cubicBezTo>
                  <a:close/>
                </a:path>
              </a:pathLst>
            </a:custGeom>
            <a:solidFill>
              <a:srgbClr val="AF3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57"/>
            <p:cNvSpPr/>
            <p:nvPr/>
          </p:nvSpPr>
          <p:spPr>
            <a:xfrm>
              <a:off x="2969725" y="4070625"/>
              <a:ext cx="126175" cy="173275"/>
            </a:xfrm>
            <a:custGeom>
              <a:avLst/>
              <a:gdLst/>
              <a:ahLst/>
              <a:cxnLst/>
              <a:rect l="l" t="t" r="r" b="b"/>
              <a:pathLst>
                <a:path w="5047" h="6931" fill="none" extrusionOk="0">
                  <a:moveTo>
                    <a:pt x="5046" y="6931"/>
                  </a:moveTo>
                  <a:cubicBezTo>
                    <a:pt x="2432" y="5563"/>
                    <a:pt x="487" y="2888"/>
                    <a:pt x="1" y="0"/>
                  </a:cubicBezTo>
                </a:path>
              </a:pathLst>
            </a:custGeom>
            <a:noFill/>
            <a:ln w="5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57"/>
            <p:cNvSpPr/>
            <p:nvPr/>
          </p:nvSpPr>
          <p:spPr>
            <a:xfrm>
              <a:off x="2928700" y="4150400"/>
              <a:ext cx="63850" cy="166450"/>
            </a:xfrm>
            <a:custGeom>
              <a:avLst/>
              <a:gdLst/>
              <a:ahLst/>
              <a:cxnLst/>
              <a:rect l="l" t="t" r="r" b="b"/>
              <a:pathLst>
                <a:path w="2554" h="6658" fill="none" extrusionOk="0">
                  <a:moveTo>
                    <a:pt x="2554" y="6658"/>
                  </a:moveTo>
                  <a:cubicBezTo>
                    <a:pt x="882" y="4925"/>
                    <a:pt x="0" y="2402"/>
                    <a:pt x="152" y="1"/>
                  </a:cubicBezTo>
                </a:path>
              </a:pathLst>
            </a:custGeom>
            <a:noFill/>
            <a:ln w="53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57"/>
            <p:cNvSpPr/>
            <p:nvPr/>
          </p:nvSpPr>
          <p:spPr>
            <a:xfrm>
              <a:off x="3174900" y="3784150"/>
              <a:ext cx="5350" cy="82850"/>
            </a:xfrm>
            <a:custGeom>
              <a:avLst/>
              <a:gdLst/>
              <a:ahLst/>
              <a:cxnLst/>
              <a:rect l="l" t="t" r="r" b="b"/>
              <a:pathLst>
                <a:path w="214" h="3314" extrusionOk="0">
                  <a:moveTo>
                    <a:pt x="61" y="0"/>
                  </a:moveTo>
                  <a:cubicBezTo>
                    <a:pt x="31" y="0"/>
                    <a:pt x="31" y="31"/>
                    <a:pt x="31" y="31"/>
                  </a:cubicBezTo>
                  <a:cubicBezTo>
                    <a:pt x="31" y="31"/>
                    <a:pt x="153" y="2432"/>
                    <a:pt x="1" y="3222"/>
                  </a:cubicBezTo>
                  <a:cubicBezTo>
                    <a:pt x="1" y="3253"/>
                    <a:pt x="31" y="3313"/>
                    <a:pt x="31" y="3313"/>
                  </a:cubicBezTo>
                  <a:cubicBezTo>
                    <a:pt x="61" y="3313"/>
                    <a:pt x="61" y="3313"/>
                    <a:pt x="61" y="3253"/>
                  </a:cubicBezTo>
                  <a:cubicBezTo>
                    <a:pt x="213" y="2462"/>
                    <a:pt x="92" y="61"/>
                    <a:pt x="92" y="31"/>
                  </a:cubicBezTo>
                  <a:cubicBezTo>
                    <a:pt x="92" y="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57"/>
            <p:cNvSpPr/>
            <p:nvPr/>
          </p:nvSpPr>
          <p:spPr>
            <a:xfrm>
              <a:off x="2932500" y="3784150"/>
              <a:ext cx="5350" cy="82850"/>
            </a:xfrm>
            <a:custGeom>
              <a:avLst/>
              <a:gdLst/>
              <a:ahLst/>
              <a:cxnLst/>
              <a:rect l="l" t="t" r="r" b="b"/>
              <a:pathLst>
                <a:path w="214" h="3314" extrusionOk="0">
                  <a:moveTo>
                    <a:pt x="152" y="0"/>
                  </a:moveTo>
                  <a:cubicBezTo>
                    <a:pt x="152" y="0"/>
                    <a:pt x="92" y="0"/>
                    <a:pt x="92" y="31"/>
                  </a:cubicBezTo>
                  <a:cubicBezTo>
                    <a:pt x="92" y="61"/>
                    <a:pt x="0" y="2462"/>
                    <a:pt x="152" y="3253"/>
                  </a:cubicBezTo>
                  <a:cubicBezTo>
                    <a:pt x="152" y="3313"/>
                    <a:pt x="152" y="3313"/>
                    <a:pt x="183" y="3313"/>
                  </a:cubicBezTo>
                  <a:cubicBezTo>
                    <a:pt x="183" y="3313"/>
                    <a:pt x="213" y="3253"/>
                    <a:pt x="213" y="3222"/>
                  </a:cubicBezTo>
                  <a:cubicBezTo>
                    <a:pt x="61" y="2432"/>
                    <a:pt x="183" y="31"/>
                    <a:pt x="183" y="31"/>
                  </a:cubicBezTo>
                  <a:cubicBezTo>
                    <a:pt x="183" y="31"/>
                    <a:pt x="183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57"/>
            <p:cNvSpPr/>
            <p:nvPr/>
          </p:nvSpPr>
          <p:spPr>
            <a:xfrm>
              <a:off x="2806350" y="3753750"/>
              <a:ext cx="448375" cy="393650"/>
            </a:xfrm>
            <a:custGeom>
              <a:avLst/>
              <a:gdLst/>
              <a:ahLst/>
              <a:cxnLst/>
              <a:rect l="l" t="t" r="r" b="b"/>
              <a:pathLst>
                <a:path w="17935" h="15746" extrusionOk="0">
                  <a:moveTo>
                    <a:pt x="17661" y="0"/>
                  </a:moveTo>
                  <a:cubicBezTo>
                    <a:pt x="17661" y="0"/>
                    <a:pt x="17661" y="0"/>
                    <a:pt x="17661" y="0"/>
                  </a:cubicBezTo>
                  <a:lnTo>
                    <a:pt x="31" y="730"/>
                  </a:lnTo>
                  <a:lnTo>
                    <a:pt x="1" y="15502"/>
                  </a:lnTo>
                  <a:lnTo>
                    <a:pt x="17934" y="15745"/>
                  </a:lnTo>
                  <a:cubicBezTo>
                    <a:pt x="17934" y="15685"/>
                    <a:pt x="17662" y="0"/>
                    <a:pt x="176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57"/>
            <p:cNvSpPr/>
            <p:nvPr/>
          </p:nvSpPr>
          <p:spPr>
            <a:xfrm>
              <a:off x="2845875" y="3811500"/>
              <a:ext cx="169475" cy="270550"/>
            </a:xfrm>
            <a:custGeom>
              <a:avLst/>
              <a:gdLst/>
              <a:ahLst/>
              <a:cxnLst/>
              <a:rect l="l" t="t" r="r" b="b"/>
              <a:pathLst>
                <a:path w="6779" h="10822" extrusionOk="0">
                  <a:moveTo>
                    <a:pt x="5715" y="1"/>
                  </a:moveTo>
                  <a:lnTo>
                    <a:pt x="5320" y="8329"/>
                  </a:lnTo>
                  <a:lnTo>
                    <a:pt x="1672" y="274"/>
                  </a:lnTo>
                  <a:lnTo>
                    <a:pt x="639" y="456"/>
                  </a:lnTo>
                  <a:lnTo>
                    <a:pt x="0" y="10457"/>
                  </a:lnTo>
                  <a:lnTo>
                    <a:pt x="1064" y="10487"/>
                  </a:lnTo>
                  <a:lnTo>
                    <a:pt x="1611" y="2675"/>
                  </a:lnTo>
                  <a:lnTo>
                    <a:pt x="5289" y="10821"/>
                  </a:lnTo>
                  <a:lnTo>
                    <a:pt x="6323" y="10639"/>
                  </a:lnTo>
                  <a:lnTo>
                    <a:pt x="6779" y="31"/>
                  </a:lnTo>
                  <a:lnTo>
                    <a:pt x="571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57"/>
            <p:cNvSpPr/>
            <p:nvPr/>
          </p:nvSpPr>
          <p:spPr>
            <a:xfrm>
              <a:off x="3027475" y="3807700"/>
              <a:ext cx="183175" cy="272075"/>
            </a:xfrm>
            <a:custGeom>
              <a:avLst/>
              <a:gdLst/>
              <a:ahLst/>
              <a:cxnLst/>
              <a:rect l="l" t="t" r="r" b="b"/>
              <a:pathLst>
                <a:path w="7327" h="10883" extrusionOk="0">
                  <a:moveTo>
                    <a:pt x="3648" y="1004"/>
                  </a:moveTo>
                  <a:cubicBezTo>
                    <a:pt x="5077" y="1004"/>
                    <a:pt x="6293" y="3040"/>
                    <a:pt x="6293" y="5441"/>
                  </a:cubicBezTo>
                  <a:cubicBezTo>
                    <a:pt x="6293" y="7873"/>
                    <a:pt x="5077" y="9879"/>
                    <a:pt x="3648" y="9879"/>
                  </a:cubicBezTo>
                  <a:cubicBezTo>
                    <a:pt x="2189" y="9879"/>
                    <a:pt x="974" y="7843"/>
                    <a:pt x="974" y="5441"/>
                  </a:cubicBezTo>
                  <a:cubicBezTo>
                    <a:pt x="974" y="3010"/>
                    <a:pt x="2189" y="1004"/>
                    <a:pt x="3648" y="1004"/>
                  </a:cubicBezTo>
                  <a:close/>
                  <a:moveTo>
                    <a:pt x="3648" y="1"/>
                  </a:moveTo>
                  <a:cubicBezTo>
                    <a:pt x="1581" y="1"/>
                    <a:pt x="1" y="2402"/>
                    <a:pt x="1" y="5441"/>
                  </a:cubicBezTo>
                  <a:cubicBezTo>
                    <a:pt x="1" y="8481"/>
                    <a:pt x="1581" y="10882"/>
                    <a:pt x="3648" y="10882"/>
                  </a:cubicBezTo>
                  <a:cubicBezTo>
                    <a:pt x="5685" y="10882"/>
                    <a:pt x="7326" y="8481"/>
                    <a:pt x="7296" y="5441"/>
                  </a:cubicBezTo>
                  <a:cubicBezTo>
                    <a:pt x="7296" y="2402"/>
                    <a:pt x="5685" y="1"/>
                    <a:pt x="36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57"/>
            <p:cNvSpPr/>
            <p:nvPr/>
          </p:nvSpPr>
          <p:spPr>
            <a:xfrm>
              <a:off x="3215325" y="3901925"/>
              <a:ext cx="62200" cy="82250"/>
            </a:xfrm>
            <a:custGeom>
              <a:avLst/>
              <a:gdLst/>
              <a:ahLst/>
              <a:cxnLst/>
              <a:rect l="l" t="t" r="r" b="b"/>
              <a:pathLst>
                <a:path w="2488" h="3290" extrusionOk="0">
                  <a:moveTo>
                    <a:pt x="1454" y="1"/>
                  </a:moveTo>
                  <a:cubicBezTo>
                    <a:pt x="1210" y="61"/>
                    <a:pt x="1332" y="426"/>
                    <a:pt x="1454" y="730"/>
                  </a:cubicBezTo>
                  <a:cubicBezTo>
                    <a:pt x="1252" y="692"/>
                    <a:pt x="1040" y="670"/>
                    <a:pt x="859" y="670"/>
                  </a:cubicBezTo>
                  <a:cubicBezTo>
                    <a:pt x="603" y="670"/>
                    <a:pt x="408" y="714"/>
                    <a:pt x="390" y="821"/>
                  </a:cubicBezTo>
                  <a:cubicBezTo>
                    <a:pt x="359" y="1186"/>
                    <a:pt x="1180" y="1490"/>
                    <a:pt x="1180" y="1490"/>
                  </a:cubicBezTo>
                  <a:cubicBezTo>
                    <a:pt x="1180" y="1490"/>
                    <a:pt x="985" y="1466"/>
                    <a:pt x="758" y="1466"/>
                  </a:cubicBezTo>
                  <a:cubicBezTo>
                    <a:pt x="416" y="1466"/>
                    <a:pt x="1" y="1520"/>
                    <a:pt x="55" y="1794"/>
                  </a:cubicBezTo>
                  <a:cubicBezTo>
                    <a:pt x="86" y="2037"/>
                    <a:pt x="1271" y="2037"/>
                    <a:pt x="1271" y="2037"/>
                  </a:cubicBezTo>
                  <a:cubicBezTo>
                    <a:pt x="1271" y="2037"/>
                    <a:pt x="86" y="2189"/>
                    <a:pt x="116" y="2463"/>
                  </a:cubicBezTo>
                  <a:cubicBezTo>
                    <a:pt x="130" y="2601"/>
                    <a:pt x="370" y="2639"/>
                    <a:pt x="627" y="2639"/>
                  </a:cubicBezTo>
                  <a:cubicBezTo>
                    <a:pt x="937" y="2639"/>
                    <a:pt x="1271" y="2584"/>
                    <a:pt x="1271" y="2584"/>
                  </a:cubicBezTo>
                  <a:lnTo>
                    <a:pt x="1271" y="2584"/>
                  </a:lnTo>
                  <a:cubicBezTo>
                    <a:pt x="1271" y="2584"/>
                    <a:pt x="390" y="2797"/>
                    <a:pt x="451" y="3101"/>
                  </a:cubicBezTo>
                  <a:cubicBezTo>
                    <a:pt x="495" y="3211"/>
                    <a:pt x="778" y="3289"/>
                    <a:pt x="1151" y="3289"/>
                  </a:cubicBezTo>
                  <a:cubicBezTo>
                    <a:pt x="1292" y="3289"/>
                    <a:pt x="1447" y="3278"/>
                    <a:pt x="1606" y="3253"/>
                  </a:cubicBezTo>
                  <a:cubicBezTo>
                    <a:pt x="2183" y="3192"/>
                    <a:pt x="2487" y="1277"/>
                    <a:pt x="2183" y="1064"/>
                  </a:cubicBezTo>
                  <a:cubicBezTo>
                    <a:pt x="2062" y="761"/>
                    <a:pt x="1758" y="31"/>
                    <a:pt x="14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57"/>
            <p:cNvSpPr/>
            <p:nvPr/>
          </p:nvSpPr>
          <p:spPr>
            <a:xfrm>
              <a:off x="2782050" y="3855575"/>
              <a:ext cx="62175" cy="82250"/>
            </a:xfrm>
            <a:custGeom>
              <a:avLst/>
              <a:gdLst/>
              <a:ahLst/>
              <a:cxnLst/>
              <a:rect l="l" t="t" r="r" b="b"/>
              <a:pathLst>
                <a:path w="2487" h="3290" extrusionOk="0">
                  <a:moveTo>
                    <a:pt x="1033" y="0"/>
                  </a:moveTo>
                  <a:cubicBezTo>
                    <a:pt x="730" y="31"/>
                    <a:pt x="426" y="760"/>
                    <a:pt x="304" y="1064"/>
                  </a:cubicBezTo>
                  <a:cubicBezTo>
                    <a:pt x="0" y="1277"/>
                    <a:pt x="304" y="3192"/>
                    <a:pt x="882" y="3253"/>
                  </a:cubicBezTo>
                  <a:cubicBezTo>
                    <a:pt x="1040" y="3278"/>
                    <a:pt x="1195" y="3289"/>
                    <a:pt x="1336" y="3289"/>
                  </a:cubicBezTo>
                  <a:cubicBezTo>
                    <a:pt x="1709" y="3289"/>
                    <a:pt x="1992" y="3211"/>
                    <a:pt x="2037" y="3101"/>
                  </a:cubicBezTo>
                  <a:cubicBezTo>
                    <a:pt x="2097" y="2797"/>
                    <a:pt x="1216" y="2584"/>
                    <a:pt x="1216" y="2584"/>
                  </a:cubicBezTo>
                  <a:lnTo>
                    <a:pt x="1216" y="2584"/>
                  </a:lnTo>
                  <a:cubicBezTo>
                    <a:pt x="1216" y="2584"/>
                    <a:pt x="1542" y="2638"/>
                    <a:pt x="1847" y="2638"/>
                  </a:cubicBezTo>
                  <a:cubicBezTo>
                    <a:pt x="2102" y="2638"/>
                    <a:pt x="2343" y="2601"/>
                    <a:pt x="2371" y="2463"/>
                  </a:cubicBezTo>
                  <a:cubicBezTo>
                    <a:pt x="2401" y="2189"/>
                    <a:pt x="1216" y="2037"/>
                    <a:pt x="1216" y="2037"/>
                  </a:cubicBezTo>
                  <a:cubicBezTo>
                    <a:pt x="1216" y="2037"/>
                    <a:pt x="2401" y="2037"/>
                    <a:pt x="2432" y="1763"/>
                  </a:cubicBezTo>
                  <a:cubicBezTo>
                    <a:pt x="2486" y="1490"/>
                    <a:pt x="2071" y="1435"/>
                    <a:pt x="1729" y="1435"/>
                  </a:cubicBezTo>
                  <a:cubicBezTo>
                    <a:pt x="1502" y="1435"/>
                    <a:pt x="1307" y="1459"/>
                    <a:pt x="1307" y="1459"/>
                  </a:cubicBezTo>
                  <a:cubicBezTo>
                    <a:pt x="1307" y="1459"/>
                    <a:pt x="2128" y="1156"/>
                    <a:pt x="2097" y="821"/>
                  </a:cubicBezTo>
                  <a:cubicBezTo>
                    <a:pt x="2078" y="706"/>
                    <a:pt x="1851" y="663"/>
                    <a:pt x="1564" y="663"/>
                  </a:cubicBezTo>
                  <a:cubicBezTo>
                    <a:pt x="1398" y="663"/>
                    <a:pt x="1212" y="677"/>
                    <a:pt x="1033" y="700"/>
                  </a:cubicBezTo>
                  <a:cubicBezTo>
                    <a:pt x="1155" y="396"/>
                    <a:pt x="1277" y="61"/>
                    <a:pt x="10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9" name="Google Shape;1849;p57"/>
          <p:cNvSpPr txBox="1">
            <a:spLocks noGrp="1"/>
          </p:cNvSpPr>
          <p:nvPr>
            <p:ph type="subTitle" idx="1"/>
          </p:nvPr>
        </p:nvSpPr>
        <p:spPr>
          <a:xfrm>
            <a:off x="3719100" y="1294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Google Shape;1854;p58"/>
          <p:cNvSpPr txBox="1">
            <a:spLocks noGrp="1"/>
          </p:cNvSpPr>
          <p:nvPr>
            <p:ph type="title"/>
          </p:nvPr>
        </p:nvSpPr>
        <p:spPr>
          <a:xfrm>
            <a:off x="4176401" y="535650"/>
            <a:ext cx="4485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DEVELOP SOLUTIONS</a:t>
            </a:r>
            <a:endParaRPr sz="3900"/>
          </a:p>
        </p:txBody>
      </p:sp>
      <p:sp>
        <p:nvSpPr>
          <p:cNvPr id="1855" name="Google Shape;1855;p58"/>
          <p:cNvSpPr txBox="1">
            <a:spLocks noGrp="1"/>
          </p:cNvSpPr>
          <p:nvPr>
            <p:ph type="title" idx="2"/>
          </p:nvPr>
        </p:nvSpPr>
        <p:spPr>
          <a:xfrm>
            <a:off x="1981912" y="14164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1856" name="Google Shape;1856;p58"/>
          <p:cNvSpPr txBox="1">
            <a:spLocks noGrp="1"/>
          </p:cNvSpPr>
          <p:nvPr>
            <p:ph type="subTitle" idx="1"/>
          </p:nvPr>
        </p:nvSpPr>
        <p:spPr>
          <a:xfrm>
            <a:off x="4100100" y="2491400"/>
            <a:ext cx="4677300" cy="124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Policies we want in our school building that will attempt to deal with bullying: 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See Something, Say Something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Stinger Sadness Support Squad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Hall Monitors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Numerous Posters in Hallways for students to reach out for help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Kick Bullies Out of School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Extra Homework for Bullies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7" name="Google Shape;1857;p58"/>
          <p:cNvSpPr txBox="1">
            <a:spLocks noGrp="1"/>
          </p:cNvSpPr>
          <p:nvPr>
            <p:ph type="subTitle" idx="1"/>
          </p:nvPr>
        </p:nvSpPr>
        <p:spPr>
          <a:xfrm>
            <a:off x="2042700" y="1294450"/>
            <a:ext cx="30462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  <p:grpSp>
        <p:nvGrpSpPr>
          <p:cNvPr id="1858" name="Google Shape;1858;p58"/>
          <p:cNvGrpSpPr/>
          <p:nvPr/>
        </p:nvGrpSpPr>
        <p:grpSpPr>
          <a:xfrm>
            <a:off x="611333" y="535661"/>
            <a:ext cx="1620882" cy="3268146"/>
            <a:chOff x="1180563" y="1657450"/>
            <a:chExt cx="1402511" cy="2855772"/>
          </a:xfrm>
        </p:grpSpPr>
        <p:sp>
          <p:nvSpPr>
            <p:cNvPr id="1859" name="Google Shape;1859;p58"/>
            <p:cNvSpPr/>
            <p:nvPr/>
          </p:nvSpPr>
          <p:spPr>
            <a:xfrm flipH="1">
              <a:off x="1180563" y="4299022"/>
              <a:ext cx="1179300" cy="2142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58"/>
            <p:cNvSpPr/>
            <p:nvPr/>
          </p:nvSpPr>
          <p:spPr>
            <a:xfrm>
              <a:off x="1365363" y="2598902"/>
              <a:ext cx="645397" cy="585525"/>
            </a:xfrm>
            <a:custGeom>
              <a:avLst/>
              <a:gdLst/>
              <a:ahLst/>
              <a:cxnLst/>
              <a:rect l="l" t="t" r="r" b="b"/>
              <a:pathLst>
                <a:path w="36780" h="33368" extrusionOk="0">
                  <a:moveTo>
                    <a:pt x="13039" y="0"/>
                  </a:moveTo>
                  <a:cubicBezTo>
                    <a:pt x="12248" y="0"/>
                    <a:pt x="11440" y="66"/>
                    <a:pt x="10609" y="212"/>
                  </a:cubicBezTo>
                  <a:cubicBezTo>
                    <a:pt x="6262" y="1002"/>
                    <a:pt x="2189" y="4710"/>
                    <a:pt x="3648" y="9513"/>
                  </a:cubicBezTo>
                  <a:cubicBezTo>
                    <a:pt x="5654" y="15896"/>
                    <a:pt x="3648" y="21732"/>
                    <a:pt x="761" y="27598"/>
                  </a:cubicBezTo>
                  <a:cubicBezTo>
                    <a:pt x="1" y="29027"/>
                    <a:pt x="122" y="30820"/>
                    <a:pt x="821" y="32583"/>
                  </a:cubicBezTo>
                  <a:cubicBezTo>
                    <a:pt x="1581" y="32710"/>
                    <a:pt x="2404" y="32773"/>
                    <a:pt x="3273" y="32773"/>
                  </a:cubicBezTo>
                  <a:cubicBezTo>
                    <a:pt x="3447" y="32773"/>
                    <a:pt x="3623" y="32770"/>
                    <a:pt x="3800" y="32765"/>
                  </a:cubicBezTo>
                  <a:lnTo>
                    <a:pt x="4621" y="28024"/>
                  </a:lnTo>
                  <a:lnTo>
                    <a:pt x="5958" y="32796"/>
                  </a:lnTo>
                  <a:cubicBezTo>
                    <a:pt x="5958" y="32796"/>
                    <a:pt x="7056" y="33367"/>
                    <a:pt x="10314" y="33367"/>
                  </a:cubicBezTo>
                  <a:cubicBezTo>
                    <a:pt x="12421" y="33367"/>
                    <a:pt x="15433" y="33128"/>
                    <a:pt x="19636" y="32340"/>
                  </a:cubicBezTo>
                  <a:cubicBezTo>
                    <a:pt x="30366" y="30334"/>
                    <a:pt x="32190" y="31914"/>
                    <a:pt x="33010" y="30303"/>
                  </a:cubicBezTo>
                  <a:cubicBezTo>
                    <a:pt x="33861" y="28662"/>
                    <a:pt x="31947" y="22614"/>
                    <a:pt x="31947" y="22613"/>
                  </a:cubicBezTo>
                  <a:lnTo>
                    <a:pt x="31947" y="22613"/>
                  </a:lnTo>
                  <a:lnTo>
                    <a:pt x="36172" y="30486"/>
                  </a:lnTo>
                  <a:cubicBezTo>
                    <a:pt x="36780" y="28024"/>
                    <a:pt x="36749" y="25470"/>
                    <a:pt x="35746" y="23069"/>
                  </a:cubicBezTo>
                  <a:cubicBezTo>
                    <a:pt x="34895" y="20668"/>
                    <a:pt x="32555" y="18814"/>
                    <a:pt x="31703" y="16686"/>
                  </a:cubicBezTo>
                  <a:cubicBezTo>
                    <a:pt x="30244" y="13495"/>
                    <a:pt x="33436" y="10030"/>
                    <a:pt x="31703" y="7112"/>
                  </a:cubicBezTo>
                  <a:cubicBezTo>
                    <a:pt x="30822" y="5531"/>
                    <a:pt x="28512" y="4984"/>
                    <a:pt x="26779" y="4467"/>
                  </a:cubicBezTo>
                  <a:cubicBezTo>
                    <a:pt x="22292" y="2630"/>
                    <a:pt x="18031" y="0"/>
                    <a:pt x="13039" y="0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58"/>
            <p:cNvSpPr/>
            <p:nvPr/>
          </p:nvSpPr>
          <p:spPr>
            <a:xfrm>
              <a:off x="1365363" y="3052256"/>
              <a:ext cx="180301" cy="244823"/>
            </a:xfrm>
            <a:custGeom>
              <a:avLst/>
              <a:gdLst/>
              <a:ahLst/>
              <a:cxnLst/>
              <a:rect l="l" t="t" r="r" b="b"/>
              <a:pathLst>
                <a:path w="10275" h="13952" extrusionOk="0">
                  <a:moveTo>
                    <a:pt x="5138" y="0"/>
                  </a:moveTo>
                  <a:cubicBezTo>
                    <a:pt x="3983" y="1155"/>
                    <a:pt x="2098" y="2979"/>
                    <a:pt x="1" y="9362"/>
                  </a:cubicBezTo>
                  <a:cubicBezTo>
                    <a:pt x="2432" y="11186"/>
                    <a:pt x="5107" y="12766"/>
                    <a:pt x="7934" y="13952"/>
                  </a:cubicBezTo>
                  <a:cubicBezTo>
                    <a:pt x="9089" y="10973"/>
                    <a:pt x="9970" y="8663"/>
                    <a:pt x="10274" y="7751"/>
                  </a:cubicBezTo>
                  <a:lnTo>
                    <a:pt x="5138" y="0"/>
                  </a:lnTo>
                  <a:close/>
                </a:path>
              </a:pathLst>
            </a:custGeom>
            <a:solidFill>
              <a:srgbClr val="F78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58"/>
            <p:cNvSpPr/>
            <p:nvPr/>
          </p:nvSpPr>
          <p:spPr>
            <a:xfrm>
              <a:off x="1240016" y="3216541"/>
              <a:ext cx="264564" cy="585700"/>
            </a:xfrm>
            <a:custGeom>
              <a:avLst/>
              <a:gdLst/>
              <a:ahLst/>
              <a:cxnLst/>
              <a:rect l="l" t="t" r="r" b="b"/>
              <a:pathLst>
                <a:path w="15077" h="33378" extrusionOk="0">
                  <a:moveTo>
                    <a:pt x="7144" y="0"/>
                  </a:moveTo>
                  <a:cubicBezTo>
                    <a:pt x="6840" y="973"/>
                    <a:pt x="6505" y="2037"/>
                    <a:pt x="6201" y="3222"/>
                  </a:cubicBezTo>
                  <a:cubicBezTo>
                    <a:pt x="3587" y="10365"/>
                    <a:pt x="2220" y="25198"/>
                    <a:pt x="2220" y="25198"/>
                  </a:cubicBezTo>
                  <a:cubicBezTo>
                    <a:pt x="1399" y="27083"/>
                    <a:pt x="1" y="31156"/>
                    <a:pt x="609" y="31490"/>
                  </a:cubicBezTo>
                  <a:cubicBezTo>
                    <a:pt x="641" y="31506"/>
                    <a:pt x="674" y="31513"/>
                    <a:pt x="710" y="31513"/>
                  </a:cubicBezTo>
                  <a:cubicBezTo>
                    <a:pt x="1344" y="31513"/>
                    <a:pt x="2462" y="29059"/>
                    <a:pt x="2463" y="29058"/>
                  </a:cubicBezTo>
                  <a:lnTo>
                    <a:pt x="2463" y="29058"/>
                  </a:lnTo>
                  <a:cubicBezTo>
                    <a:pt x="2462" y="29059"/>
                    <a:pt x="1217" y="32493"/>
                    <a:pt x="1824" y="32736"/>
                  </a:cubicBezTo>
                  <a:cubicBezTo>
                    <a:pt x="1847" y="32746"/>
                    <a:pt x="1870" y="32751"/>
                    <a:pt x="1893" y="32751"/>
                  </a:cubicBezTo>
                  <a:cubicBezTo>
                    <a:pt x="2517" y="32751"/>
                    <a:pt x="3618" y="29393"/>
                    <a:pt x="3618" y="29393"/>
                  </a:cubicBezTo>
                  <a:lnTo>
                    <a:pt x="3618" y="29393"/>
                  </a:lnTo>
                  <a:cubicBezTo>
                    <a:pt x="3618" y="29393"/>
                    <a:pt x="2736" y="33101"/>
                    <a:pt x="3314" y="33344"/>
                  </a:cubicBezTo>
                  <a:cubicBezTo>
                    <a:pt x="3362" y="33366"/>
                    <a:pt x="3409" y="33377"/>
                    <a:pt x="3454" y="33377"/>
                  </a:cubicBezTo>
                  <a:cubicBezTo>
                    <a:pt x="4342" y="33377"/>
                    <a:pt x="4864" y="29393"/>
                    <a:pt x="4864" y="29393"/>
                  </a:cubicBezTo>
                  <a:lnTo>
                    <a:pt x="4864" y="29393"/>
                  </a:lnTo>
                  <a:cubicBezTo>
                    <a:pt x="4864" y="29393"/>
                    <a:pt x="4834" y="32979"/>
                    <a:pt x="5594" y="33101"/>
                  </a:cubicBezTo>
                  <a:cubicBezTo>
                    <a:pt x="5601" y="33102"/>
                    <a:pt x="5609" y="33102"/>
                    <a:pt x="5616" y="33102"/>
                  </a:cubicBezTo>
                  <a:cubicBezTo>
                    <a:pt x="6383" y="33102"/>
                    <a:pt x="6353" y="28572"/>
                    <a:pt x="6353" y="28572"/>
                  </a:cubicBezTo>
                  <a:lnTo>
                    <a:pt x="6353" y="28572"/>
                  </a:lnTo>
                  <a:cubicBezTo>
                    <a:pt x="6354" y="28572"/>
                    <a:pt x="6808" y="29980"/>
                    <a:pt x="7334" y="29980"/>
                  </a:cubicBezTo>
                  <a:cubicBezTo>
                    <a:pt x="7431" y="29980"/>
                    <a:pt x="7531" y="29932"/>
                    <a:pt x="7630" y="29818"/>
                  </a:cubicBezTo>
                  <a:cubicBezTo>
                    <a:pt x="8268" y="29089"/>
                    <a:pt x="7022" y="25715"/>
                    <a:pt x="7022" y="25715"/>
                  </a:cubicBezTo>
                  <a:cubicBezTo>
                    <a:pt x="7022" y="25715"/>
                    <a:pt x="12007" y="12827"/>
                    <a:pt x="15077" y="4590"/>
                  </a:cubicBezTo>
                  <a:cubicBezTo>
                    <a:pt x="12281" y="3404"/>
                    <a:pt x="9606" y="1824"/>
                    <a:pt x="7144" y="0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58"/>
            <p:cNvSpPr/>
            <p:nvPr/>
          </p:nvSpPr>
          <p:spPr>
            <a:xfrm>
              <a:off x="1810752" y="3079982"/>
              <a:ext cx="164280" cy="240576"/>
            </a:xfrm>
            <a:custGeom>
              <a:avLst/>
              <a:gdLst/>
              <a:ahLst/>
              <a:cxnLst/>
              <a:rect l="l" t="t" r="r" b="b"/>
              <a:pathLst>
                <a:path w="9362" h="13710" extrusionOk="0">
                  <a:moveTo>
                    <a:pt x="8146" y="1"/>
                  </a:moveTo>
                  <a:cubicBezTo>
                    <a:pt x="7994" y="3040"/>
                    <a:pt x="1064" y="6992"/>
                    <a:pt x="0" y="9727"/>
                  </a:cubicBezTo>
                  <a:cubicBezTo>
                    <a:pt x="578" y="11338"/>
                    <a:pt x="1246" y="12676"/>
                    <a:pt x="1976" y="13709"/>
                  </a:cubicBezTo>
                  <a:cubicBezTo>
                    <a:pt x="5198" y="11733"/>
                    <a:pt x="7629" y="8846"/>
                    <a:pt x="9362" y="5502"/>
                  </a:cubicBezTo>
                  <a:cubicBezTo>
                    <a:pt x="8906" y="3405"/>
                    <a:pt x="8146" y="92"/>
                    <a:pt x="8146" y="1"/>
                  </a:cubicBezTo>
                  <a:close/>
                </a:path>
              </a:pathLst>
            </a:custGeom>
            <a:solidFill>
              <a:srgbClr val="F78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58"/>
            <p:cNvSpPr/>
            <p:nvPr/>
          </p:nvSpPr>
          <p:spPr>
            <a:xfrm>
              <a:off x="1847024" y="2983836"/>
              <a:ext cx="363760" cy="404119"/>
            </a:xfrm>
            <a:custGeom>
              <a:avLst/>
              <a:gdLst/>
              <a:ahLst/>
              <a:cxnLst/>
              <a:rect l="l" t="t" r="r" b="b"/>
              <a:pathLst>
                <a:path w="20730" h="23030" extrusionOk="0">
                  <a:moveTo>
                    <a:pt x="16769" y="1"/>
                  </a:moveTo>
                  <a:cubicBezTo>
                    <a:pt x="16718" y="1"/>
                    <a:pt x="16660" y="13"/>
                    <a:pt x="16596" y="39"/>
                  </a:cubicBezTo>
                  <a:cubicBezTo>
                    <a:pt x="15745" y="373"/>
                    <a:pt x="15441" y="3808"/>
                    <a:pt x="15441" y="3808"/>
                  </a:cubicBezTo>
                  <a:cubicBezTo>
                    <a:pt x="15441" y="3808"/>
                    <a:pt x="13769" y="5571"/>
                    <a:pt x="12462" y="7395"/>
                  </a:cubicBezTo>
                  <a:lnTo>
                    <a:pt x="7690" y="12653"/>
                  </a:lnTo>
                  <a:cubicBezTo>
                    <a:pt x="7690" y="12653"/>
                    <a:pt x="7538" y="11954"/>
                    <a:pt x="7325" y="11012"/>
                  </a:cubicBezTo>
                  <a:cubicBezTo>
                    <a:pt x="5623" y="14355"/>
                    <a:pt x="3192" y="17243"/>
                    <a:pt x="0" y="19249"/>
                  </a:cubicBezTo>
                  <a:cubicBezTo>
                    <a:pt x="1957" y="22062"/>
                    <a:pt x="4414" y="23030"/>
                    <a:pt x="6639" y="23030"/>
                  </a:cubicBezTo>
                  <a:cubicBezTo>
                    <a:pt x="8838" y="23030"/>
                    <a:pt x="10812" y="22085"/>
                    <a:pt x="11854" y="21042"/>
                  </a:cubicBezTo>
                  <a:cubicBezTo>
                    <a:pt x="16778" y="16149"/>
                    <a:pt x="18754" y="7790"/>
                    <a:pt x="18754" y="7790"/>
                  </a:cubicBezTo>
                  <a:lnTo>
                    <a:pt x="18633" y="7699"/>
                  </a:lnTo>
                  <a:cubicBezTo>
                    <a:pt x="19058" y="6878"/>
                    <a:pt x="19332" y="6270"/>
                    <a:pt x="19332" y="6270"/>
                  </a:cubicBezTo>
                  <a:cubicBezTo>
                    <a:pt x="20730" y="4993"/>
                    <a:pt x="20669" y="2835"/>
                    <a:pt x="20669" y="2835"/>
                  </a:cubicBezTo>
                  <a:lnTo>
                    <a:pt x="19818" y="2075"/>
                  </a:lnTo>
                  <a:lnTo>
                    <a:pt x="18754" y="1559"/>
                  </a:lnTo>
                  <a:lnTo>
                    <a:pt x="17174" y="1680"/>
                  </a:lnTo>
                  <a:cubicBezTo>
                    <a:pt x="17174" y="1680"/>
                    <a:pt x="17380" y="1"/>
                    <a:pt x="16769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58"/>
            <p:cNvSpPr/>
            <p:nvPr/>
          </p:nvSpPr>
          <p:spPr>
            <a:xfrm>
              <a:off x="1930220" y="2559946"/>
              <a:ext cx="178704" cy="555782"/>
            </a:xfrm>
            <a:custGeom>
              <a:avLst/>
              <a:gdLst/>
              <a:ahLst/>
              <a:cxnLst/>
              <a:rect l="l" t="t" r="r" b="b"/>
              <a:pathLst>
                <a:path w="10184" h="31673" extrusionOk="0">
                  <a:moveTo>
                    <a:pt x="1" y="0"/>
                  </a:moveTo>
                  <a:cubicBezTo>
                    <a:pt x="92" y="1824"/>
                    <a:pt x="1673" y="3252"/>
                    <a:pt x="3132" y="4651"/>
                  </a:cubicBezTo>
                  <a:cubicBezTo>
                    <a:pt x="3648" y="5107"/>
                    <a:pt x="4135" y="5562"/>
                    <a:pt x="4591" y="6079"/>
                  </a:cubicBezTo>
                  <a:cubicBezTo>
                    <a:pt x="6870" y="8541"/>
                    <a:pt x="7843" y="11702"/>
                    <a:pt x="7296" y="14742"/>
                  </a:cubicBezTo>
                  <a:cubicBezTo>
                    <a:pt x="7174" y="15289"/>
                    <a:pt x="6992" y="15897"/>
                    <a:pt x="6840" y="16475"/>
                  </a:cubicBezTo>
                  <a:cubicBezTo>
                    <a:pt x="6505" y="17690"/>
                    <a:pt x="6141" y="18906"/>
                    <a:pt x="6293" y="20152"/>
                  </a:cubicBezTo>
                  <a:cubicBezTo>
                    <a:pt x="6505" y="21581"/>
                    <a:pt x="7326" y="22858"/>
                    <a:pt x="8116" y="24104"/>
                  </a:cubicBezTo>
                  <a:cubicBezTo>
                    <a:pt x="8876" y="25259"/>
                    <a:pt x="9727" y="26596"/>
                    <a:pt x="9879" y="27994"/>
                  </a:cubicBezTo>
                  <a:cubicBezTo>
                    <a:pt x="10001" y="29271"/>
                    <a:pt x="9423" y="30852"/>
                    <a:pt x="7873" y="31520"/>
                  </a:cubicBezTo>
                  <a:lnTo>
                    <a:pt x="7934" y="31672"/>
                  </a:lnTo>
                  <a:cubicBezTo>
                    <a:pt x="9575" y="31004"/>
                    <a:pt x="10183" y="29332"/>
                    <a:pt x="9971" y="28025"/>
                  </a:cubicBezTo>
                  <a:cubicBezTo>
                    <a:pt x="9819" y="26596"/>
                    <a:pt x="8998" y="25259"/>
                    <a:pt x="8238" y="24073"/>
                  </a:cubicBezTo>
                  <a:cubicBezTo>
                    <a:pt x="7448" y="22858"/>
                    <a:pt x="6627" y="21581"/>
                    <a:pt x="6445" y="20213"/>
                  </a:cubicBezTo>
                  <a:cubicBezTo>
                    <a:pt x="6293" y="18997"/>
                    <a:pt x="6627" y="17721"/>
                    <a:pt x="6992" y="16566"/>
                  </a:cubicBezTo>
                  <a:cubicBezTo>
                    <a:pt x="7174" y="15988"/>
                    <a:pt x="7326" y="15411"/>
                    <a:pt x="7448" y="14803"/>
                  </a:cubicBezTo>
                  <a:cubicBezTo>
                    <a:pt x="7995" y="11733"/>
                    <a:pt x="7022" y="8541"/>
                    <a:pt x="4712" y="6018"/>
                  </a:cubicBezTo>
                  <a:cubicBezTo>
                    <a:pt x="4287" y="5532"/>
                    <a:pt x="3739" y="5046"/>
                    <a:pt x="3253" y="4590"/>
                  </a:cubicBezTo>
                  <a:cubicBezTo>
                    <a:pt x="1764" y="3222"/>
                    <a:pt x="244" y="1763"/>
                    <a:pt x="183" y="0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58"/>
            <p:cNvSpPr/>
            <p:nvPr/>
          </p:nvSpPr>
          <p:spPr>
            <a:xfrm>
              <a:off x="1240560" y="2529009"/>
              <a:ext cx="868864" cy="640589"/>
            </a:xfrm>
            <a:custGeom>
              <a:avLst/>
              <a:gdLst/>
              <a:ahLst/>
              <a:cxnLst/>
              <a:rect l="l" t="t" r="r" b="b"/>
              <a:pathLst>
                <a:path w="49515" h="36506" extrusionOk="0">
                  <a:moveTo>
                    <a:pt x="11398" y="0"/>
                  </a:moveTo>
                  <a:cubicBezTo>
                    <a:pt x="11398" y="0"/>
                    <a:pt x="10426" y="4256"/>
                    <a:pt x="8511" y="6414"/>
                  </a:cubicBezTo>
                  <a:cubicBezTo>
                    <a:pt x="6626" y="8602"/>
                    <a:pt x="3587" y="10183"/>
                    <a:pt x="5015" y="14985"/>
                  </a:cubicBezTo>
                  <a:cubicBezTo>
                    <a:pt x="6231" y="18937"/>
                    <a:pt x="3252" y="22645"/>
                    <a:pt x="1611" y="24742"/>
                  </a:cubicBezTo>
                  <a:cubicBezTo>
                    <a:pt x="0" y="26839"/>
                    <a:pt x="608" y="29058"/>
                    <a:pt x="2401" y="34226"/>
                  </a:cubicBezTo>
                  <a:cubicBezTo>
                    <a:pt x="2401" y="34226"/>
                    <a:pt x="3708" y="34985"/>
                    <a:pt x="4772" y="35533"/>
                  </a:cubicBezTo>
                  <a:lnTo>
                    <a:pt x="5228" y="33314"/>
                  </a:lnTo>
                  <a:cubicBezTo>
                    <a:pt x="5623" y="33466"/>
                    <a:pt x="5897" y="36019"/>
                    <a:pt x="6383" y="36171"/>
                  </a:cubicBezTo>
                  <a:cubicBezTo>
                    <a:pt x="6900" y="36323"/>
                    <a:pt x="7386" y="36444"/>
                    <a:pt x="7903" y="36505"/>
                  </a:cubicBezTo>
                  <a:cubicBezTo>
                    <a:pt x="7234" y="34773"/>
                    <a:pt x="7082" y="32979"/>
                    <a:pt x="7842" y="31520"/>
                  </a:cubicBezTo>
                  <a:cubicBezTo>
                    <a:pt x="10730" y="25684"/>
                    <a:pt x="12736" y="19818"/>
                    <a:pt x="10730" y="13435"/>
                  </a:cubicBezTo>
                  <a:cubicBezTo>
                    <a:pt x="9271" y="8663"/>
                    <a:pt x="13344" y="4924"/>
                    <a:pt x="17690" y="4134"/>
                  </a:cubicBezTo>
                  <a:cubicBezTo>
                    <a:pt x="18521" y="3989"/>
                    <a:pt x="19330" y="3923"/>
                    <a:pt x="20120" y="3923"/>
                  </a:cubicBezTo>
                  <a:cubicBezTo>
                    <a:pt x="25113" y="3923"/>
                    <a:pt x="29374" y="6552"/>
                    <a:pt x="33861" y="8389"/>
                  </a:cubicBezTo>
                  <a:cubicBezTo>
                    <a:pt x="35624" y="8936"/>
                    <a:pt x="37934" y="9453"/>
                    <a:pt x="38755" y="11064"/>
                  </a:cubicBezTo>
                  <a:cubicBezTo>
                    <a:pt x="40518" y="13982"/>
                    <a:pt x="37326" y="17447"/>
                    <a:pt x="38755" y="20639"/>
                  </a:cubicBezTo>
                  <a:cubicBezTo>
                    <a:pt x="39636" y="22766"/>
                    <a:pt x="41946" y="24621"/>
                    <a:pt x="42828" y="27022"/>
                  </a:cubicBezTo>
                  <a:cubicBezTo>
                    <a:pt x="43831" y="29393"/>
                    <a:pt x="43861" y="31916"/>
                    <a:pt x="43223" y="34408"/>
                  </a:cubicBezTo>
                  <a:lnTo>
                    <a:pt x="43284" y="34560"/>
                  </a:lnTo>
                  <a:cubicBezTo>
                    <a:pt x="43284" y="34560"/>
                    <a:pt x="43713" y="34665"/>
                    <a:pt x="44372" y="34665"/>
                  </a:cubicBezTo>
                  <a:cubicBezTo>
                    <a:pt x="45376" y="34665"/>
                    <a:pt x="46911" y="34421"/>
                    <a:pt x="48268" y="33192"/>
                  </a:cubicBezTo>
                  <a:cubicBezTo>
                    <a:pt x="48785" y="32797"/>
                    <a:pt x="49515" y="29575"/>
                    <a:pt x="47053" y="25776"/>
                  </a:cubicBezTo>
                  <a:cubicBezTo>
                    <a:pt x="45654" y="23587"/>
                    <a:pt x="44682" y="20973"/>
                    <a:pt x="44682" y="19423"/>
                  </a:cubicBezTo>
                  <a:cubicBezTo>
                    <a:pt x="44682" y="16535"/>
                    <a:pt x="47873" y="13040"/>
                    <a:pt x="43770" y="7599"/>
                  </a:cubicBezTo>
                  <a:cubicBezTo>
                    <a:pt x="40791" y="3678"/>
                    <a:pt x="41460" y="2584"/>
                    <a:pt x="41460" y="2584"/>
                  </a:cubicBezTo>
                  <a:lnTo>
                    <a:pt x="11398" y="0"/>
                  </a:ln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58"/>
            <p:cNvSpPr/>
            <p:nvPr/>
          </p:nvSpPr>
          <p:spPr>
            <a:xfrm>
              <a:off x="1637920" y="2912539"/>
              <a:ext cx="291780" cy="63452"/>
            </a:xfrm>
            <a:custGeom>
              <a:avLst/>
              <a:gdLst/>
              <a:ahLst/>
              <a:cxnLst/>
              <a:rect l="l" t="t" r="r" b="b"/>
              <a:pathLst>
                <a:path w="16628" h="3616" extrusionOk="0">
                  <a:moveTo>
                    <a:pt x="3558" y="0"/>
                  </a:moveTo>
                  <a:cubicBezTo>
                    <a:pt x="1508" y="0"/>
                    <a:pt x="1" y="120"/>
                    <a:pt x="1" y="120"/>
                  </a:cubicBezTo>
                  <a:cubicBezTo>
                    <a:pt x="1" y="120"/>
                    <a:pt x="4104" y="3616"/>
                    <a:pt x="4469" y="3616"/>
                  </a:cubicBezTo>
                  <a:cubicBezTo>
                    <a:pt x="4803" y="3616"/>
                    <a:pt x="16627" y="3099"/>
                    <a:pt x="12524" y="1275"/>
                  </a:cubicBezTo>
                  <a:cubicBezTo>
                    <a:pt x="10157" y="223"/>
                    <a:pt x="6353" y="0"/>
                    <a:pt x="3558" y="0"/>
                  </a:cubicBezTo>
                  <a:close/>
                </a:path>
              </a:pathLst>
            </a:custGeom>
            <a:solidFill>
              <a:srgbClr val="F5A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58"/>
            <p:cNvSpPr/>
            <p:nvPr/>
          </p:nvSpPr>
          <p:spPr>
            <a:xfrm>
              <a:off x="1497640" y="2902378"/>
              <a:ext cx="380307" cy="413366"/>
            </a:xfrm>
            <a:custGeom>
              <a:avLst/>
              <a:gdLst/>
              <a:ahLst/>
              <a:cxnLst/>
              <a:rect l="l" t="t" r="r" b="b"/>
              <a:pathLst>
                <a:path w="21673" h="23557" extrusionOk="0">
                  <a:moveTo>
                    <a:pt x="9758" y="0"/>
                  </a:moveTo>
                  <a:lnTo>
                    <a:pt x="9727" y="790"/>
                  </a:lnTo>
                  <a:lnTo>
                    <a:pt x="3740" y="1915"/>
                  </a:lnTo>
                  <a:cubicBezTo>
                    <a:pt x="3740" y="1915"/>
                    <a:pt x="2068" y="2280"/>
                    <a:pt x="1" y="4407"/>
                  </a:cubicBezTo>
                  <a:lnTo>
                    <a:pt x="1399" y="17326"/>
                  </a:lnTo>
                  <a:lnTo>
                    <a:pt x="3192" y="22979"/>
                  </a:lnTo>
                  <a:lnTo>
                    <a:pt x="21187" y="23557"/>
                  </a:lnTo>
                  <a:cubicBezTo>
                    <a:pt x="21673" y="19180"/>
                    <a:pt x="21521" y="6626"/>
                    <a:pt x="21582" y="2280"/>
                  </a:cubicBezTo>
                  <a:cubicBezTo>
                    <a:pt x="20579" y="2128"/>
                    <a:pt x="18117" y="1094"/>
                    <a:pt x="18117" y="1094"/>
                  </a:cubicBezTo>
                  <a:lnTo>
                    <a:pt x="18086" y="578"/>
                  </a:lnTo>
                  <a:cubicBezTo>
                    <a:pt x="17728" y="597"/>
                    <a:pt x="17367" y="606"/>
                    <a:pt x="17002" y="606"/>
                  </a:cubicBezTo>
                  <a:cubicBezTo>
                    <a:pt x="14584" y="606"/>
                    <a:pt x="12056" y="211"/>
                    <a:pt x="9758" y="0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58"/>
            <p:cNvSpPr/>
            <p:nvPr/>
          </p:nvSpPr>
          <p:spPr>
            <a:xfrm>
              <a:off x="1668858" y="2841030"/>
              <a:ext cx="146171" cy="72383"/>
            </a:xfrm>
            <a:custGeom>
              <a:avLst/>
              <a:gdLst/>
              <a:ahLst/>
              <a:cxnLst/>
              <a:rect l="l" t="t" r="r" b="b"/>
              <a:pathLst>
                <a:path w="8330" h="4125" extrusionOk="0">
                  <a:moveTo>
                    <a:pt x="183" y="1"/>
                  </a:moveTo>
                  <a:lnTo>
                    <a:pt x="1" y="3526"/>
                  </a:lnTo>
                  <a:cubicBezTo>
                    <a:pt x="2343" y="3742"/>
                    <a:pt x="4924" y="4124"/>
                    <a:pt x="7385" y="4124"/>
                  </a:cubicBezTo>
                  <a:cubicBezTo>
                    <a:pt x="7702" y="4124"/>
                    <a:pt x="8017" y="4118"/>
                    <a:pt x="8329" y="4104"/>
                  </a:cubicBezTo>
                  <a:lnTo>
                    <a:pt x="8117" y="426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78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58"/>
            <p:cNvSpPr/>
            <p:nvPr/>
          </p:nvSpPr>
          <p:spPr>
            <a:xfrm>
              <a:off x="1495517" y="2774892"/>
              <a:ext cx="102425" cy="100284"/>
            </a:xfrm>
            <a:custGeom>
              <a:avLst/>
              <a:gdLst/>
              <a:ahLst/>
              <a:cxnLst/>
              <a:rect l="l" t="t" r="r" b="b"/>
              <a:pathLst>
                <a:path w="5837" h="5715" fill="none" extrusionOk="0">
                  <a:moveTo>
                    <a:pt x="5836" y="3314"/>
                  </a:moveTo>
                  <a:cubicBezTo>
                    <a:pt x="5593" y="4681"/>
                    <a:pt x="4377" y="5715"/>
                    <a:pt x="2949" y="5715"/>
                  </a:cubicBezTo>
                  <a:cubicBezTo>
                    <a:pt x="1307" y="5715"/>
                    <a:pt x="0" y="4377"/>
                    <a:pt x="0" y="2706"/>
                  </a:cubicBezTo>
                  <a:cubicBezTo>
                    <a:pt x="0" y="1520"/>
                    <a:pt x="669" y="517"/>
                    <a:pt x="1672" y="1"/>
                  </a:cubicBezTo>
                </a:path>
              </a:pathLst>
            </a:custGeom>
            <a:noFill/>
            <a:ln w="8350" cap="rnd" cmpd="sng">
              <a:solidFill>
                <a:srgbClr val="F4A92B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58"/>
            <p:cNvSpPr/>
            <p:nvPr/>
          </p:nvSpPr>
          <p:spPr>
            <a:xfrm>
              <a:off x="1837407" y="2750360"/>
              <a:ext cx="112023" cy="92826"/>
            </a:xfrm>
            <a:custGeom>
              <a:avLst/>
              <a:gdLst/>
              <a:ahLst/>
              <a:cxnLst/>
              <a:rect l="l" t="t" r="r" b="b"/>
              <a:pathLst>
                <a:path w="6384" h="5290" fill="none" extrusionOk="0">
                  <a:moveTo>
                    <a:pt x="5442" y="0"/>
                  </a:moveTo>
                  <a:cubicBezTo>
                    <a:pt x="6323" y="1064"/>
                    <a:pt x="6384" y="2675"/>
                    <a:pt x="5472" y="3769"/>
                  </a:cubicBezTo>
                  <a:cubicBezTo>
                    <a:pt x="4439" y="5046"/>
                    <a:pt x="2585" y="5289"/>
                    <a:pt x="1308" y="4256"/>
                  </a:cubicBezTo>
                  <a:cubicBezTo>
                    <a:pt x="396" y="3526"/>
                    <a:pt x="1" y="2371"/>
                    <a:pt x="244" y="1247"/>
                  </a:cubicBezTo>
                </a:path>
              </a:pathLst>
            </a:custGeom>
            <a:noFill/>
            <a:ln w="8350" cap="rnd" cmpd="sng">
              <a:solidFill>
                <a:srgbClr val="F4A92B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58"/>
            <p:cNvSpPr/>
            <p:nvPr/>
          </p:nvSpPr>
          <p:spPr>
            <a:xfrm>
              <a:off x="1488042" y="2394415"/>
              <a:ext cx="456060" cy="487873"/>
            </a:xfrm>
            <a:custGeom>
              <a:avLst/>
              <a:gdLst/>
              <a:ahLst/>
              <a:cxnLst/>
              <a:rect l="l" t="t" r="r" b="b"/>
              <a:pathLst>
                <a:path w="25990" h="27803" extrusionOk="0">
                  <a:moveTo>
                    <a:pt x="15160" y="1"/>
                  </a:moveTo>
                  <a:cubicBezTo>
                    <a:pt x="13614" y="1"/>
                    <a:pt x="11908" y="223"/>
                    <a:pt x="10062" y="679"/>
                  </a:cubicBezTo>
                  <a:cubicBezTo>
                    <a:pt x="2584" y="2533"/>
                    <a:pt x="1" y="9160"/>
                    <a:pt x="1824" y="17488"/>
                  </a:cubicBezTo>
                  <a:cubicBezTo>
                    <a:pt x="3552" y="25192"/>
                    <a:pt x="8949" y="27802"/>
                    <a:pt x="14449" y="27802"/>
                  </a:cubicBezTo>
                  <a:cubicBezTo>
                    <a:pt x="14850" y="27802"/>
                    <a:pt x="15253" y="27789"/>
                    <a:pt x="15655" y="27762"/>
                  </a:cubicBezTo>
                  <a:cubicBezTo>
                    <a:pt x="21886" y="27366"/>
                    <a:pt x="25989" y="22290"/>
                    <a:pt x="25989" y="17123"/>
                  </a:cubicBezTo>
                  <a:cubicBezTo>
                    <a:pt x="25989" y="10497"/>
                    <a:pt x="24287" y="5968"/>
                    <a:pt x="24287" y="5968"/>
                  </a:cubicBezTo>
                  <a:cubicBezTo>
                    <a:pt x="23141" y="2094"/>
                    <a:pt x="19903" y="1"/>
                    <a:pt x="15160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58"/>
            <p:cNvSpPr/>
            <p:nvPr/>
          </p:nvSpPr>
          <p:spPr>
            <a:xfrm>
              <a:off x="1755265" y="2571141"/>
              <a:ext cx="66172" cy="163753"/>
            </a:xfrm>
            <a:custGeom>
              <a:avLst/>
              <a:gdLst/>
              <a:ahLst/>
              <a:cxnLst/>
              <a:rect l="l" t="t" r="r" b="b"/>
              <a:pathLst>
                <a:path w="3771" h="9332" extrusionOk="0">
                  <a:moveTo>
                    <a:pt x="548" y="0"/>
                  </a:moveTo>
                  <a:cubicBezTo>
                    <a:pt x="457" y="0"/>
                    <a:pt x="427" y="31"/>
                    <a:pt x="427" y="61"/>
                  </a:cubicBezTo>
                  <a:cubicBezTo>
                    <a:pt x="396" y="669"/>
                    <a:pt x="1" y="5928"/>
                    <a:pt x="427" y="6566"/>
                  </a:cubicBezTo>
                  <a:cubicBezTo>
                    <a:pt x="566" y="6757"/>
                    <a:pt x="795" y="6939"/>
                    <a:pt x="1171" y="6939"/>
                  </a:cubicBezTo>
                  <a:cubicBezTo>
                    <a:pt x="1452" y="6939"/>
                    <a:pt x="1814" y="6838"/>
                    <a:pt x="2281" y="6566"/>
                  </a:cubicBezTo>
                  <a:cubicBezTo>
                    <a:pt x="2281" y="6535"/>
                    <a:pt x="2341" y="6535"/>
                    <a:pt x="2341" y="6535"/>
                  </a:cubicBezTo>
                  <a:cubicBezTo>
                    <a:pt x="2481" y="6452"/>
                    <a:pt x="2620" y="6413"/>
                    <a:pt x="2748" y="6413"/>
                  </a:cubicBezTo>
                  <a:cubicBezTo>
                    <a:pt x="2899" y="6413"/>
                    <a:pt x="3033" y="6467"/>
                    <a:pt x="3132" y="6566"/>
                  </a:cubicBezTo>
                  <a:cubicBezTo>
                    <a:pt x="3466" y="6900"/>
                    <a:pt x="3557" y="7660"/>
                    <a:pt x="3284" y="8207"/>
                  </a:cubicBezTo>
                  <a:cubicBezTo>
                    <a:pt x="2949" y="8846"/>
                    <a:pt x="2220" y="9180"/>
                    <a:pt x="2220" y="9180"/>
                  </a:cubicBezTo>
                  <a:cubicBezTo>
                    <a:pt x="2189" y="9180"/>
                    <a:pt x="2129" y="9271"/>
                    <a:pt x="2189" y="9301"/>
                  </a:cubicBezTo>
                  <a:cubicBezTo>
                    <a:pt x="2189" y="9301"/>
                    <a:pt x="2220" y="9332"/>
                    <a:pt x="2250" y="9332"/>
                  </a:cubicBezTo>
                  <a:cubicBezTo>
                    <a:pt x="2341" y="9332"/>
                    <a:pt x="3101" y="8997"/>
                    <a:pt x="3466" y="8268"/>
                  </a:cubicBezTo>
                  <a:cubicBezTo>
                    <a:pt x="3770" y="7721"/>
                    <a:pt x="3648" y="6839"/>
                    <a:pt x="3284" y="6444"/>
                  </a:cubicBezTo>
                  <a:cubicBezTo>
                    <a:pt x="3137" y="6314"/>
                    <a:pt x="2964" y="6253"/>
                    <a:pt x="2775" y="6253"/>
                  </a:cubicBezTo>
                  <a:cubicBezTo>
                    <a:pt x="2610" y="6253"/>
                    <a:pt x="2434" y="6299"/>
                    <a:pt x="2250" y="6383"/>
                  </a:cubicBezTo>
                  <a:cubicBezTo>
                    <a:pt x="2250" y="6383"/>
                    <a:pt x="2250" y="6414"/>
                    <a:pt x="2220" y="6414"/>
                  </a:cubicBezTo>
                  <a:cubicBezTo>
                    <a:pt x="1804" y="6670"/>
                    <a:pt x="1456" y="6791"/>
                    <a:pt x="1179" y="6791"/>
                  </a:cubicBezTo>
                  <a:cubicBezTo>
                    <a:pt x="930" y="6791"/>
                    <a:pt x="739" y="6692"/>
                    <a:pt x="609" y="6505"/>
                  </a:cubicBezTo>
                  <a:cubicBezTo>
                    <a:pt x="275" y="5958"/>
                    <a:pt x="518" y="1703"/>
                    <a:pt x="609" y="122"/>
                  </a:cubicBezTo>
                  <a:cubicBezTo>
                    <a:pt x="609" y="31"/>
                    <a:pt x="578" y="0"/>
                    <a:pt x="548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58"/>
            <p:cNvSpPr/>
            <p:nvPr/>
          </p:nvSpPr>
          <p:spPr>
            <a:xfrm>
              <a:off x="1604860" y="2731074"/>
              <a:ext cx="108830" cy="59381"/>
            </a:xfrm>
            <a:custGeom>
              <a:avLst/>
              <a:gdLst/>
              <a:ahLst/>
              <a:cxnLst/>
              <a:rect l="l" t="t" r="r" b="b"/>
              <a:pathLst>
                <a:path w="6202" h="3384" extrusionOk="0">
                  <a:moveTo>
                    <a:pt x="2289" y="0"/>
                  </a:moveTo>
                  <a:cubicBezTo>
                    <a:pt x="1166" y="0"/>
                    <a:pt x="269" y="426"/>
                    <a:pt x="152" y="1099"/>
                  </a:cubicBezTo>
                  <a:cubicBezTo>
                    <a:pt x="0" y="1981"/>
                    <a:pt x="1186" y="2953"/>
                    <a:pt x="2766" y="3257"/>
                  </a:cubicBezTo>
                  <a:cubicBezTo>
                    <a:pt x="3146" y="3343"/>
                    <a:pt x="3517" y="3384"/>
                    <a:pt x="3865" y="3384"/>
                  </a:cubicBezTo>
                  <a:cubicBezTo>
                    <a:pt x="4992" y="3384"/>
                    <a:pt x="5872" y="2959"/>
                    <a:pt x="5988" y="2285"/>
                  </a:cubicBezTo>
                  <a:cubicBezTo>
                    <a:pt x="6201" y="1403"/>
                    <a:pt x="5016" y="431"/>
                    <a:pt x="3374" y="127"/>
                  </a:cubicBezTo>
                  <a:cubicBezTo>
                    <a:pt x="3002" y="41"/>
                    <a:pt x="2635" y="0"/>
                    <a:pt x="2289" y="0"/>
                  </a:cubicBezTo>
                  <a:close/>
                </a:path>
              </a:pathLst>
            </a:custGeom>
            <a:solidFill>
              <a:srgbClr val="F78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58"/>
            <p:cNvSpPr/>
            <p:nvPr/>
          </p:nvSpPr>
          <p:spPr>
            <a:xfrm>
              <a:off x="1827282" y="2727547"/>
              <a:ext cx="109356" cy="58977"/>
            </a:xfrm>
            <a:custGeom>
              <a:avLst/>
              <a:gdLst/>
              <a:ahLst/>
              <a:cxnLst/>
              <a:rect l="l" t="t" r="r" b="b"/>
              <a:pathLst>
                <a:path w="6232" h="3361" extrusionOk="0">
                  <a:moveTo>
                    <a:pt x="3884" y="0"/>
                  </a:moveTo>
                  <a:cubicBezTo>
                    <a:pt x="3539" y="0"/>
                    <a:pt x="3172" y="37"/>
                    <a:pt x="2797" y="115"/>
                  </a:cubicBezTo>
                  <a:cubicBezTo>
                    <a:pt x="1155" y="480"/>
                    <a:pt x="0" y="1452"/>
                    <a:pt x="213" y="2334"/>
                  </a:cubicBezTo>
                  <a:cubicBezTo>
                    <a:pt x="353" y="2963"/>
                    <a:pt x="1262" y="3360"/>
                    <a:pt x="2391" y="3360"/>
                  </a:cubicBezTo>
                  <a:cubicBezTo>
                    <a:pt x="2734" y="3360"/>
                    <a:pt x="3097" y="3324"/>
                    <a:pt x="3465" y="3246"/>
                  </a:cubicBezTo>
                  <a:cubicBezTo>
                    <a:pt x="5107" y="2911"/>
                    <a:pt x="6232" y="1908"/>
                    <a:pt x="6049" y="1027"/>
                  </a:cubicBezTo>
                  <a:cubicBezTo>
                    <a:pt x="5909" y="397"/>
                    <a:pt x="5018" y="0"/>
                    <a:pt x="3884" y="0"/>
                  </a:cubicBezTo>
                  <a:close/>
                </a:path>
              </a:pathLst>
            </a:custGeom>
            <a:solidFill>
              <a:srgbClr val="F78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58"/>
            <p:cNvSpPr/>
            <p:nvPr/>
          </p:nvSpPr>
          <p:spPr>
            <a:xfrm>
              <a:off x="1459228" y="2670095"/>
              <a:ext cx="107777" cy="123605"/>
            </a:xfrm>
            <a:custGeom>
              <a:avLst/>
              <a:gdLst/>
              <a:ahLst/>
              <a:cxnLst/>
              <a:rect l="l" t="t" r="r" b="b"/>
              <a:pathLst>
                <a:path w="6142" h="7044" extrusionOk="0">
                  <a:moveTo>
                    <a:pt x="3057" y="1"/>
                  </a:moveTo>
                  <a:cubicBezTo>
                    <a:pt x="1788" y="1"/>
                    <a:pt x="247" y="556"/>
                    <a:pt x="123" y="3207"/>
                  </a:cubicBezTo>
                  <a:cubicBezTo>
                    <a:pt x="1" y="5841"/>
                    <a:pt x="1511" y="7044"/>
                    <a:pt x="3102" y="7044"/>
                  </a:cubicBezTo>
                  <a:cubicBezTo>
                    <a:pt x="4282" y="7044"/>
                    <a:pt x="5507" y="6382"/>
                    <a:pt x="6141" y="5152"/>
                  </a:cubicBezTo>
                  <a:lnTo>
                    <a:pt x="4743" y="289"/>
                  </a:lnTo>
                  <a:cubicBezTo>
                    <a:pt x="4743" y="289"/>
                    <a:pt x="3971" y="1"/>
                    <a:pt x="3057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58"/>
            <p:cNvSpPr/>
            <p:nvPr/>
          </p:nvSpPr>
          <p:spPr>
            <a:xfrm>
              <a:off x="1474705" y="2696241"/>
              <a:ext cx="85369" cy="69067"/>
            </a:xfrm>
            <a:custGeom>
              <a:avLst/>
              <a:gdLst/>
              <a:ahLst/>
              <a:cxnLst/>
              <a:rect l="l" t="t" r="r" b="b"/>
              <a:pathLst>
                <a:path w="4865" h="3936" extrusionOk="0">
                  <a:moveTo>
                    <a:pt x="1941" y="0"/>
                  </a:moveTo>
                  <a:cubicBezTo>
                    <a:pt x="1801" y="0"/>
                    <a:pt x="1661" y="15"/>
                    <a:pt x="1521" y="45"/>
                  </a:cubicBezTo>
                  <a:cubicBezTo>
                    <a:pt x="578" y="227"/>
                    <a:pt x="31" y="1109"/>
                    <a:pt x="1" y="1139"/>
                  </a:cubicBezTo>
                  <a:cubicBezTo>
                    <a:pt x="1" y="1200"/>
                    <a:pt x="1" y="1230"/>
                    <a:pt x="31" y="1261"/>
                  </a:cubicBezTo>
                  <a:cubicBezTo>
                    <a:pt x="92" y="1261"/>
                    <a:pt x="122" y="1261"/>
                    <a:pt x="153" y="1230"/>
                  </a:cubicBezTo>
                  <a:cubicBezTo>
                    <a:pt x="153" y="1230"/>
                    <a:pt x="700" y="379"/>
                    <a:pt x="1551" y="197"/>
                  </a:cubicBezTo>
                  <a:cubicBezTo>
                    <a:pt x="1669" y="169"/>
                    <a:pt x="1787" y="156"/>
                    <a:pt x="1905" y="156"/>
                  </a:cubicBezTo>
                  <a:cubicBezTo>
                    <a:pt x="2305" y="156"/>
                    <a:pt x="2709" y="310"/>
                    <a:pt x="3132" y="592"/>
                  </a:cubicBezTo>
                  <a:cubicBezTo>
                    <a:pt x="4651" y="1595"/>
                    <a:pt x="3648" y="3783"/>
                    <a:pt x="3648" y="3814"/>
                  </a:cubicBezTo>
                  <a:cubicBezTo>
                    <a:pt x="3618" y="3844"/>
                    <a:pt x="3648" y="3875"/>
                    <a:pt x="3739" y="3935"/>
                  </a:cubicBezTo>
                  <a:cubicBezTo>
                    <a:pt x="3764" y="3935"/>
                    <a:pt x="3769" y="3896"/>
                    <a:pt x="3801" y="3896"/>
                  </a:cubicBezTo>
                  <a:cubicBezTo>
                    <a:pt x="3809" y="3896"/>
                    <a:pt x="3819" y="3899"/>
                    <a:pt x="3831" y="3905"/>
                  </a:cubicBezTo>
                  <a:cubicBezTo>
                    <a:pt x="3831" y="3905"/>
                    <a:pt x="4864" y="1565"/>
                    <a:pt x="3223" y="470"/>
                  </a:cubicBezTo>
                  <a:cubicBezTo>
                    <a:pt x="2808" y="148"/>
                    <a:pt x="2377" y="0"/>
                    <a:pt x="1941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58"/>
            <p:cNvSpPr/>
            <p:nvPr/>
          </p:nvSpPr>
          <p:spPr>
            <a:xfrm>
              <a:off x="1498711" y="2722142"/>
              <a:ext cx="48028" cy="11704"/>
            </a:xfrm>
            <a:custGeom>
              <a:avLst/>
              <a:gdLst/>
              <a:ahLst/>
              <a:cxnLst/>
              <a:rect l="l" t="t" r="r" b="b"/>
              <a:pathLst>
                <a:path w="2737" h="667" extrusionOk="0">
                  <a:moveTo>
                    <a:pt x="1499" y="1"/>
                  </a:moveTo>
                  <a:cubicBezTo>
                    <a:pt x="706" y="1"/>
                    <a:pt x="31" y="514"/>
                    <a:pt x="31" y="514"/>
                  </a:cubicBezTo>
                  <a:cubicBezTo>
                    <a:pt x="1" y="514"/>
                    <a:pt x="1" y="575"/>
                    <a:pt x="31" y="636"/>
                  </a:cubicBezTo>
                  <a:cubicBezTo>
                    <a:pt x="92" y="666"/>
                    <a:pt x="92" y="666"/>
                    <a:pt x="122" y="666"/>
                  </a:cubicBezTo>
                  <a:cubicBezTo>
                    <a:pt x="122" y="666"/>
                    <a:pt x="153" y="666"/>
                    <a:pt x="153" y="636"/>
                  </a:cubicBezTo>
                  <a:cubicBezTo>
                    <a:pt x="153" y="636"/>
                    <a:pt x="774" y="176"/>
                    <a:pt x="1495" y="176"/>
                  </a:cubicBezTo>
                  <a:cubicBezTo>
                    <a:pt x="1855" y="176"/>
                    <a:pt x="2240" y="291"/>
                    <a:pt x="2584" y="636"/>
                  </a:cubicBezTo>
                  <a:cubicBezTo>
                    <a:pt x="2599" y="651"/>
                    <a:pt x="2622" y="658"/>
                    <a:pt x="2645" y="658"/>
                  </a:cubicBezTo>
                  <a:cubicBezTo>
                    <a:pt x="2668" y="658"/>
                    <a:pt x="2691" y="651"/>
                    <a:pt x="2706" y="636"/>
                  </a:cubicBezTo>
                  <a:cubicBezTo>
                    <a:pt x="2736" y="575"/>
                    <a:pt x="2736" y="544"/>
                    <a:pt x="2706" y="514"/>
                  </a:cubicBezTo>
                  <a:cubicBezTo>
                    <a:pt x="2321" y="129"/>
                    <a:pt x="1895" y="1"/>
                    <a:pt x="1499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58"/>
            <p:cNvSpPr/>
            <p:nvPr/>
          </p:nvSpPr>
          <p:spPr>
            <a:xfrm>
              <a:off x="1594190" y="2597200"/>
              <a:ext cx="88562" cy="48800"/>
            </a:xfrm>
            <a:custGeom>
              <a:avLst/>
              <a:gdLst/>
              <a:ahLst/>
              <a:cxnLst/>
              <a:rect l="l" t="t" r="r" b="b"/>
              <a:pathLst>
                <a:path w="5047" h="2781" extrusionOk="0">
                  <a:moveTo>
                    <a:pt x="3946" y="1"/>
                  </a:moveTo>
                  <a:cubicBezTo>
                    <a:pt x="3501" y="1"/>
                    <a:pt x="2852" y="197"/>
                    <a:pt x="1885" y="704"/>
                  </a:cubicBezTo>
                  <a:cubicBezTo>
                    <a:pt x="0" y="1737"/>
                    <a:pt x="912" y="2528"/>
                    <a:pt x="912" y="2528"/>
                  </a:cubicBezTo>
                  <a:cubicBezTo>
                    <a:pt x="1096" y="2700"/>
                    <a:pt x="1336" y="2781"/>
                    <a:pt x="1630" y="2781"/>
                  </a:cubicBezTo>
                  <a:cubicBezTo>
                    <a:pt x="2116" y="2781"/>
                    <a:pt x="2751" y="2560"/>
                    <a:pt x="3526" y="2163"/>
                  </a:cubicBezTo>
                  <a:cubicBezTo>
                    <a:pt x="4621" y="1585"/>
                    <a:pt x="5046" y="917"/>
                    <a:pt x="4773" y="461"/>
                  </a:cubicBezTo>
                  <a:cubicBezTo>
                    <a:pt x="4622" y="190"/>
                    <a:pt x="4382" y="1"/>
                    <a:pt x="3946" y="1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58"/>
            <p:cNvSpPr/>
            <p:nvPr/>
          </p:nvSpPr>
          <p:spPr>
            <a:xfrm>
              <a:off x="1838478" y="2585812"/>
              <a:ext cx="91229" cy="47536"/>
            </a:xfrm>
            <a:custGeom>
              <a:avLst/>
              <a:gdLst/>
              <a:ahLst/>
              <a:cxnLst/>
              <a:rect l="l" t="t" r="r" b="b"/>
              <a:pathLst>
                <a:path w="5199" h="2709" extrusionOk="0">
                  <a:moveTo>
                    <a:pt x="1054" y="0"/>
                  </a:moveTo>
                  <a:cubicBezTo>
                    <a:pt x="595" y="0"/>
                    <a:pt x="368" y="193"/>
                    <a:pt x="244" y="441"/>
                  </a:cubicBezTo>
                  <a:cubicBezTo>
                    <a:pt x="1" y="897"/>
                    <a:pt x="548" y="1596"/>
                    <a:pt x="1703" y="2113"/>
                  </a:cubicBezTo>
                  <a:cubicBezTo>
                    <a:pt x="2539" y="2484"/>
                    <a:pt x="3205" y="2708"/>
                    <a:pt x="3686" y="2708"/>
                  </a:cubicBezTo>
                  <a:cubicBezTo>
                    <a:pt x="3992" y="2708"/>
                    <a:pt x="4224" y="2618"/>
                    <a:pt x="4378" y="2417"/>
                  </a:cubicBezTo>
                  <a:cubicBezTo>
                    <a:pt x="4378" y="2417"/>
                    <a:pt x="5198" y="1596"/>
                    <a:pt x="3131" y="654"/>
                  </a:cubicBezTo>
                  <a:cubicBezTo>
                    <a:pt x="2149" y="178"/>
                    <a:pt x="1495" y="0"/>
                    <a:pt x="1054" y="0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58"/>
            <p:cNvSpPr/>
            <p:nvPr/>
          </p:nvSpPr>
          <p:spPr>
            <a:xfrm>
              <a:off x="1665664" y="2675675"/>
              <a:ext cx="32024" cy="40026"/>
            </a:xfrm>
            <a:custGeom>
              <a:avLst/>
              <a:gdLst/>
              <a:ahLst/>
              <a:cxnLst/>
              <a:rect l="l" t="t" r="r" b="b"/>
              <a:pathLst>
                <a:path w="1825" h="2281" extrusionOk="0">
                  <a:moveTo>
                    <a:pt x="912" y="1"/>
                  </a:moveTo>
                  <a:cubicBezTo>
                    <a:pt x="396" y="1"/>
                    <a:pt x="0" y="548"/>
                    <a:pt x="0" y="1156"/>
                  </a:cubicBezTo>
                  <a:cubicBezTo>
                    <a:pt x="0" y="1794"/>
                    <a:pt x="396" y="2281"/>
                    <a:pt x="912" y="2281"/>
                  </a:cubicBezTo>
                  <a:cubicBezTo>
                    <a:pt x="1399" y="2281"/>
                    <a:pt x="1824" y="1764"/>
                    <a:pt x="1824" y="1156"/>
                  </a:cubicBezTo>
                  <a:cubicBezTo>
                    <a:pt x="1824" y="548"/>
                    <a:pt x="1399" y="1"/>
                    <a:pt x="912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58"/>
            <p:cNvSpPr/>
            <p:nvPr/>
          </p:nvSpPr>
          <p:spPr>
            <a:xfrm>
              <a:off x="1860887" y="2670340"/>
              <a:ext cx="32024" cy="40026"/>
            </a:xfrm>
            <a:custGeom>
              <a:avLst/>
              <a:gdLst/>
              <a:ahLst/>
              <a:cxnLst/>
              <a:rect l="l" t="t" r="r" b="b"/>
              <a:pathLst>
                <a:path w="1825" h="2281" extrusionOk="0">
                  <a:moveTo>
                    <a:pt x="912" y="1"/>
                  </a:moveTo>
                  <a:cubicBezTo>
                    <a:pt x="426" y="1"/>
                    <a:pt x="0" y="548"/>
                    <a:pt x="0" y="1156"/>
                  </a:cubicBezTo>
                  <a:cubicBezTo>
                    <a:pt x="0" y="1794"/>
                    <a:pt x="426" y="2281"/>
                    <a:pt x="912" y="2281"/>
                  </a:cubicBezTo>
                  <a:cubicBezTo>
                    <a:pt x="1399" y="2281"/>
                    <a:pt x="1824" y="1764"/>
                    <a:pt x="1824" y="1156"/>
                  </a:cubicBezTo>
                  <a:cubicBezTo>
                    <a:pt x="1824" y="548"/>
                    <a:pt x="1429" y="31"/>
                    <a:pt x="912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58"/>
            <p:cNvSpPr/>
            <p:nvPr/>
          </p:nvSpPr>
          <p:spPr>
            <a:xfrm>
              <a:off x="1378313" y="2347386"/>
              <a:ext cx="634044" cy="345124"/>
            </a:xfrm>
            <a:custGeom>
              <a:avLst/>
              <a:gdLst/>
              <a:ahLst/>
              <a:cxnLst/>
              <a:rect l="l" t="t" r="r" b="b"/>
              <a:pathLst>
                <a:path w="36133" h="19668" extrusionOk="0">
                  <a:moveTo>
                    <a:pt x="15167" y="1"/>
                  </a:moveTo>
                  <a:cubicBezTo>
                    <a:pt x="12317" y="1"/>
                    <a:pt x="9576" y="904"/>
                    <a:pt x="5798" y="3997"/>
                  </a:cubicBezTo>
                  <a:cubicBezTo>
                    <a:pt x="0" y="8774"/>
                    <a:pt x="296" y="19668"/>
                    <a:pt x="5204" y="19668"/>
                  </a:cubicBezTo>
                  <a:cubicBezTo>
                    <a:pt x="5700" y="19668"/>
                    <a:pt x="6243" y="19557"/>
                    <a:pt x="6831" y="19317"/>
                  </a:cubicBezTo>
                  <a:cubicBezTo>
                    <a:pt x="6831" y="19317"/>
                    <a:pt x="18260" y="15852"/>
                    <a:pt x="20813" y="6490"/>
                  </a:cubicBezTo>
                  <a:cubicBezTo>
                    <a:pt x="20813" y="6490"/>
                    <a:pt x="28353" y="15828"/>
                    <a:pt x="32789" y="15828"/>
                  </a:cubicBezTo>
                  <a:cubicBezTo>
                    <a:pt x="33446" y="15828"/>
                    <a:pt x="34035" y="15623"/>
                    <a:pt x="34522" y="15153"/>
                  </a:cubicBezTo>
                  <a:cubicBezTo>
                    <a:pt x="34522" y="15153"/>
                    <a:pt x="36133" y="5426"/>
                    <a:pt x="28564" y="1931"/>
                  </a:cubicBezTo>
                  <a:cubicBezTo>
                    <a:pt x="26226" y="863"/>
                    <a:pt x="24170" y="627"/>
                    <a:pt x="22810" y="627"/>
                  </a:cubicBezTo>
                  <a:cubicBezTo>
                    <a:pt x="21730" y="627"/>
                    <a:pt x="21087" y="776"/>
                    <a:pt x="21087" y="776"/>
                  </a:cubicBezTo>
                  <a:cubicBezTo>
                    <a:pt x="18867" y="372"/>
                    <a:pt x="16994" y="1"/>
                    <a:pt x="15167" y="1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58"/>
            <p:cNvSpPr/>
            <p:nvPr/>
          </p:nvSpPr>
          <p:spPr>
            <a:xfrm>
              <a:off x="1240016" y="2515672"/>
              <a:ext cx="203235" cy="607512"/>
            </a:xfrm>
            <a:custGeom>
              <a:avLst/>
              <a:gdLst/>
              <a:ahLst/>
              <a:cxnLst/>
              <a:rect l="l" t="t" r="r" b="b"/>
              <a:pathLst>
                <a:path w="11582" h="34621" extrusionOk="0">
                  <a:moveTo>
                    <a:pt x="11217" y="0"/>
                  </a:moveTo>
                  <a:cubicBezTo>
                    <a:pt x="11399" y="2067"/>
                    <a:pt x="10639" y="4225"/>
                    <a:pt x="9119" y="5775"/>
                  </a:cubicBezTo>
                  <a:cubicBezTo>
                    <a:pt x="8572" y="6353"/>
                    <a:pt x="7934" y="6839"/>
                    <a:pt x="7296" y="7326"/>
                  </a:cubicBezTo>
                  <a:cubicBezTo>
                    <a:pt x="6201" y="8207"/>
                    <a:pt x="5046" y="9119"/>
                    <a:pt x="4438" y="10365"/>
                  </a:cubicBezTo>
                  <a:cubicBezTo>
                    <a:pt x="3739" y="11885"/>
                    <a:pt x="3983" y="13557"/>
                    <a:pt x="4256" y="15198"/>
                  </a:cubicBezTo>
                  <a:cubicBezTo>
                    <a:pt x="4438" y="16383"/>
                    <a:pt x="4651" y="17630"/>
                    <a:pt x="4438" y="18815"/>
                  </a:cubicBezTo>
                  <a:cubicBezTo>
                    <a:pt x="4226" y="20244"/>
                    <a:pt x="3435" y="21551"/>
                    <a:pt x="2676" y="22797"/>
                  </a:cubicBezTo>
                  <a:cubicBezTo>
                    <a:pt x="2220" y="23557"/>
                    <a:pt x="1703" y="24347"/>
                    <a:pt x="1369" y="25168"/>
                  </a:cubicBezTo>
                  <a:cubicBezTo>
                    <a:pt x="1" y="28238"/>
                    <a:pt x="426" y="31855"/>
                    <a:pt x="2463" y="34621"/>
                  </a:cubicBezTo>
                  <a:lnTo>
                    <a:pt x="2615" y="34621"/>
                  </a:lnTo>
                  <a:cubicBezTo>
                    <a:pt x="609" y="31916"/>
                    <a:pt x="183" y="28359"/>
                    <a:pt x="1521" y="25320"/>
                  </a:cubicBezTo>
                  <a:cubicBezTo>
                    <a:pt x="1855" y="24499"/>
                    <a:pt x="2372" y="23709"/>
                    <a:pt x="2797" y="22949"/>
                  </a:cubicBezTo>
                  <a:cubicBezTo>
                    <a:pt x="3618" y="21703"/>
                    <a:pt x="4408" y="20365"/>
                    <a:pt x="4651" y="18937"/>
                  </a:cubicBezTo>
                  <a:cubicBezTo>
                    <a:pt x="4834" y="17721"/>
                    <a:pt x="4651" y="16444"/>
                    <a:pt x="4438" y="15228"/>
                  </a:cubicBezTo>
                  <a:cubicBezTo>
                    <a:pt x="4195" y="13526"/>
                    <a:pt x="3952" y="11976"/>
                    <a:pt x="4651" y="10487"/>
                  </a:cubicBezTo>
                  <a:cubicBezTo>
                    <a:pt x="5198" y="9271"/>
                    <a:pt x="6293" y="8450"/>
                    <a:pt x="7448" y="7538"/>
                  </a:cubicBezTo>
                  <a:cubicBezTo>
                    <a:pt x="8056" y="7022"/>
                    <a:pt x="8694" y="6505"/>
                    <a:pt x="9271" y="5927"/>
                  </a:cubicBezTo>
                  <a:cubicBezTo>
                    <a:pt x="10791" y="4347"/>
                    <a:pt x="11581" y="2128"/>
                    <a:pt x="11399" y="0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58"/>
            <p:cNvSpPr/>
            <p:nvPr/>
          </p:nvSpPr>
          <p:spPr>
            <a:xfrm>
              <a:off x="1384560" y="2422334"/>
              <a:ext cx="384045" cy="268828"/>
            </a:xfrm>
            <a:custGeom>
              <a:avLst/>
              <a:gdLst/>
              <a:ahLst/>
              <a:cxnLst/>
              <a:rect l="l" t="t" r="r" b="b"/>
              <a:pathLst>
                <a:path w="21886" h="15320" extrusionOk="0">
                  <a:moveTo>
                    <a:pt x="21703" y="0"/>
                  </a:moveTo>
                  <a:cubicBezTo>
                    <a:pt x="20609" y="4681"/>
                    <a:pt x="17691" y="8936"/>
                    <a:pt x="13740" y="11672"/>
                  </a:cubicBezTo>
                  <a:cubicBezTo>
                    <a:pt x="10479" y="13929"/>
                    <a:pt x="6515" y="15152"/>
                    <a:pt x="2565" y="15152"/>
                  </a:cubicBezTo>
                  <a:cubicBezTo>
                    <a:pt x="1728" y="15152"/>
                    <a:pt x="891" y="15097"/>
                    <a:pt x="62" y="14985"/>
                  </a:cubicBezTo>
                  <a:lnTo>
                    <a:pt x="1" y="15167"/>
                  </a:lnTo>
                  <a:cubicBezTo>
                    <a:pt x="852" y="15289"/>
                    <a:pt x="1734" y="15319"/>
                    <a:pt x="2554" y="15319"/>
                  </a:cubicBezTo>
                  <a:cubicBezTo>
                    <a:pt x="6506" y="15319"/>
                    <a:pt x="10518" y="14104"/>
                    <a:pt x="13831" y="11824"/>
                  </a:cubicBezTo>
                  <a:cubicBezTo>
                    <a:pt x="17843" y="9088"/>
                    <a:pt x="20761" y="4803"/>
                    <a:pt x="21886" y="30"/>
                  </a:cubicBezTo>
                  <a:lnTo>
                    <a:pt x="21703" y="0"/>
                  </a:ln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58"/>
            <p:cNvSpPr/>
            <p:nvPr/>
          </p:nvSpPr>
          <p:spPr>
            <a:xfrm>
              <a:off x="1701936" y="2371655"/>
              <a:ext cx="266160" cy="264564"/>
            </a:xfrm>
            <a:custGeom>
              <a:avLst/>
              <a:gdLst/>
              <a:ahLst/>
              <a:cxnLst/>
              <a:rect l="l" t="t" r="r" b="b"/>
              <a:pathLst>
                <a:path w="15168" h="15077" extrusionOk="0">
                  <a:moveTo>
                    <a:pt x="213" y="0"/>
                  </a:moveTo>
                  <a:lnTo>
                    <a:pt x="0" y="31"/>
                  </a:lnTo>
                  <a:cubicBezTo>
                    <a:pt x="2037" y="7235"/>
                    <a:pt x="7964" y="13162"/>
                    <a:pt x="15137" y="15077"/>
                  </a:cubicBezTo>
                  <a:lnTo>
                    <a:pt x="15168" y="14925"/>
                  </a:lnTo>
                  <a:cubicBezTo>
                    <a:pt x="8055" y="13010"/>
                    <a:pt x="2189" y="7143"/>
                    <a:pt x="213" y="0"/>
                  </a:cubicBezTo>
                  <a:close/>
                </a:path>
              </a:pathLst>
            </a:custGeom>
            <a:solidFill>
              <a:srgbClr val="029C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58"/>
            <p:cNvSpPr/>
            <p:nvPr/>
          </p:nvSpPr>
          <p:spPr>
            <a:xfrm>
              <a:off x="1732329" y="3542970"/>
              <a:ext cx="307239" cy="902152"/>
            </a:xfrm>
            <a:custGeom>
              <a:avLst/>
              <a:gdLst/>
              <a:ahLst/>
              <a:cxnLst/>
              <a:rect l="l" t="t" r="r" b="b"/>
              <a:pathLst>
                <a:path w="17509" h="51412" extrusionOk="0">
                  <a:moveTo>
                    <a:pt x="9971" y="0"/>
                  </a:moveTo>
                  <a:lnTo>
                    <a:pt x="1" y="2918"/>
                  </a:lnTo>
                  <a:lnTo>
                    <a:pt x="1673" y="46475"/>
                  </a:lnTo>
                  <a:cubicBezTo>
                    <a:pt x="262" y="50316"/>
                    <a:pt x="2591" y="50998"/>
                    <a:pt x="4424" y="50998"/>
                  </a:cubicBezTo>
                  <a:cubicBezTo>
                    <a:pt x="5434" y="50998"/>
                    <a:pt x="6293" y="50791"/>
                    <a:pt x="6293" y="50791"/>
                  </a:cubicBezTo>
                  <a:cubicBezTo>
                    <a:pt x="6293" y="50791"/>
                    <a:pt x="10636" y="51412"/>
                    <a:pt x="13895" y="51412"/>
                  </a:cubicBezTo>
                  <a:cubicBezTo>
                    <a:pt x="15837" y="51412"/>
                    <a:pt x="17395" y="51191"/>
                    <a:pt x="17418" y="50487"/>
                  </a:cubicBezTo>
                  <a:cubicBezTo>
                    <a:pt x="17509" y="48633"/>
                    <a:pt x="7904" y="45046"/>
                    <a:pt x="7904" y="45046"/>
                  </a:cubicBezTo>
                  <a:cubicBezTo>
                    <a:pt x="9880" y="32554"/>
                    <a:pt x="9971" y="1"/>
                    <a:pt x="9971" y="0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58"/>
            <p:cNvSpPr/>
            <p:nvPr/>
          </p:nvSpPr>
          <p:spPr>
            <a:xfrm>
              <a:off x="1453946" y="3536740"/>
              <a:ext cx="297606" cy="925683"/>
            </a:xfrm>
            <a:custGeom>
              <a:avLst/>
              <a:gdLst/>
              <a:ahLst/>
              <a:cxnLst/>
              <a:rect l="l" t="t" r="r" b="b"/>
              <a:pathLst>
                <a:path w="16960" h="52753" extrusionOk="0">
                  <a:moveTo>
                    <a:pt x="3757" y="1"/>
                  </a:moveTo>
                  <a:cubicBezTo>
                    <a:pt x="1647" y="1"/>
                    <a:pt x="38" y="417"/>
                    <a:pt x="59" y="1693"/>
                  </a:cubicBezTo>
                  <a:cubicBezTo>
                    <a:pt x="272" y="26404"/>
                    <a:pt x="1366" y="47924"/>
                    <a:pt x="1366" y="47924"/>
                  </a:cubicBezTo>
                  <a:cubicBezTo>
                    <a:pt x="1" y="51767"/>
                    <a:pt x="2315" y="52455"/>
                    <a:pt x="4149" y="52455"/>
                  </a:cubicBezTo>
                  <a:cubicBezTo>
                    <a:pt x="5173" y="52455"/>
                    <a:pt x="6047" y="52240"/>
                    <a:pt x="6047" y="52240"/>
                  </a:cubicBezTo>
                  <a:cubicBezTo>
                    <a:pt x="6047" y="52240"/>
                    <a:pt x="9989" y="52753"/>
                    <a:pt x="13115" y="52753"/>
                  </a:cubicBezTo>
                  <a:cubicBezTo>
                    <a:pt x="15153" y="52753"/>
                    <a:pt x="16844" y="52535"/>
                    <a:pt x="16868" y="51815"/>
                  </a:cubicBezTo>
                  <a:cubicBezTo>
                    <a:pt x="16959" y="49991"/>
                    <a:pt x="7658" y="46465"/>
                    <a:pt x="7658" y="46465"/>
                  </a:cubicBezTo>
                  <a:cubicBezTo>
                    <a:pt x="9573" y="34033"/>
                    <a:pt x="13494" y="1480"/>
                    <a:pt x="13494" y="1480"/>
                  </a:cubicBezTo>
                  <a:cubicBezTo>
                    <a:pt x="13494" y="1480"/>
                    <a:pt x="7734" y="1"/>
                    <a:pt x="3757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58"/>
            <p:cNvSpPr/>
            <p:nvPr/>
          </p:nvSpPr>
          <p:spPr>
            <a:xfrm>
              <a:off x="1681668" y="4393172"/>
              <a:ext cx="78946" cy="61890"/>
            </a:xfrm>
            <a:custGeom>
              <a:avLst/>
              <a:gdLst/>
              <a:ahLst/>
              <a:cxnLst/>
              <a:rect l="l" t="t" r="r" b="b"/>
              <a:pathLst>
                <a:path w="4499" h="3527" extrusionOk="0">
                  <a:moveTo>
                    <a:pt x="699" y="1"/>
                  </a:moveTo>
                  <a:cubicBezTo>
                    <a:pt x="183" y="1034"/>
                    <a:pt x="0" y="2280"/>
                    <a:pt x="183" y="3527"/>
                  </a:cubicBezTo>
                  <a:cubicBezTo>
                    <a:pt x="4347" y="3223"/>
                    <a:pt x="4499" y="2827"/>
                    <a:pt x="4499" y="2827"/>
                  </a:cubicBezTo>
                  <a:cubicBezTo>
                    <a:pt x="4499" y="2827"/>
                    <a:pt x="3648" y="1490"/>
                    <a:pt x="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58"/>
            <p:cNvSpPr/>
            <p:nvPr/>
          </p:nvSpPr>
          <p:spPr>
            <a:xfrm>
              <a:off x="1465650" y="4365973"/>
              <a:ext cx="228293" cy="93879"/>
            </a:xfrm>
            <a:custGeom>
              <a:avLst/>
              <a:gdLst/>
              <a:ahLst/>
              <a:cxnLst/>
              <a:rect l="l" t="t" r="r" b="b"/>
              <a:pathLst>
                <a:path w="13010" h="5350" extrusionOk="0">
                  <a:moveTo>
                    <a:pt x="9058" y="1"/>
                  </a:moveTo>
                  <a:cubicBezTo>
                    <a:pt x="9058" y="1"/>
                    <a:pt x="6927" y="1045"/>
                    <a:pt x="4375" y="1045"/>
                  </a:cubicBezTo>
                  <a:cubicBezTo>
                    <a:pt x="3133" y="1045"/>
                    <a:pt x="1791" y="798"/>
                    <a:pt x="547" y="61"/>
                  </a:cubicBezTo>
                  <a:lnTo>
                    <a:pt x="547" y="61"/>
                  </a:lnTo>
                  <a:cubicBezTo>
                    <a:pt x="578" y="183"/>
                    <a:pt x="30" y="1399"/>
                    <a:pt x="0" y="3496"/>
                  </a:cubicBezTo>
                  <a:cubicBezTo>
                    <a:pt x="0" y="3496"/>
                    <a:pt x="212" y="5349"/>
                    <a:pt x="6888" y="5349"/>
                  </a:cubicBezTo>
                  <a:cubicBezTo>
                    <a:pt x="7365" y="5349"/>
                    <a:pt x="7875" y="5340"/>
                    <a:pt x="8420" y="5320"/>
                  </a:cubicBezTo>
                  <a:cubicBezTo>
                    <a:pt x="10091" y="5229"/>
                    <a:pt x="11429" y="5168"/>
                    <a:pt x="12493" y="5077"/>
                  </a:cubicBezTo>
                  <a:cubicBezTo>
                    <a:pt x="12310" y="3861"/>
                    <a:pt x="12462" y="2584"/>
                    <a:pt x="13009" y="1551"/>
                  </a:cubicBezTo>
                  <a:cubicBezTo>
                    <a:pt x="12006" y="1034"/>
                    <a:pt x="10669" y="487"/>
                    <a:pt x="9058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58"/>
            <p:cNvSpPr/>
            <p:nvPr/>
          </p:nvSpPr>
          <p:spPr>
            <a:xfrm>
              <a:off x="1466177" y="4427321"/>
              <a:ext cx="298167" cy="42360"/>
            </a:xfrm>
            <a:custGeom>
              <a:avLst/>
              <a:gdLst/>
              <a:ahLst/>
              <a:cxnLst/>
              <a:rect l="l" t="t" r="r" b="b"/>
              <a:pathLst>
                <a:path w="16992" h="2414" extrusionOk="0">
                  <a:moveTo>
                    <a:pt x="0" y="0"/>
                  </a:moveTo>
                  <a:cubicBezTo>
                    <a:pt x="0" y="426"/>
                    <a:pt x="31" y="821"/>
                    <a:pt x="122" y="1277"/>
                  </a:cubicBezTo>
                  <a:cubicBezTo>
                    <a:pt x="122" y="1277"/>
                    <a:pt x="2432" y="2158"/>
                    <a:pt x="8815" y="2371"/>
                  </a:cubicBezTo>
                  <a:cubicBezTo>
                    <a:pt x="9681" y="2400"/>
                    <a:pt x="10456" y="2413"/>
                    <a:pt x="11149" y="2413"/>
                  </a:cubicBezTo>
                  <a:cubicBezTo>
                    <a:pt x="16173" y="2413"/>
                    <a:pt x="16901" y="1733"/>
                    <a:pt x="16901" y="1733"/>
                  </a:cubicBezTo>
                  <a:cubicBezTo>
                    <a:pt x="16901" y="1733"/>
                    <a:pt x="16992" y="1398"/>
                    <a:pt x="16840" y="851"/>
                  </a:cubicBezTo>
                  <a:cubicBezTo>
                    <a:pt x="14476" y="1217"/>
                    <a:pt x="12272" y="1363"/>
                    <a:pt x="10260" y="1363"/>
                  </a:cubicBezTo>
                  <a:cubicBezTo>
                    <a:pt x="5751" y="1363"/>
                    <a:pt x="2207" y="63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58"/>
            <p:cNvSpPr/>
            <p:nvPr/>
          </p:nvSpPr>
          <p:spPr>
            <a:xfrm>
              <a:off x="1641658" y="4377502"/>
              <a:ext cx="25619" cy="47168"/>
            </a:xfrm>
            <a:custGeom>
              <a:avLst/>
              <a:gdLst/>
              <a:ahLst/>
              <a:cxnLst/>
              <a:rect l="l" t="t" r="r" b="b"/>
              <a:pathLst>
                <a:path w="1460" h="2688" extrusionOk="0">
                  <a:moveTo>
                    <a:pt x="1351" y="0"/>
                  </a:moveTo>
                  <a:cubicBezTo>
                    <a:pt x="1338" y="0"/>
                    <a:pt x="1324" y="4"/>
                    <a:pt x="1308" y="12"/>
                  </a:cubicBezTo>
                  <a:cubicBezTo>
                    <a:pt x="1308" y="12"/>
                    <a:pt x="1" y="772"/>
                    <a:pt x="61" y="2565"/>
                  </a:cubicBezTo>
                  <a:cubicBezTo>
                    <a:pt x="31" y="2657"/>
                    <a:pt x="92" y="2687"/>
                    <a:pt x="153" y="2687"/>
                  </a:cubicBezTo>
                  <a:cubicBezTo>
                    <a:pt x="213" y="2687"/>
                    <a:pt x="244" y="2657"/>
                    <a:pt x="244" y="2565"/>
                  </a:cubicBezTo>
                  <a:cubicBezTo>
                    <a:pt x="183" y="924"/>
                    <a:pt x="1368" y="255"/>
                    <a:pt x="1399" y="225"/>
                  </a:cubicBezTo>
                  <a:cubicBezTo>
                    <a:pt x="1429" y="164"/>
                    <a:pt x="1460" y="134"/>
                    <a:pt x="1429" y="73"/>
                  </a:cubicBezTo>
                  <a:cubicBezTo>
                    <a:pt x="1407" y="29"/>
                    <a:pt x="1385" y="0"/>
                    <a:pt x="1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58"/>
            <p:cNvSpPr/>
            <p:nvPr/>
          </p:nvSpPr>
          <p:spPr>
            <a:xfrm>
              <a:off x="1618196" y="4368412"/>
              <a:ext cx="24023" cy="46641"/>
            </a:xfrm>
            <a:custGeom>
              <a:avLst/>
              <a:gdLst/>
              <a:ahLst/>
              <a:cxnLst/>
              <a:rect l="l" t="t" r="r" b="b"/>
              <a:pathLst>
                <a:path w="1369" h="2658" extrusionOk="0">
                  <a:moveTo>
                    <a:pt x="1244" y="1"/>
                  </a:moveTo>
                  <a:cubicBezTo>
                    <a:pt x="1234" y="1"/>
                    <a:pt x="1225" y="5"/>
                    <a:pt x="1216" y="13"/>
                  </a:cubicBezTo>
                  <a:cubicBezTo>
                    <a:pt x="1155" y="44"/>
                    <a:pt x="61" y="682"/>
                    <a:pt x="0" y="2506"/>
                  </a:cubicBezTo>
                  <a:cubicBezTo>
                    <a:pt x="0" y="2628"/>
                    <a:pt x="31" y="2658"/>
                    <a:pt x="61" y="2658"/>
                  </a:cubicBezTo>
                  <a:cubicBezTo>
                    <a:pt x="122" y="2658"/>
                    <a:pt x="183" y="2628"/>
                    <a:pt x="183" y="2567"/>
                  </a:cubicBezTo>
                  <a:cubicBezTo>
                    <a:pt x="213" y="804"/>
                    <a:pt x="1277" y="196"/>
                    <a:pt x="1277" y="196"/>
                  </a:cubicBezTo>
                  <a:cubicBezTo>
                    <a:pt x="1338" y="165"/>
                    <a:pt x="1368" y="135"/>
                    <a:pt x="1338" y="44"/>
                  </a:cubicBezTo>
                  <a:cubicBezTo>
                    <a:pt x="1295" y="22"/>
                    <a:pt x="1267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58"/>
            <p:cNvSpPr/>
            <p:nvPr/>
          </p:nvSpPr>
          <p:spPr>
            <a:xfrm>
              <a:off x="1619267" y="4341142"/>
              <a:ext cx="21882" cy="40851"/>
            </a:xfrm>
            <a:custGeom>
              <a:avLst/>
              <a:gdLst/>
              <a:ahLst/>
              <a:cxnLst/>
              <a:rect l="l" t="t" r="r" b="b"/>
              <a:pathLst>
                <a:path w="1247" h="2328" extrusionOk="0">
                  <a:moveTo>
                    <a:pt x="544" y="222"/>
                  </a:moveTo>
                  <a:cubicBezTo>
                    <a:pt x="555" y="222"/>
                    <a:pt x="566" y="225"/>
                    <a:pt x="578" y="230"/>
                  </a:cubicBezTo>
                  <a:lnTo>
                    <a:pt x="608" y="230"/>
                  </a:lnTo>
                  <a:cubicBezTo>
                    <a:pt x="699" y="230"/>
                    <a:pt x="760" y="260"/>
                    <a:pt x="821" y="352"/>
                  </a:cubicBezTo>
                  <a:cubicBezTo>
                    <a:pt x="1003" y="656"/>
                    <a:pt x="760" y="1446"/>
                    <a:pt x="578" y="1932"/>
                  </a:cubicBezTo>
                  <a:cubicBezTo>
                    <a:pt x="426" y="1446"/>
                    <a:pt x="243" y="625"/>
                    <a:pt x="426" y="321"/>
                  </a:cubicBezTo>
                  <a:cubicBezTo>
                    <a:pt x="450" y="272"/>
                    <a:pt x="496" y="222"/>
                    <a:pt x="544" y="222"/>
                  </a:cubicBezTo>
                  <a:close/>
                  <a:moveTo>
                    <a:pt x="545" y="1"/>
                  </a:moveTo>
                  <a:cubicBezTo>
                    <a:pt x="423" y="1"/>
                    <a:pt x="353" y="95"/>
                    <a:pt x="304" y="169"/>
                  </a:cubicBezTo>
                  <a:cubicBezTo>
                    <a:pt x="0" y="656"/>
                    <a:pt x="456" y="2084"/>
                    <a:pt x="517" y="2236"/>
                  </a:cubicBezTo>
                  <a:cubicBezTo>
                    <a:pt x="517" y="2267"/>
                    <a:pt x="547" y="2327"/>
                    <a:pt x="578" y="2327"/>
                  </a:cubicBezTo>
                  <a:cubicBezTo>
                    <a:pt x="608" y="2327"/>
                    <a:pt x="608" y="2297"/>
                    <a:pt x="699" y="2236"/>
                  </a:cubicBezTo>
                  <a:cubicBezTo>
                    <a:pt x="730" y="2084"/>
                    <a:pt x="1246" y="777"/>
                    <a:pt x="1003" y="230"/>
                  </a:cubicBezTo>
                  <a:cubicBezTo>
                    <a:pt x="912" y="78"/>
                    <a:pt x="790" y="17"/>
                    <a:pt x="638" y="17"/>
                  </a:cubicBezTo>
                  <a:cubicBezTo>
                    <a:pt x="604" y="6"/>
                    <a:pt x="573" y="1"/>
                    <a:pt x="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58"/>
            <p:cNvSpPr/>
            <p:nvPr/>
          </p:nvSpPr>
          <p:spPr>
            <a:xfrm>
              <a:off x="1594717" y="4357971"/>
              <a:ext cx="37885" cy="24023"/>
            </a:xfrm>
            <a:custGeom>
              <a:avLst/>
              <a:gdLst/>
              <a:ahLst/>
              <a:cxnLst/>
              <a:rect l="l" t="t" r="r" b="b"/>
              <a:pathLst>
                <a:path w="2159" h="1369" extrusionOk="0">
                  <a:moveTo>
                    <a:pt x="487" y="183"/>
                  </a:moveTo>
                  <a:cubicBezTo>
                    <a:pt x="882" y="183"/>
                    <a:pt x="1460" y="760"/>
                    <a:pt x="1794" y="1125"/>
                  </a:cubicBezTo>
                  <a:cubicBezTo>
                    <a:pt x="1247" y="1064"/>
                    <a:pt x="366" y="882"/>
                    <a:pt x="214" y="578"/>
                  </a:cubicBezTo>
                  <a:cubicBezTo>
                    <a:pt x="214" y="517"/>
                    <a:pt x="183" y="457"/>
                    <a:pt x="274" y="335"/>
                  </a:cubicBezTo>
                  <a:cubicBezTo>
                    <a:pt x="335" y="213"/>
                    <a:pt x="426" y="183"/>
                    <a:pt x="487" y="183"/>
                  </a:cubicBezTo>
                  <a:close/>
                  <a:moveTo>
                    <a:pt x="487" y="1"/>
                  </a:moveTo>
                  <a:cubicBezTo>
                    <a:pt x="335" y="1"/>
                    <a:pt x="183" y="61"/>
                    <a:pt x="122" y="213"/>
                  </a:cubicBezTo>
                  <a:cubicBezTo>
                    <a:pt x="1" y="426"/>
                    <a:pt x="31" y="578"/>
                    <a:pt x="62" y="639"/>
                  </a:cubicBezTo>
                  <a:cubicBezTo>
                    <a:pt x="335" y="1186"/>
                    <a:pt x="1855" y="1368"/>
                    <a:pt x="2007" y="1368"/>
                  </a:cubicBezTo>
                  <a:lnTo>
                    <a:pt x="2129" y="1368"/>
                  </a:lnTo>
                  <a:cubicBezTo>
                    <a:pt x="2159" y="1308"/>
                    <a:pt x="2159" y="1277"/>
                    <a:pt x="2129" y="1247"/>
                  </a:cubicBezTo>
                  <a:cubicBezTo>
                    <a:pt x="2007" y="1095"/>
                    <a:pt x="1156" y="1"/>
                    <a:pt x="5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58"/>
            <p:cNvSpPr/>
            <p:nvPr/>
          </p:nvSpPr>
          <p:spPr>
            <a:xfrm>
              <a:off x="1443241" y="3305615"/>
              <a:ext cx="507790" cy="1013175"/>
            </a:xfrm>
            <a:custGeom>
              <a:avLst/>
              <a:gdLst/>
              <a:ahLst/>
              <a:cxnLst/>
              <a:rect l="l" t="t" r="r" b="b"/>
              <a:pathLst>
                <a:path w="28938" h="57739" extrusionOk="0">
                  <a:moveTo>
                    <a:pt x="6292" y="0"/>
                  </a:moveTo>
                  <a:cubicBezTo>
                    <a:pt x="4377" y="2189"/>
                    <a:pt x="912" y="8207"/>
                    <a:pt x="700" y="14833"/>
                  </a:cubicBezTo>
                  <a:cubicBezTo>
                    <a:pt x="0" y="35381"/>
                    <a:pt x="1520" y="56809"/>
                    <a:pt x="1520" y="56809"/>
                  </a:cubicBezTo>
                  <a:cubicBezTo>
                    <a:pt x="2539" y="57539"/>
                    <a:pt x="4225" y="57739"/>
                    <a:pt x="5765" y="57739"/>
                  </a:cubicBezTo>
                  <a:cubicBezTo>
                    <a:pt x="7625" y="57739"/>
                    <a:pt x="9271" y="57448"/>
                    <a:pt x="9271" y="57448"/>
                  </a:cubicBezTo>
                  <a:lnTo>
                    <a:pt x="15867" y="16991"/>
                  </a:lnTo>
                  <a:lnTo>
                    <a:pt x="16961" y="56475"/>
                  </a:lnTo>
                  <a:cubicBezTo>
                    <a:pt x="19213" y="56893"/>
                    <a:pt x="20971" y="57018"/>
                    <a:pt x="22267" y="57018"/>
                  </a:cubicBezTo>
                  <a:cubicBezTo>
                    <a:pt x="24172" y="57018"/>
                    <a:pt x="25077" y="56749"/>
                    <a:pt x="25077" y="56749"/>
                  </a:cubicBezTo>
                  <a:cubicBezTo>
                    <a:pt x="25077" y="56749"/>
                    <a:pt x="28238" y="24924"/>
                    <a:pt x="28420" y="21976"/>
                  </a:cubicBezTo>
                  <a:cubicBezTo>
                    <a:pt x="28937" y="14286"/>
                    <a:pt x="25047" y="122"/>
                    <a:pt x="25047" y="122"/>
                  </a:cubicBezTo>
                  <a:lnTo>
                    <a:pt x="6292" y="0"/>
                  </a:lnTo>
                  <a:close/>
                </a:path>
              </a:pathLst>
            </a:custGeom>
            <a:solidFill>
              <a:srgbClr val="21A5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58"/>
            <p:cNvSpPr/>
            <p:nvPr/>
          </p:nvSpPr>
          <p:spPr>
            <a:xfrm>
              <a:off x="1610721" y="3592034"/>
              <a:ext cx="198971" cy="27760"/>
            </a:xfrm>
            <a:custGeom>
              <a:avLst/>
              <a:gdLst/>
              <a:ahLst/>
              <a:cxnLst/>
              <a:rect l="l" t="t" r="r" b="b"/>
              <a:pathLst>
                <a:path w="11339" h="1582" extrusionOk="0">
                  <a:moveTo>
                    <a:pt x="11217" y="1"/>
                  </a:moveTo>
                  <a:cubicBezTo>
                    <a:pt x="11186" y="1"/>
                    <a:pt x="4682" y="1247"/>
                    <a:pt x="122" y="1368"/>
                  </a:cubicBezTo>
                  <a:cubicBezTo>
                    <a:pt x="31" y="1368"/>
                    <a:pt x="1" y="1429"/>
                    <a:pt x="1" y="1460"/>
                  </a:cubicBezTo>
                  <a:cubicBezTo>
                    <a:pt x="1" y="1551"/>
                    <a:pt x="62" y="1581"/>
                    <a:pt x="122" y="1581"/>
                  </a:cubicBezTo>
                  <a:cubicBezTo>
                    <a:pt x="4712" y="1460"/>
                    <a:pt x="11217" y="213"/>
                    <a:pt x="11247" y="183"/>
                  </a:cubicBezTo>
                  <a:cubicBezTo>
                    <a:pt x="11278" y="183"/>
                    <a:pt x="11338" y="92"/>
                    <a:pt x="11338" y="61"/>
                  </a:cubicBezTo>
                  <a:cubicBezTo>
                    <a:pt x="11338" y="31"/>
                    <a:pt x="11247" y="1"/>
                    <a:pt x="11217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58"/>
            <p:cNvSpPr/>
            <p:nvPr/>
          </p:nvSpPr>
          <p:spPr>
            <a:xfrm>
              <a:off x="1461368" y="3307212"/>
              <a:ext cx="106706" cy="1009139"/>
            </a:xfrm>
            <a:custGeom>
              <a:avLst/>
              <a:gdLst/>
              <a:ahLst/>
              <a:cxnLst/>
              <a:rect l="l" t="t" r="r" b="b"/>
              <a:pathLst>
                <a:path w="6081" h="57509" extrusionOk="0">
                  <a:moveTo>
                    <a:pt x="6050" y="0"/>
                  </a:moveTo>
                  <a:cubicBezTo>
                    <a:pt x="5958" y="0"/>
                    <a:pt x="5928" y="0"/>
                    <a:pt x="5898" y="31"/>
                  </a:cubicBezTo>
                  <a:cubicBezTo>
                    <a:pt x="1" y="7964"/>
                    <a:pt x="518" y="17387"/>
                    <a:pt x="518" y="17478"/>
                  </a:cubicBezTo>
                  <a:cubicBezTo>
                    <a:pt x="518" y="32736"/>
                    <a:pt x="578" y="43831"/>
                    <a:pt x="639" y="50487"/>
                  </a:cubicBezTo>
                  <a:cubicBezTo>
                    <a:pt x="730" y="57509"/>
                    <a:pt x="791" y="57509"/>
                    <a:pt x="943" y="57509"/>
                  </a:cubicBezTo>
                  <a:cubicBezTo>
                    <a:pt x="1065" y="57509"/>
                    <a:pt x="1095" y="57478"/>
                    <a:pt x="1156" y="56506"/>
                  </a:cubicBezTo>
                  <a:cubicBezTo>
                    <a:pt x="1186" y="56414"/>
                    <a:pt x="1095" y="56384"/>
                    <a:pt x="1065" y="56384"/>
                  </a:cubicBezTo>
                  <a:cubicBezTo>
                    <a:pt x="1034" y="56384"/>
                    <a:pt x="1004" y="56414"/>
                    <a:pt x="1004" y="56414"/>
                  </a:cubicBezTo>
                  <a:cubicBezTo>
                    <a:pt x="882" y="53800"/>
                    <a:pt x="761" y="44803"/>
                    <a:pt x="761" y="17478"/>
                  </a:cubicBezTo>
                  <a:cubicBezTo>
                    <a:pt x="761" y="17356"/>
                    <a:pt x="244" y="8025"/>
                    <a:pt x="6080" y="152"/>
                  </a:cubicBezTo>
                  <a:cubicBezTo>
                    <a:pt x="6080" y="61"/>
                    <a:pt x="6080" y="31"/>
                    <a:pt x="6050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58"/>
            <p:cNvSpPr/>
            <p:nvPr/>
          </p:nvSpPr>
          <p:spPr>
            <a:xfrm>
              <a:off x="1729662" y="3604300"/>
              <a:ext cx="27234" cy="687002"/>
            </a:xfrm>
            <a:custGeom>
              <a:avLst/>
              <a:gdLst/>
              <a:ahLst/>
              <a:cxnLst/>
              <a:rect l="l" t="t" r="r" b="b"/>
              <a:pathLst>
                <a:path w="1552" h="39151" extrusionOk="0">
                  <a:moveTo>
                    <a:pt x="62" y="1"/>
                  </a:moveTo>
                  <a:cubicBezTo>
                    <a:pt x="31" y="1"/>
                    <a:pt x="1" y="92"/>
                    <a:pt x="1" y="122"/>
                  </a:cubicBezTo>
                  <a:lnTo>
                    <a:pt x="1308" y="39029"/>
                  </a:lnTo>
                  <a:cubicBezTo>
                    <a:pt x="1308" y="39120"/>
                    <a:pt x="1399" y="39150"/>
                    <a:pt x="1430" y="39150"/>
                  </a:cubicBezTo>
                  <a:cubicBezTo>
                    <a:pt x="1521" y="39150"/>
                    <a:pt x="1551" y="39120"/>
                    <a:pt x="1521" y="39029"/>
                  </a:cubicBezTo>
                  <a:lnTo>
                    <a:pt x="183" y="122"/>
                  </a:lnTo>
                  <a:cubicBezTo>
                    <a:pt x="183" y="61"/>
                    <a:pt x="123" y="1"/>
                    <a:pt x="62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58"/>
            <p:cNvSpPr/>
            <p:nvPr/>
          </p:nvSpPr>
          <p:spPr>
            <a:xfrm>
              <a:off x="1727539" y="3311476"/>
              <a:ext cx="11213" cy="236839"/>
            </a:xfrm>
            <a:custGeom>
              <a:avLst/>
              <a:gdLst/>
              <a:ahLst/>
              <a:cxnLst/>
              <a:rect l="l" t="t" r="r" b="b"/>
              <a:pathLst>
                <a:path w="639" h="13497" extrusionOk="0">
                  <a:moveTo>
                    <a:pt x="517" y="0"/>
                  </a:moveTo>
                  <a:cubicBezTo>
                    <a:pt x="456" y="0"/>
                    <a:pt x="426" y="92"/>
                    <a:pt x="426" y="122"/>
                  </a:cubicBezTo>
                  <a:lnTo>
                    <a:pt x="0" y="13405"/>
                  </a:lnTo>
                  <a:cubicBezTo>
                    <a:pt x="0" y="13466"/>
                    <a:pt x="31" y="13496"/>
                    <a:pt x="122" y="13496"/>
                  </a:cubicBezTo>
                  <a:cubicBezTo>
                    <a:pt x="183" y="13496"/>
                    <a:pt x="213" y="13466"/>
                    <a:pt x="183" y="13405"/>
                  </a:cubicBezTo>
                  <a:lnTo>
                    <a:pt x="608" y="122"/>
                  </a:lnTo>
                  <a:cubicBezTo>
                    <a:pt x="639" y="61"/>
                    <a:pt x="578" y="0"/>
                    <a:pt x="517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58"/>
            <p:cNvSpPr/>
            <p:nvPr/>
          </p:nvSpPr>
          <p:spPr>
            <a:xfrm>
              <a:off x="1495517" y="3307738"/>
              <a:ext cx="93353" cy="161630"/>
            </a:xfrm>
            <a:custGeom>
              <a:avLst/>
              <a:gdLst/>
              <a:ahLst/>
              <a:cxnLst/>
              <a:rect l="l" t="t" r="r" b="b"/>
              <a:pathLst>
                <a:path w="5320" h="9211" extrusionOk="0">
                  <a:moveTo>
                    <a:pt x="5198" y="1"/>
                  </a:moveTo>
                  <a:cubicBezTo>
                    <a:pt x="5137" y="1"/>
                    <a:pt x="5076" y="31"/>
                    <a:pt x="5076" y="92"/>
                  </a:cubicBezTo>
                  <a:cubicBezTo>
                    <a:pt x="4864" y="4651"/>
                    <a:pt x="1885" y="7995"/>
                    <a:pt x="61" y="8998"/>
                  </a:cubicBezTo>
                  <a:cubicBezTo>
                    <a:pt x="31" y="9028"/>
                    <a:pt x="0" y="9119"/>
                    <a:pt x="31" y="9150"/>
                  </a:cubicBezTo>
                  <a:cubicBezTo>
                    <a:pt x="31" y="9211"/>
                    <a:pt x="61" y="9211"/>
                    <a:pt x="122" y="9211"/>
                  </a:cubicBezTo>
                  <a:lnTo>
                    <a:pt x="183" y="9211"/>
                  </a:lnTo>
                  <a:cubicBezTo>
                    <a:pt x="2037" y="8177"/>
                    <a:pt x="5046" y="4742"/>
                    <a:pt x="5289" y="122"/>
                  </a:cubicBezTo>
                  <a:cubicBezTo>
                    <a:pt x="5320" y="31"/>
                    <a:pt x="5228" y="1"/>
                    <a:pt x="5198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58"/>
            <p:cNvSpPr/>
            <p:nvPr/>
          </p:nvSpPr>
          <p:spPr>
            <a:xfrm>
              <a:off x="1848621" y="3310949"/>
              <a:ext cx="72559" cy="142959"/>
            </a:xfrm>
            <a:custGeom>
              <a:avLst/>
              <a:gdLst/>
              <a:ahLst/>
              <a:cxnLst/>
              <a:rect l="l" t="t" r="r" b="b"/>
              <a:pathLst>
                <a:path w="4135" h="8147" extrusionOk="0">
                  <a:moveTo>
                    <a:pt x="547" y="0"/>
                  </a:moveTo>
                  <a:cubicBezTo>
                    <a:pt x="517" y="0"/>
                    <a:pt x="426" y="30"/>
                    <a:pt x="426" y="91"/>
                  </a:cubicBezTo>
                  <a:cubicBezTo>
                    <a:pt x="0" y="2280"/>
                    <a:pt x="1003" y="4985"/>
                    <a:pt x="2098" y="6535"/>
                  </a:cubicBezTo>
                  <a:cubicBezTo>
                    <a:pt x="2736" y="7447"/>
                    <a:pt x="3435" y="8025"/>
                    <a:pt x="4043" y="8146"/>
                  </a:cubicBezTo>
                  <a:cubicBezTo>
                    <a:pt x="4073" y="8146"/>
                    <a:pt x="4104" y="8116"/>
                    <a:pt x="4134" y="8055"/>
                  </a:cubicBezTo>
                  <a:cubicBezTo>
                    <a:pt x="4134" y="8025"/>
                    <a:pt x="4104" y="7964"/>
                    <a:pt x="4073" y="7964"/>
                  </a:cubicBezTo>
                  <a:cubicBezTo>
                    <a:pt x="3557" y="7842"/>
                    <a:pt x="2888" y="7295"/>
                    <a:pt x="2280" y="6444"/>
                  </a:cubicBezTo>
                  <a:cubicBezTo>
                    <a:pt x="1186" y="4924"/>
                    <a:pt x="243" y="2280"/>
                    <a:pt x="608" y="122"/>
                  </a:cubicBezTo>
                  <a:cubicBezTo>
                    <a:pt x="608" y="91"/>
                    <a:pt x="578" y="0"/>
                    <a:pt x="547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58"/>
            <p:cNvSpPr/>
            <p:nvPr/>
          </p:nvSpPr>
          <p:spPr>
            <a:xfrm>
              <a:off x="1699269" y="3310949"/>
              <a:ext cx="34147" cy="211763"/>
            </a:xfrm>
            <a:custGeom>
              <a:avLst/>
              <a:gdLst/>
              <a:ahLst/>
              <a:cxnLst/>
              <a:rect l="l" t="t" r="r" b="b"/>
              <a:pathLst>
                <a:path w="1946" h="12068" extrusionOk="0">
                  <a:moveTo>
                    <a:pt x="274" y="0"/>
                  </a:moveTo>
                  <a:cubicBezTo>
                    <a:pt x="213" y="0"/>
                    <a:pt x="152" y="91"/>
                    <a:pt x="152" y="122"/>
                  </a:cubicBezTo>
                  <a:cubicBezTo>
                    <a:pt x="152" y="152"/>
                    <a:pt x="0" y="6809"/>
                    <a:pt x="244" y="9362"/>
                  </a:cubicBezTo>
                  <a:cubicBezTo>
                    <a:pt x="456" y="11976"/>
                    <a:pt x="1733" y="12067"/>
                    <a:pt x="1794" y="12067"/>
                  </a:cubicBezTo>
                  <a:cubicBezTo>
                    <a:pt x="1824" y="12067"/>
                    <a:pt x="1885" y="12006"/>
                    <a:pt x="1915" y="11976"/>
                  </a:cubicBezTo>
                  <a:cubicBezTo>
                    <a:pt x="1946" y="11915"/>
                    <a:pt x="1885" y="11854"/>
                    <a:pt x="1824" y="11854"/>
                  </a:cubicBezTo>
                  <a:cubicBezTo>
                    <a:pt x="1824" y="11854"/>
                    <a:pt x="700" y="11794"/>
                    <a:pt x="456" y="9362"/>
                  </a:cubicBezTo>
                  <a:cubicBezTo>
                    <a:pt x="244" y="6809"/>
                    <a:pt x="396" y="182"/>
                    <a:pt x="396" y="122"/>
                  </a:cubicBezTo>
                  <a:cubicBezTo>
                    <a:pt x="396" y="30"/>
                    <a:pt x="304" y="0"/>
                    <a:pt x="274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58"/>
            <p:cNvSpPr/>
            <p:nvPr/>
          </p:nvSpPr>
          <p:spPr>
            <a:xfrm>
              <a:off x="1533386" y="3329603"/>
              <a:ext cx="354705" cy="14950"/>
            </a:xfrm>
            <a:custGeom>
              <a:avLst/>
              <a:gdLst/>
              <a:ahLst/>
              <a:cxnLst/>
              <a:rect l="l" t="t" r="r" b="b"/>
              <a:pathLst>
                <a:path w="20214" h="852" extrusionOk="0">
                  <a:moveTo>
                    <a:pt x="122" y="1"/>
                  </a:moveTo>
                  <a:cubicBezTo>
                    <a:pt x="31" y="1"/>
                    <a:pt x="0" y="62"/>
                    <a:pt x="0" y="92"/>
                  </a:cubicBezTo>
                  <a:cubicBezTo>
                    <a:pt x="0" y="153"/>
                    <a:pt x="31" y="214"/>
                    <a:pt x="92" y="214"/>
                  </a:cubicBezTo>
                  <a:cubicBezTo>
                    <a:pt x="3952" y="700"/>
                    <a:pt x="7538" y="852"/>
                    <a:pt x="10517" y="852"/>
                  </a:cubicBezTo>
                  <a:cubicBezTo>
                    <a:pt x="16292" y="852"/>
                    <a:pt x="20062" y="244"/>
                    <a:pt x="20153" y="244"/>
                  </a:cubicBezTo>
                  <a:cubicBezTo>
                    <a:pt x="20183" y="244"/>
                    <a:pt x="20213" y="153"/>
                    <a:pt x="20213" y="123"/>
                  </a:cubicBezTo>
                  <a:cubicBezTo>
                    <a:pt x="20213" y="92"/>
                    <a:pt x="20153" y="62"/>
                    <a:pt x="20092" y="62"/>
                  </a:cubicBezTo>
                  <a:cubicBezTo>
                    <a:pt x="20052" y="82"/>
                    <a:pt x="16342" y="659"/>
                    <a:pt x="10639" y="659"/>
                  </a:cubicBezTo>
                  <a:cubicBezTo>
                    <a:pt x="7611" y="659"/>
                    <a:pt x="4022" y="496"/>
                    <a:pt x="122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58"/>
            <p:cNvSpPr/>
            <p:nvPr/>
          </p:nvSpPr>
          <p:spPr>
            <a:xfrm>
              <a:off x="1709394" y="3313073"/>
              <a:ext cx="21899" cy="21882"/>
            </a:xfrm>
            <a:custGeom>
              <a:avLst/>
              <a:gdLst/>
              <a:ahLst/>
              <a:cxnLst/>
              <a:rect l="l" t="t" r="r" b="b"/>
              <a:pathLst>
                <a:path w="1248" h="1247" extrusionOk="0">
                  <a:moveTo>
                    <a:pt x="63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6"/>
                    <a:pt x="609" y="1247"/>
                  </a:cubicBezTo>
                  <a:cubicBezTo>
                    <a:pt x="943" y="1247"/>
                    <a:pt x="1217" y="1004"/>
                    <a:pt x="1247" y="639"/>
                  </a:cubicBezTo>
                  <a:cubicBezTo>
                    <a:pt x="1247" y="305"/>
                    <a:pt x="1004" y="31"/>
                    <a:pt x="639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58"/>
            <p:cNvSpPr/>
            <p:nvPr/>
          </p:nvSpPr>
          <p:spPr>
            <a:xfrm>
              <a:off x="1967036" y="4373975"/>
              <a:ext cx="78946" cy="61890"/>
            </a:xfrm>
            <a:custGeom>
              <a:avLst/>
              <a:gdLst/>
              <a:ahLst/>
              <a:cxnLst/>
              <a:rect l="l" t="t" r="r" b="b"/>
              <a:pathLst>
                <a:path w="4499" h="3527" extrusionOk="0">
                  <a:moveTo>
                    <a:pt x="699" y="0"/>
                  </a:moveTo>
                  <a:cubicBezTo>
                    <a:pt x="182" y="1034"/>
                    <a:pt x="0" y="2280"/>
                    <a:pt x="182" y="3526"/>
                  </a:cubicBezTo>
                  <a:cubicBezTo>
                    <a:pt x="4347" y="3222"/>
                    <a:pt x="4499" y="2797"/>
                    <a:pt x="4499" y="2797"/>
                  </a:cubicBezTo>
                  <a:cubicBezTo>
                    <a:pt x="4499" y="2797"/>
                    <a:pt x="3648" y="1490"/>
                    <a:pt x="6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58"/>
            <p:cNvSpPr/>
            <p:nvPr/>
          </p:nvSpPr>
          <p:spPr>
            <a:xfrm>
              <a:off x="1751000" y="4346775"/>
              <a:ext cx="228311" cy="93879"/>
            </a:xfrm>
            <a:custGeom>
              <a:avLst/>
              <a:gdLst/>
              <a:ahLst/>
              <a:cxnLst/>
              <a:rect l="l" t="t" r="r" b="b"/>
              <a:pathLst>
                <a:path w="13011" h="5350" extrusionOk="0">
                  <a:moveTo>
                    <a:pt x="9059" y="0"/>
                  </a:moveTo>
                  <a:cubicBezTo>
                    <a:pt x="9059" y="0"/>
                    <a:pt x="6928" y="1045"/>
                    <a:pt x="4376" y="1045"/>
                  </a:cubicBezTo>
                  <a:cubicBezTo>
                    <a:pt x="3134" y="1045"/>
                    <a:pt x="1792" y="798"/>
                    <a:pt x="548" y="61"/>
                  </a:cubicBezTo>
                  <a:lnTo>
                    <a:pt x="548" y="61"/>
                  </a:lnTo>
                  <a:cubicBezTo>
                    <a:pt x="609" y="183"/>
                    <a:pt x="31" y="1398"/>
                    <a:pt x="1" y="3496"/>
                  </a:cubicBezTo>
                  <a:cubicBezTo>
                    <a:pt x="1" y="3496"/>
                    <a:pt x="213" y="5349"/>
                    <a:pt x="6889" y="5349"/>
                  </a:cubicBezTo>
                  <a:cubicBezTo>
                    <a:pt x="7365" y="5349"/>
                    <a:pt x="7875" y="5340"/>
                    <a:pt x="8420" y="5320"/>
                  </a:cubicBezTo>
                  <a:cubicBezTo>
                    <a:pt x="10092" y="5228"/>
                    <a:pt x="11430" y="5168"/>
                    <a:pt x="12493" y="5076"/>
                  </a:cubicBezTo>
                  <a:cubicBezTo>
                    <a:pt x="12311" y="3861"/>
                    <a:pt x="12463" y="2584"/>
                    <a:pt x="13010" y="1550"/>
                  </a:cubicBezTo>
                  <a:cubicBezTo>
                    <a:pt x="12007" y="1003"/>
                    <a:pt x="10670" y="487"/>
                    <a:pt x="9059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58"/>
            <p:cNvSpPr/>
            <p:nvPr/>
          </p:nvSpPr>
          <p:spPr>
            <a:xfrm>
              <a:off x="1751544" y="4408106"/>
              <a:ext cx="298167" cy="42377"/>
            </a:xfrm>
            <a:custGeom>
              <a:avLst/>
              <a:gdLst/>
              <a:ahLst/>
              <a:cxnLst/>
              <a:rect l="l" t="t" r="r" b="b"/>
              <a:pathLst>
                <a:path w="16992" h="2415" extrusionOk="0">
                  <a:moveTo>
                    <a:pt x="0" y="1"/>
                  </a:moveTo>
                  <a:cubicBezTo>
                    <a:pt x="0" y="396"/>
                    <a:pt x="31" y="821"/>
                    <a:pt x="122" y="1277"/>
                  </a:cubicBezTo>
                  <a:cubicBezTo>
                    <a:pt x="122" y="1277"/>
                    <a:pt x="2432" y="2159"/>
                    <a:pt x="8815" y="2372"/>
                  </a:cubicBezTo>
                  <a:cubicBezTo>
                    <a:pt x="9681" y="2401"/>
                    <a:pt x="10455" y="2414"/>
                    <a:pt x="11148" y="2414"/>
                  </a:cubicBezTo>
                  <a:cubicBezTo>
                    <a:pt x="16173" y="2414"/>
                    <a:pt x="16900" y="1733"/>
                    <a:pt x="16900" y="1733"/>
                  </a:cubicBezTo>
                  <a:cubicBezTo>
                    <a:pt x="16900" y="1733"/>
                    <a:pt x="16991" y="1399"/>
                    <a:pt x="16839" y="852"/>
                  </a:cubicBezTo>
                  <a:cubicBezTo>
                    <a:pt x="14476" y="1218"/>
                    <a:pt x="12271" y="1363"/>
                    <a:pt x="10259" y="1363"/>
                  </a:cubicBezTo>
                  <a:cubicBezTo>
                    <a:pt x="5751" y="1363"/>
                    <a:pt x="2207" y="63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58"/>
            <p:cNvSpPr/>
            <p:nvPr/>
          </p:nvSpPr>
          <p:spPr>
            <a:xfrm>
              <a:off x="1927026" y="4358287"/>
              <a:ext cx="25619" cy="47168"/>
            </a:xfrm>
            <a:custGeom>
              <a:avLst/>
              <a:gdLst/>
              <a:ahLst/>
              <a:cxnLst/>
              <a:rect l="l" t="t" r="r" b="b"/>
              <a:pathLst>
                <a:path w="1460" h="2688" extrusionOk="0">
                  <a:moveTo>
                    <a:pt x="1354" y="0"/>
                  </a:moveTo>
                  <a:cubicBezTo>
                    <a:pt x="1340" y="0"/>
                    <a:pt x="1325" y="4"/>
                    <a:pt x="1307" y="13"/>
                  </a:cubicBezTo>
                  <a:cubicBezTo>
                    <a:pt x="1307" y="13"/>
                    <a:pt x="0" y="773"/>
                    <a:pt x="61" y="2566"/>
                  </a:cubicBezTo>
                  <a:cubicBezTo>
                    <a:pt x="31" y="2597"/>
                    <a:pt x="61" y="2688"/>
                    <a:pt x="152" y="2688"/>
                  </a:cubicBezTo>
                  <a:cubicBezTo>
                    <a:pt x="213" y="2688"/>
                    <a:pt x="244" y="2627"/>
                    <a:pt x="244" y="2566"/>
                  </a:cubicBezTo>
                  <a:cubicBezTo>
                    <a:pt x="183" y="925"/>
                    <a:pt x="1399" y="195"/>
                    <a:pt x="1399" y="195"/>
                  </a:cubicBezTo>
                  <a:cubicBezTo>
                    <a:pt x="1429" y="165"/>
                    <a:pt x="1459" y="135"/>
                    <a:pt x="1429" y="43"/>
                  </a:cubicBezTo>
                  <a:cubicBezTo>
                    <a:pt x="1407" y="22"/>
                    <a:pt x="1386" y="0"/>
                    <a:pt x="13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58"/>
            <p:cNvSpPr/>
            <p:nvPr/>
          </p:nvSpPr>
          <p:spPr>
            <a:xfrm>
              <a:off x="1903546" y="4348986"/>
              <a:ext cx="24023" cy="46869"/>
            </a:xfrm>
            <a:custGeom>
              <a:avLst/>
              <a:gdLst/>
              <a:ahLst/>
              <a:cxnLst/>
              <a:rect l="l" t="t" r="r" b="b"/>
              <a:pathLst>
                <a:path w="1369" h="2671" extrusionOk="0">
                  <a:moveTo>
                    <a:pt x="1246" y="0"/>
                  </a:moveTo>
                  <a:cubicBezTo>
                    <a:pt x="1236" y="0"/>
                    <a:pt x="1226" y="7"/>
                    <a:pt x="1217" y="26"/>
                  </a:cubicBezTo>
                  <a:cubicBezTo>
                    <a:pt x="1186" y="57"/>
                    <a:pt x="62" y="695"/>
                    <a:pt x="1" y="2519"/>
                  </a:cubicBezTo>
                  <a:cubicBezTo>
                    <a:pt x="1" y="2610"/>
                    <a:pt x="31" y="2671"/>
                    <a:pt x="62" y="2671"/>
                  </a:cubicBezTo>
                  <a:cubicBezTo>
                    <a:pt x="123" y="2671"/>
                    <a:pt x="183" y="2640"/>
                    <a:pt x="183" y="2549"/>
                  </a:cubicBezTo>
                  <a:cubicBezTo>
                    <a:pt x="214" y="817"/>
                    <a:pt x="1278" y="209"/>
                    <a:pt x="1278" y="209"/>
                  </a:cubicBezTo>
                  <a:cubicBezTo>
                    <a:pt x="1338" y="178"/>
                    <a:pt x="1369" y="117"/>
                    <a:pt x="1338" y="57"/>
                  </a:cubicBezTo>
                  <a:cubicBezTo>
                    <a:pt x="1296" y="36"/>
                    <a:pt x="1269" y="0"/>
                    <a:pt x="12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58"/>
            <p:cNvSpPr/>
            <p:nvPr/>
          </p:nvSpPr>
          <p:spPr>
            <a:xfrm>
              <a:off x="1904090" y="4321611"/>
              <a:ext cx="24549" cy="41184"/>
            </a:xfrm>
            <a:custGeom>
              <a:avLst/>
              <a:gdLst/>
              <a:ahLst/>
              <a:cxnLst/>
              <a:rect l="l" t="t" r="r" b="b"/>
              <a:pathLst>
                <a:path w="1399" h="2347" extrusionOk="0">
                  <a:moveTo>
                    <a:pt x="598" y="237"/>
                  </a:moveTo>
                  <a:cubicBezTo>
                    <a:pt x="620" y="237"/>
                    <a:pt x="645" y="241"/>
                    <a:pt x="669" y="249"/>
                  </a:cubicBezTo>
                  <a:lnTo>
                    <a:pt x="730" y="249"/>
                  </a:lnTo>
                  <a:cubicBezTo>
                    <a:pt x="821" y="249"/>
                    <a:pt x="912" y="279"/>
                    <a:pt x="943" y="370"/>
                  </a:cubicBezTo>
                  <a:cubicBezTo>
                    <a:pt x="1155" y="674"/>
                    <a:pt x="882" y="1465"/>
                    <a:pt x="699" y="1951"/>
                  </a:cubicBezTo>
                  <a:cubicBezTo>
                    <a:pt x="487" y="1465"/>
                    <a:pt x="274" y="614"/>
                    <a:pt x="487" y="310"/>
                  </a:cubicBezTo>
                  <a:cubicBezTo>
                    <a:pt x="487" y="265"/>
                    <a:pt x="536" y="237"/>
                    <a:pt x="598" y="237"/>
                  </a:cubicBezTo>
                  <a:close/>
                  <a:moveTo>
                    <a:pt x="673" y="1"/>
                  </a:moveTo>
                  <a:cubicBezTo>
                    <a:pt x="522" y="1"/>
                    <a:pt x="416" y="103"/>
                    <a:pt x="335" y="158"/>
                  </a:cubicBezTo>
                  <a:cubicBezTo>
                    <a:pt x="0" y="674"/>
                    <a:pt x="487" y="2103"/>
                    <a:pt x="578" y="2255"/>
                  </a:cubicBezTo>
                  <a:cubicBezTo>
                    <a:pt x="578" y="2285"/>
                    <a:pt x="608" y="2346"/>
                    <a:pt x="639" y="2346"/>
                  </a:cubicBezTo>
                  <a:cubicBezTo>
                    <a:pt x="699" y="2346"/>
                    <a:pt x="730" y="2285"/>
                    <a:pt x="730" y="2255"/>
                  </a:cubicBezTo>
                  <a:cubicBezTo>
                    <a:pt x="791" y="2103"/>
                    <a:pt x="1399" y="766"/>
                    <a:pt x="1095" y="249"/>
                  </a:cubicBezTo>
                  <a:cubicBezTo>
                    <a:pt x="1034" y="97"/>
                    <a:pt x="882" y="6"/>
                    <a:pt x="730" y="6"/>
                  </a:cubicBezTo>
                  <a:cubicBezTo>
                    <a:pt x="710" y="2"/>
                    <a:pt x="691" y="1"/>
                    <a:pt x="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58"/>
            <p:cNvSpPr/>
            <p:nvPr/>
          </p:nvSpPr>
          <p:spPr>
            <a:xfrm>
              <a:off x="1880085" y="4338738"/>
              <a:ext cx="37885" cy="24058"/>
            </a:xfrm>
            <a:custGeom>
              <a:avLst/>
              <a:gdLst/>
              <a:ahLst/>
              <a:cxnLst/>
              <a:rect l="l" t="t" r="r" b="b"/>
              <a:pathLst>
                <a:path w="2159" h="1371" extrusionOk="0">
                  <a:moveTo>
                    <a:pt x="456" y="185"/>
                  </a:moveTo>
                  <a:cubicBezTo>
                    <a:pt x="882" y="185"/>
                    <a:pt x="1460" y="762"/>
                    <a:pt x="1764" y="1127"/>
                  </a:cubicBezTo>
                  <a:cubicBezTo>
                    <a:pt x="1216" y="1066"/>
                    <a:pt x="335" y="853"/>
                    <a:pt x="183" y="549"/>
                  </a:cubicBezTo>
                  <a:cubicBezTo>
                    <a:pt x="183" y="519"/>
                    <a:pt x="153" y="458"/>
                    <a:pt x="244" y="337"/>
                  </a:cubicBezTo>
                  <a:cubicBezTo>
                    <a:pt x="305" y="215"/>
                    <a:pt x="396" y="185"/>
                    <a:pt x="456" y="185"/>
                  </a:cubicBezTo>
                  <a:close/>
                  <a:moveTo>
                    <a:pt x="534" y="0"/>
                  </a:moveTo>
                  <a:cubicBezTo>
                    <a:pt x="518" y="0"/>
                    <a:pt x="502" y="1"/>
                    <a:pt x="487" y="2"/>
                  </a:cubicBezTo>
                  <a:cubicBezTo>
                    <a:pt x="335" y="2"/>
                    <a:pt x="183" y="63"/>
                    <a:pt x="122" y="215"/>
                  </a:cubicBezTo>
                  <a:cubicBezTo>
                    <a:pt x="1" y="397"/>
                    <a:pt x="31" y="549"/>
                    <a:pt x="92" y="641"/>
                  </a:cubicBezTo>
                  <a:cubicBezTo>
                    <a:pt x="335" y="1157"/>
                    <a:pt x="1855" y="1370"/>
                    <a:pt x="2007" y="1370"/>
                  </a:cubicBezTo>
                  <a:lnTo>
                    <a:pt x="2128" y="1370"/>
                  </a:lnTo>
                  <a:cubicBezTo>
                    <a:pt x="2159" y="1309"/>
                    <a:pt x="2159" y="1279"/>
                    <a:pt x="2128" y="1249"/>
                  </a:cubicBezTo>
                  <a:cubicBezTo>
                    <a:pt x="2010" y="1100"/>
                    <a:pt x="1141" y="0"/>
                    <a:pt x="5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58"/>
            <p:cNvSpPr/>
            <p:nvPr/>
          </p:nvSpPr>
          <p:spPr>
            <a:xfrm>
              <a:off x="1377102" y="2913416"/>
              <a:ext cx="609126" cy="419438"/>
            </a:xfrm>
            <a:custGeom>
              <a:avLst/>
              <a:gdLst/>
              <a:ahLst/>
              <a:cxnLst/>
              <a:rect l="l" t="t" r="r" b="b"/>
              <a:pathLst>
                <a:path w="34713" h="23903" extrusionOk="0">
                  <a:moveTo>
                    <a:pt x="13307" y="0"/>
                  </a:moveTo>
                  <a:cubicBezTo>
                    <a:pt x="11638" y="0"/>
                    <a:pt x="9310" y="179"/>
                    <a:pt x="7539" y="1012"/>
                  </a:cubicBezTo>
                  <a:cubicBezTo>
                    <a:pt x="4377" y="2441"/>
                    <a:pt x="0" y="10648"/>
                    <a:pt x="0" y="10648"/>
                  </a:cubicBezTo>
                  <a:cubicBezTo>
                    <a:pt x="1581" y="14386"/>
                    <a:pt x="8238" y="16788"/>
                    <a:pt x="8238" y="16788"/>
                  </a:cubicBezTo>
                  <a:cubicBezTo>
                    <a:pt x="8481" y="20070"/>
                    <a:pt x="8785" y="21286"/>
                    <a:pt x="10001" y="22411"/>
                  </a:cubicBezTo>
                  <a:cubicBezTo>
                    <a:pt x="10966" y="23261"/>
                    <a:pt x="14449" y="23903"/>
                    <a:pt x="17773" y="23903"/>
                  </a:cubicBezTo>
                  <a:cubicBezTo>
                    <a:pt x="18846" y="23903"/>
                    <a:pt x="19902" y="23836"/>
                    <a:pt x="20852" y="23688"/>
                  </a:cubicBezTo>
                  <a:cubicBezTo>
                    <a:pt x="24712" y="23080"/>
                    <a:pt x="26627" y="23353"/>
                    <a:pt x="28785" y="22472"/>
                  </a:cubicBezTo>
                  <a:cubicBezTo>
                    <a:pt x="30943" y="21590"/>
                    <a:pt x="29241" y="16241"/>
                    <a:pt x="30001" y="15967"/>
                  </a:cubicBezTo>
                  <a:cubicBezTo>
                    <a:pt x="33800" y="14690"/>
                    <a:pt x="34712" y="12046"/>
                    <a:pt x="34712" y="12046"/>
                  </a:cubicBezTo>
                  <a:cubicBezTo>
                    <a:pt x="33548" y="1508"/>
                    <a:pt x="27578" y="1163"/>
                    <a:pt x="26802" y="1163"/>
                  </a:cubicBezTo>
                  <a:cubicBezTo>
                    <a:pt x="26747" y="1163"/>
                    <a:pt x="26718" y="1164"/>
                    <a:pt x="26718" y="1164"/>
                  </a:cubicBezTo>
                  <a:cubicBezTo>
                    <a:pt x="25367" y="1474"/>
                    <a:pt x="24062" y="1594"/>
                    <a:pt x="22849" y="1594"/>
                  </a:cubicBezTo>
                  <a:cubicBezTo>
                    <a:pt x="18576" y="1594"/>
                    <a:pt x="15441" y="101"/>
                    <a:pt x="15441" y="101"/>
                  </a:cubicBezTo>
                  <a:cubicBezTo>
                    <a:pt x="15441" y="101"/>
                    <a:pt x="14559" y="0"/>
                    <a:pt x="13307" y="0"/>
                  </a:cubicBezTo>
                  <a:close/>
                </a:path>
              </a:pathLst>
            </a:custGeom>
            <a:solidFill>
              <a:srgbClr val="F4A9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58"/>
            <p:cNvSpPr/>
            <p:nvPr/>
          </p:nvSpPr>
          <p:spPr>
            <a:xfrm>
              <a:off x="1522190" y="2925436"/>
              <a:ext cx="96546" cy="263897"/>
            </a:xfrm>
            <a:custGeom>
              <a:avLst/>
              <a:gdLst/>
              <a:ahLst/>
              <a:cxnLst/>
              <a:rect l="l" t="t" r="r" b="b"/>
              <a:pathLst>
                <a:path w="5502" h="15039" extrusionOk="0">
                  <a:moveTo>
                    <a:pt x="5399" y="1"/>
                  </a:moveTo>
                  <a:cubicBezTo>
                    <a:pt x="5380" y="1"/>
                    <a:pt x="5365" y="8"/>
                    <a:pt x="5350" y="23"/>
                  </a:cubicBezTo>
                  <a:cubicBezTo>
                    <a:pt x="5319" y="54"/>
                    <a:pt x="2067" y="2516"/>
                    <a:pt x="1277" y="5221"/>
                  </a:cubicBezTo>
                  <a:cubicBezTo>
                    <a:pt x="486" y="7926"/>
                    <a:pt x="0" y="14857"/>
                    <a:pt x="0" y="14948"/>
                  </a:cubicBezTo>
                  <a:cubicBezTo>
                    <a:pt x="0" y="14978"/>
                    <a:pt x="30" y="15039"/>
                    <a:pt x="122" y="15039"/>
                  </a:cubicBezTo>
                  <a:cubicBezTo>
                    <a:pt x="152" y="15039"/>
                    <a:pt x="182" y="14978"/>
                    <a:pt x="182" y="14948"/>
                  </a:cubicBezTo>
                  <a:cubicBezTo>
                    <a:pt x="182" y="14887"/>
                    <a:pt x="669" y="7926"/>
                    <a:pt x="1489" y="5252"/>
                  </a:cubicBezTo>
                  <a:cubicBezTo>
                    <a:pt x="2249" y="2607"/>
                    <a:pt x="5471" y="175"/>
                    <a:pt x="5471" y="145"/>
                  </a:cubicBezTo>
                  <a:cubicBezTo>
                    <a:pt x="5502" y="84"/>
                    <a:pt x="5502" y="54"/>
                    <a:pt x="5471" y="23"/>
                  </a:cubicBezTo>
                  <a:cubicBezTo>
                    <a:pt x="5441" y="8"/>
                    <a:pt x="5418" y="1"/>
                    <a:pt x="5399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58"/>
            <p:cNvSpPr/>
            <p:nvPr/>
          </p:nvSpPr>
          <p:spPr>
            <a:xfrm>
              <a:off x="1385104" y="3090195"/>
              <a:ext cx="135484" cy="105548"/>
            </a:xfrm>
            <a:custGeom>
              <a:avLst/>
              <a:gdLst/>
              <a:ahLst/>
              <a:cxnLst/>
              <a:rect l="l" t="t" r="r" b="b"/>
              <a:pathLst>
                <a:path w="7721" h="6015" extrusionOk="0">
                  <a:moveTo>
                    <a:pt x="90" y="1"/>
                  </a:moveTo>
                  <a:cubicBezTo>
                    <a:pt x="80" y="1"/>
                    <a:pt x="71" y="8"/>
                    <a:pt x="61" y="27"/>
                  </a:cubicBezTo>
                  <a:cubicBezTo>
                    <a:pt x="0" y="57"/>
                    <a:pt x="0" y="87"/>
                    <a:pt x="0" y="118"/>
                  </a:cubicBezTo>
                  <a:cubicBezTo>
                    <a:pt x="61" y="239"/>
                    <a:pt x="2766" y="4586"/>
                    <a:pt x="7660" y="6015"/>
                  </a:cubicBezTo>
                  <a:cubicBezTo>
                    <a:pt x="7690" y="6015"/>
                    <a:pt x="7721" y="5984"/>
                    <a:pt x="7721" y="5954"/>
                  </a:cubicBezTo>
                  <a:cubicBezTo>
                    <a:pt x="7721" y="5893"/>
                    <a:pt x="7721" y="5832"/>
                    <a:pt x="7660" y="5832"/>
                  </a:cubicBezTo>
                  <a:cubicBezTo>
                    <a:pt x="2858" y="4434"/>
                    <a:pt x="213" y="87"/>
                    <a:pt x="183" y="57"/>
                  </a:cubicBezTo>
                  <a:cubicBezTo>
                    <a:pt x="141" y="36"/>
                    <a:pt x="113" y="1"/>
                    <a:pt x="90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58"/>
            <p:cNvSpPr/>
            <p:nvPr/>
          </p:nvSpPr>
          <p:spPr>
            <a:xfrm>
              <a:off x="1848077" y="2942370"/>
              <a:ext cx="52292" cy="241629"/>
            </a:xfrm>
            <a:custGeom>
              <a:avLst/>
              <a:gdLst/>
              <a:ahLst/>
              <a:cxnLst/>
              <a:rect l="l" t="t" r="r" b="b"/>
              <a:pathLst>
                <a:path w="2980" h="13770" extrusionOk="0">
                  <a:moveTo>
                    <a:pt x="31" y="1"/>
                  </a:moveTo>
                  <a:cubicBezTo>
                    <a:pt x="1" y="31"/>
                    <a:pt x="1" y="62"/>
                    <a:pt x="1" y="122"/>
                  </a:cubicBezTo>
                  <a:cubicBezTo>
                    <a:pt x="31" y="153"/>
                    <a:pt x="2280" y="3496"/>
                    <a:pt x="2432" y="6931"/>
                  </a:cubicBezTo>
                  <a:cubicBezTo>
                    <a:pt x="2584" y="10366"/>
                    <a:pt x="2767" y="13557"/>
                    <a:pt x="2767" y="13618"/>
                  </a:cubicBezTo>
                  <a:cubicBezTo>
                    <a:pt x="2828" y="13709"/>
                    <a:pt x="2858" y="13770"/>
                    <a:pt x="2888" y="13770"/>
                  </a:cubicBezTo>
                  <a:cubicBezTo>
                    <a:pt x="2919" y="13770"/>
                    <a:pt x="2980" y="13709"/>
                    <a:pt x="2980" y="13648"/>
                  </a:cubicBezTo>
                  <a:cubicBezTo>
                    <a:pt x="2980" y="13588"/>
                    <a:pt x="2767" y="10396"/>
                    <a:pt x="2615" y="6961"/>
                  </a:cubicBezTo>
                  <a:cubicBezTo>
                    <a:pt x="2463" y="3466"/>
                    <a:pt x="153" y="62"/>
                    <a:pt x="153" y="31"/>
                  </a:cubicBezTo>
                  <a:cubicBezTo>
                    <a:pt x="122" y="1"/>
                    <a:pt x="92" y="1"/>
                    <a:pt x="31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58"/>
            <p:cNvSpPr/>
            <p:nvPr/>
          </p:nvSpPr>
          <p:spPr>
            <a:xfrm>
              <a:off x="1903020" y="3122203"/>
              <a:ext cx="75753" cy="61802"/>
            </a:xfrm>
            <a:custGeom>
              <a:avLst/>
              <a:gdLst/>
              <a:ahLst/>
              <a:cxnLst/>
              <a:rect l="l" t="t" r="r" b="b"/>
              <a:pathLst>
                <a:path w="4317" h="3522" extrusionOk="0">
                  <a:moveTo>
                    <a:pt x="4201" y="0"/>
                  </a:moveTo>
                  <a:cubicBezTo>
                    <a:pt x="4163" y="0"/>
                    <a:pt x="4134" y="36"/>
                    <a:pt x="4134" y="57"/>
                  </a:cubicBezTo>
                  <a:cubicBezTo>
                    <a:pt x="2493" y="2397"/>
                    <a:pt x="61" y="3370"/>
                    <a:pt x="61" y="3370"/>
                  </a:cubicBezTo>
                  <a:cubicBezTo>
                    <a:pt x="31" y="3370"/>
                    <a:pt x="1" y="3431"/>
                    <a:pt x="31" y="3461"/>
                  </a:cubicBezTo>
                  <a:cubicBezTo>
                    <a:pt x="1" y="3461"/>
                    <a:pt x="31" y="3522"/>
                    <a:pt x="61" y="3522"/>
                  </a:cubicBezTo>
                  <a:cubicBezTo>
                    <a:pt x="153" y="3522"/>
                    <a:pt x="2615" y="2519"/>
                    <a:pt x="4286" y="118"/>
                  </a:cubicBezTo>
                  <a:cubicBezTo>
                    <a:pt x="4317" y="87"/>
                    <a:pt x="4286" y="26"/>
                    <a:pt x="4256" y="26"/>
                  </a:cubicBezTo>
                  <a:cubicBezTo>
                    <a:pt x="4237" y="8"/>
                    <a:pt x="4218" y="0"/>
                    <a:pt x="4201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58"/>
            <p:cNvSpPr/>
            <p:nvPr/>
          </p:nvSpPr>
          <p:spPr>
            <a:xfrm>
              <a:off x="1631533" y="2915311"/>
              <a:ext cx="206429" cy="40412"/>
            </a:xfrm>
            <a:custGeom>
              <a:avLst/>
              <a:gdLst/>
              <a:ahLst/>
              <a:cxnLst/>
              <a:rect l="l" t="t" r="r" b="b"/>
              <a:pathLst>
                <a:path w="11764" h="2303" extrusionOk="0">
                  <a:moveTo>
                    <a:pt x="69" y="0"/>
                  </a:moveTo>
                  <a:cubicBezTo>
                    <a:pt x="46" y="0"/>
                    <a:pt x="31" y="8"/>
                    <a:pt x="31" y="23"/>
                  </a:cubicBezTo>
                  <a:cubicBezTo>
                    <a:pt x="0" y="53"/>
                    <a:pt x="0" y="145"/>
                    <a:pt x="31" y="145"/>
                  </a:cubicBezTo>
                  <a:cubicBezTo>
                    <a:pt x="61" y="175"/>
                    <a:pt x="2432" y="2090"/>
                    <a:pt x="6262" y="2272"/>
                  </a:cubicBezTo>
                  <a:cubicBezTo>
                    <a:pt x="6748" y="2303"/>
                    <a:pt x="7174" y="2303"/>
                    <a:pt x="7599" y="2303"/>
                  </a:cubicBezTo>
                  <a:cubicBezTo>
                    <a:pt x="10456" y="2303"/>
                    <a:pt x="11611" y="1786"/>
                    <a:pt x="11703" y="1786"/>
                  </a:cubicBezTo>
                  <a:cubicBezTo>
                    <a:pt x="11733" y="1725"/>
                    <a:pt x="11763" y="1695"/>
                    <a:pt x="11733" y="1664"/>
                  </a:cubicBezTo>
                  <a:cubicBezTo>
                    <a:pt x="11712" y="1643"/>
                    <a:pt x="11691" y="1608"/>
                    <a:pt x="11660" y="1608"/>
                  </a:cubicBezTo>
                  <a:cubicBezTo>
                    <a:pt x="11646" y="1608"/>
                    <a:pt x="11630" y="1615"/>
                    <a:pt x="11611" y="1634"/>
                  </a:cubicBezTo>
                  <a:cubicBezTo>
                    <a:pt x="11611" y="1634"/>
                    <a:pt x="10411" y="2152"/>
                    <a:pt x="7534" y="2152"/>
                  </a:cubicBezTo>
                  <a:cubicBezTo>
                    <a:pt x="7141" y="2152"/>
                    <a:pt x="6718" y="2142"/>
                    <a:pt x="6262" y="2120"/>
                  </a:cubicBezTo>
                  <a:cubicBezTo>
                    <a:pt x="2462" y="1938"/>
                    <a:pt x="152" y="23"/>
                    <a:pt x="152" y="23"/>
                  </a:cubicBezTo>
                  <a:cubicBezTo>
                    <a:pt x="122" y="8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58"/>
            <p:cNvSpPr/>
            <p:nvPr/>
          </p:nvSpPr>
          <p:spPr>
            <a:xfrm>
              <a:off x="1649133" y="2900044"/>
              <a:ext cx="185091" cy="141556"/>
            </a:xfrm>
            <a:custGeom>
              <a:avLst/>
              <a:gdLst/>
              <a:ahLst/>
              <a:cxnLst/>
              <a:rect l="l" t="t" r="r" b="b"/>
              <a:pathLst>
                <a:path w="10548" h="8067" extrusionOk="0">
                  <a:moveTo>
                    <a:pt x="1071" y="0"/>
                  </a:moveTo>
                  <a:cubicBezTo>
                    <a:pt x="1049" y="0"/>
                    <a:pt x="1026" y="4"/>
                    <a:pt x="1003" y="11"/>
                  </a:cubicBezTo>
                  <a:cubicBezTo>
                    <a:pt x="973" y="72"/>
                    <a:pt x="335" y="437"/>
                    <a:pt x="122" y="1167"/>
                  </a:cubicBezTo>
                  <a:cubicBezTo>
                    <a:pt x="0" y="1622"/>
                    <a:pt x="122" y="2109"/>
                    <a:pt x="426" y="2595"/>
                  </a:cubicBezTo>
                  <a:cubicBezTo>
                    <a:pt x="1398" y="4115"/>
                    <a:pt x="5350" y="7823"/>
                    <a:pt x="5502" y="7975"/>
                  </a:cubicBezTo>
                  <a:lnTo>
                    <a:pt x="5593" y="8066"/>
                  </a:lnTo>
                  <a:lnTo>
                    <a:pt x="5684" y="7945"/>
                  </a:lnTo>
                  <a:cubicBezTo>
                    <a:pt x="5867" y="7793"/>
                    <a:pt x="9757" y="4601"/>
                    <a:pt x="10122" y="2777"/>
                  </a:cubicBezTo>
                  <a:cubicBezTo>
                    <a:pt x="10548" y="893"/>
                    <a:pt x="9514" y="559"/>
                    <a:pt x="9484" y="559"/>
                  </a:cubicBezTo>
                  <a:cubicBezTo>
                    <a:pt x="9462" y="544"/>
                    <a:pt x="9443" y="539"/>
                    <a:pt x="9425" y="539"/>
                  </a:cubicBezTo>
                  <a:cubicBezTo>
                    <a:pt x="9366" y="539"/>
                    <a:pt x="9325" y="603"/>
                    <a:pt x="9301" y="650"/>
                  </a:cubicBezTo>
                  <a:cubicBezTo>
                    <a:pt x="9241" y="741"/>
                    <a:pt x="9332" y="802"/>
                    <a:pt x="9392" y="863"/>
                  </a:cubicBezTo>
                  <a:cubicBezTo>
                    <a:pt x="9392" y="863"/>
                    <a:pt x="10152" y="1106"/>
                    <a:pt x="9818" y="2717"/>
                  </a:cubicBezTo>
                  <a:cubicBezTo>
                    <a:pt x="9484" y="4267"/>
                    <a:pt x="6262" y="7094"/>
                    <a:pt x="5593" y="7610"/>
                  </a:cubicBezTo>
                  <a:cubicBezTo>
                    <a:pt x="4955" y="7002"/>
                    <a:pt x="1550" y="3781"/>
                    <a:pt x="699" y="2413"/>
                  </a:cubicBezTo>
                  <a:cubicBezTo>
                    <a:pt x="426" y="1987"/>
                    <a:pt x="365" y="1622"/>
                    <a:pt x="426" y="1227"/>
                  </a:cubicBezTo>
                  <a:cubicBezTo>
                    <a:pt x="578" y="650"/>
                    <a:pt x="1155" y="315"/>
                    <a:pt x="1155" y="315"/>
                  </a:cubicBezTo>
                  <a:cubicBezTo>
                    <a:pt x="1246" y="285"/>
                    <a:pt x="1277" y="163"/>
                    <a:pt x="1246" y="103"/>
                  </a:cubicBezTo>
                  <a:cubicBezTo>
                    <a:pt x="1201" y="34"/>
                    <a:pt x="1138" y="0"/>
                    <a:pt x="1071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58"/>
            <p:cNvSpPr/>
            <p:nvPr/>
          </p:nvSpPr>
          <p:spPr>
            <a:xfrm>
              <a:off x="1731803" y="3035691"/>
              <a:ext cx="30954" cy="30971"/>
            </a:xfrm>
            <a:custGeom>
              <a:avLst/>
              <a:gdLst/>
              <a:ahLst/>
              <a:cxnLst/>
              <a:rect l="l" t="t" r="r" b="b"/>
              <a:pathLst>
                <a:path w="1764" h="1765" extrusionOk="0">
                  <a:moveTo>
                    <a:pt x="934" y="0"/>
                  </a:moveTo>
                  <a:cubicBezTo>
                    <a:pt x="917" y="0"/>
                    <a:pt x="900" y="1"/>
                    <a:pt x="882" y="2"/>
                  </a:cubicBezTo>
                  <a:cubicBezTo>
                    <a:pt x="396" y="2"/>
                    <a:pt x="1" y="397"/>
                    <a:pt x="1" y="883"/>
                  </a:cubicBezTo>
                  <a:cubicBezTo>
                    <a:pt x="1" y="1370"/>
                    <a:pt x="396" y="1765"/>
                    <a:pt x="882" y="1765"/>
                  </a:cubicBezTo>
                  <a:cubicBezTo>
                    <a:pt x="1399" y="1765"/>
                    <a:pt x="1764" y="1370"/>
                    <a:pt x="1764" y="883"/>
                  </a:cubicBezTo>
                  <a:cubicBezTo>
                    <a:pt x="1764" y="414"/>
                    <a:pt x="1423" y="0"/>
                    <a:pt x="934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58"/>
            <p:cNvSpPr/>
            <p:nvPr/>
          </p:nvSpPr>
          <p:spPr>
            <a:xfrm>
              <a:off x="1693407" y="3174004"/>
              <a:ext cx="134958" cy="83087"/>
            </a:xfrm>
            <a:custGeom>
              <a:avLst/>
              <a:gdLst/>
              <a:ahLst/>
              <a:cxnLst/>
              <a:rect l="l" t="t" r="r" b="b"/>
              <a:pathLst>
                <a:path w="7691" h="4735" extrusionOk="0">
                  <a:moveTo>
                    <a:pt x="7584" y="0"/>
                  </a:moveTo>
                  <a:cubicBezTo>
                    <a:pt x="7569" y="0"/>
                    <a:pt x="7553" y="8"/>
                    <a:pt x="7538" y="23"/>
                  </a:cubicBezTo>
                  <a:cubicBezTo>
                    <a:pt x="5350" y="1999"/>
                    <a:pt x="2827" y="3549"/>
                    <a:pt x="91" y="4582"/>
                  </a:cubicBezTo>
                  <a:cubicBezTo>
                    <a:pt x="30" y="4582"/>
                    <a:pt x="0" y="4643"/>
                    <a:pt x="30" y="4704"/>
                  </a:cubicBezTo>
                  <a:cubicBezTo>
                    <a:pt x="30" y="4734"/>
                    <a:pt x="91" y="4734"/>
                    <a:pt x="122" y="4734"/>
                  </a:cubicBezTo>
                  <a:cubicBezTo>
                    <a:pt x="2888" y="3701"/>
                    <a:pt x="5471" y="2120"/>
                    <a:pt x="7629" y="144"/>
                  </a:cubicBezTo>
                  <a:cubicBezTo>
                    <a:pt x="7690" y="84"/>
                    <a:pt x="7690" y="53"/>
                    <a:pt x="7629" y="23"/>
                  </a:cubicBezTo>
                  <a:cubicBezTo>
                    <a:pt x="7614" y="8"/>
                    <a:pt x="7599" y="0"/>
                    <a:pt x="7584" y="0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58"/>
            <p:cNvSpPr/>
            <p:nvPr/>
          </p:nvSpPr>
          <p:spPr>
            <a:xfrm>
              <a:off x="1794204" y="3188394"/>
              <a:ext cx="70436" cy="80964"/>
            </a:xfrm>
            <a:custGeom>
              <a:avLst/>
              <a:gdLst/>
              <a:ahLst/>
              <a:cxnLst/>
              <a:rect l="l" t="t" r="r" b="b"/>
              <a:pathLst>
                <a:path w="4014" h="4614" extrusionOk="0">
                  <a:moveTo>
                    <a:pt x="3933" y="1"/>
                  </a:moveTo>
                  <a:cubicBezTo>
                    <a:pt x="3914" y="1"/>
                    <a:pt x="3892" y="8"/>
                    <a:pt x="3861" y="23"/>
                  </a:cubicBezTo>
                  <a:lnTo>
                    <a:pt x="31" y="4431"/>
                  </a:lnTo>
                  <a:cubicBezTo>
                    <a:pt x="1" y="4492"/>
                    <a:pt x="1" y="4552"/>
                    <a:pt x="31" y="4552"/>
                  </a:cubicBezTo>
                  <a:cubicBezTo>
                    <a:pt x="31" y="4613"/>
                    <a:pt x="31" y="4613"/>
                    <a:pt x="62" y="4613"/>
                  </a:cubicBezTo>
                  <a:cubicBezTo>
                    <a:pt x="122" y="4613"/>
                    <a:pt x="122" y="4613"/>
                    <a:pt x="153" y="4552"/>
                  </a:cubicBezTo>
                  <a:lnTo>
                    <a:pt x="3983" y="145"/>
                  </a:lnTo>
                  <a:cubicBezTo>
                    <a:pt x="4013" y="115"/>
                    <a:pt x="4013" y="23"/>
                    <a:pt x="3983" y="23"/>
                  </a:cubicBezTo>
                  <a:cubicBezTo>
                    <a:pt x="3967" y="8"/>
                    <a:pt x="3952" y="1"/>
                    <a:pt x="3933" y="1"/>
                  </a:cubicBez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58"/>
            <p:cNvSpPr/>
            <p:nvPr/>
          </p:nvSpPr>
          <p:spPr>
            <a:xfrm>
              <a:off x="1805417" y="3877225"/>
              <a:ext cx="111286" cy="32200"/>
            </a:xfrm>
            <a:custGeom>
              <a:avLst/>
              <a:gdLst/>
              <a:ahLst/>
              <a:cxnLst/>
              <a:rect l="l" t="t" r="r" b="b"/>
              <a:pathLst>
                <a:path w="6342" h="1835" extrusionOk="0">
                  <a:moveTo>
                    <a:pt x="3932" y="0"/>
                  </a:moveTo>
                  <a:cubicBezTo>
                    <a:pt x="2807" y="0"/>
                    <a:pt x="1672" y="405"/>
                    <a:pt x="1672" y="405"/>
                  </a:cubicBezTo>
                  <a:cubicBezTo>
                    <a:pt x="1672" y="405"/>
                    <a:pt x="1654" y="405"/>
                    <a:pt x="1622" y="405"/>
                  </a:cubicBezTo>
                  <a:cubicBezTo>
                    <a:pt x="1344" y="405"/>
                    <a:pt x="1" y="454"/>
                    <a:pt x="274" y="1408"/>
                  </a:cubicBezTo>
                  <a:cubicBezTo>
                    <a:pt x="352" y="1711"/>
                    <a:pt x="905" y="1834"/>
                    <a:pt x="1629" y="1834"/>
                  </a:cubicBezTo>
                  <a:cubicBezTo>
                    <a:pt x="3447" y="1834"/>
                    <a:pt x="6341" y="1058"/>
                    <a:pt x="5471" y="405"/>
                  </a:cubicBezTo>
                  <a:cubicBezTo>
                    <a:pt x="5056" y="101"/>
                    <a:pt x="4495" y="0"/>
                    <a:pt x="3932" y="0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58"/>
            <p:cNvSpPr/>
            <p:nvPr/>
          </p:nvSpPr>
          <p:spPr>
            <a:xfrm>
              <a:off x="1515434" y="3939555"/>
              <a:ext cx="140047" cy="39710"/>
            </a:xfrm>
            <a:custGeom>
              <a:avLst/>
              <a:gdLst/>
              <a:ahLst/>
              <a:cxnLst/>
              <a:rect l="l" t="t" r="r" b="b"/>
              <a:pathLst>
                <a:path w="7981" h="2263" extrusionOk="0">
                  <a:moveTo>
                    <a:pt x="4955" y="1"/>
                  </a:moveTo>
                  <a:cubicBezTo>
                    <a:pt x="3550" y="1"/>
                    <a:pt x="2118" y="501"/>
                    <a:pt x="2118" y="501"/>
                  </a:cubicBezTo>
                  <a:cubicBezTo>
                    <a:pt x="2118" y="501"/>
                    <a:pt x="2085" y="499"/>
                    <a:pt x="2029" y="499"/>
                  </a:cubicBezTo>
                  <a:cubicBezTo>
                    <a:pt x="1626" y="499"/>
                    <a:pt x="0" y="570"/>
                    <a:pt x="294" y="1717"/>
                  </a:cubicBezTo>
                  <a:cubicBezTo>
                    <a:pt x="409" y="2105"/>
                    <a:pt x="1143" y="2263"/>
                    <a:pt x="2090" y="2263"/>
                  </a:cubicBezTo>
                  <a:cubicBezTo>
                    <a:pt x="4403" y="2263"/>
                    <a:pt x="7981" y="1320"/>
                    <a:pt x="6859" y="501"/>
                  </a:cubicBezTo>
                  <a:cubicBezTo>
                    <a:pt x="6353" y="126"/>
                    <a:pt x="5657" y="1"/>
                    <a:pt x="4955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58"/>
            <p:cNvSpPr/>
            <p:nvPr/>
          </p:nvSpPr>
          <p:spPr>
            <a:xfrm>
              <a:off x="1748877" y="2767960"/>
              <a:ext cx="42676" cy="14424"/>
            </a:xfrm>
            <a:custGeom>
              <a:avLst/>
              <a:gdLst/>
              <a:ahLst/>
              <a:cxnLst/>
              <a:rect l="l" t="t" r="r" b="b"/>
              <a:pathLst>
                <a:path w="2432" h="822" fill="none" extrusionOk="0">
                  <a:moveTo>
                    <a:pt x="0" y="92"/>
                  </a:moveTo>
                  <a:cubicBezTo>
                    <a:pt x="882" y="0"/>
                    <a:pt x="1794" y="244"/>
                    <a:pt x="2432" y="821"/>
                  </a:cubicBezTo>
                </a:path>
              </a:pathLst>
            </a:custGeom>
            <a:noFill/>
            <a:ln w="7600" cap="rnd" cmpd="sng">
              <a:solidFill>
                <a:srgbClr val="1F4788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58"/>
            <p:cNvSpPr/>
            <p:nvPr/>
          </p:nvSpPr>
          <p:spPr>
            <a:xfrm>
              <a:off x="1716343" y="3530704"/>
              <a:ext cx="544" cy="544"/>
            </a:xfrm>
            <a:custGeom>
              <a:avLst/>
              <a:gdLst/>
              <a:ahLst/>
              <a:cxnLst/>
              <a:rect l="l" t="t" r="r" b="b"/>
              <a:pathLst>
                <a:path w="31" h="31" extrusionOk="0">
                  <a:moveTo>
                    <a:pt x="0" y="0"/>
                  </a:moveTo>
                  <a:lnTo>
                    <a:pt x="30" y="30"/>
                  </a:lnTo>
                  <a:close/>
                </a:path>
              </a:pathLst>
            </a:custGeom>
            <a:solidFill>
              <a:srgbClr val="F3B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58"/>
            <p:cNvSpPr/>
            <p:nvPr/>
          </p:nvSpPr>
          <p:spPr>
            <a:xfrm>
              <a:off x="1917953" y="1693195"/>
              <a:ext cx="320049" cy="1519578"/>
            </a:xfrm>
            <a:custGeom>
              <a:avLst/>
              <a:gdLst/>
              <a:ahLst/>
              <a:cxnLst/>
              <a:rect l="l" t="t" r="r" b="b"/>
              <a:pathLst>
                <a:path w="18239" h="86598" extrusionOk="0">
                  <a:moveTo>
                    <a:pt x="3861" y="0"/>
                  </a:moveTo>
                  <a:lnTo>
                    <a:pt x="1" y="639"/>
                  </a:lnTo>
                  <a:lnTo>
                    <a:pt x="14378" y="86597"/>
                  </a:lnTo>
                  <a:lnTo>
                    <a:pt x="18238" y="85959"/>
                  </a:lnTo>
                  <a:lnTo>
                    <a:pt x="3861" y="0"/>
                  </a:lnTo>
                  <a:close/>
                </a:path>
              </a:pathLst>
            </a:custGeom>
            <a:solidFill>
              <a:srgbClr val="1F47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58"/>
            <p:cNvSpPr/>
            <p:nvPr/>
          </p:nvSpPr>
          <p:spPr>
            <a:xfrm>
              <a:off x="1429905" y="1657450"/>
              <a:ext cx="1153169" cy="828874"/>
            </a:xfrm>
            <a:custGeom>
              <a:avLst/>
              <a:gdLst/>
              <a:ahLst/>
              <a:cxnLst/>
              <a:rect l="l" t="t" r="r" b="b"/>
              <a:pathLst>
                <a:path w="65717" h="47236" extrusionOk="0">
                  <a:moveTo>
                    <a:pt x="62038" y="1"/>
                  </a:moveTo>
                  <a:lnTo>
                    <a:pt x="62038" y="1"/>
                  </a:lnTo>
                  <a:lnTo>
                    <a:pt x="62038" y="1"/>
                  </a:lnTo>
                  <a:cubicBezTo>
                    <a:pt x="62038" y="1"/>
                    <a:pt x="62038" y="1"/>
                    <a:pt x="62038" y="1"/>
                  </a:cubicBezTo>
                  <a:close/>
                  <a:moveTo>
                    <a:pt x="62038" y="1"/>
                  </a:moveTo>
                  <a:lnTo>
                    <a:pt x="62038" y="1"/>
                  </a:lnTo>
                  <a:cubicBezTo>
                    <a:pt x="62009" y="9"/>
                    <a:pt x="1" y="8451"/>
                    <a:pt x="213" y="8451"/>
                  </a:cubicBezTo>
                  <a:lnTo>
                    <a:pt x="6931" y="47236"/>
                  </a:lnTo>
                  <a:lnTo>
                    <a:pt x="65716" y="39819"/>
                  </a:lnTo>
                  <a:lnTo>
                    <a:pt x="620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58"/>
            <p:cNvSpPr/>
            <p:nvPr/>
          </p:nvSpPr>
          <p:spPr>
            <a:xfrm>
              <a:off x="1725398" y="1814277"/>
              <a:ext cx="528583" cy="511510"/>
            </a:xfrm>
            <a:custGeom>
              <a:avLst/>
              <a:gdLst/>
              <a:ahLst/>
              <a:cxnLst/>
              <a:rect l="l" t="t" r="r" b="b"/>
              <a:pathLst>
                <a:path w="30123" h="29150" fill="none" extrusionOk="0">
                  <a:moveTo>
                    <a:pt x="30123" y="14560"/>
                  </a:moveTo>
                  <a:cubicBezTo>
                    <a:pt x="30123" y="22614"/>
                    <a:pt x="23588" y="29149"/>
                    <a:pt x="15533" y="29149"/>
                  </a:cubicBezTo>
                  <a:cubicBezTo>
                    <a:pt x="7478" y="29149"/>
                    <a:pt x="1" y="22766"/>
                    <a:pt x="1" y="14712"/>
                  </a:cubicBezTo>
                  <a:cubicBezTo>
                    <a:pt x="1" y="6657"/>
                    <a:pt x="7478" y="0"/>
                    <a:pt x="15533" y="0"/>
                  </a:cubicBezTo>
                  <a:cubicBezTo>
                    <a:pt x="23588" y="0"/>
                    <a:pt x="30123" y="6535"/>
                    <a:pt x="30123" y="14560"/>
                  </a:cubicBezTo>
                  <a:close/>
                </a:path>
              </a:pathLst>
            </a:custGeom>
            <a:noFill/>
            <a:ln w="28875" cap="flat" cmpd="sng">
              <a:solidFill>
                <a:srgbClr val="E554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58"/>
            <p:cNvSpPr/>
            <p:nvPr/>
          </p:nvSpPr>
          <p:spPr>
            <a:xfrm>
              <a:off x="1793678" y="1909738"/>
              <a:ext cx="403768" cy="317382"/>
            </a:xfrm>
            <a:custGeom>
              <a:avLst/>
              <a:gdLst/>
              <a:ahLst/>
              <a:cxnLst/>
              <a:rect l="l" t="t" r="r" b="b"/>
              <a:pathLst>
                <a:path w="23010" h="18087" fill="none" extrusionOk="0">
                  <a:moveTo>
                    <a:pt x="0" y="1"/>
                  </a:moveTo>
                  <a:lnTo>
                    <a:pt x="23010" y="18086"/>
                  </a:lnTo>
                </a:path>
              </a:pathLst>
            </a:custGeom>
            <a:noFill/>
            <a:ln w="28875" cap="flat" cmpd="sng">
              <a:solidFill>
                <a:srgbClr val="E554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58"/>
            <p:cNvSpPr/>
            <p:nvPr/>
          </p:nvSpPr>
          <p:spPr>
            <a:xfrm>
              <a:off x="2117985" y="2963340"/>
              <a:ext cx="134414" cy="126044"/>
            </a:xfrm>
            <a:custGeom>
              <a:avLst/>
              <a:gdLst/>
              <a:ahLst/>
              <a:cxnLst/>
              <a:rect l="l" t="t" r="r" b="b"/>
              <a:pathLst>
                <a:path w="7660" h="7183" extrusionOk="0">
                  <a:moveTo>
                    <a:pt x="5051" y="1"/>
                  </a:moveTo>
                  <a:cubicBezTo>
                    <a:pt x="4632" y="1"/>
                    <a:pt x="4144" y="173"/>
                    <a:pt x="3617" y="326"/>
                  </a:cubicBezTo>
                  <a:cubicBezTo>
                    <a:pt x="2189" y="477"/>
                    <a:pt x="669" y="933"/>
                    <a:pt x="760" y="1450"/>
                  </a:cubicBezTo>
                  <a:cubicBezTo>
                    <a:pt x="912" y="2332"/>
                    <a:pt x="3465" y="2453"/>
                    <a:pt x="3465" y="2453"/>
                  </a:cubicBezTo>
                  <a:cubicBezTo>
                    <a:pt x="3465" y="2453"/>
                    <a:pt x="0" y="2970"/>
                    <a:pt x="578" y="4095"/>
                  </a:cubicBezTo>
                  <a:cubicBezTo>
                    <a:pt x="661" y="4247"/>
                    <a:pt x="927" y="4304"/>
                    <a:pt x="1279" y="4304"/>
                  </a:cubicBezTo>
                  <a:cubicBezTo>
                    <a:pt x="2335" y="4304"/>
                    <a:pt x="4164" y="3791"/>
                    <a:pt x="4164" y="3791"/>
                  </a:cubicBezTo>
                  <a:lnTo>
                    <a:pt x="4164" y="3791"/>
                  </a:lnTo>
                  <a:cubicBezTo>
                    <a:pt x="4164" y="3791"/>
                    <a:pt x="1003" y="5006"/>
                    <a:pt x="1337" y="5675"/>
                  </a:cubicBezTo>
                  <a:cubicBezTo>
                    <a:pt x="1407" y="5820"/>
                    <a:pt x="1588" y="5877"/>
                    <a:pt x="1833" y="5877"/>
                  </a:cubicBezTo>
                  <a:cubicBezTo>
                    <a:pt x="2767" y="5877"/>
                    <a:pt x="4620" y="5037"/>
                    <a:pt x="4620" y="5037"/>
                  </a:cubicBezTo>
                  <a:lnTo>
                    <a:pt x="4620" y="5037"/>
                  </a:lnTo>
                  <a:cubicBezTo>
                    <a:pt x="4620" y="5037"/>
                    <a:pt x="2493" y="6313"/>
                    <a:pt x="2857" y="7013"/>
                  </a:cubicBezTo>
                  <a:cubicBezTo>
                    <a:pt x="2934" y="7128"/>
                    <a:pt x="3131" y="7183"/>
                    <a:pt x="3414" y="7183"/>
                  </a:cubicBezTo>
                  <a:cubicBezTo>
                    <a:pt x="4020" y="7183"/>
                    <a:pt x="5021" y="6931"/>
                    <a:pt x="6079" y="6496"/>
                  </a:cubicBezTo>
                  <a:cubicBezTo>
                    <a:pt x="7660" y="5827"/>
                    <a:pt x="6839" y="751"/>
                    <a:pt x="5897" y="417"/>
                  </a:cubicBezTo>
                  <a:cubicBezTo>
                    <a:pt x="5669" y="108"/>
                    <a:pt x="5381" y="1"/>
                    <a:pt x="5051" y="1"/>
                  </a:cubicBezTo>
                  <a:close/>
                </a:path>
              </a:pathLst>
            </a:custGeom>
            <a:solidFill>
              <a:srgbClr val="FE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Google Shape;1936;p59"/>
          <p:cNvSpPr txBox="1">
            <a:spLocks noGrp="1"/>
          </p:cNvSpPr>
          <p:nvPr>
            <p:ph type="title" idx="2"/>
          </p:nvPr>
        </p:nvSpPr>
        <p:spPr>
          <a:xfrm>
            <a:off x="6234400" y="2026050"/>
            <a:ext cx="2194500" cy="231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1937" name="Google Shape;1937;p59"/>
          <p:cNvSpPr txBox="1">
            <a:spLocks noGrp="1"/>
          </p:cNvSpPr>
          <p:nvPr>
            <p:ph type="title"/>
          </p:nvPr>
        </p:nvSpPr>
        <p:spPr>
          <a:xfrm>
            <a:off x="1485275" y="261950"/>
            <a:ext cx="6714000" cy="15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BEST SOLUTION</a:t>
            </a:r>
            <a:endParaRPr/>
          </a:p>
        </p:txBody>
      </p:sp>
      <p:sp>
        <p:nvSpPr>
          <p:cNvPr id="1938" name="Google Shape;1938;p59"/>
          <p:cNvSpPr txBox="1">
            <a:spLocks noGrp="1"/>
          </p:cNvSpPr>
          <p:nvPr>
            <p:ph type="subTitle" idx="1"/>
          </p:nvPr>
        </p:nvSpPr>
        <p:spPr>
          <a:xfrm>
            <a:off x="1804000" y="1416450"/>
            <a:ext cx="4298700" cy="23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3 New Public Policies for Our School: 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Kick Bullies Out of School (K.B.S) 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</a:rPr>
              <a:t>Extra Homework for Bullies (E.H.B)</a:t>
            </a:r>
            <a:endParaRPr>
              <a:solidFill>
                <a:schemeClr val="dk2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-"/>
            </a:pPr>
            <a:r>
              <a:rPr lang="en">
                <a:solidFill>
                  <a:schemeClr val="dk2"/>
                </a:solidFill>
                <a:highlight>
                  <a:schemeClr val="accent3"/>
                </a:highlight>
              </a:rPr>
              <a:t>Stinger Sadness Support Squad (S^4)</a:t>
            </a:r>
            <a:endParaRPr>
              <a:solidFill>
                <a:schemeClr val="dk2"/>
              </a:solidFill>
              <a:highlight>
                <a:schemeClr val="accent3"/>
              </a:highlight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9" name="Google Shape;1939;p59"/>
          <p:cNvSpPr txBox="1">
            <a:spLocks noGrp="1"/>
          </p:cNvSpPr>
          <p:nvPr>
            <p:ph type="subTitle" idx="1"/>
          </p:nvPr>
        </p:nvSpPr>
        <p:spPr>
          <a:xfrm>
            <a:off x="6234400" y="1904050"/>
            <a:ext cx="7596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STEP:</a:t>
            </a:r>
            <a:endParaRPr/>
          </a:p>
        </p:txBody>
      </p:sp>
      <p:grpSp>
        <p:nvGrpSpPr>
          <p:cNvPr id="1940" name="Google Shape;1940;p59"/>
          <p:cNvGrpSpPr/>
          <p:nvPr/>
        </p:nvGrpSpPr>
        <p:grpSpPr>
          <a:xfrm>
            <a:off x="411503" y="1706744"/>
            <a:ext cx="1625783" cy="2863508"/>
            <a:chOff x="7137763" y="2388379"/>
            <a:chExt cx="1179300" cy="2220118"/>
          </a:xfrm>
        </p:grpSpPr>
        <p:sp>
          <p:nvSpPr>
            <p:cNvPr id="1941" name="Google Shape;1941;p59"/>
            <p:cNvSpPr/>
            <p:nvPr/>
          </p:nvSpPr>
          <p:spPr>
            <a:xfrm flipH="1">
              <a:off x="7137763" y="4394297"/>
              <a:ext cx="1179300" cy="2142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2" name="Google Shape;1942;p59"/>
            <p:cNvGrpSpPr/>
            <p:nvPr/>
          </p:nvGrpSpPr>
          <p:grpSpPr>
            <a:xfrm>
              <a:off x="7341385" y="2388379"/>
              <a:ext cx="772074" cy="2149907"/>
              <a:chOff x="7196270" y="1867050"/>
              <a:chExt cx="913806" cy="2544570"/>
            </a:xfrm>
          </p:grpSpPr>
          <p:sp>
            <p:nvSpPr>
              <p:cNvPr id="1943" name="Google Shape;1943;p59"/>
              <p:cNvSpPr/>
              <p:nvPr/>
            </p:nvSpPr>
            <p:spPr>
              <a:xfrm>
                <a:off x="7361082" y="2650543"/>
                <a:ext cx="560828" cy="716561"/>
              </a:xfrm>
              <a:custGeom>
                <a:avLst/>
                <a:gdLst/>
                <a:ahLst/>
                <a:cxnLst/>
                <a:rect l="l" t="t" r="r" b="b"/>
                <a:pathLst>
                  <a:path w="17239" h="22026" extrusionOk="0">
                    <a:moveTo>
                      <a:pt x="10716" y="1"/>
                    </a:moveTo>
                    <a:cubicBezTo>
                      <a:pt x="10579" y="1"/>
                      <a:pt x="10441" y="6"/>
                      <a:pt x="10302" y="17"/>
                    </a:cubicBezTo>
                    <a:lnTo>
                      <a:pt x="2703" y="584"/>
                    </a:lnTo>
                    <a:cubicBezTo>
                      <a:pt x="1153" y="716"/>
                      <a:pt x="0" y="2058"/>
                      <a:pt x="114" y="3589"/>
                    </a:cubicBezTo>
                    <a:lnTo>
                      <a:pt x="1323" y="19447"/>
                    </a:lnTo>
                    <a:cubicBezTo>
                      <a:pt x="1432" y="20909"/>
                      <a:pt x="2676" y="22025"/>
                      <a:pt x="4121" y="22025"/>
                    </a:cubicBezTo>
                    <a:cubicBezTo>
                      <a:pt x="4190" y="22025"/>
                      <a:pt x="4259" y="22023"/>
                      <a:pt x="4329" y="22018"/>
                    </a:cubicBezTo>
                    <a:lnTo>
                      <a:pt x="14535" y="21243"/>
                    </a:lnTo>
                    <a:cubicBezTo>
                      <a:pt x="16104" y="21129"/>
                      <a:pt x="17238" y="19769"/>
                      <a:pt x="17106" y="18256"/>
                    </a:cubicBezTo>
                    <a:lnTo>
                      <a:pt x="16085" y="5007"/>
                    </a:lnTo>
                    <a:cubicBezTo>
                      <a:pt x="15887" y="2177"/>
                      <a:pt x="13524" y="1"/>
                      <a:pt x="10716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59"/>
              <p:cNvSpPr/>
              <p:nvPr/>
            </p:nvSpPr>
            <p:spPr>
              <a:xfrm>
                <a:off x="7716504" y="3861845"/>
                <a:ext cx="230623" cy="218000"/>
              </a:xfrm>
              <a:custGeom>
                <a:avLst/>
                <a:gdLst/>
                <a:ahLst/>
                <a:cxnLst/>
                <a:rect l="l" t="t" r="r" b="b"/>
                <a:pathLst>
                  <a:path w="7089" h="6701" extrusionOk="0">
                    <a:moveTo>
                      <a:pt x="7088" y="0"/>
                    </a:moveTo>
                    <a:lnTo>
                      <a:pt x="7088" y="0"/>
                    </a:lnTo>
                    <a:cubicBezTo>
                      <a:pt x="5330" y="454"/>
                      <a:pt x="1796" y="1437"/>
                      <a:pt x="0" y="1512"/>
                    </a:cubicBezTo>
                    <a:cubicBezTo>
                      <a:pt x="0" y="2987"/>
                      <a:pt x="76" y="4518"/>
                      <a:pt x="189" y="5973"/>
                    </a:cubicBezTo>
                    <a:cubicBezTo>
                      <a:pt x="1828" y="6573"/>
                      <a:pt x="3536" y="6700"/>
                      <a:pt x="5266" y="6700"/>
                    </a:cubicBezTo>
                    <a:cubicBezTo>
                      <a:pt x="5551" y="6700"/>
                      <a:pt x="5838" y="6697"/>
                      <a:pt x="6124" y="6691"/>
                    </a:cubicBezTo>
                    <a:cubicBezTo>
                      <a:pt x="6465" y="4612"/>
                      <a:pt x="6805" y="2325"/>
                      <a:pt x="7088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59"/>
              <p:cNvSpPr/>
              <p:nvPr/>
            </p:nvSpPr>
            <p:spPr>
              <a:xfrm>
                <a:off x="7722653" y="4057368"/>
                <a:ext cx="350538" cy="345495"/>
              </a:xfrm>
              <a:custGeom>
                <a:avLst/>
                <a:gdLst/>
                <a:ahLst/>
                <a:cxnLst/>
                <a:rect l="l" t="t" r="r" b="b"/>
                <a:pathLst>
                  <a:path w="10775" h="10620" extrusionOk="0">
                    <a:moveTo>
                      <a:pt x="0" y="1"/>
                    </a:moveTo>
                    <a:cubicBezTo>
                      <a:pt x="322" y="4216"/>
                      <a:pt x="945" y="7977"/>
                      <a:pt x="945" y="7977"/>
                    </a:cubicBezTo>
                    <a:cubicBezTo>
                      <a:pt x="211" y="10193"/>
                      <a:pt x="1476" y="10617"/>
                      <a:pt x="2553" y="10617"/>
                    </a:cubicBezTo>
                    <a:cubicBezTo>
                      <a:pt x="3222" y="10617"/>
                      <a:pt x="3818" y="10453"/>
                      <a:pt x="3818" y="10453"/>
                    </a:cubicBezTo>
                    <a:cubicBezTo>
                      <a:pt x="3818" y="10453"/>
                      <a:pt x="5733" y="10620"/>
                      <a:pt x="7553" y="10620"/>
                    </a:cubicBezTo>
                    <a:cubicBezTo>
                      <a:pt x="9202" y="10620"/>
                      <a:pt x="10774" y="10483"/>
                      <a:pt x="10774" y="9962"/>
                    </a:cubicBezTo>
                    <a:cubicBezTo>
                      <a:pt x="10774" y="8866"/>
                      <a:pt x="4650" y="6994"/>
                      <a:pt x="4650" y="6994"/>
                    </a:cubicBezTo>
                    <a:cubicBezTo>
                      <a:pt x="5028" y="5520"/>
                      <a:pt x="5482" y="3271"/>
                      <a:pt x="5935" y="681"/>
                    </a:cubicBezTo>
                    <a:lnTo>
                      <a:pt x="5935" y="681"/>
                    </a:lnTo>
                    <a:cubicBezTo>
                      <a:pt x="5644" y="687"/>
                      <a:pt x="5353" y="690"/>
                      <a:pt x="5063" y="690"/>
                    </a:cubicBezTo>
                    <a:cubicBezTo>
                      <a:pt x="3338" y="690"/>
                      <a:pt x="1634" y="567"/>
                      <a:pt x="0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59"/>
              <p:cNvSpPr/>
              <p:nvPr/>
            </p:nvSpPr>
            <p:spPr>
              <a:xfrm>
                <a:off x="7744157" y="4371605"/>
                <a:ext cx="332092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0208" h="123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0" y="227"/>
                      <a:pt x="39" y="492"/>
                      <a:pt x="95" y="757"/>
                    </a:cubicBezTo>
                    <a:cubicBezTo>
                      <a:pt x="95" y="757"/>
                      <a:pt x="1513" y="1229"/>
                      <a:pt x="5331" y="1229"/>
                    </a:cubicBezTo>
                    <a:cubicBezTo>
                      <a:pt x="9640" y="1229"/>
                      <a:pt x="10189" y="681"/>
                      <a:pt x="10189" y="681"/>
                    </a:cubicBezTo>
                    <a:cubicBezTo>
                      <a:pt x="10189" y="681"/>
                      <a:pt x="10208" y="473"/>
                      <a:pt x="10113" y="171"/>
                    </a:cubicBezTo>
                    <a:cubicBezTo>
                      <a:pt x="8397" y="507"/>
                      <a:pt x="6805" y="632"/>
                      <a:pt x="5385" y="632"/>
                    </a:cubicBezTo>
                    <a:cubicBezTo>
                      <a:pt x="3054" y="632"/>
                      <a:pt x="1188" y="294"/>
                      <a:pt x="1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59"/>
              <p:cNvSpPr/>
              <p:nvPr/>
            </p:nvSpPr>
            <p:spPr>
              <a:xfrm>
                <a:off x="7856070" y="4294729"/>
                <a:ext cx="85528" cy="104559"/>
              </a:xfrm>
              <a:custGeom>
                <a:avLst/>
                <a:gdLst/>
                <a:ahLst/>
                <a:cxnLst/>
                <a:rect l="l" t="t" r="r" b="b"/>
                <a:pathLst>
                  <a:path w="2629" h="3214" extrusionOk="0">
                    <a:moveTo>
                      <a:pt x="1645" y="1"/>
                    </a:moveTo>
                    <a:cubicBezTo>
                      <a:pt x="700" y="870"/>
                      <a:pt x="1" y="3195"/>
                      <a:pt x="1" y="3195"/>
                    </a:cubicBezTo>
                    <a:lnTo>
                      <a:pt x="1418" y="3214"/>
                    </a:lnTo>
                    <a:cubicBezTo>
                      <a:pt x="1513" y="1929"/>
                      <a:pt x="2628" y="379"/>
                      <a:pt x="2628" y="379"/>
                    </a:cubicBezTo>
                    <a:lnTo>
                      <a:pt x="1645" y="1"/>
                    </a:ln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59"/>
              <p:cNvSpPr/>
              <p:nvPr/>
            </p:nvSpPr>
            <p:spPr>
              <a:xfrm>
                <a:off x="7934181" y="4319324"/>
                <a:ext cx="70140" cy="80583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477" extrusionOk="0">
                    <a:moveTo>
                      <a:pt x="1248" y="1"/>
                    </a:moveTo>
                    <a:cubicBezTo>
                      <a:pt x="303" y="870"/>
                      <a:pt x="0" y="2439"/>
                      <a:pt x="0" y="2439"/>
                    </a:cubicBezTo>
                    <a:lnTo>
                      <a:pt x="1399" y="2477"/>
                    </a:lnTo>
                    <a:cubicBezTo>
                      <a:pt x="1512" y="1173"/>
                      <a:pt x="2155" y="379"/>
                      <a:pt x="2155" y="379"/>
                    </a:cubicBezTo>
                    <a:lnTo>
                      <a:pt x="1248" y="1"/>
                    </a:ln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59"/>
              <p:cNvSpPr/>
              <p:nvPr/>
            </p:nvSpPr>
            <p:spPr>
              <a:xfrm>
                <a:off x="7302653" y="4042631"/>
                <a:ext cx="350538" cy="360232"/>
              </a:xfrm>
              <a:custGeom>
                <a:avLst/>
                <a:gdLst/>
                <a:ahLst/>
                <a:cxnLst/>
                <a:rect l="l" t="t" r="r" b="b"/>
                <a:pathLst>
                  <a:path w="10775" h="11073" extrusionOk="0">
                    <a:moveTo>
                      <a:pt x="10774" y="0"/>
                    </a:moveTo>
                    <a:lnTo>
                      <a:pt x="10774" y="0"/>
                    </a:lnTo>
                    <a:cubicBezTo>
                      <a:pt x="9519" y="423"/>
                      <a:pt x="8173" y="731"/>
                      <a:pt x="6818" y="731"/>
                    </a:cubicBezTo>
                    <a:cubicBezTo>
                      <a:pt x="6113" y="731"/>
                      <a:pt x="5406" y="648"/>
                      <a:pt x="4707" y="454"/>
                    </a:cubicBezTo>
                    <a:lnTo>
                      <a:pt x="4707" y="454"/>
                    </a:lnTo>
                    <a:cubicBezTo>
                      <a:pt x="5180" y="3327"/>
                      <a:pt x="5690" y="5860"/>
                      <a:pt x="6106" y="7447"/>
                    </a:cubicBezTo>
                    <a:cubicBezTo>
                      <a:pt x="6106" y="7447"/>
                      <a:pt x="1" y="9319"/>
                      <a:pt x="1" y="10415"/>
                    </a:cubicBezTo>
                    <a:cubicBezTo>
                      <a:pt x="1" y="10936"/>
                      <a:pt x="1573" y="11073"/>
                      <a:pt x="3222" y="11073"/>
                    </a:cubicBezTo>
                    <a:cubicBezTo>
                      <a:pt x="5042" y="11073"/>
                      <a:pt x="6956" y="10906"/>
                      <a:pt x="6956" y="10906"/>
                    </a:cubicBezTo>
                    <a:cubicBezTo>
                      <a:pt x="6956" y="10906"/>
                      <a:pt x="7553" y="11070"/>
                      <a:pt x="8222" y="11070"/>
                    </a:cubicBezTo>
                    <a:cubicBezTo>
                      <a:pt x="9299" y="11070"/>
                      <a:pt x="10564" y="10646"/>
                      <a:pt x="9829" y="8430"/>
                    </a:cubicBezTo>
                    <a:cubicBezTo>
                      <a:pt x="9810" y="8430"/>
                      <a:pt x="10472" y="4423"/>
                      <a:pt x="10774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59"/>
              <p:cNvSpPr/>
              <p:nvPr/>
            </p:nvSpPr>
            <p:spPr>
              <a:xfrm>
                <a:off x="7428100" y="3862463"/>
                <a:ext cx="230623" cy="203979"/>
              </a:xfrm>
              <a:custGeom>
                <a:avLst/>
                <a:gdLst/>
                <a:ahLst/>
                <a:cxnLst/>
                <a:rect l="l" t="t" r="r" b="b"/>
                <a:pathLst>
                  <a:path w="7089" h="627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65" y="2060"/>
                      <a:pt x="549" y="4102"/>
                      <a:pt x="851" y="5992"/>
                    </a:cubicBezTo>
                    <a:cubicBezTo>
                      <a:pt x="1550" y="6186"/>
                      <a:pt x="2257" y="6269"/>
                      <a:pt x="2962" y="6269"/>
                    </a:cubicBezTo>
                    <a:cubicBezTo>
                      <a:pt x="4317" y="6269"/>
                      <a:pt x="5663" y="5961"/>
                      <a:pt x="6918" y="5538"/>
                    </a:cubicBezTo>
                    <a:cubicBezTo>
                      <a:pt x="7013" y="4215"/>
                      <a:pt x="7089" y="2835"/>
                      <a:pt x="7089" y="1512"/>
                    </a:cubicBezTo>
                    <a:cubicBezTo>
                      <a:pt x="5293" y="1456"/>
                      <a:pt x="1758" y="454"/>
                      <a:pt x="1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59"/>
              <p:cNvSpPr/>
              <p:nvPr/>
            </p:nvSpPr>
            <p:spPr>
              <a:xfrm>
                <a:off x="7299595" y="4371605"/>
                <a:ext cx="332059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0207" h="1230" extrusionOk="0">
                    <a:moveTo>
                      <a:pt x="10207" y="0"/>
                    </a:moveTo>
                    <a:lnTo>
                      <a:pt x="10207" y="0"/>
                    </a:lnTo>
                    <a:cubicBezTo>
                      <a:pt x="9008" y="294"/>
                      <a:pt x="7145" y="632"/>
                      <a:pt x="4817" y="632"/>
                    </a:cubicBezTo>
                    <a:cubicBezTo>
                      <a:pt x="3400" y="632"/>
                      <a:pt x="1811" y="507"/>
                      <a:pt x="95" y="171"/>
                    </a:cubicBezTo>
                    <a:cubicBezTo>
                      <a:pt x="0" y="473"/>
                      <a:pt x="38" y="681"/>
                      <a:pt x="38" y="681"/>
                    </a:cubicBezTo>
                    <a:cubicBezTo>
                      <a:pt x="38" y="681"/>
                      <a:pt x="567" y="1229"/>
                      <a:pt x="4877" y="1229"/>
                    </a:cubicBezTo>
                    <a:cubicBezTo>
                      <a:pt x="8695" y="1229"/>
                      <a:pt x="10112" y="757"/>
                      <a:pt x="10112" y="757"/>
                    </a:cubicBezTo>
                    <a:cubicBezTo>
                      <a:pt x="10169" y="492"/>
                      <a:pt x="10188" y="227"/>
                      <a:pt x="10207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59"/>
              <p:cNvSpPr/>
              <p:nvPr/>
            </p:nvSpPr>
            <p:spPr>
              <a:xfrm>
                <a:off x="7433630" y="4294729"/>
                <a:ext cx="85495" cy="104559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3214" extrusionOk="0">
                    <a:moveTo>
                      <a:pt x="984" y="1"/>
                    </a:moveTo>
                    <a:lnTo>
                      <a:pt x="1" y="379"/>
                    </a:lnTo>
                    <a:cubicBezTo>
                      <a:pt x="1" y="379"/>
                      <a:pt x="1116" y="1929"/>
                      <a:pt x="1191" y="3214"/>
                    </a:cubicBezTo>
                    <a:lnTo>
                      <a:pt x="2628" y="3195"/>
                    </a:lnTo>
                    <a:cubicBezTo>
                      <a:pt x="2628" y="3195"/>
                      <a:pt x="1929" y="870"/>
                      <a:pt x="984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59"/>
              <p:cNvSpPr/>
              <p:nvPr/>
            </p:nvSpPr>
            <p:spPr>
              <a:xfrm>
                <a:off x="7371525" y="4319324"/>
                <a:ext cx="70140" cy="80583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477" extrusionOk="0">
                    <a:moveTo>
                      <a:pt x="908" y="1"/>
                    </a:moveTo>
                    <a:lnTo>
                      <a:pt x="1" y="379"/>
                    </a:lnTo>
                    <a:cubicBezTo>
                      <a:pt x="1" y="379"/>
                      <a:pt x="662" y="1173"/>
                      <a:pt x="757" y="2477"/>
                    </a:cubicBezTo>
                    <a:lnTo>
                      <a:pt x="2155" y="2439"/>
                    </a:lnTo>
                    <a:cubicBezTo>
                      <a:pt x="2155" y="2439"/>
                      <a:pt x="1853" y="870"/>
                      <a:pt x="908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59"/>
              <p:cNvSpPr/>
              <p:nvPr/>
            </p:nvSpPr>
            <p:spPr>
              <a:xfrm>
                <a:off x="7208568" y="2938232"/>
                <a:ext cx="901508" cy="432097"/>
              </a:xfrm>
              <a:custGeom>
                <a:avLst/>
                <a:gdLst/>
                <a:ahLst/>
                <a:cxnLst/>
                <a:rect l="l" t="t" r="r" b="b"/>
                <a:pathLst>
                  <a:path w="27711" h="13282" extrusionOk="0">
                    <a:moveTo>
                      <a:pt x="2552" y="1"/>
                    </a:moveTo>
                    <a:cubicBezTo>
                      <a:pt x="1003" y="4556"/>
                      <a:pt x="1" y="10434"/>
                      <a:pt x="2288" y="12230"/>
                    </a:cubicBezTo>
                    <a:cubicBezTo>
                      <a:pt x="3264" y="13002"/>
                      <a:pt x="5489" y="13282"/>
                      <a:pt x="8200" y="13282"/>
                    </a:cubicBezTo>
                    <a:cubicBezTo>
                      <a:pt x="15305" y="13282"/>
                      <a:pt x="25744" y="11360"/>
                      <a:pt x="25744" y="11360"/>
                    </a:cubicBezTo>
                    <a:cubicBezTo>
                      <a:pt x="25744" y="11360"/>
                      <a:pt x="27710" y="8355"/>
                      <a:pt x="24988" y="946"/>
                    </a:cubicBezTo>
                    <a:cubicBezTo>
                      <a:pt x="24875" y="624"/>
                      <a:pt x="24780" y="322"/>
                      <a:pt x="24667" y="38"/>
                    </a:cubicBezTo>
                    <a:cubicBezTo>
                      <a:pt x="24194" y="284"/>
                      <a:pt x="23684" y="492"/>
                      <a:pt x="23193" y="681"/>
                    </a:cubicBezTo>
                    <a:cubicBezTo>
                      <a:pt x="20140" y="1722"/>
                      <a:pt x="16860" y="2265"/>
                      <a:pt x="13584" y="2265"/>
                    </a:cubicBezTo>
                    <a:cubicBezTo>
                      <a:pt x="9781" y="2265"/>
                      <a:pt x="5984" y="1534"/>
                      <a:pt x="2552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59"/>
              <p:cNvSpPr/>
              <p:nvPr/>
            </p:nvSpPr>
            <p:spPr>
              <a:xfrm>
                <a:off x="7287297" y="2815257"/>
                <a:ext cx="724369" cy="196594"/>
              </a:xfrm>
              <a:custGeom>
                <a:avLst/>
                <a:gdLst/>
                <a:ahLst/>
                <a:cxnLst/>
                <a:rect l="l" t="t" r="r" b="b"/>
                <a:pathLst>
                  <a:path w="22266" h="6043" extrusionOk="0">
                    <a:moveTo>
                      <a:pt x="1682" y="0"/>
                    </a:moveTo>
                    <a:cubicBezTo>
                      <a:pt x="1153" y="1002"/>
                      <a:pt x="0" y="2117"/>
                      <a:pt x="151" y="3781"/>
                    </a:cubicBezTo>
                    <a:cubicBezTo>
                      <a:pt x="3586" y="5311"/>
                      <a:pt x="7380" y="6042"/>
                      <a:pt x="11174" y="6042"/>
                    </a:cubicBezTo>
                    <a:cubicBezTo>
                      <a:pt x="14457" y="6042"/>
                      <a:pt x="17740" y="5494"/>
                      <a:pt x="20792" y="4442"/>
                    </a:cubicBezTo>
                    <a:cubicBezTo>
                      <a:pt x="21302" y="4253"/>
                      <a:pt x="21793" y="4026"/>
                      <a:pt x="22266" y="3799"/>
                    </a:cubicBezTo>
                    <a:cubicBezTo>
                      <a:pt x="22266" y="2495"/>
                      <a:pt x="21151" y="908"/>
                      <a:pt x="20735" y="19"/>
                    </a:cubicBezTo>
                    <a:cubicBezTo>
                      <a:pt x="17473" y="1149"/>
                      <a:pt x="14115" y="1799"/>
                      <a:pt x="10779" y="1799"/>
                    </a:cubicBezTo>
                    <a:cubicBezTo>
                      <a:pt x="7696" y="1799"/>
                      <a:pt x="4633" y="1244"/>
                      <a:pt x="1682" y="0"/>
                    </a:cubicBezTo>
                    <a:close/>
                  </a:path>
                </a:pathLst>
              </a:custGeom>
              <a:solidFill>
                <a:srgbClr val="EF99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59"/>
              <p:cNvSpPr/>
              <p:nvPr/>
            </p:nvSpPr>
            <p:spPr>
              <a:xfrm>
                <a:off x="7342636" y="2703018"/>
                <a:ext cx="618020" cy="170600"/>
              </a:xfrm>
              <a:custGeom>
                <a:avLst/>
                <a:gdLst/>
                <a:ahLst/>
                <a:cxnLst/>
                <a:rect l="l" t="t" r="r" b="b"/>
                <a:pathLst>
                  <a:path w="18997" h="5244" extrusionOk="0">
                    <a:moveTo>
                      <a:pt x="11444" y="0"/>
                    </a:moveTo>
                    <a:cubicBezTo>
                      <a:pt x="10258" y="0"/>
                      <a:pt x="9319" y="48"/>
                      <a:pt x="9319" y="48"/>
                    </a:cubicBezTo>
                    <a:cubicBezTo>
                      <a:pt x="9319" y="48"/>
                      <a:pt x="8735" y="4"/>
                      <a:pt x="7869" y="4"/>
                    </a:cubicBezTo>
                    <a:cubicBezTo>
                      <a:pt x="5893" y="4"/>
                      <a:pt x="2444" y="232"/>
                      <a:pt x="1078" y="1730"/>
                    </a:cubicBezTo>
                    <a:cubicBezTo>
                      <a:pt x="756" y="2071"/>
                      <a:pt x="378" y="2656"/>
                      <a:pt x="0" y="3413"/>
                    </a:cubicBezTo>
                    <a:cubicBezTo>
                      <a:pt x="2954" y="4680"/>
                      <a:pt x="6027" y="5243"/>
                      <a:pt x="9117" y="5243"/>
                    </a:cubicBezTo>
                    <a:cubicBezTo>
                      <a:pt x="12432" y="5243"/>
                      <a:pt x="15767" y="4594"/>
                      <a:pt x="18996" y="3469"/>
                    </a:cubicBezTo>
                    <a:cubicBezTo>
                      <a:pt x="17767" y="918"/>
                      <a:pt x="17144" y="993"/>
                      <a:pt x="15726" y="426"/>
                    </a:cubicBezTo>
                    <a:cubicBezTo>
                      <a:pt x="14849" y="77"/>
                      <a:pt x="12948" y="0"/>
                      <a:pt x="11444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59"/>
              <p:cNvSpPr/>
              <p:nvPr/>
            </p:nvSpPr>
            <p:spPr>
              <a:xfrm>
                <a:off x="7343872" y="2856769"/>
                <a:ext cx="602632" cy="405518"/>
              </a:xfrm>
              <a:custGeom>
                <a:avLst/>
                <a:gdLst/>
                <a:ahLst/>
                <a:cxnLst/>
                <a:rect l="l" t="t" r="r" b="b"/>
                <a:pathLst>
                  <a:path w="18524" h="12465" extrusionOk="0">
                    <a:moveTo>
                      <a:pt x="13880" y="0"/>
                    </a:moveTo>
                    <a:cubicBezTo>
                      <a:pt x="9966" y="0"/>
                      <a:pt x="2060" y="709"/>
                      <a:pt x="2060" y="709"/>
                    </a:cubicBezTo>
                    <a:cubicBezTo>
                      <a:pt x="2060" y="709"/>
                      <a:pt x="0" y="11124"/>
                      <a:pt x="1588" y="12106"/>
                    </a:cubicBezTo>
                    <a:cubicBezTo>
                      <a:pt x="2017" y="12368"/>
                      <a:pt x="3207" y="12465"/>
                      <a:pt x="4730" y="12465"/>
                    </a:cubicBezTo>
                    <a:cubicBezTo>
                      <a:pt x="9042" y="12465"/>
                      <a:pt x="16028" y="11691"/>
                      <a:pt x="16028" y="11691"/>
                    </a:cubicBezTo>
                    <a:cubicBezTo>
                      <a:pt x="16028" y="11691"/>
                      <a:pt x="18523" y="11067"/>
                      <a:pt x="18523" y="10160"/>
                    </a:cubicBezTo>
                    <a:cubicBezTo>
                      <a:pt x="18523" y="9233"/>
                      <a:pt x="17295" y="709"/>
                      <a:pt x="15896" y="161"/>
                    </a:cubicBezTo>
                    <a:cubicBezTo>
                      <a:pt x="15613" y="46"/>
                      <a:pt x="14875" y="0"/>
                      <a:pt x="13880" y="0"/>
                    </a:cubicBezTo>
                    <a:close/>
                  </a:path>
                </a:pathLst>
              </a:custGeom>
              <a:solidFill>
                <a:srgbClr val="EF99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59"/>
              <p:cNvSpPr/>
              <p:nvPr/>
            </p:nvSpPr>
            <p:spPr>
              <a:xfrm>
                <a:off x="7421333" y="3224750"/>
                <a:ext cx="482750" cy="129382"/>
              </a:xfrm>
              <a:custGeom>
                <a:avLst/>
                <a:gdLst/>
                <a:ahLst/>
                <a:cxnLst/>
                <a:rect l="l" t="t" r="r" b="b"/>
                <a:pathLst>
                  <a:path w="14839" h="3977" extrusionOk="0">
                    <a:moveTo>
                      <a:pt x="11881" y="1"/>
                    </a:moveTo>
                    <a:cubicBezTo>
                      <a:pt x="7895" y="1"/>
                      <a:pt x="851" y="304"/>
                      <a:pt x="851" y="304"/>
                    </a:cubicBezTo>
                    <a:cubicBezTo>
                      <a:pt x="681" y="795"/>
                      <a:pt x="379" y="2156"/>
                      <a:pt x="1" y="3971"/>
                    </a:cubicBezTo>
                    <a:cubicBezTo>
                      <a:pt x="263" y="3975"/>
                      <a:pt x="526" y="3977"/>
                      <a:pt x="787" y="3977"/>
                    </a:cubicBezTo>
                    <a:cubicBezTo>
                      <a:pt x="5610" y="3977"/>
                      <a:pt x="10266" y="3319"/>
                      <a:pt x="14838" y="2100"/>
                    </a:cubicBezTo>
                    <a:cubicBezTo>
                      <a:pt x="14630" y="890"/>
                      <a:pt x="14498" y="134"/>
                      <a:pt x="14498" y="134"/>
                    </a:cubicBezTo>
                    <a:cubicBezTo>
                      <a:pt x="14265" y="37"/>
                      <a:pt x="13255" y="1"/>
                      <a:pt x="11881" y="1"/>
                    </a:cubicBezTo>
                    <a:close/>
                  </a:path>
                </a:pathLst>
              </a:custGeom>
              <a:solidFill>
                <a:srgbClr val="029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59"/>
              <p:cNvSpPr/>
              <p:nvPr/>
            </p:nvSpPr>
            <p:spPr>
              <a:xfrm>
                <a:off x="7301417" y="3293037"/>
                <a:ext cx="702279" cy="849619"/>
              </a:xfrm>
              <a:custGeom>
                <a:avLst/>
                <a:gdLst/>
                <a:ahLst/>
                <a:cxnLst/>
                <a:rect l="l" t="t" r="r" b="b"/>
                <a:pathLst>
                  <a:path w="21587" h="26116" extrusionOk="0">
                    <a:moveTo>
                      <a:pt x="18524" y="1"/>
                    </a:moveTo>
                    <a:cubicBezTo>
                      <a:pt x="13952" y="1220"/>
                      <a:pt x="9296" y="1878"/>
                      <a:pt x="4490" y="1878"/>
                    </a:cubicBezTo>
                    <a:cubicBezTo>
                      <a:pt x="4229" y="1878"/>
                      <a:pt x="3967" y="1876"/>
                      <a:pt x="3706" y="1872"/>
                    </a:cubicBezTo>
                    <a:cubicBezTo>
                      <a:pt x="2307" y="8809"/>
                      <a:pt x="1" y="22852"/>
                      <a:pt x="1229" y="24497"/>
                    </a:cubicBezTo>
                    <a:cubicBezTo>
                      <a:pt x="2100" y="25679"/>
                      <a:pt x="5124" y="26116"/>
                      <a:pt x="7612" y="26116"/>
                    </a:cubicBezTo>
                    <a:cubicBezTo>
                      <a:pt x="9497" y="26116"/>
                      <a:pt x="11074" y="25865"/>
                      <a:pt x="11172" y="25498"/>
                    </a:cubicBezTo>
                    <a:cubicBezTo>
                      <a:pt x="11417" y="24648"/>
                      <a:pt x="11153" y="11304"/>
                      <a:pt x="11285" y="11058"/>
                    </a:cubicBezTo>
                    <a:cubicBezTo>
                      <a:pt x="11349" y="10973"/>
                      <a:pt x="11402" y="10946"/>
                      <a:pt x="11443" y="10946"/>
                    </a:cubicBezTo>
                    <a:cubicBezTo>
                      <a:pt x="11513" y="10946"/>
                      <a:pt x="11550" y="11020"/>
                      <a:pt x="11550" y="11020"/>
                    </a:cubicBezTo>
                    <a:cubicBezTo>
                      <a:pt x="11625" y="11795"/>
                      <a:pt x="12325" y="25631"/>
                      <a:pt x="12325" y="25631"/>
                    </a:cubicBezTo>
                    <a:cubicBezTo>
                      <a:pt x="12660" y="25937"/>
                      <a:pt x="13658" y="26056"/>
                      <a:pt x="14882" y="26056"/>
                    </a:cubicBezTo>
                    <a:cubicBezTo>
                      <a:pt x="17655" y="26056"/>
                      <a:pt x="21586" y="25446"/>
                      <a:pt x="21586" y="25026"/>
                    </a:cubicBezTo>
                    <a:cubicBezTo>
                      <a:pt x="21586" y="24402"/>
                      <a:pt x="21529" y="12664"/>
                      <a:pt x="20263" y="8128"/>
                    </a:cubicBezTo>
                    <a:cubicBezTo>
                      <a:pt x="19507" y="5293"/>
                      <a:pt x="18883" y="2042"/>
                      <a:pt x="18524" y="1"/>
                    </a:cubicBezTo>
                    <a:close/>
                  </a:path>
                </a:pathLst>
              </a:custGeom>
              <a:solidFill>
                <a:srgbClr val="029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59"/>
              <p:cNvSpPr/>
              <p:nvPr/>
            </p:nvSpPr>
            <p:spPr>
              <a:xfrm>
                <a:off x="7571993" y="3631869"/>
                <a:ext cx="190640" cy="32012"/>
              </a:xfrm>
              <a:custGeom>
                <a:avLst/>
                <a:gdLst/>
                <a:ahLst/>
                <a:cxnLst/>
                <a:rect l="l" t="t" r="r" b="b"/>
                <a:pathLst>
                  <a:path w="5860" h="984" fill="none" extrusionOk="0">
                    <a:moveTo>
                      <a:pt x="0" y="435"/>
                    </a:moveTo>
                    <a:cubicBezTo>
                      <a:pt x="1796" y="0"/>
                      <a:pt x="3233" y="983"/>
                      <a:pt x="5860" y="435"/>
                    </a:cubicBezTo>
                  </a:path>
                </a:pathLst>
              </a:custGeom>
              <a:noFill/>
              <a:ln w="2825" cap="rnd" cmpd="sng">
                <a:solidFill>
                  <a:srgbClr val="42875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59"/>
              <p:cNvSpPr/>
              <p:nvPr/>
            </p:nvSpPr>
            <p:spPr>
              <a:xfrm>
                <a:off x="7350021" y="2712843"/>
                <a:ext cx="204174" cy="614051"/>
              </a:xfrm>
              <a:custGeom>
                <a:avLst/>
                <a:gdLst/>
                <a:ahLst/>
                <a:cxnLst/>
                <a:rect l="l" t="t" r="r" b="b"/>
                <a:pathLst>
                  <a:path w="6276" h="18875" extrusionOk="0">
                    <a:moveTo>
                      <a:pt x="3121" y="0"/>
                    </a:moveTo>
                    <a:cubicBezTo>
                      <a:pt x="1708" y="0"/>
                      <a:pt x="1077" y="1220"/>
                      <a:pt x="1077" y="1220"/>
                    </a:cubicBezTo>
                    <a:cubicBezTo>
                      <a:pt x="1077" y="1220"/>
                      <a:pt x="2930" y="3715"/>
                      <a:pt x="2665" y="7779"/>
                    </a:cubicBezTo>
                    <a:cubicBezTo>
                      <a:pt x="2401" y="11843"/>
                      <a:pt x="0" y="15585"/>
                      <a:pt x="0" y="15585"/>
                    </a:cubicBezTo>
                    <a:lnTo>
                      <a:pt x="2665" y="18874"/>
                    </a:lnTo>
                    <a:cubicBezTo>
                      <a:pt x="2684" y="18855"/>
                      <a:pt x="2741" y="18836"/>
                      <a:pt x="2760" y="18799"/>
                    </a:cubicBezTo>
                    <a:cubicBezTo>
                      <a:pt x="6275" y="16228"/>
                      <a:pt x="5878" y="8214"/>
                      <a:pt x="5727" y="6286"/>
                    </a:cubicBezTo>
                    <a:cubicBezTo>
                      <a:pt x="5595" y="4339"/>
                      <a:pt x="3932" y="124"/>
                      <a:pt x="3932" y="124"/>
                    </a:cubicBezTo>
                    <a:cubicBezTo>
                      <a:pt x="3637" y="37"/>
                      <a:pt x="3367" y="0"/>
                      <a:pt x="3121" y="0"/>
                    </a:cubicBezTo>
                    <a:close/>
                  </a:path>
                </a:pathLst>
              </a:custGeom>
              <a:solidFill>
                <a:srgbClr val="21A5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59"/>
              <p:cNvSpPr/>
              <p:nvPr/>
            </p:nvSpPr>
            <p:spPr>
              <a:xfrm>
                <a:off x="7749687" y="2694820"/>
                <a:ext cx="262602" cy="598858"/>
              </a:xfrm>
              <a:custGeom>
                <a:avLst/>
                <a:gdLst/>
                <a:ahLst/>
                <a:cxnLst/>
                <a:rect l="l" t="t" r="r" b="b"/>
                <a:pathLst>
                  <a:path w="8072" h="18408" extrusionOk="0">
                    <a:moveTo>
                      <a:pt x="1546" y="1"/>
                    </a:moveTo>
                    <a:cubicBezTo>
                      <a:pt x="1143" y="1"/>
                      <a:pt x="703" y="98"/>
                      <a:pt x="247" y="357"/>
                    </a:cubicBezTo>
                    <a:cubicBezTo>
                      <a:pt x="247" y="357"/>
                      <a:pt x="1" y="4950"/>
                      <a:pt x="303" y="6878"/>
                    </a:cubicBezTo>
                    <a:cubicBezTo>
                      <a:pt x="606" y="8806"/>
                      <a:pt x="2099" y="16669"/>
                      <a:pt x="6144" y="18370"/>
                    </a:cubicBezTo>
                    <a:cubicBezTo>
                      <a:pt x="6182" y="18389"/>
                      <a:pt x="6201" y="18389"/>
                      <a:pt x="6257" y="18408"/>
                    </a:cubicBezTo>
                    <a:lnTo>
                      <a:pt x="8072" y="14589"/>
                    </a:lnTo>
                    <a:cubicBezTo>
                      <a:pt x="8072" y="14589"/>
                      <a:pt x="4840" y="11509"/>
                      <a:pt x="3630" y="7615"/>
                    </a:cubicBezTo>
                    <a:cubicBezTo>
                      <a:pt x="2420" y="3721"/>
                      <a:pt x="3649" y="886"/>
                      <a:pt x="3649" y="886"/>
                    </a:cubicBezTo>
                    <a:cubicBezTo>
                      <a:pt x="3649" y="886"/>
                      <a:pt x="2764" y="1"/>
                      <a:pt x="1546" y="1"/>
                    </a:cubicBezTo>
                    <a:close/>
                  </a:path>
                </a:pathLst>
              </a:custGeom>
              <a:solidFill>
                <a:srgbClr val="21A5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59"/>
              <p:cNvSpPr/>
              <p:nvPr/>
            </p:nvSpPr>
            <p:spPr>
              <a:xfrm>
                <a:off x="7196270" y="2020573"/>
                <a:ext cx="732404" cy="634579"/>
              </a:xfrm>
              <a:custGeom>
                <a:avLst/>
                <a:gdLst/>
                <a:ahLst/>
                <a:cxnLst/>
                <a:rect l="l" t="t" r="r" b="b"/>
                <a:pathLst>
                  <a:path w="22513" h="19506" extrusionOk="0">
                    <a:moveTo>
                      <a:pt x="13305" y="1"/>
                    </a:moveTo>
                    <a:cubicBezTo>
                      <a:pt x="11349" y="1"/>
                      <a:pt x="9201" y="308"/>
                      <a:pt x="7051" y="801"/>
                    </a:cubicBezTo>
                    <a:cubicBezTo>
                      <a:pt x="965" y="2181"/>
                      <a:pt x="1" y="6887"/>
                      <a:pt x="1607" y="12576"/>
                    </a:cubicBezTo>
                    <a:cubicBezTo>
                      <a:pt x="3069" y="17770"/>
                      <a:pt x="7348" y="19506"/>
                      <a:pt x="11710" y="19506"/>
                    </a:cubicBezTo>
                    <a:cubicBezTo>
                      <a:pt x="12141" y="19506"/>
                      <a:pt x="12574" y="19489"/>
                      <a:pt x="13005" y="19456"/>
                    </a:cubicBezTo>
                    <a:cubicBezTo>
                      <a:pt x="18108" y="19078"/>
                      <a:pt x="22512" y="14901"/>
                      <a:pt x="22437" y="11348"/>
                    </a:cubicBezTo>
                    <a:cubicBezTo>
                      <a:pt x="22342" y="6963"/>
                      <a:pt x="20981" y="3882"/>
                      <a:pt x="20981" y="3882"/>
                    </a:cubicBezTo>
                    <a:cubicBezTo>
                      <a:pt x="19855" y="1041"/>
                      <a:pt x="16904" y="1"/>
                      <a:pt x="13305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59"/>
              <p:cNvSpPr/>
              <p:nvPr/>
            </p:nvSpPr>
            <p:spPr>
              <a:xfrm>
                <a:off x="7281149" y="1870726"/>
                <a:ext cx="26933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8279" h="7902" extrusionOk="0">
                    <a:moveTo>
                      <a:pt x="4140" y="1"/>
                    </a:moveTo>
                    <a:cubicBezTo>
                      <a:pt x="1852" y="1"/>
                      <a:pt x="0" y="1778"/>
                      <a:pt x="0" y="3951"/>
                    </a:cubicBezTo>
                    <a:cubicBezTo>
                      <a:pt x="0" y="6144"/>
                      <a:pt x="1852" y="7902"/>
                      <a:pt x="4140" y="7902"/>
                    </a:cubicBezTo>
                    <a:cubicBezTo>
                      <a:pt x="6427" y="7902"/>
                      <a:pt x="8279" y="6144"/>
                      <a:pt x="8279" y="3951"/>
                    </a:cubicBezTo>
                    <a:cubicBezTo>
                      <a:pt x="8279" y="1778"/>
                      <a:pt x="6427" y="1"/>
                      <a:pt x="4140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59"/>
              <p:cNvSpPr/>
              <p:nvPr/>
            </p:nvSpPr>
            <p:spPr>
              <a:xfrm>
                <a:off x="7271291" y="1867050"/>
                <a:ext cx="273663" cy="261366"/>
              </a:xfrm>
              <a:custGeom>
                <a:avLst/>
                <a:gdLst/>
                <a:ahLst/>
                <a:cxnLst/>
                <a:rect l="l" t="t" r="r" b="b"/>
                <a:pathLst>
                  <a:path w="8412" h="8034" fill="none" extrusionOk="0">
                    <a:moveTo>
                      <a:pt x="8412" y="4027"/>
                    </a:moveTo>
                    <a:cubicBezTo>
                      <a:pt x="8412" y="6238"/>
                      <a:pt x="6522" y="8034"/>
                      <a:pt x="4216" y="8034"/>
                    </a:cubicBezTo>
                    <a:cubicBezTo>
                      <a:pt x="1891" y="8034"/>
                      <a:pt x="1" y="6238"/>
                      <a:pt x="1" y="4027"/>
                    </a:cubicBezTo>
                    <a:cubicBezTo>
                      <a:pt x="1" y="1796"/>
                      <a:pt x="1891" y="1"/>
                      <a:pt x="4216" y="1"/>
                    </a:cubicBezTo>
                    <a:cubicBezTo>
                      <a:pt x="6522" y="1"/>
                      <a:pt x="8412" y="1796"/>
                      <a:pt x="8412" y="4027"/>
                    </a:cubicBezTo>
                    <a:close/>
                  </a:path>
                </a:pathLst>
              </a:custGeom>
              <a:noFill/>
              <a:ln w="2375" cap="rnd" cmpd="sng">
                <a:solidFill>
                  <a:srgbClr val="E5543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59"/>
              <p:cNvSpPr/>
              <p:nvPr/>
            </p:nvSpPr>
            <p:spPr>
              <a:xfrm>
                <a:off x="7829653" y="2354785"/>
                <a:ext cx="138296" cy="151179"/>
              </a:xfrm>
              <a:custGeom>
                <a:avLst/>
                <a:gdLst/>
                <a:ahLst/>
                <a:cxnLst/>
                <a:rect l="l" t="t" r="r" b="b"/>
                <a:pathLst>
                  <a:path w="4251" h="4647" extrusionOk="0">
                    <a:moveTo>
                      <a:pt x="1703" y="0"/>
                    </a:moveTo>
                    <a:cubicBezTo>
                      <a:pt x="813" y="0"/>
                      <a:pt x="0" y="621"/>
                      <a:pt x="0" y="621"/>
                    </a:cubicBezTo>
                    <a:lnTo>
                      <a:pt x="95" y="3967"/>
                    </a:lnTo>
                    <a:cubicBezTo>
                      <a:pt x="556" y="4428"/>
                      <a:pt x="1154" y="4647"/>
                      <a:pt x="1731" y="4647"/>
                    </a:cubicBezTo>
                    <a:cubicBezTo>
                      <a:pt x="3044" y="4647"/>
                      <a:pt x="4251" y="3516"/>
                      <a:pt x="3516" y="1547"/>
                    </a:cubicBezTo>
                    <a:cubicBezTo>
                      <a:pt x="3072" y="345"/>
                      <a:pt x="2366" y="0"/>
                      <a:pt x="1703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59"/>
              <p:cNvSpPr/>
              <p:nvPr/>
            </p:nvSpPr>
            <p:spPr>
              <a:xfrm>
                <a:off x="7273243" y="2407098"/>
                <a:ext cx="132765" cy="151048"/>
              </a:xfrm>
              <a:custGeom>
                <a:avLst/>
                <a:gdLst/>
                <a:ahLst/>
                <a:cxnLst/>
                <a:rect l="l" t="t" r="r" b="b"/>
                <a:pathLst>
                  <a:path w="4081" h="4643" extrusionOk="0">
                    <a:moveTo>
                      <a:pt x="2053" y="0"/>
                    </a:moveTo>
                    <a:cubicBezTo>
                      <a:pt x="1191" y="0"/>
                      <a:pt x="111" y="364"/>
                      <a:pt x="54" y="2170"/>
                    </a:cubicBezTo>
                    <a:cubicBezTo>
                      <a:pt x="1" y="3874"/>
                      <a:pt x="987" y="4642"/>
                      <a:pt x="2027" y="4642"/>
                    </a:cubicBezTo>
                    <a:cubicBezTo>
                      <a:pt x="2831" y="4642"/>
                      <a:pt x="3668" y="4182"/>
                      <a:pt x="4080" y="3341"/>
                    </a:cubicBezTo>
                    <a:lnTo>
                      <a:pt x="3116" y="166"/>
                    </a:lnTo>
                    <a:cubicBezTo>
                      <a:pt x="3116" y="166"/>
                      <a:pt x="2634" y="0"/>
                      <a:pt x="2053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59"/>
              <p:cNvSpPr/>
              <p:nvPr/>
            </p:nvSpPr>
            <p:spPr>
              <a:xfrm>
                <a:off x="7548634" y="2619083"/>
                <a:ext cx="177107" cy="93531"/>
              </a:xfrm>
              <a:custGeom>
                <a:avLst/>
                <a:gdLst/>
                <a:ahLst/>
                <a:cxnLst/>
                <a:rect l="l" t="t" r="r" b="b"/>
                <a:pathLst>
                  <a:path w="5444" h="2875" extrusionOk="0">
                    <a:moveTo>
                      <a:pt x="5387" y="1"/>
                    </a:moveTo>
                    <a:lnTo>
                      <a:pt x="0" y="417"/>
                    </a:lnTo>
                    <a:lnTo>
                      <a:pt x="0" y="2552"/>
                    </a:lnTo>
                    <a:cubicBezTo>
                      <a:pt x="731" y="2760"/>
                      <a:pt x="1493" y="2874"/>
                      <a:pt x="2240" y="2874"/>
                    </a:cubicBezTo>
                    <a:cubicBezTo>
                      <a:pt x="2923" y="2874"/>
                      <a:pt x="3593" y="2779"/>
                      <a:pt x="4215" y="2571"/>
                    </a:cubicBezTo>
                    <a:cubicBezTo>
                      <a:pt x="4631" y="2458"/>
                      <a:pt x="5047" y="2288"/>
                      <a:pt x="5444" y="2118"/>
                    </a:cubicBezTo>
                    <a:lnTo>
                      <a:pt x="5387" y="1"/>
                    </a:ln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59"/>
              <p:cNvSpPr/>
              <p:nvPr/>
            </p:nvSpPr>
            <p:spPr>
              <a:xfrm>
                <a:off x="7549870" y="2687956"/>
                <a:ext cx="176489" cy="86179"/>
              </a:xfrm>
              <a:custGeom>
                <a:avLst/>
                <a:gdLst/>
                <a:ahLst/>
                <a:cxnLst/>
                <a:rect l="l" t="t" r="r" b="b"/>
                <a:pathLst>
                  <a:path w="5425" h="2649" extrusionOk="0">
                    <a:moveTo>
                      <a:pt x="5406" y="1"/>
                    </a:moveTo>
                    <a:cubicBezTo>
                      <a:pt x="5009" y="171"/>
                      <a:pt x="4593" y="341"/>
                      <a:pt x="4177" y="454"/>
                    </a:cubicBezTo>
                    <a:cubicBezTo>
                      <a:pt x="3555" y="662"/>
                      <a:pt x="2885" y="757"/>
                      <a:pt x="2206" y="757"/>
                    </a:cubicBezTo>
                    <a:cubicBezTo>
                      <a:pt x="1464" y="757"/>
                      <a:pt x="711" y="643"/>
                      <a:pt x="0" y="435"/>
                    </a:cubicBezTo>
                    <a:lnTo>
                      <a:pt x="0" y="1759"/>
                    </a:lnTo>
                    <a:cubicBezTo>
                      <a:pt x="824" y="2374"/>
                      <a:pt x="1732" y="2649"/>
                      <a:pt x="2578" y="2649"/>
                    </a:cubicBezTo>
                    <a:cubicBezTo>
                      <a:pt x="3810" y="2649"/>
                      <a:pt x="4909" y="2068"/>
                      <a:pt x="5425" y="1116"/>
                    </a:cubicBezTo>
                    <a:lnTo>
                      <a:pt x="5406" y="1"/>
                    </a:ln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59"/>
              <p:cNvSpPr/>
              <p:nvPr/>
            </p:nvSpPr>
            <p:spPr>
              <a:xfrm>
                <a:off x="7303271" y="2049950"/>
                <a:ext cx="569449" cy="608781"/>
              </a:xfrm>
              <a:custGeom>
                <a:avLst/>
                <a:gdLst/>
                <a:ahLst/>
                <a:cxnLst/>
                <a:rect l="l" t="t" r="r" b="b"/>
                <a:pathLst>
                  <a:path w="17504" h="18713" extrusionOk="0">
                    <a:moveTo>
                      <a:pt x="10800" y="0"/>
                    </a:moveTo>
                    <a:cubicBezTo>
                      <a:pt x="9215" y="0"/>
                      <a:pt x="7479" y="287"/>
                      <a:pt x="5747" y="748"/>
                    </a:cubicBezTo>
                    <a:cubicBezTo>
                      <a:pt x="794" y="2071"/>
                      <a:pt x="1" y="6551"/>
                      <a:pt x="1343" y="12032"/>
                    </a:cubicBezTo>
                    <a:cubicBezTo>
                      <a:pt x="2550" y="17017"/>
                      <a:pt x="6055" y="18712"/>
                      <a:pt x="9632" y="18712"/>
                    </a:cubicBezTo>
                    <a:cubicBezTo>
                      <a:pt x="9975" y="18712"/>
                      <a:pt x="10319" y="18696"/>
                      <a:pt x="10661" y="18667"/>
                    </a:cubicBezTo>
                    <a:cubicBezTo>
                      <a:pt x="14819" y="18326"/>
                      <a:pt x="17503" y="14924"/>
                      <a:pt x="17428" y="11522"/>
                    </a:cubicBezTo>
                    <a:cubicBezTo>
                      <a:pt x="17352" y="7288"/>
                      <a:pt x="17125" y="3735"/>
                      <a:pt x="17125" y="3735"/>
                    </a:cubicBezTo>
                    <a:cubicBezTo>
                      <a:pt x="16202" y="1001"/>
                      <a:pt x="13762" y="0"/>
                      <a:pt x="10800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59"/>
              <p:cNvSpPr/>
              <p:nvPr/>
            </p:nvSpPr>
            <p:spPr>
              <a:xfrm>
                <a:off x="7669754" y="2135773"/>
                <a:ext cx="1269" cy="1269"/>
              </a:xfrm>
              <a:custGeom>
                <a:avLst/>
                <a:gdLst/>
                <a:ahLst/>
                <a:cxnLst/>
                <a:rect l="l" t="t" r="r" b="b"/>
                <a:pathLst>
                  <a:path w="39" h="39" extrusionOk="0">
                    <a:moveTo>
                      <a:pt x="39" y="38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6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59"/>
              <p:cNvSpPr/>
              <p:nvPr/>
            </p:nvSpPr>
            <p:spPr>
              <a:xfrm>
                <a:off x="7415184" y="2284253"/>
                <a:ext cx="121184" cy="86114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2647" extrusionOk="0">
                    <a:moveTo>
                      <a:pt x="2929" y="0"/>
                    </a:moveTo>
                    <a:cubicBezTo>
                      <a:pt x="2599" y="0"/>
                      <a:pt x="2117" y="190"/>
                      <a:pt x="1399" y="691"/>
                    </a:cubicBezTo>
                    <a:cubicBezTo>
                      <a:pt x="1" y="1674"/>
                      <a:pt x="681" y="2430"/>
                      <a:pt x="681" y="2430"/>
                    </a:cubicBezTo>
                    <a:cubicBezTo>
                      <a:pt x="815" y="2577"/>
                      <a:pt x="982" y="2646"/>
                      <a:pt x="1184" y="2646"/>
                    </a:cubicBezTo>
                    <a:cubicBezTo>
                      <a:pt x="1552" y="2646"/>
                      <a:pt x="2037" y="2417"/>
                      <a:pt x="2647" y="2014"/>
                    </a:cubicBezTo>
                    <a:cubicBezTo>
                      <a:pt x="3422" y="1485"/>
                      <a:pt x="3724" y="823"/>
                      <a:pt x="3516" y="389"/>
                    </a:cubicBezTo>
                    <a:cubicBezTo>
                      <a:pt x="3407" y="162"/>
                      <a:pt x="3233" y="0"/>
                      <a:pt x="2929" y="0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59"/>
              <p:cNvSpPr/>
              <p:nvPr/>
            </p:nvSpPr>
            <p:spPr>
              <a:xfrm>
                <a:off x="7709119" y="2275827"/>
                <a:ext cx="125478" cy="73198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250" extrusionOk="0">
                    <a:moveTo>
                      <a:pt x="873" y="1"/>
                    </a:moveTo>
                    <a:cubicBezTo>
                      <a:pt x="391" y="1"/>
                      <a:pt x="201" y="236"/>
                      <a:pt x="133" y="553"/>
                    </a:cubicBezTo>
                    <a:cubicBezTo>
                      <a:pt x="0" y="1026"/>
                      <a:pt x="473" y="1593"/>
                      <a:pt x="1361" y="1914"/>
                    </a:cubicBezTo>
                    <a:cubicBezTo>
                      <a:pt x="1911" y="2126"/>
                      <a:pt x="2352" y="2250"/>
                      <a:pt x="2688" y="2250"/>
                    </a:cubicBezTo>
                    <a:cubicBezTo>
                      <a:pt x="3010" y="2250"/>
                      <a:pt x="3235" y="2135"/>
                      <a:pt x="3365" y="1876"/>
                    </a:cubicBezTo>
                    <a:cubicBezTo>
                      <a:pt x="3365" y="1876"/>
                      <a:pt x="3856" y="969"/>
                      <a:pt x="2288" y="364"/>
                    </a:cubicBezTo>
                    <a:cubicBezTo>
                      <a:pt x="1651" y="106"/>
                      <a:pt x="1196" y="1"/>
                      <a:pt x="873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59"/>
              <p:cNvSpPr/>
              <p:nvPr/>
            </p:nvSpPr>
            <p:spPr>
              <a:xfrm>
                <a:off x="7290355" y="2434686"/>
                <a:ext cx="106414" cy="84194"/>
              </a:xfrm>
              <a:custGeom>
                <a:avLst/>
                <a:gdLst/>
                <a:ahLst/>
                <a:cxnLst/>
                <a:rect l="l" t="t" r="r" b="b"/>
                <a:pathLst>
                  <a:path w="3271" h="2588" extrusionOk="0">
                    <a:moveTo>
                      <a:pt x="1312" y="0"/>
                    </a:moveTo>
                    <a:cubicBezTo>
                      <a:pt x="1215" y="0"/>
                      <a:pt x="1118" y="12"/>
                      <a:pt x="1021" y="36"/>
                    </a:cubicBezTo>
                    <a:cubicBezTo>
                      <a:pt x="398" y="187"/>
                      <a:pt x="57" y="773"/>
                      <a:pt x="20" y="792"/>
                    </a:cubicBezTo>
                    <a:cubicBezTo>
                      <a:pt x="1" y="849"/>
                      <a:pt x="20" y="868"/>
                      <a:pt x="57" y="887"/>
                    </a:cubicBezTo>
                    <a:cubicBezTo>
                      <a:pt x="63" y="899"/>
                      <a:pt x="69" y="903"/>
                      <a:pt x="75" y="903"/>
                    </a:cubicBezTo>
                    <a:cubicBezTo>
                      <a:pt x="88" y="903"/>
                      <a:pt x="101" y="881"/>
                      <a:pt x="114" y="868"/>
                    </a:cubicBezTo>
                    <a:cubicBezTo>
                      <a:pt x="114" y="868"/>
                      <a:pt x="473" y="301"/>
                      <a:pt x="1040" y="169"/>
                    </a:cubicBezTo>
                    <a:cubicBezTo>
                      <a:pt x="1125" y="150"/>
                      <a:pt x="1210" y="140"/>
                      <a:pt x="1296" y="140"/>
                    </a:cubicBezTo>
                    <a:cubicBezTo>
                      <a:pt x="1552" y="140"/>
                      <a:pt x="1810" y="225"/>
                      <a:pt x="2080" y="395"/>
                    </a:cubicBezTo>
                    <a:cubicBezTo>
                      <a:pt x="3100" y="1057"/>
                      <a:pt x="2477" y="2493"/>
                      <a:pt x="2477" y="2531"/>
                    </a:cubicBezTo>
                    <a:cubicBezTo>
                      <a:pt x="2458" y="2550"/>
                      <a:pt x="2477" y="2569"/>
                      <a:pt x="2515" y="2588"/>
                    </a:cubicBezTo>
                    <a:lnTo>
                      <a:pt x="2533" y="2588"/>
                    </a:lnTo>
                    <a:cubicBezTo>
                      <a:pt x="2552" y="2588"/>
                      <a:pt x="2590" y="2588"/>
                      <a:pt x="2609" y="2569"/>
                    </a:cubicBezTo>
                    <a:cubicBezTo>
                      <a:pt x="2609" y="2550"/>
                      <a:pt x="3271" y="981"/>
                      <a:pt x="2155" y="282"/>
                    </a:cubicBezTo>
                    <a:cubicBezTo>
                      <a:pt x="1874" y="99"/>
                      <a:pt x="1593" y="0"/>
                      <a:pt x="1312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59"/>
              <p:cNvSpPr/>
              <p:nvPr/>
            </p:nvSpPr>
            <p:spPr>
              <a:xfrm>
                <a:off x="7321099" y="2467154"/>
                <a:ext cx="59079" cy="14835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456" extrusionOk="0">
                    <a:moveTo>
                      <a:pt x="1013" y="1"/>
                    </a:moveTo>
                    <a:cubicBezTo>
                      <a:pt x="481" y="1"/>
                      <a:pt x="20" y="342"/>
                      <a:pt x="20" y="342"/>
                    </a:cubicBezTo>
                    <a:cubicBezTo>
                      <a:pt x="1" y="361"/>
                      <a:pt x="1" y="418"/>
                      <a:pt x="20" y="437"/>
                    </a:cubicBezTo>
                    <a:cubicBezTo>
                      <a:pt x="20" y="456"/>
                      <a:pt x="57" y="456"/>
                      <a:pt x="76" y="456"/>
                    </a:cubicBezTo>
                    <a:cubicBezTo>
                      <a:pt x="76" y="456"/>
                      <a:pt x="85" y="447"/>
                      <a:pt x="90" y="447"/>
                    </a:cubicBezTo>
                    <a:cubicBezTo>
                      <a:pt x="93" y="447"/>
                      <a:pt x="95" y="450"/>
                      <a:pt x="95" y="456"/>
                    </a:cubicBezTo>
                    <a:cubicBezTo>
                      <a:pt x="95" y="443"/>
                      <a:pt x="516" y="129"/>
                      <a:pt x="999" y="129"/>
                    </a:cubicBezTo>
                    <a:cubicBezTo>
                      <a:pt x="1233" y="129"/>
                      <a:pt x="1480" y="203"/>
                      <a:pt x="1702" y="418"/>
                    </a:cubicBezTo>
                    <a:cubicBezTo>
                      <a:pt x="1721" y="427"/>
                      <a:pt x="1740" y="432"/>
                      <a:pt x="1756" y="432"/>
                    </a:cubicBezTo>
                    <a:cubicBezTo>
                      <a:pt x="1773" y="432"/>
                      <a:pt x="1787" y="427"/>
                      <a:pt x="1796" y="418"/>
                    </a:cubicBezTo>
                    <a:cubicBezTo>
                      <a:pt x="1815" y="399"/>
                      <a:pt x="1815" y="342"/>
                      <a:pt x="1796" y="324"/>
                    </a:cubicBezTo>
                    <a:cubicBezTo>
                      <a:pt x="1549" y="82"/>
                      <a:pt x="1272" y="1"/>
                      <a:pt x="1013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59"/>
              <p:cNvSpPr/>
              <p:nvPr/>
            </p:nvSpPr>
            <p:spPr>
              <a:xfrm>
                <a:off x="7603973" y="2250159"/>
                <a:ext cx="80583" cy="202320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6219" extrusionOk="0">
                    <a:moveTo>
                      <a:pt x="265" y="0"/>
                    </a:moveTo>
                    <a:cubicBezTo>
                      <a:pt x="227" y="0"/>
                      <a:pt x="189" y="19"/>
                      <a:pt x="189" y="38"/>
                    </a:cubicBezTo>
                    <a:cubicBezTo>
                      <a:pt x="170" y="454"/>
                      <a:pt x="0" y="3913"/>
                      <a:pt x="284" y="4347"/>
                    </a:cubicBezTo>
                    <a:cubicBezTo>
                      <a:pt x="378" y="4473"/>
                      <a:pt x="524" y="4587"/>
                      <a:pt x="757" y="4587"/>
                    </a:cubicBezTo>
                    <a:cubicBezTo>
                      <a:pt x="946" y="4587"/>
                      <a:pt x="1191" y="4512"/>
                      <a:pt x="1512" y="4310"/>
                    </a:cubicBezTo>
                    <a:cubicBezTo>
                      <a:pt x="1512" y="4291"/>
                      <a:pt x="1550" y="4291"/>
                      <a:pt x="1550" y="4291"/>
                    </a:cubicBezTo>
                    <a:cubicBezTo>
                      <a:pt x="1646" y="4239"/>
                      <a:pt x="1737" y="4214"/>
                      <a:pt x="1821" y="4214"/>
                    </a:cubicBezTo>
                    <a:cubicBezTo>
                      <a:pt x="1920" y="4214"/>
                      <a:pt x="2008" y="4248"/>
                      <a:pt x="2079" y="4310"/>
                    </a:cubicBezTo>
                    <a:cubicBezTo>
                      <a:pt x="2287" y="4536"/>
                      <a:pt x="2363" y="5028"/>
                      <a:pt x="2212" y="5387"/>
                    </a:cubicBezTo>
                    <a:cubicBezTo>
                      <a:pt x="1985" y="5803"/>
                      <a:pt x="1512" y="6048"/>
                      <a:pt x="1512" y="6048"/>
                    </a:cubicBezTo>
                    <a:cubicBezTo>
                      <a:pt x="1494" y="6048"/>
                      <a:pt x="1475" y="6086"/>
                      <a:pt x="1494" y="6124"/>
                    </a:cubicBezTo>
                    <a:cubicBezTo>
                      <a:pt x="1494" y="6124"/>
                      <a:pt x="1512" y="6143"/>
                      <a:pt x="1550" y="6143"/>
                    </a:cubicBezTo>
                    <a:cubicBezTo>
                      <a:pt x="1550" y="6143"/>
                      <a:pt x="1569" y="6143"/>
                      <a:pt x="1569" y="6219"/>
                    </a:cubicBezTo>
                    <a:cubicBezTo>
                      <a:pt x="1588" y="6181"/>
                      <a:pt x="2079" y="5954"/>
                      <a:pt x="2325" y="5481"/>
                    </a:cubicBezTo>
                    <a:cubicBezTo>
                      <a:pt x="2476" y="5103"/>
                      <a:pt x="2420" y="4536"/>
                      <a:pt x="2155" y="4272"/>
                    </a:cubicBezTo>
                    <a:cubicBezTo>
                      <a:pt x="2063" y="4179"/>
                      <a:pt x="1953" y="4131"/>
                      <a:pt x="1830" y="4131"/>
                    </a:cubicBezTo>
                    <a:cubicBezTo>
                      <a:pt x="1727" y="4131"/>
                      <a:pt x="1614" y="4165"/>
                      <a:pt x="1494" y="4234"/>
                    </a:cubicBezTo>
                    <a:cubicBezTo>
                      <a:pt x="1475" y="4234"/>
                      <a:pt x="1475" y="4253"/>
                      <a:pt x="1437" y="4253"/>
                    </a:cubicBezTo>
                    <a:cubicBezTo>
                      <a:pt x="1169" y="4411"/>
                      <a:pt x="943" y="4492"/>
                      <a:pt x="762" y="4492"/>
                    </a:cubicBezTo>
                    <a:cubicBezTo>
                      <a:pt x="597" y="4492"/>
                      <a:pt x="468" y="4426"/>
                      <a:pt x="378" y="4291"/>
                    </a:cubicBezTo>
                    <a:cubicBezTo>
                      <a:pt x="170" y="3950"/>
                      <a:pt x="265" y="1134"/>
                      <a:pt x="322" y="76"/>
                    </a:cubicBezTo>
                    <a:cubicBezTo>
                      <a:pt x="322" y="19"/>
                      <a:pt x="284" y="0"/>
                      <a:pt x="265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59"/>
              <p:cNvSpPr/>
              <p:nvPr/>
            </p:nvSpPr>
            <p:spPr>
              <a:xfrm>
                <a:off x="7589821" y="2486869"/>
                <a:ext cx="92880" cy="33248"/>
              </a:xfrm>
              <a:custGeom>
                <a:avLst/>
                <a:gdLst/>
                <a:ahLst/>
                <a:cxnLst/>
                <a:rect l="l" t="t" r="r" b="b"/>
                <a:pathLst>
                  <a:path w="2855" h="1022" extrusionOk="0">
                    <a:moveTo>
                      <a:pt x="44" y="1"/>
                    </a:moveTo>
                    <a:cubicBezTo>
                      <a:pt x="28" y="1"/>
                      <a:pt x="19" y="1"/>
                      <a:pt x="19" y="1"/>
                    </a:cubicBezTo>
                    <a:cubicBezTo>
                      <a:pt x="19" y="1"/>
                      <a:pt x="1" y="303"/>
                      <a:pt x="57" y="644"/>
                    </a:cubicBezTo>
                    <a:cubicBezTo>
                      <a:pt x="175" y="637"/>
                      <a:pt x="305" y="632"/>
                      <a:pt x="445" y="632"/>
                    </a:cubicBezTo>
                    <a:cubicBezTo>
                      <a:pt x="1053" y="632"/>
                      <a:pt x="1859" y="715"/>
                      <a:pt x="2703" y="1022"/>
                    </a:cubicBezTo>
                    <a:cubicBezTo>
                      <a:pt x="2836" y="700"/>
                      <a:pt x="2855" y="455"/>
                      <a:pt x="2855" y="455"/>
                    </a:cubicBezTo>
                    <a:cubicBezTo>
                      <a:pt x="1630" y="17"/>
                      <a:pt x="242" y="1"/>
                      <a:pt x="44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59"/>
              <p:cNvSpPr/>
              <p:nvPr/>
            </p:nvSpPr>
            <p:spPr>
              <a:xfrm>
                <a:off x="7591675" y="2507397"/>
                <a:ext cx="86114" cy="37868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1164" extrusionOk="0">
                    <a:moveTo>
                      <a:pt x="401" y="1"/>
                    </a:moveTo>
                    <a:cubicBezTo>
                      <a:pt x="255" y="1"/>
                      <a:pt x="121" y="5"/>
                      <a:pt x="0" y="13"/>
                    </a:cubicBezTo>
                    <a:cubicBezTo>
                      <a:pt x="95" y="485"/>
                      <a:pt x="378" y="1052"/>
                      <a:pt x="1134" y="1147"/>
                    </a:cubicBezTo>
                    <a:cubicBezTo>
                      <a:pt x="1229" y="1158"/>
                      <a:pt x="1319" y="1164"/>
                      <a:pt x="1404" y="1164"/>
                    </a:cubicBezTo>
                    <a:cubicBezTo>
                      <a:pt x="2147" y="1164"/>
                      <a:pt x="2511" y="743"/>
                      <a:pt x="2646" y="353"/>
                    </a:cubicBezTo>
                    <a:cubicBezTo>
                      <a:pt x="1808" y="79"/>
                      <a:pt x="1007" y="1"/>
                      <a:pt x="401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59"/>
              <p:cNvSpPr/>
              <p:nvPr/>
            </p:nvSpPr>
            <p:spPr>
              <a:xfrm>
                <a:off x="7826563" y="2384520"/>
                <a:ext cx="99029" cy="94409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2902" extrusionOk="0">
                    <a:moveTo>
                      <a:pt x="1980" y="1"/>
                    </a:moveTo>
                    <a:cubicBezTo>
                      <a:pt x="1932" y="1"/>
                      <a:pt x="1883" y="4"/>
                      <a:pt x="1834" y="9"/>
                    </a:cubicBezTo>
                    <a:cubicBezTo>
                      <a:pt x="1456" y="28"/>
                      <a:pt x="1135" y="236"/>
                      <a:pt x="813" y="595"/>
                    </a:cubicBezTo>
                    <a:cubicBezTo>
                      <a:pt x="1" y="1616"/>
                      <a:pt x="1097" y="2882"/>
                      <a:pt x="1135" y="2901"/>
                    </a:cubicBezTo>
                    <a:lnTo>
                      <a:pt x="1191" y="2901"/>
                    </a:lnTo>
                    <a:cubicBezTo>
                      <a:pt x="1217" y="2901"/>
                      <a:pt x="1225" y="2893"/>
                      <a:pt x="1217" y="2893"/>
                    </a:cubicBezTo>
                    <a:cubicBezTo>
                      <a:pt x="1214" y="2893"/>
                      <a:pt x="1210" y="2894"/>
                      <a:pt x="1205" y="2895"/>
                    </a:cubicBezTo>
                    <a:lnTo>
                      <a:pt x="1205" y="2895"/>
                    </a:lnTo>
                    <a:cubicBezTo>
                      <a:pt x="1248" y="2872"/>
                      <a:pt x="1246" y="2824"/>
                      <a:pt x="1229" y="2807"/>
                    </a:cubicBezTo>
                    <a:cubicBezTo>
                      <a:pt x="1229" y="2788"/>
                      <a:pt x="152" y="1597"/>
                      <a:pt x="908" y="652"/>
                    </a:cubicBezTo>
                    <a:cubicBezTo>
                      <a:pt x="1172" y="331"/>
                      <a:pt x="1475" y="142"/>
                      <a:pt x="1834" y="123"/>
                    </a:cubicBezTo>
                    <a:cubicBezTo>
                      <a:pt x="1870" y="119"/>
                      <a:pt x="1905" y="118"/>
                      <a:pt x="1941" y="118"/>
                    </a:cubicBezTo>
                    <a:cubicBezTo>
                      <a:pt x="2481" y="118"/>
                      <a:pt x="2930" y="501"/>
                      <a:pt x="2930" y="501"/>
                    </a:cubicBezTo>
                    <a:cubicBezTo>
                      <a:pt x="2940" y="510"/>
                      <a:pt x="2954" y="515"/>
                      <a:pt x="2970" y="515"/>
                    </a:cubicBezTo>
                    <a:cubicBezTo>
                      <a:pt x="2987" y="515"/>
                      <a:pt x="3006" y="510"/>
                      <a:pt x="3025" y="501"/>
                    </a:cubicBezTo>
                    <a:cubicBezTo>
                      <a:pt x="3044" y="463"/>
                      <a:pt x="3044" y="425"/>
                      <a:pt x="3025" y="406"/>
                    </a:cubicBezTo>
                    <a:cubicBezTo>
                      <a:pt x="2990" y="389"/>
                      <a:pt x="2552" y="1"/>
                      <a:pt x="1980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59"/>
              <p:cNvSpPr/>
              <p:nvPr/>
            </p:nvSpPr>
            <p:spPr>
              <a:xfrm>
                <a:off x="7845009" y="2420859"/>
                <a:ext cx="57225" cy="23261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715" extrusionOk="0">
                    <a:moveTo>
                      <a:pt x="1140" y="0"/>
                    </a:moveTo>
                    <a:cubicBezTo>
                      <a:pt x="760" y="0"/>
                      <a:pt x="287" y="118"/>
                      <a:pt x="20" y="631"/>
                    </a:cubicBezTo>
                    <a:cubicBezTo>
                      <a:pt x="1" y="650"/>
                      <a:pt x="20" y="707"/>
                      <a:pt x="38" y="707"/>
                    </a:cubicBezTo>
                    <a:cubicBezTo>
                      <a:pt x="44" y="712"/>
                      <a:pt x="53" y="715"/>
                      <a:pt x="62" y="715"/>
                    </a:cubicBezTo>
                    <a:cubicBezTo>
                      <a:pt x="86" y="715"/>
                      <a:pt x="114" y="701"/>
                      <a:pt x="114" y="688"/>
                    </a:cubicBezTo>
                    <a:cubicBezTo>
                      <a:pt x="341" y="234"/>
                      <a:pt x="749" y="125"/>
                      <a:pt x="1087" y="125"/>
                    </a:cubicBezTo>
                    <a:cubicBezTo>
                      <a:pt x="1395" y="125"/>
                      <a:pt x="1645" y="216"/>
                      <a:pt x="1645" y="216"/>
                    </a:cubicBezTo>
                    <a:lnTo>
                      <a:pt x="1721" y="216"/>
                    </a:lnTo>
                    <a:cubicBezTo>
                      <a:pt x="1740" y="216"/>
                      <a:pt x="1740" y="178"/>
                      <a:pt x="1758" y="159"/>
                    </a:cubicBezTo>
                    <a:cubicBezTo>
                      <a:pt x="1758" y="140"/>
                      <a:pt x="1758" y="83"/>
                      <a:pt x="1721" y="83"/>
                    </a:cubicBezTo>
                    <a:cubicBezTo>
                      <a:pt x="1712" y="83"/>
                      <a:pt x="1459" y="0"/>
                      <a:pt x="1140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59"/>
              <p:cNvSpPr/>
              <p:nvPr/>
            </p:nvSpPr>
            <p:spPr>
              <a:xfrm>
                <a:off x="7418275" y="2458435"/>
                <a:ext cx="133448" cy="71994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2213" extrusionOk="0">
                    <a:moveTo>
                      <a:pt x="1606" y="1"/>
                    </a:moveTo>
                    <a:cubicBezTo>
                      <a:pt x="799" y="1"/>
                      <a:pt x="170" y="306"/>
                      <a:pt x="95" y="743"/>
                    </a:cubicBezTo>
                    <a:cubicBezTo>
                      <a:pt x="0" y="1310"/>
                      <a:pt x="775" y="1952"/>
                      <a:pt x="1871" y="2141"/>
                    </a:cubicBezTo>
                    <a:cubicBezTo>
                      <a:pt x="2102" y="2190"/>
                      <a:pt x="2327" y="2212"/>
                      <a:pt x="2539" y="2212"/>
                    </a:cubicBezTo>
                    <a:cubicBezTo>
                      <a:pt x="3321" y="2212"/>
                      <a:pt x="3933" y="1907"/>
                      <a:pt x="4007" y="1461"/>
                    </a:cubicBezTo>
                    <a:cubicBezTo>
                      <a:pt x="4102" y="875"/>
                      <a:pt x="3327" y="251"/>
                      <a:pt x="2249" y="62"/>
                    </a:cubicBezTo>
                    <a:cubicBezTo>
                      <a:pt x="2028" y="20"/>
                      <a:pt x="1811" y="1"/>
                      <a:pt x="1606" y="1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59"/>
              <p:cNvSpPr/>
              <p:nvPr/>
            </p:nvSpPr>
            <p:spPr>
              <a:xfrm>
                <a:off x="7704206" y="2445422"/>
                <a:ext cx="135303" cy="74369"/>
              </a:xfrm>
              <a:custGeom>
                <a:avLst/>
                <a:gdLst/>
                <a:ahLst/>
                <a:cxnLst/>
                <a:rect l="l" t="t" r="r" b="b"/>
                <a:pathLst>
                  <a:path w="4159" h="2286" extrusionOk="0">
                    <a:moveTo>
                      <a:pt x="2707" y="0"/>
                    </a:moveTo>
                    <a:cubicBezTo>
                      <a:pt x="2428" y="0"/>
                      <a:pt x="2124" y="39"/>
                      <a:pt x="1815" y="122"/>
                    </a:cubicBezTo>
                    <a:cubicBezTo>
                      <a:pt x="737" y="406"/>
                      <a:pt x="0" y="1086"/>
                      <a:pt x="170" y="1653"/>
                    </a:cubicBezTo>
                    <a:cubicBezTo>
                      <a:pt x="264" y="2055"/>
                      <a:pt x="794" y="2285"/>
                      <a:pt x="1470" y="2285"/>
                    </a:cubicBezTo>
                    <a:cubicBezTo>
                      <a:pt x="1750" y="2285"/>
                      <a:pt x="2054" y="2246"/>
                      <a:pt x="2363" y="2163"/>
                    </a:cubicBezTo>
                    <a:cubicBezTo>
                      <a:pt x="3421" y="1880"/>
                      <a:pt x="4159" y="1199"/>
                      <a:pt x="4007" y="632"/>
                    </a:cubicBezTo>
                    <a:cubicBezTo>
                      <a:pt x="3914" y="231"/>
                      <a:pt x="3384" y="0"/>
                      <a:pt x="2707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59"/>
              <p:cNvSpPr/>
              <p:nvPr/>
            </p:nvSpPr>
            <p:spPr>
              <a:xfrm>
                <a:off x="7486529" y="2384813"/>
                <a:ext cx="74434" cy="51076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1570" fill="none" extrusionOk="0">
                    <a:moveTo>
                      <a:pt x="38" y="1569"/>
                    </a:moveTo>
                    <a:cubicBezTo>
                      <a:pt x="38" y="1569"/>
                      <a:pt x="0" y="378"/>
                      <a:pt x="964" y="189"/>
                    </a:cubicBezTo>
                    <a:cubicBezTo>
                      <a:pt x="1947" y="0"/>
                      <a:pt x="2287" y="1172"/>
                      <a:pt x="2287" y="1172"/>
                    </a:cubicBez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59"/>
              <p:cNvSpPr/>
              <p:nvPr/>
            </p:nvSpPr>
            <p:spPr>
              <a:xfrm>
                <a:off x="7466846" y="2425382"/>
                <a:ext cx="20918" cy="6181"/>
              </a:xfrm>
              <a:custGeom>
                <a:avLst/>
                <a:gdLst/>
                <a:ahLst/>
                <a:cxnLst/>
                <a:rect l="l" t="t" r="r" b="b"/>
                <a:pathLst>
                  <a:path w="643" h="190" fill="none" extrusionOk="0">
                    <a:moveTo>
                      <a:pt x="643" y="190"/>
                    </a:moveTo>
                    <a:lnTo>
                      <a:pt x="0" y="1"/>
                    </a:ln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59"/>
              <p:cNvSpPr/>
              <p:nvPr/>
            </p:nvSpPr>
            <p:spPr>
              <a:xfrm>
                <a:off x="7472377" y="2416793"/>
                <a:ext cx="14802" cy="4327"/>
              </a:xfrm>
              <a:custGeom>
                <a:avLst/>
                <a:gdLst/>
                <a:ahLst/>
                <a:cxnLst/>
                <a:rect l="l" t="t" r="r" b="b"/>
                <a:pathLst>
                  <a:path w="455" h="133" fill="none" extrusionOk="0">
                    <a:moveTo>
                      <a:pt x="454" y="13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1F4788"/>
              </a:solidFill>
              <a:ln w="377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59"/>
              <p:cNvSpPr/>
              <p:nvPr/>
            </p:nvSpPr>
            <p:spPr>
              <a:xfrm>
                <a:off x="7707883" y="2382340"/>
                <a:ext cx="74434" cy="51694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1589" fill="none" extrusionOk="0">
                    <a:moveTo>
                      <a:pt x="2250" y="1589"/>
                    </a:moveTo>
                    <a:cubicBezTo>
                      <a:pt x="2250" y="1589"/>
                      <a:pt x="2288" y="379"/>
                      <a:pt x="1324" y="190"/>
                    </a:cubicBezTo>
                    <a:cubicBezTo>
                      <a:pt x="360" y="1"/>
                      <a:pt x="1" y="1173"/>
                      <a:pt x="1" y="1173"/>
                    </a:cubicBez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59"/>
              <p:cNvSpPr/>
              <p:nvPr/>
            </p:nvSpPr>
            <p:spPr>
              <a:xfrm>
                <a:off x="7781049" y="2422942"/>
                <a:ext cx="21569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71" fill="none" extrusionOk="0">
                    <a:moveTo>
                      <a:pt x="1" y="170"/>
                    </a:moveTo>
                    <a:lnTo>
                      <a:pt x="662" y="0"/>
                    </a:ln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59"/>
              <p:cNvSpPr/>
              <p:nvPr/>
            </p:nvSpPr>
            <p:spPr>
              <a:xfrm>
                <a:off x="7781667" y="2413702"/>
                <a:ext cx="14802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455" h="171" fill="none" extrusionOk="0">
                    <a:moveTo>
                      <a:pt x="1" y="171"/>
                    </a:moveTo>
                    <a:lnTo>
                      <a:pt x="454" y="1"/>
                    </a:lnTo>
                  </a:path>
                </a:pathLst>
              </a:custGeom>
              <a:solidFill>
                <a:srgbClr val="1F4788"/>
              </a:solidFill>
              <a:ln w="377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59"/>
              <p:cNvSpPr/>
              <p:nvPr/>
            </p:nvSpPr>
            <p:spPr>
              <a:xfrm>
                <a:off x="7229486" y="1983453"/>
                <a:ext cx="725605" cy="440132"/>
              </a:xfrm>
              <a:custGeom>
                <a:avLst/>
                <a:gdLst/>
                <a:ahLst/>
                <a:cxnLst/>
                <a:rect l="l" t="t" r="r" b="b"/>
                <a:pathLst>
                  <a:path w="22304" h="13529" extrusionOk="0">
                    <a:moveTo>
                      <a:pt x="12086" y="1"/>
                    </a:moveTo>
                    <a:cubicBezTo>
                      <a:pt x="10388" y="1"/>
                      <a:pt x="8610" y="300"/>
                      <a:pt x="6937" y="1034"/>
                    </a:cubicBezTo>
                    <a:cubicBezTo>
                      <a:pt x="6937" y="1034"/>
                      <a:pt x="1248" y="1961"/>
                      <a:pt x="624" y="5306"/>
                    </a:cubicBezTo>
                    <a:cubicBezTo>
                      <a:pt x="0" y="8671"/>
                      <a:pt x="1758" y="13528"/>
                      <a:pt x="1758" y="13528"/>
                    </a:cubicBezTo>
                    <a:cubicBezTo>
                      <a:pt x="1758" y="13528"/>
                      <a:pt x="4026" y="12356"/>
                      <a:pt x="5387" y="12016"/>
                    </a:cubicBezTo>
                    <a:cubicBezTo>
                      <a:pt x="6124" y="11827"/>
                      <a:pt x="4707" y="10825"/>
                      <a:pt x="5463" y="8198"/>
                    </a:cubicBezTo>
                    <a:lnTo>
                      <a:pt x="5463" y="8198"/>
                    </a:lnTo>
                    <a:cubicBezTo>
                      <a:pt x="5463" y="8198"/>
                      <a:pt x="6427" y="10599"/>
                      <a:pt x="7599" y="10825"/>
                    </a:cubicBezTo>
                    <a:cubicBezTo>
                      <a:pt x="7854" y="10871"/>
                      <a:pt x="8176" y="10894"/>
                      <a:pt x="8539" y="10894"/>
                    </a:cubicBezTo>
                    <a:cubicBezTo>
                      <a:pt x="10111" y="10894"/>
                      <a:pt x="12465" y="10467"/>
                      <a:pt x="13647" y="9653"/>
                    </a:cubicBezTo>
                    <a:cubicBezTo>
                      <a:pt x="14422" y="9124"/>
                      <a:pt x="13968" y="6724"/>
                      <a:pt x="14176" y="6610"/>
                    </a:cubicBezTo>
                    <a:cubicBezTo>
                      <a:pt x="14190" y="6603"/>
                      <a:pt x="14205" y="6600"/>
                      <a:pt x="14219" y="6600"/>
                    </a:cubicBezTo>
                    <a:cubicBezTo>
                      <a:pt x="14619" y="6600"/>
                      <a:pt x="15005" y="9372"/>
                      <a:pt x="15443" y="9446"/>
                    </a:cubicBezTo>
                    <a:cubicBezTo>
                      <a:pt x="15680" y="9490"/>
                      <a:pt x="16945" y="10352"/>
                      <a:pt x="17724" y="10352"/>
                    </a:cubicBezTo>
                    <a:cubicBezTo>
                      <a:pt x="17936" y="10352"/>
                      <a:pt x="18112" y="10288"/>
                      <a:pt x="18221" y="10126"/>
                    </a:cubicBezTo>
                    <a:cubicBezTo>
                      <a:pt x="18648" y="9532"/>
                      <a:pt x="18291" y="7989"/>
                      <a:pt x="18476" y="7989"/>
                    </a:cubicBezTo>
                    <a:cubicBezTo>
                      <a:pt x="18479" y="7989"/>
                      <a:pt x="18482" y="7989"/>
                      <a:pt x="18486" y="7990"/>
                    </a:cubicBezTo>
                    <a:cubicBezTo>
                      <a:pt x="19072" y="8104"/>
                      <a:pt x="18958" y="11128"/>
                      <a:pt x="19431" y="11222"/>
                    </a:cubicBezTo>
                    <a:cubicBezTo>
                      <a:pt x="20257" y="11399"/>
                      <a:pt x="20876" y="11542"/>
                      <a:pt x="21198" y="11542"/>
                    </a:cubicBezTo>
                    <a:cubicBezTo>
                      <a:pt x="21288" y="11542"/>
                      <a:pt x="21355" y="11531"/>
                      <a:pt x="21397" y="11506"/>
                    </a:cubicBezTo>
                    <a:cubicBezTo>
                      <a:pt x="22304" y="10977"/>
                      <a:pt x="21813" y="4720"/>
                      <a:pt x="19979" y="2622"/>
                    </a:cubicBezTo>
                    <a:cubicBezTo>
                      <a:pt x="18757" y="1273"/>
                      <a:pt x="15589" y="1"/>
                      <a:pt x="12086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59"/>
              <p:cNvSpPr/>
              <p:nvPr/>
            </p:nvSpPr>
            <p:spPr>
              <a:xfrm>
                <a:off x="7221483" y="2804944"/>
                <a:ext cx="340713" cy="578883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7794" extrusionOk="0">
                    <a:moveTo>
                      <a:pt x="7995" y="0"/>
                    </a:moveTo>
                    <a:cubicBezTo>
                      <a:pt x="7527" y="0"/>
                      <a:pt x="6777" y="333"/>
                      <a:pt x="6333" y="828"/>
                    </a:cubicBezTo>
                    <a:cubicBezTo>
                      <a:pt x="6163" y="1017"/>
                      <a:pt x="6068" y="1262"/>
                      <a:pt x="5974" y="1546"/>
                    </a:cubicBezTo>
                    <a:cubicBezTo>
                      <a:pt x="5028" y="3379"/>
                      <a:pt x="1" y="13397"/>
                      <a:pt x="1097" y="15363"/>
                    </a:cubicBezTo>
                    <a:cubicBezTo>
                      <a:pt x="1930" y="16801"/>
                      <a:pt x="3201" y="17793"/>
                      <a:pt x="4533" y="17793"/>
                    </a:cubicBezTo>
                    <a:cubicBezTo>
                      <a:pt x="5196" y="17793"/>
                      <a:pt x="5875" y="17547"/>
                      <a:pt x="6522" y="16988"/>
                    </a:cubicBezTo>
                    <a:cubicBezTo>
                      <a:pt x="8109" y="15590"/>
                      <a:pt x="8034" y="8464"/>
                      <a:pt x="7939" y="5931"/>
                    </a:cubicBezTo>
                    <a:cubicBezTo>
                      <a:pt x="9243" y="5836"/>
                      <a:pt x="10056" y="5421"/>
                      <a:pt x="10094" y="4967"/>
                    </a:cubicBezTo>
                    <a:cubicBezTo>
                      <a:pt x="10112" y="4530"/>
                      <a:pt x="9303" y="4513"/>
                      <a:pt x="9183" y="4513"/>
                    </a:cubicBezTo>
                    <a:cubicBezTo>
                      <a:pt x="9173" y="4513"/>
                      <a:pt x="9168" y="4513"/>
                      <a:pt x="9168" y="4513"/>
                    </a:cubicBezTo>
                    <a:cubicBezTo>
                      <a:pt x="9168" y="4513"/>
                      <a:pt x="10472" y="4249"/>
                      <a:pt x="10396" y="3776"/>
                    </a:cubicBezTo>
                    <a:cubicBezTo>
                      <a:pt x="10378" y="3289"/>
                      <a:pt x="9309" y="3215"/>
                      <a:pt x="9213" y="3210"/>
                    </a:cubicBezTo>
                    <a:lnTo>
                      <a:pt x="9213" y="3210"/>
                    </a:lnTo>
                    <a:cubicBezTo>
                      <a:pt x="9221" y="3210"/>
                      <a:pt x="9237" y="3211"/>
                      <a:pt x="9258" y="3211"/>
                    </a:cubicBezTo>
                    <a:cubicBezTo>
                      <a:pt x="9439" y="3211"/>
                      <a:pt x="10036" y="3170"/>
                      <a:pt x="10132" y="2642"/>
                    </a:cubicBezTo>
                    <a:cubicBezTo>
                      <a:pt x="10222" y="2176"/>
                      <a:pt x="9608" y="2129"/>
                      <a:pt x="9276" y="2129"/>
                    </a:cubicBezTo>
                    <a:cubicBezTo>
                      <a:pt x="9190" y="2129"/>
                      <a:pt x="9123" y="2132"/>
                      <a:pt x="9092" y="2132"/>
                    </a:cubicBezTo>
                    <a:cubicBezTo>
                      <a:pt x="9206" y="2132"/>
                      <a:pt x="9962" y="2037"/>
                      <a:pt x="9867" y="1470"/>
                    </a:cubicBezTo>
                    <a:cubicBezTo>
                      <a:pt x="9826" y="1214"/>
                      <a:pt x="9345" y="1142"/>
                      <a:pt x="8816" y="1142"/>
                    </a:cubicBezTo>
                    <a:cubicBezTo>
                      <a:pt x="8134" y="1142"/>
                      <a:pt x="7372" y="1262"/>
                      <a:pt x="7372" y="1262"/>
                    </a:cubicBezTo>
                    <a:cubicBezTo>
                      <a:pt x="7372" y="1262"/>
                      <a:pt x="8487" y="809"/>
                      <a:pt x="8412" y="261"/>
                    </a:cubicBezTo>
                    <a:cubicBezTo>
                      <a:pt x="8387" y="80"/>
                      <a:pt x="8225" y="0"/>
                      <a:pt x="7995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59"/>
              <p:cNvSpPr/>
              <p:nvPr/>
            </p:nvSpPr>
            <p:spPr>
              <a:xfrm>
                <a:off x="7724507" y="2803773"/>
                <a:ext cx="326236" cy="583535"/>
              </a:xfrm>
              <a:custGeom>
                <a:avLst/>
                <a:gdLst/>
                <a:ahLst/>
                <a:cxnLst/>
                <a:rect l="l" t="t" r="r" b="b"/>
                <a:pathLst>
                  <a:path w="10028" h="17937" extrusionOk="0">
                    <a:moveTo>
                      <a:pt x="2042" y="1"/>
                    </a:moveTo>
                    <a:cubicBezTo>
                      <a:pt x="1627" y="1"/>
                      <a:pt x="1325" y="129"/>
                      <a:pt x="1361" y="391"/>
                    </a:cubicBezTo>
                    <a:cubicBezTo>
                      <a:pt x="1418" y="939"/>
                      <a:pt x="2608" y="1109"/>
                      <a:pt x="2608" y="1109"/>
                    </a:cubicBezTo>
                    <a:cubicBezTo>
                      <a:pt x="2608" y="1109"/>
                      <a:pt x="170" y="1298"/>
                      <a:pt x="227" y="1903"/>
                    </a:cubicBezTo>
                    <a:cubicBezTo>
                      <a:pt x="254" y="2304"/>
                      <a:pt x="640" y="2374"/>
                      <a:pt x="903" y="2374"/>
                    </a:cubicBezTo>
                    <a:cubicBezTo>
                      <a:pt x="1013" y="2374"/>
                      <a:pt x="1101" y="2362"/>
                      <a:pt x="1134" y="2357"/>
                    </a:cubicBezTo>
                    <a:lnTo>
                      <a:pt x="1134" y="2357"/>
                    </a:lnTo>
                    <a:cubicBezTo>
                      <a:pt x="1020" y="2376"/>
                      <a:pt x="0" y="2565"/>
                      <a:pt x="265" y="3113"/>
                    </a:cubicBezTo>
                    <a:cubicBezTo>
                      <a:pt x="416" y="3417"/>
                      <a:pt x="704" y="3487"/>
                      <a:pt x="938" y="3487"/>
                    </a:cubicBezTo>
                    <a:cubicBezTo>
                      <a:pt x="1116" y="3487"/>
                      <a:pt x="1263" y="3447"/>
                      <a:pt x="1297" y="3437"/>
                    </a:cubicBezTo>
                    <a:lnTo>
                      <a:pt x="1297" y="3437"/>
                    </a:lnTo>
                    <a:cubicBezTo>
                      <a:pt x="1199" y="3467"/>
                      <a:pt x="174" y="3798"/>
                      <a:pt x="246" y="4266"/>
                    </a:cubicBezTo>
                    <a:cubicBezTo>
                      <a:pt x="275" y="4642"/>
                      <a:pt x="1055" y="4686"/>
                      <a:pt x="1421" y="4686"/>
                    </a:cubicBezTo>
                    <a:cubicBezTo>
                      <a:pt x="1533" y="4686"/>
                      <a:pt x="1607" y="4682"/>
                      <a:pt x="1607" y="4682"/>
                    </a:cubicBezTo>
                    <a:lnTo>
                      <a:pt x="1607" y="4682"/>
                    </a:lnTo>
                    <a:cubicBezTo>
                      <a:pt x="1607" y="4682"/>
                      <a:pt x="699" y="4871"/>
                      <a:pt x="832" y="5343"/>
                    </a:cubicBezTo>
                    <a:cubicBezTo>
                      <a:pt x="942" y="5659"/>
                      <a:pt x="1431" y="5876"/>
                      <a:pt x="2192" y="5876"/>
                    </a:cubicBezTo>
                    <a:cubicBezTo>
                      <a:pt x="2477" y="5876"/>
                      <a:pt x="2801" y="5845"/>
                      <a:pt x="3157" y="5778"/>
                    </a:cubicBezTo>
                    <a:lnTo>
                      <a:pt x="3157" y="5778"/>
                    </a:lnTo>
                    <a:cubicBezTo>
                      <a:pt x="3081" y="8141"/>
                      <a:pt x="2967" y="15588"/>
                      <a:pt x="4574" y="17024"/>
                    </a:cubicBezTo>
                    <a:cubicBezTo>
                      <a:pt x="5275" y="17642"/>
                      <a:pt x="6190" y="17936"/>
                      <a:pt x="7068" y="17936"/>
                    </a:cubicBezTo>
                    <a:cubicBezTo>
                      <a:pt x="8606" y="17936"/>
                      <a:pt x="10028" y="17035"/>
                      <a:pt x="9980" y="15399"/>
                    </a:cubicBezTo>
                    <a:cubicBezTo>
                      <a:pt x="9753" y="7819"/>
                      <a:pt x="5614" y="2905"/>
                      <a:pt x="4215" y="1450"/>
                    </a:cubicBezTo>
                    <a:cubicBezTo>
                      <a:pt x="4045" y="1034"/>
                      <a:pt x="3818" y="656"/>
                      <a:pt x="3516" y="448"/>
                    </a:cubicBezTo>
                    <a:cubicBezTo>
                      <a:pt x="3082" y="152"/>
                      <a:pt x="2495" y="1"/>
                      <a:pt x="2042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59"/>
              <p:cNvSpPr/>
              <p:nvPr/>
            </p:nvSpPr>
            <p:spPr>
              <a:xfrm>
                <a:off x="7263906" y="2854004"/>
                <a:ext cx="152545" cy="359744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11058" fill="none" extrusionOk="0">
                    <a:moveTo>
                      <a:pt x="4688" y="0"/>
                    </a:moveTo>
                    <a:cubicBezTo>
                      <a:pt x="3989" y="1380"/>
                      <a:pt x="984" y="7334"/>
                      <a:pt x="1" y="11057"/>
                    </a:cubicBezTo>
                  </a:path>
                </a:pathLst>
              </a:custGeom>
              <a:noFill/>
              <a:ln w="282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59"/>
              <p:cNvSpPr/>
              <p:nvPr/>
            </p:nvSpPr>
            <p:spPr>
              <a:xfrm>
                <a:off x="7861601" y="2850913"/>
                <a:ext cx="178994" cy="370838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11399" fill="none" extrusionOk="0">
                    <a:moveTo>
                      <a:pt x="5501" y="11398"/>
                    </a:moveTo>
                    <a:cubicBezTo>
                      <a:pt x="4594" y="5255"/>
                      <a:pt x="1230" y="1286"/>
                      <a:pt x="1" y="1"/>
                    </a:cubicBezTo>
                  </a:path>
                </a:pathLst>
              </a:custGeom>
              <a:noFill/>
              <a:ln w="282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59"/>
              <p:cNvSpPr/>
              <p:nvPr/>
            </p:nvSpPr>
            <p:spPr>
              <a:xfrm>
                <a:off x="7338927" y="2522558"/>
                <a:ext cx="43073" cy="4307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24" extrusionOk="0">
                    <a:moveTo>
                      <a:pt x="662" y="0"/>
                    </a:moveTo>
                    <a:cubicBezTo>
                      <a:pt x="303" y="0"/>
                      <a:pt x="1" y="303"/>
                      <a:pt x="1" y="662"/>
                    </a:cubicBezTo>
                    <a:cubicBezTo>
                      <a:pt x="1" y="1040"/>
                      <a:pt x="303" y="1323"/>
                      <a:pt x="662" y="1323"/>
                    </a:cubicBezTo>
                    <a:cubicBezTo>
                      <a:pt x="1022" y="1323"/>
                      <a:pt x="1324" y="1040"/>
                      <a:pt x="1324" y="662"/>
                    </a:cubicBezTo>
                    <a:cubicBezTo>
                      <a:pt x="1324" y="303"/>
                      <a:pt x="1022" y="0"/>
                      <a:pt x="6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59"/>
              <p:cNvSpPr/>
              <p:nvPr/>
            </p:nvSpPr>
            <p:spPr>
              <a:xfrm>
                <a:off x="7861015" y="2476426"/>
                <a:ext cx="43073" cy="4307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24" extrusionOk="0">
                    <a:moveTo>
                      <a:pt x="662" y="1"/>
                    </a:moveTo>
                    <a:cubicBezTo>
                      <a:pt x="284" y="1"/>
                      <a:pt x="0" y="303"/>
                      <a:pt x="0" y="662"/>
                    </a:cubicBezTo>
                    <a:cubicBezTo>
                      <a:pt x="0" y="1040"/>
                      <a:pt x="284" y="1324"/>
                      <a:pt x="662" y="1324"/>
                    </a:cubicBezTo>
                    <a:cubicBezTo>
                      <a:pt x="1021" y="1324"/>
                      <a:pt x="1323" y="1040"/>
                      <a:pt x="1323" y="662"/>
                    </a:cubicBezTo>
                    <a:cubicBezTo>
                      <a:pt x="1323" y="303"/>
                      <a:pt x="1021" y="1"/>
                      <a:pt x="66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0" name="Google Shape;2000;p60"/>
          <p:cNvGrpSpPr/>
          <p:nvPr/>
        </p:nvGrpSpPr>
        <p:grpSpPr>
          <a:xfrm>
            <a:off x="411218" y="2770192"/>
            <a:ext cx="1074578" cy="1799849"/>
            <a:chOff x="7137763" y="2388379"/>
            <a:chExt cx="1179300" cy="2220118"/>
          </a:xfrm>
        </p:grpSpPr>
        <p:sp>
          <p:nvSpPr>
            <p:cNvPr id="2001" name="Google Shape;2001;p60"/>
            <p:cNvSpPr/>
            <p:nvPr/>
          </p:nvSpPr>
          <p:spPr>
            <a:xfrm flipH="1">
              <a:off x="7137763" y="4394297"/>
              <a:ext cx="1179300" cy="214200"/>
            </a:xfrm>
            <a:prstGeom prst="ellipse">
              <a:avLst/>
            </a:prstGeom>
            <a:solidFill>
              <a:srgbClr val="F4B389">
                <a:alpha val="49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2" name="Google Shape;2002;p60"/>
            <p:cNvGrpSpPr/>
            <p:nvPr/>
          </p:nvGrpSpPr>
          <p:grpSpPr>
            <a:xfrm>
              <a:off x="7341385" y="2388379"/>
              <a:ext cx="772074" cy="2149907"/>
              <a:chOff x="7196270" y="1867050"/>
              <a:chExt cx="913806" cy="2544570"/>
            </a:xfrm>
          </p:grpSpPr>
          <p:sp>
            <p:nvSpPr>
              <p:cNvPr id="2003" name="Google Shape;2003;p60"/>
              <p:cNvSpPr/>
              <p:nvPr/>
            </p:nvSpPr>
            <p:spPr>
              <a:xfrm>
                <a:off x="7361082" y="2650543"/>
                <a:ext cx="560828" cy="716561"/>
              </a:xfrm>
              <a:custGeom>
                <a:avLst/>
                <a:gdLst/>
                <a:ahLst/>
                <a:cxnLst/>
                <a:rect l="l" t="t" r="r" b="b"/>
                <a:pathLst>
                  <a:path w="17239" h="22026" extrusionOk="0">
                    <a:moveTo>
                      <a:pt x="10716" y="1"/>
                    </a:moveTo>
                    <a:cubicBezTo>
                      <a:pt x="10579" y="1"/>
                      <a:pt x="10441" y="6"/>
                      <a:pt x="10302" y="17"/>
                    </a:cubicBezTo>
                    <a:lnTo>
                      <a:pt x="2703" y="584"/>
                    </a:lnTo>
                    <a:cubicBezTo>
                      <a:pt x="1153" y="716"/>
                      <a:pt x="0" y="2058"/>
                      <a:pt x="114" y="3589"/>
                    </a:cubicBezTo>
                    <a:lnTo>
                      <a:pt x="1323" y="19447"/>
                    </a:lnTo>
                    <a:cubicBezTo>
                      <a:pt x="1432" y="20909"/>
                      <a:pt x="2676" y="22025"/>
                      <a:pt x="4121" y="22025"/>
                    </a:cubicBezTo>
                    <a:cubicBezTo>
                      <a:pt x="4190" y="22025"/>
                      <a:pt x="4259" y="22023"/>
                      <a:pt x="4329" y="22018"/>
                    </a:cubicBezTo>
                    <a:lnTo>
                      <a:pt x="14535" y="21243"/>
                    </a:lnTo>
                    <a:cubicBezTo>
                      <a:pt x="16104" y="21129"/>
                      <a:pt x="17238" y="19769"/>
                      <a:pt x="17106" y="18256"/>
                    </a:cubicBezTo>
                    <a:lnTo>
                      <a:pt x="16085" y="5007"/>
                    </a:lnTo>
                    <a:cubicBezTo>
                      <a:pt x="15887" y="2177"/>
                      <a:pt x="13524" y="1"/>
                      <a:pt x="10716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60"/>
              <p:cNvSpPr/>
              <p:nvPr/>
            </p:nvSpPr>
            <p:spPr>
              <a:xfrm>
                <a:off x="7716504" y="3861845"/>
                <a:ext cx="230623" cy="218000"/>
              </a:xfrm>
              <a:custGeom>
                <a:avLst/>
                <a:gdLst/>
                <a:ahLst/>
                <a:cxnLst/>
                <a:rect l="l" t="t" r="r" b="b"/>
                <a:pathLst>
                  <a:path w="7089" h="6701" extrusionOk="0">
                    <a:moveTo>
                      <a:pt x="7088" y="0"/>
                    </a:moveTo>
                    <a:lnTo>
                      <a:pt x="7088" y="0"/>
                    </a:lnTo>
                    <a:cubicBezTo>
                      <a:pt x="5330" y="454"/>
                      <a:pt x="1796" y="1437"/>
                      <a:pt x="0" y="1512"/>
                    </a:cubicBezTo>
                    <a:cubicBezTo>
                      <a:pt x="0" y="2987"/>
                      <a:pt x="76" y="4518"/>
                      <a:pt x="189" y="5973"/>
                    </a:cubicBezTo>
                    <a:cubicBezTo>
                      <a:pt x="1828" y="6573"/>
                      <a:pt x="3536" y="6700"/>
                      <a:pt x="5266" y="6700"/>
                    </a:cubicBezTo>
                    <a:cubicBezTo>
                      <a:pt x="5551" y="6700"/>
                      <a:pt x="5838" y="6697"/>
                      <a:pt x="6124" y="6691"/>
                    </a:cubicBezTo>
                    <a:cubicBezTo>
                      <a:pt x="6465" y="4612"/>
                      <a:pt x="6805" y="2325"/>
                      <a:pt x="7088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60"/>
              <p:cNvSpPr/>
              <p:nvPr/>
            </p:nvSpPr>
            <p:spPr>
              <a:xfrm>
                <a:off x="7722653" y="4057368"/>
                <a:ext cx="350538" cy="345495"/>
              </a:xfrm>
              <a:custGeom>
                <a:avLst/>
                <a:gdLst/>
                <a:ahLst/>
                <a:cxnLst/>
                <a:rect l="l" t="t" r="r" b="b"/>
                <a:pathLst>
                  <a:path w="10775" h="10620" extrusionOk="0">
                    <a:moveTo>
                      <a:pt x="0" y="1"/>
                    </a:moveTo>
                    <a:cubicBezTo>
                      <a:pt x="322" y="4216"/>
                      <a:pt x="945" y="7977"/>
                      <a:pt x="945" y="7977"/>
                    </a:cubicBezTo>
                    <a:cubicBezTo>
                      <a:pt x="211" y="10193"/>
                      <a:pt x="1476" y="10617"/>
                      <a:pt x="2553" y="10617"/>
                    </a:cubicBezTo>
                    <a:cubicBezTo>
                      <a:pt x="3222" y="10617"/>
                      <a:pt x="3818" y="10453"/>
                      <a:pt x="3818" y="10453"/>
                    </a:cubicBezTo>
                    <a:cubicBezTo>
                      <a:pt x="3818" y="10453"/>
                      <a:pt x="5733" y="10620"/>
                      <a:pt x="7553" y="10620"/>
                    </a:cubicBezTo>
                    <a:cubicBezTo>
                      <a:pt x="9202" y="10620"/>
                      <a:pt x="10774" y="10483"/>
                      <a:pt x="10774" y="9962"/>
                    </a:cubicBezTo>
                    <a:cubicBezTo>
                      <a:pt x="10774" y="8866"/>
                      <a:pt x="4650" y="6994"/>
                      <a:pt x="4650" y="6994"/>
                    </a:cubicBezTo>
                    <a:cubicBezTo>
                      <a:pt x="5028" y="5520"/>
                      <a:pt x="5482" y="3271"/>
                      <a:pt x="5935" y="681"/>
                    </a:cubicBezTo>
                    <a:lnTo>
                      <a:pt x="5935" y="681"/>
                    </a:lnTo>
                    <a:cubicBezTo>
                      <a:pt x="5644" y="687"/>
                      <a:pt x="5353" y="690"/>
                      <a:pt x="5063" y="690"/>
                    </a:cubicBezTo>
                    <a:cubicBezTo>
                      <a:pt x="3338" y="690"/>
                      <a:pt x="1634" y="567"/>
                      <a:pt x="0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60"/>
              <p:cNvSpPr/>
              <p:nvPr/>
            </p:nvSpPr>
            <p:spPr>
              <a:xfrm>
                <a:off x="7744157" y="4371605"/>
                <a:ext cx="332092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0208" h="123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0" y="227"/>
                      <a:pt x="39" y="492"/>
                      <a:pt x="95" y="757"/>
                    </a:cubicBezTo>
                    <a:cubicBezTo>
                      <a:pt x="95" y="757"/>
                      <a:pt x="1513" y="1229"/>
                      <a:pt x="5331" y="1229"/>
                    </a:cubicBezTo>
                    <a:cubicBezTo>
                      <a:pt x="9640" y="1229"/>
                      <a:pt x="10189" y="681"/>
                      <a:pt x="10189" y="681"/>
                    </a:cubicBezTo>
                    <a:cubicBezTo>
                      <a:pt x="10189" y="681"/>
                      <a:pt x="10208" y="473"/>
                      <a:pt x="10113" y="171"/>
                    </a:cubicBezTo>
                    <a:cubicBezTo>
                      <a:pt x="8397" y="507"/>
                      <a:pt x="6805" y="632"/>
                      <a:pt x="5385" y="632"/>
                    </a:cubicBezTo>
                    <a:cubicBezTo>
                      <a:pt x="3054" y="632"/>
                      <a:pt x="1188" y="294"/>
                      <a:pt x="1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60"/>
              <p:cNvSpPr/>
              <p:nvPr/>
            </p:nvSpPr>
            <p:spPr>
              <a:xfrm>
                <a:off x="7856070" y="4294729"/>
                <a:ext cx="85528" cy="104559"/>
              </a:xfrm>
              <a:custGeom>
                <a:avLst/>
                <a:gdLst/>
                <a:ahLst/>
                <a:cxnLst/>
                <a:rect l="l" t="t" r="r" b="b"/>
                <a:pathLst>
                  <a:path w="2629" h="3214" extrusionOk="0">
                    <a:moveTo>
                      <a:pt x="1645" y="1"/>
                    </a:moveTo>
                    <a:cubicBezTo>
                      <a:pt x="700" y="870"/>
                      <a:pt x="1" y="3195"/>
                      <a:pt x="1" y="3195"/>
                    </a:cubicBezTo>
                    <a:lnTo>
                      <a:pt x="1418" y="3214"/>
                    </a:lnTo>
                    <a:cubicBezTo>
                      <a:pt x="1513" y="1929"/>
                      <a:pt x="2628" y="379"/>
                      <a:pt x="2628" y="379"/>
                    </a:cubicBezTo>
                    <a:lnTo>
                      <a:pt x="1645" y="1"/>
                    </a:ln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60"/>
              <p:cNvSpPr/>
              <p:nvPr/>
            </p:nvSpPr>
            <p:spPr>
              <a:xfrm>
                <a:off x="7934181" y="4319324"/>
                <a:ext cx="70140" cy="80583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477" extrusionOk="0">
                    <a:moveTo>
                      <a:pt x="1248" y="1"/>
                    </a:moveTo>
                    <a:cubicBezTo>
                      <a:pt x="303" y="870"/>
                      <a:pt x="0" y="2439"/>
                      <a:pt x="0" y="2439"/>
                    </a:cubicBezTo>
                    <a:lnTo>
                      <a:pt x="1399" y="2477"/>
                    </a:lnTo>
                    <a:cubicBezTo>
                      <a:pt x="1512" y="1173"/>
                      <a:pt x="2155" y="379"/>
                      <a:pt x="2155" y="379"/>
                    </a:cubicBezTo>
                    <a:lnTo>
                      <a:pt x="1248" y="1"/>
                    </a:ln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60"/>
              <p:cNvSpPr/>
              <p:nvPr/>
            </p:nvSpPr>
            <p:spPr>
              <a:xfrm>
                <a:off x="7302653" y="4042631"/>
                <a:ext cx="350538" cy="360232"/>
              </a:xfrm>
              <a:custGeom>
                <a:avLst/>
                <a:gdLst/>
                <a:ahLst/>
                <a:cxnLst/>
                <a:rect l="l" t="t" r="r" b="b"/>
                <a:pathLst>
                  <a:path w="10775" h="11073" extrusionOk="0">
                    <a:moveTo>
                      <a:pt x="10774" y="0"/>
                    </a:moveTo>
                    <a:lnTo>
                      <a:pt x="10774" y="0"/>
                    </a:lnTo>
                    <a:cubicBezTo>
                      <a:pt x="9519" y="423"/>
                      <a:pt x="8173" y="731"/>
                      <a:pt x="6818" y="731"/>
                    </a:cubicBezTo>
                    <a:cubicBezTo>
                      <a:pt x="6113" y="731"/>
                      <a:pt x="5406" y="648"/>
                      <a:pt x="4707" y="454"/>
                    </a:cubicBezTo>
                    <a:lnTo>
                      <a:pt x="4707" y="454"/>
                    </a:lnTo>
                    <a:cubicBezTo>
                      <a:pt x="5180" y="3327"/>
                      <a:pt x="5690" y="5860"/>
                      <a:pt x="6106" y="7447"/>
                    </a:cubicBezTo>
                    <a:cubicBezTo>
                      <a:pt x="6106" y="7447"/>
                      <a:pt x="1" y="9319"/>
                      <a:pt x="1" y="10415"/>
                    </a:cubicBezTo>
                    <a:cubicBezTo>
                      <a:pt x="1" y="10936"/>
                      <a:pt x="1573" y="11073"/>
                      <a:pt x="3222" y="11073"/>
                    </a:cubicBezTo>
                    <a:cubicBezTo>
                      <a:pt x="5042" y="11073"/>
                      <a:pt x="6956" y="10906"/>
                      <a:pt x="6956" y="10906"/>
                    </a:cubicBezTo>
                    <a:cubicBezTo>
                      <a:pt x="6956" y="10906"/>
                      <a:pt x="7553" y="11070"/>
                      <a:pt x="8222" y="11070"/>
                    </a:cubicBezTo>
                    <a:cubicBezTo>
                      <a:pt x="9299" y="11070"/>
                      <a:pt x="10564" y="10646"/>
                      <a:pt x="9829" y="8430"/>
                    </a:cubicBezTo>
                    <a:cubicBezTo>
                      <a:pt x="9810" y="8430"/>
                      <a:pt x="10472" y="4423"/>
                      <a:pt x="10774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60"/>
              <p:cNvSpPr/>
              <p:nvPr/>
            </p:nvSpPr>
            <p:spPr>
              <a:xfrm>
                <a:off x="7428100" y="3862463"/>
                <a:ext cx="230623" cy="203979"/>
              </a:xfrm>
              <a:custGeom>
                <a:avLst/>
                <a:gdLst/>
                <a:ahLst/>
                <a:cxnLst/>
                <a:rect l="l" t="t" r="r" b="b"/>
                <a:pathLst>
                  <a:path w="7089" h="627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65" y="2060"/>
                      <a:pt x="549" y="4102"/>
                      <a:pt x="851" y="5992"/>
                    </a:cubicBezTo>
                    <a:cubicBezTo>
                      <a:pt x="1550" y="6186"/>
                      <a:pt x="2257" y="6269"/>
                      <a:pt x="2962" y="6269"/>
                    </a:cubicBezTo>
                    <a:cubicBezTo>
                      <a:pt x="4317" y="6269"/>
                      <a:pt x="5663" y="5961"/>
                      <a:pt x="6918" y="5538"/>
                    </a:cubicBezTo>
                    <a:cubicBezTo>
                      <a:pt x="7013" y="4215"/>
                      <a:pt x="7089" y="2835"/>
                      <a:pt x="7089" y="1512"/>
                    </a:cubicBezTo>
                    <a:cubicBezTo>
                      <a:pt x="5293" y="1456"/>
                      <a:pt x="1758" y="454"/>
                      <a:pt x="1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60"/>
              <p:cNvSpPr/>
              <p:nvPr/>
            </p:nvSpPr>
            <p:spPr>
              <a:xfrm>
                <a:off x="7299595" y="4371605"/>
                <a:ext cx="332059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0207" h="1230" extrusionOk="0">
                    <a:moveTo>
                      <a:pt x="10207" y="0"/>
                    </a:moveTo>
                    <a:lnTo>
                      <a:pt x="10207" y="0"/>
                    </a:lnTo>
                    <a:cubicBezTo>
                      <a:pt x="9008" y="294"/>
                      <a:pt x="7145" y="632"/>
                      <a:pt x="4817" y="632"/>
                    </a:cubicBezTo>
                    <a:cubicBezTo>
                      <a:pt x="3400" y="632"/>
                      <a:pt x="1811" y="507"/>
                      <a:pt x="95" y="171"/>
                    </a:cubicBezTo>
                    <a:cubicBezTo>
                      <a:pt x="0" y="473"/>
                      <a:pt x="38" y="681"/>
                      <a:pt x="38" y="681"/>
                    </a:cubicBezTo>
                    <a:cubicBezTo>
                      <a:pt x="38" y="681"/>
                      <a:pt x="567" y="1229"/>
                      <a:pt x="4877" y="1229"/>
                    </a:cubicBezTo>
                    <a:cubicBezTo>
                      <a:pt x="8695" y="1229"/>
                      <a:pt x="10112" y="757"/>
                      <a:pt x="10112" y="757"/>
                    </a:cubicBezTo>
                    <a:cubicBezTo>
                      <a:pt x="10169" y="492"/>
                      <a:pt x="10188" y="227"/>
                      <a:pt x="10207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60"/>
              <p:cNvSpPr/>
              <p:nvPr/>
            </p:nvSpPr>
            <p:spPr>
              <a:xfrm>
                <a:off x="7433630" y="4294729"/>
                <a:ext cx="85495" cy="104559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3214" extrusionOk="0">
                    <a:moveTo>
                      <a:pt x="984" y="1"/>
                    </a:moveTo>
                    <a:lnTo>
                      <a:pt x="1" y="379"/>
                    </a:lnTo>
                    <a:cubicBezTo>
                      <a:pt x="1" y="379"/>
                      <a:pt x="1116" y="1929"/>
                      <a:pt x="1191" y="3214"/>
                    </a:cubicBezTo>
                    <a:lnTo>
                      <a:pt x="2628" y="3195"/>
                    </a:lnTo>
                    <a:cubicBezTo>
                      <a:pt x="2628" y="3195"/>
                      <a:pt x="1929" y="870"/>
                      <a:pt x="984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60"/>
              <p:cNvSpPr/>
              <p:nvPr/>
            </p:nvSpPr>
            <p:spPr>
              <a:xfrm>
                <a:off x="7371525" y="4319324"/>
                <a:ext cx="70140" cy="80583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477" extrusionOk="0">
                    <a:moveTo>
                      <a:pt x="908" y="1"/>
                    </a:moveTo>
                    <a:lnTo>
                      <a:pt x="1" y="379"/>
                    </a:lnTo>
                    <a:cubicBezTo>
                      <a:pt x="1" y="379"/>
                      <a:pt x="662" y="1173"/>
                      <a:pt x="757" y="2477"/>
                    </a:cubicBezTo>
                    <a:lnTo>
                      <a:pt x="2155" y="2439"/>
                    </a:lnTo>
                    <a:cubicBezTo>
                      <a:pt x="2155" y="2439"/>
                      <a:pt x="1853" y="870"/>
                      <a:pt x="908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60"/>
              <p:cNvSpPr/>
              <p:nvPr/>
            </p:nvSpPr>
            <p:spPr>
              <a:xfrm>
                <a:off x="7208568" y="2938232"/>
                <a:ext cx="901508" cy="432097"/>
              </a:xfrm>
              <a:custGeom>
                <a:avLst/>
                <a:gdLst/>
                <a:ahLst/>
                <a:cxnLst/>
                <a:rect l="l" t="t" r="r" b="b"/>
                <a:pathLst>
                  <a:path w="27711" h="13282" extrusionOk="0">
                    <a:moveTo>
                      <a:pt x="2552" y="1"/>
                    </a:moveTo>
                    <a:cubicBezTo>
                      <a:pt x="1003" y="4556"/>
                      <a:pt x="1" y="10434"/>
                      <a:pt x="2288" y="12230"/>
                    </a:cubicBezTo>
                    <a:cubicBezTo>
                      <a:pt x="3264" y="13002"/>
                      <a:pt x="5489" y="13282"/>
                      <a:pt x="8200" y="13282"/>
                    </a:cubicBezTo>
                    <a:cubicBezTo>
                      <a:pt x="15305" y="13282"/>
                      <a:pt x="25744" y="11360"/>
                      <a:pt x="25744" y="11360"/>
                    </a:cubicBezTo>
                    <a:cubicBezTo>
                      <a:pt x="25744" y="11360"/>
                      <a:pt x="27710" y="8355"/>
                      <a:pt x="24988" y="946"/>
                    </a:cubicBezTo>
                    <a:cubicBezTo>
                      <a:pt x="24875" y="624"/>
                      <a:pt x="24780" y="322"/>
                      <a:pt x="24667" y="38"/>
                    </a:cubicBezTo>
                    <a:cubicBezTo>
                      <a:pt x="24194" y="284"/>
                      <a:pt x="23684" y="492"/>
                      <a:pt x="23193" y="681"/>
                    </a:cubicBezTo>
                    <a:cubicBezTo>
                      <a:pt x="20140" y="1722"/>
                      <a:pt x="16860" y="2265"/>
                      <a:pt x="13584" y="2265"/>
                    </a:cubicBezTo>
                    <a:cubicBezTo>
                      <a:pt x="9781" y="2265"/>
                      <a:pt x="5984" y="1534"/>
                      <a:pt x="2552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60"/>
              <p:cNvSpPr/>
              <p:nvPr/>
            </p:nvSpPr>
            <p:spPr>
              <a:xfrm>
                <a:off x="7287297" y="2815257"/>
                <a:ext cx="724369" cy="196594"/>
              </a:xfrm>
              <a:custGeom>
                <a:avLst/>
                <a:gdLst/>
                <a:ahLst/>
                <a:cxnLst/>
                <a:rect l="l" t="t" r="r" b="b"/>
                <a:pathLst>
                  <a:path w="22266" h="6043" extrusionOk="0">
                    <a:moveTo>
                      <a:pt x="1682" y="0"/>
                    </a:moveTo>
                    <a:cubicBezTo>
                      <a:pt x="1153" y="1002"/>
                      <a:pt x="0" y="2117"/>
                      <a:pt x="151" y="3781"/>
                    </a:cubicBezTo>
                    <a:cubicBezTo>
                      <a:pt x="3586" y="5311"/>
                      <a:pt x="7380" y="6042"/>
                      <a:pt x="11174" y="6042"/>
                    </a:cubicBezTo>
                    <a:cubicBezTo>
                      <a:pt x="14457" y="6042"/>
                      <a:pt x="17740" y="5494"/>
                      <a:pt x="20792" y="4442"/>
                    </a:cubicBezTo>
                    <a:cubicBezTo>
                      <a:pt x="21302" y="4253"/>
                      <a:pt x="21793" y="4026"/>
                      <a:pt x="22266" y="3799"/>
                    </a:cubicBezTo>
                    <a:cubicBezTo>
                      <a:pt x="22266" y="2495"/>
                      <a:pt x="21151" y="908"/>
                      <a:pt x="20735" y="19"/>
                    </a:cubicBezTo>
                    <a:cubicBezTo>
                      <a:pt x="17473" y="1149"/>
                      <a:pt x="14115" y="1799"/>
                      <a:pt x="10779" y="1799"/>
                    </a:cubicBezTo>
                    <a:cubicBezTo>
                      <a:pt x="7696" y="1799"/>
                      <a:pt x="4633" y="1244"/>
                      <a:pt x="1682" y="0"/>
                    </a:cubicBezTo>
                    <a:close/>
                  </a:path>
                </a:pathLst>
              </a:custGeom>
              <a:solidFill>
                <a:srgbClr val="EF99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60"/>
              <p:cNvSpPr/>
              <p:nvPr/>
            </p:nvSpPr>
            <p:spPr>
              <a:xfrm>
                <a:off x="7342636" y="2703018"/>
                <a:ext cx="618020" cy="170600"/>
              </a:xfrm>
              <a:custGeom>
                <a:avLst/>
                <a:gdLst/>
                <a:ahLst/>
                <a:cxnLst/>
                <a:rect l="l" t="t" r="r" b="b"/>
                <a:pathLst>
                  <a:path w="18997" h="5244" extrusionOk="0">
                    <a:moveTo>
                      <a:pt x="11444" y="0"/>
                    </a:moveTo>
                    <a:cubicBezTo>
                      <a:pt x="10258" y="0"/>
                      <a:pt x="9319" y="48"/>
                      <a:pt x="9319" y="48"/>
                    </a:cubicBezTo>
                    <a:cubicBezTo>
                      <a:pt x="9319" y="48"/>
                      <a:pt x="8735" y="4"/>
                      <a:pt x="7869" y="4"/>
                    </a:cubicBezTo>
                    <a:cubicBezTo>
                      <a:pt x="5893" y="4"/>
                      <a:pt x="2444" y="232"/>
                      <a:pt x="1078" y="1730"/>
                    </a:cubicBezTo>
                    <a:cubicBezTo>
                      <a:pt x="756" y="2071"/>
                      <a:pt x="378" y="2656"/>
                      <a:pt x="0" y="3413"/>
                    </a:cubicBezTo>
                    <a:cubicBezTo>
                      <a:pt x="2954" y="4680"/>
                      <a:pt x="6027" y="5243"/>
                      <a:pt x="9117" y="5243"/>
                    </a:cubicBezTo>
                    <a:cubicBezTo>
                      <a:pt x="12432" y="5243"/>
                      <a:pt x="15767" y="4594"/>
                      <a:pt x="18996" y="3469"/>
                    </a:cubicBezTo>
                    <a:cubicBezTo>
                      <a:pt x="17767" y="918"/>
                      <a:pt x="17144" y="993"/>
                      <a:pt x="15726" y="426"/>
                    </a:cubicBezTo>
                    <a:cubicBezTo>
                      <a:pt x="14849" y="77"/>
                      <a:pt x="12948" y="0"/>
                      <a:pt x="11444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60"/>
              <p:cNvSpPr/>
              <p:nvPr/>
            </p:nvSpPr>
            <p:spPr>
              <a:xfrm>
                <a:off x="7343872" y="2856769"/>
                <a:ext cx="602632" cy="405518"/>
              </a:xfrm>
              <a:custGeom>
                <a:avLst/>
                <a:gdLst/>
                <a:ahLst/>
                <a:cxnLst/>
                <a:rect l="l" t="t" r="r" b="b"/>
                <a:pathLst>
                  <a:path w="18524" h="12465" extrusionOk="0">
                    <a:moveTo>
                      <a:pt x="13880" y="0"/>
                    </a:moveTo>
                    <a:cubicBezTo>
                      <a:pt x="9966" y="0"/>
                      <a:pt x="2060" y="709"/>
                      <a:pt x="2060" y="709"/>
                    </a:cubicBezTo>
                    <a:cubicBezTo>
                      <a:pt x="2060" y="709"/>
                      <a:pt x="0" y="11124"/>
                      <a:pt x="1588" y="12106"/>
                    </a:cubicBezTo>
                    <a:cubicBezTo>
                      <a:pt x="2017" y="12368"/>
                      <a:pt x="3207" y="12465"/>
                      <a:pt x="4730" y="12465"/>
                    </a:cubicBezTo>
                    <a:cubicBezTo>
                      <a:pt x="9042" y="12465"/>
                      <a:pt x="16028" y="11691"/>
                      <a:pt x="16028" y="11691"/>
                    </a:cubicBezTo>
                    <a:cubicBezTo>
                      <a:pt x="16028" y="11691"/>
                      <a:pt x="18523" y="11067"/>
                      <a:pt x="18523" y="10160"/>
                    </a:cubicBezTo>
                    <a:cubicBezTo>
                      <a:pt x="18523" y="9233"/>
                      <a:pt x="17295" y="709"/>
                      <a:pt x="15896" y="161"/>
                    </a:cubicBezTo>
                    <a:cubicBezTo>
                      <a:pt x="15613" y="46"/>
                      <a:pt x="14875" y="0"/>
                      <a:pt x="13880" y="0"/>
                    </a:cubicBezTo>
                    <a:close/>
                  </a:path>
                </a:pathLst>
              </a:custGeom>
              <a:solidFill>
                <a:srgbClr val="EF99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60"/>
              <p:cNvSpPr/>
              <p:nvPr/>
            </p:nvSpPr>
            <p:spPr>
              <a:xfrm>
                <a:off x="7421333" y="3224750"/>
                <a:ext cx="482750" cy="129382"/>
              </a:xfrm>
              <a:custGeom>
                <a:avLst/>
                <a:gdLst/>
                <a:ahLst/>
                <a:cxnLst/>
                <a:rect l="l" t="t" r="r" b="b"/>
                <a:pathLst>
                  <a:path w="14839" h="3977" extrusionOk="0">
                    <a:moveTo>
                      <a:pt x="11881" y="1"/>
                    </a:moveTo>
                    <a:cubicBezTo>
                      <a:pt x="7895" y="1"/>
                      <a:pt x="851" y="304"/>
                      <a:pt x="851" y="304"/>
                    </a:cubicBezTo>
                    <a:cubicBezTo>
                      <a:pt x="681" y="795"/>
                      <a:pt x="379" y="2156"/>
                      <a:pt x="1" y="3971"/>
                    </a:cubicBezTo>
                    <a:cubicBezTo>
                      <a:pt x="263" y="3975"/>
                      <a:pt x="526" y="3977"/>
                      <a:pt x="787" y="3977"/>
                    </a:cubicBezTo>
                    <a:cubicBezTo>
                      <a:pt x="5610" y="3977"/>
                      <a:pt x="10266" y="3319"/>
                      <a:pt x="14838" y="2100"/>
                    </a:cubicBezTo>
                    <a:cubicBezTo>
                      <a:pt x="14630" y="890"/>
                      <a:pt x="14498" y="134"/>
                      <a:pt x="14498" y="134"/>
                    </a:cubicBezTo>
                    <a:cubicBezTo>
                      <a:pt x="14265" y="37"/>
                      <a:pt x="13255" y="1"/>
                      <a:pt x="11881" y="1"/>
                    </a:cubicBezTo>
                    <a:close/>
                  </a:path>
                </a:pathLst>
              </a:custGeom>
              <a:solidFill>
                <a:srgbClr val="029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60"/>
              <p:cNvSpPr/>
              <p:nvPr/>
            </p:nvSpPr>
            <p:spPr>
              <a:xfrm>
                <a:off x="7301417" y="3293037"/>
                <a:ext cx="702279" cy="849619"/>
              </a:xfrm>
              <a:custGeom>
                <a:avLst/>
                <a:gdLst/>
                <a:ahLst/>
                <a:cxnLst/>
                <a:rect l="l" t="t" r="r" b="b"/>
                <a:pathLst>
                  <a:path w="21587" h="26116" extrusionOk="0">
                    <a:moveTo>
                      <a:pt x="18524" y="1"/>
                    </a:moveTo>
                    <a:cubicBezTo>
                      <a:pt x="13952" y="1220"/>
                      <a:pt x="9296" y="1878"/>
                      <a:pt x="4490" y="1878"/>
                    </a:cubicBezTo>
                    <a:cubicBezTo>
                      <a:pt x="4229" y="1878"/>
                      <a:pt x="3967" y="1876"/>
                      <a:pt x="3706" y="1872"/>
                    </a:cubicBezTo>
                    <a:cubicBezTo>
                      <a:pt x="2307" y="8809"/>
                      <a:pt x="1" y="22852"/>
                      <a:pt x="1229" y="24497"/>
                    </a:cubicBezTo>
                    <a:cubicBezTo>
                      <a:pt x="2100" y="25679"/>
                      <a:pt x="5124" y="26116"/>
                      <a:pt x="7612" y="26116"/>
                    </a:cubicBezTo>
                    <a:cubicBezTo>
                      <a:pt x="9497" y="26116"/>
                      <a:pt x="11074" y="25865"/>
                      <a:pt x="11172" y="25498"/>
                    </a:cubicBezTo>
                    <a:cubicBezTo>
                      <a:pt x="11417" y="24648"/>
                      <a:pt x="11153" y="11304"/>
                      <a:pt x="11285" y="11058"/>
                    </a:cubicBezTo>
                    <a:cubicBezTo>
                      <a:pt x="11349" y="10973"/>
                      <a:pt x="11402" y="10946"/>
                      <a:pt x="11443" y="10946"/>
                    </a:cubicBezTo>
                    <a:cubicBezTo>
                      <a:pt x="11513" y="10946"/>
                      <a:pt x="11550" y="11020"/>
                      <a:pt x="11550" y="11020"/>
                    </a:cubicBezTo>
                    <a:cubicBezTo>
                      <a:pt x="11625" y="11795"/>
                      <a:pt x="12325" y="25631"/>
                      <a:pt x="12325" y="25631"/>
                    </a:cubicBezTo>
                    <a:cubicBezTo>
                      <a:pt x="12660" y="25937"/>
                      <a:pt x="13658" y="26056"/>
                      <a:pt x="14882" y="26056"/>
                    </a:cubicBezTo>
                    <a:cubicBezTo>
                      <a:pt x="17655" y="26056"/>
                      <a:pt x="21586" y="25446"/>
                      <a:pt x="21586" y="25026"/>
                    </a:cubicBezTo>
                    <a:cubicBezTo>
                      <a:pt x="21586" y="24402"/>
                      <a:pt x="21529" y="12664"/>
                      <a:pt x="20263" y="8128"/>
                    </a:cubicBezTo>
                    <a:cubicBezTo>
                      <a:pt x="19507" y="5293"/>
                      <a:pt x="18883" y="2042"/>
                      <a:pt x="18524" y="1"/>
                    </a:cubicBezTo>
                    <a:close/>
                  </a:path>
                </a:pathLst>
              </a:custGeom>
              <a:solidFill>
                <a:srgbClr val="029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60"/>
              <p:cNvSpPr/>
              <p:nvPr/>
            </p:nvSpPr>
            <p:spPr>
              <a:xfrm>
                <a:off x="7571993" y="3631869"/>
                <a:ext cx="190640" cy="32012"/>
              </a:xfrm>
              <a:custGeom>
                <a:avLst/>
                <a:gdLst/>
                <a:ahLst/>
                <a:cxnLst/>
                <a:rect l="l" t="t" r="r" b="b"/>
                <a:pathLst>
                  <a:path w="5860" h="984" fill="none" extrusionOk="0">
                    <a:moveTo>
                      <a:pt x="0" y="435"/>
                    </a:moveTo>
                    <a:cubicBezTo>
                      <a:pt x="1796" y="0"/>
                      <a:pt x="3233" y="983"/>
                      <a:pt x="5860" y="435"/>
                    </a:cubicBezTo>
                  </a:path>
                </a:pathLst>
              </a:custGeom>
              <a:noFill/>
              <a:ln w="2825" cap="rnd" cmpd="sng">
                <a:solidFill>
                  <a:srgbClr val="42875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60"/>
              <p:cNvSpPr/>
              <p:nvPr/>
            </p:nvSpPr>
            <p:spPr>
              <a:xfrm>
                <a:off x="7350021" y="2712843"/>
                <a:ext cx="204174" cy="614051"/>
              </a:xfrm>
              <a:custGeom>
                <a:avLst/>
                <a:gdLst/>
                <a:ahLst/>
                <a:cxnLst/>
                <a:rect l="l" t="t" r="r" b="b"/>
                <a:pathLst>
                  <a:path w="6276" h="18875" extrusionOk="0">
                    <a:moveTo>
                      <a:pt x="3121" y="0"/>
                    </a:moveTo>
                    <a:cubicBezTo>
                      <a:pt x="1708" y="0"/>
                      <a:pt x="1077" y="1220"/>
                      <a:pt x="1077" y="1220"/>
                    </a:cubicBezTo>
                    <a:cubicBezTo>
                      <a:pt x="1077" y="1220"/>
                      <a:pt x="2930" y="3715"/>
                      <a:pt x="2665" y="7779"/>
                    </a:cubicBezTo>
                    <a:cubicBezTo>
                      <a:pt x="2401" y="11843"/>
                      <a:pt x="0" y="15585"/>
                      <a:pt x="0" y="15585"/>
                    </a:cubicBezTo>
                    <a:lnTo>
                      <a:pt x="2665" y="18874"/>
                    </a:lnTo>
                    <a:cubicBezTo>
                      <a:pt x="2684" y="18855"/>
                      <a:pt x="2741" y="18836"/>
                      <a:pt x="2760" y="18799"/>
                    </a:cubicBezTo>
                    <a:cubicBezTo>
                      <a:pt x="6275" y="16228"/>
                      <a:pt x="5878" y="8214"/>
                      <a:pt x="5727" y="6286"/>
                    </a:cubicBezTo>
                    <a:cubicBezTo>
                      <a:pt x="5595" y="4339"/>
                      <a:pt x="3932" y="124"/>
                      <a:pt x="3932" y="124"/>
                    </a:cubicBezTo>
                    <a:cubicBezTo>
                      <a:pt x="3637" y="37"/>
                      <a:pt x="3367" y="0"/>
                      <a:pt x="3121" y="0"/>
                    </a:cubicBezTo>
                    <a:close/>
                  </a:path>
                </a:pathLst>
              </a:custGeom>
              <a:solidFill>
                <a:srgbClr val="21A5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60"/>
              <p:cNvSpPr/>
              <p:nvPr/>
            </p:nvSpPr>
            <p:spPr>
              <a:xfrm>
                <a:off x="7749687" y="2694820"/>
                <a:ext cx="262602" cy="598858"/>
              </a:xfrm>
              <a:custGeom>
                <a:avLst/>
                <a:gdLst/>
                <a:ahLst/>
                <a:cxnLst/>
                <a:rect l="l" t="t" r="r" b="b"/>
                <a:pathLst>
                  <a:path w="8072" h="18408" extrusionOk="0">
                    <a:moveTo>
                      <a:pt x="1546" y="1"/>
                    </a:moveTo>
                    <a:cubicBezTo>
                      <a:pt x="1143" y="1"/>
                      <a:pt x="703" y="98"/>
                      <a:pt x="247" y="357"/>
                    </a:cubicBezTo>
                    <a:cubicBezTo>
                      <a:pt x="247" y="357"/>
                      <a:pt x="1" y="4950"/>
                      <a:pt x="303" y="6878"/>
                    </a:cubicBezTo>
                    <a:cubicBezTo>
                      <a:pt x="606" y="8806"/>
                      <a:pt x="2099" y="16669"/>
                      <a:pt x="6144" y="18370"/>
                    </a:cubicBezTo>
                    <a:cubicBezTo>
                      <a:pt x="6182" y="18389"/>
                      <a:pt x="6201" y="18389"/>
                      <a:pt x="6257" y="18408"/>
                    </a:cubicBezTo>
                    <a:lnTo>
                      <a:pt x="8072" y="14589"/>
                    </a:lnTo>
                    <a:cubicBezTo>
                      <a:pt x="8072" y="14589"/>
                      <a:pt x="4840" y="11509"/>
                      <a:pt x="3630" y="7615"/>
                    </a:cubicBezTo>
                    <a:cubicBezTo>
                      <a:pt x="2420" y="3721"/>
                      <a:pt x="3649" y="886"/>
                      <a:pt x="3649" y="886"/>
                    </a:cubicBezTo>
                    <a:cubicBezTo>
                      <a:pt x="3649" y="886"/>
                      <a:pt x="2764" y="1"/>
                      <a:pt x="1546" y="1"/>
                    </a:cubicBezTo>
                    <a:close/>
                  </a:path>
                </a:pathLst>
              </a:custGeom>
              <a:solidFill>
                <a:srgbClr val="21A5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60"/>
              <p:cNvSpPr/>
              <p:nvPr/>
            </p:nvSpPr>
            <p:spPr>
              <a:xfrm>
                <a:off x="7196270" y="2020573"/>
                <a:ext cx="732404" cy="634579"/>
              </a:xfrm>
              <a:custGeom>
                <a:avLst/>
                <a:gdLst/>
                <a:ahLst/>
                <a:cxnLst/>
                <a:rect l="l" t="t" r="r" b="b"/>
                <a:pathLst>
                  <a:path w="22513" h="19506" extrusionOk="0">
                    <a:moveTo>
                      <a:pt x="13305" y="1"/>
                    </a:moveTo>
                    <a:cubicBezTo>
                      <a:pt x="11349" y="1"/>
                      <a:pt x="9201" y="308"/>
                      <a:pt x="7051" y="801"/>
                    </a:cubicBezTo>
                    <a:cubicBezTo>
                      <a:pt x="965" y="2181"/>
                      <a:pt x="1" y="6887"/>
                      <a:pt x="1607" y="12576"/>
                    </a:cubicBezTo>
                    <a:cubicBezTo>
                      <a:pt x="3069" y="17770"/>
                      <a:pt x="7348" y="19506"/>
                      <a:pt x="11710" y="19506"/>
                    </a:cubicBezTo>
                    <a:cubicBezTo>
                      <a:pt x="12141" y="19506"/>
                      <a:pt x="12574" y="19489"/>
                      <a:pt x="13005" y="19456"/>
                    </a:cubicBezTo>
                    <a:cubicBezTo>
                      <a:pt x="18108" y="19078"/>
                      <a:pt x="22512" y="14901"/>
                      <a:pt x="22437" y="11348"/>
                    </a:cubicBezTo>
                    <a:cubicBezTo>
                      <a:pt x="22342" y="6963"/>
                      <a:pt x="20981" y="3882"/>
                      <a:pt x="20981" y="3882"/>
                    </a:cubicBezTo>
                    <a:cubicBezTo>
                      <a:pt x="19855" y="1041"/>
                      <a:pt x="16904" y="1"/>
                      <a:pt x="13305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60"/>
              <p:cNvSpPr/>
              <p:nvPr/>
            </p:nvSpPr>
            <p:spPr>
              <a:xfrm>
                <a:off x="7281149" y="1870726"/>
                <a:ext cx="26933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8279" h="7902" extrusionOk="0">
                    <a:moveTo>
                      <a:pt x="4140" y="1"/>
                    </a:moveTo>
                    <a:cubicBezTo>
                      <a:pt x="1852" y="1"/>
                      <a:pt x="0" y="1778"/>
                      <a:pt x="0" y="3951"/>
                    </a:cubicBezTo>
                    <a:cubicBezTo>
                      <a:pt x="0" y="6144"/>
                      <a:pt x="1852" y="7902"/>
                      <a:pt x="4140" y="7902"/>
                    </a:cubicBezTo>
                    <a:cubicBezTo>
                      <a:pt x="6427" y="7902"/>
                      <a:pt x="8279" y="6144"/>
                      <a:pt x="8279" y="3951"/>
                    </a:cubicBezTo>
                    <a:cubicBezTo>
                      <a:pt x="8279" y="1778"/>
                      <a:pt x="6427" y="1"/>
                      <a:pt x="4140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60"/>
              <p:cNvSpPr/>
              <p:nvPr/>
            </p:nvSpPr>
            <p:spPr>
              <a:xfrm>
                <a:off x="7271291" y="1867050"/>
                <a:ext cx="273663" cy="261366"/>
              </a:xfrm>
              <a:custGeom>
                <a:avLst/>
                <a:gdLst/>
                <a:ahLst/>
                <a:cxnLst/>
                <a:rect l="l" t="t" r="r" b="b"/>
                <a:pathLst>
                  <a:path w="8412" h="8034" fill="none" extrusionOk="0">
                    <a:moveTo>
                      <a:pt x="8412" y="4027"/>
                    </a:moveTo>
                    <a:cubicBezTo>
                      <a:pt x="8412" y="6238"/>
                      <a:pt x="6522" y="8034"/>
                      <a:pt x="4216" y="8034"/>
                    </a:cubicBezTo>
                    <a:cubicBezTo>
                      <a:pt x="1891" y="8034"/>
                      <a:pt x="1" y="6238"/>
                      <a:pt x="1" y="4027"/>
                    </a:cubicBezTo>
                    <a:cubicBezTo>
                      <a:pt x="1" y="1796"/>
                      <a:pt x="1891" y="1"/>
                      <a:pt x="4216" y="1"/>
                    </a:cubicBezTo>
                    <a:cubicBezTo>
                      <a:pt x="6522" y="1"/>
                      <a:pt x="8412" y="1796"/>
                      <a:pt x="8412" y="4027"/>
                    </a:cubicBezTo>
                    <a:close/>
                  </a:path>
                </a:pathLst>
              </a:custGeom>
              <a:noFill/>
              <a:ln w="2375" cap="rnd" cmpd="sng">
                <a:solidFill>
                  <a:srgbClr val="E5543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60"/>
              <p:cNvSpPr/>
              <p:nvPr/>
            </p:nvSpPr>
            <p:spPr>
              <a:xfrm>
                <a:off x="7829653" y="2354785"/>
                <a:ext cx="138296" cy="151179"/>
              </a:xfrm>
              <a:custGeom>
                <a:avLst/>
                <a:gdLst/>
                <a:ahLst/>
                <a:cxnLst/>
                <a:rect l="l" t="t" r="r" b="b"/>
                <a:pathLst>
                  <a:path w="4251" h="4647" extrusionOk="0">
                    <a:moveTo>
                      <a:pt x="1703" y="0"/>
                    </a:moveTo>
                    <a:cubicBezTo>
                      <a:pt x="813" y="0"/>
                      <a:pt x="0" y="621"/>
                      <a:pt x="0" y="621"/>
                    </a:cubicBezTo>
                    <a:lnTo>
                      <a:pt x="95" y="3967"/>
                    </a:lnTo>
                    <a:cubicBezTo>
                      <a:pt x="556" y="4428"/>
                      <a:pt x="1154" y="4647"/>
                      <a:pt x="1731" y="4647"/>
                    </a:cubicBezTo>
                    <a:cubicBezTo>
                      <a:pt x="3044" y="4647"/>
                      <a:pt x="4251" y="3516"/>
                      <a:pt x="3516" y="1547"/>
                    </a:cubicBezTo>
                    <a:cubicBezTo>
                      <a:pt x="3072" y="345"/>
                      <a:pt x="2366" y="0"/>
                      <a:pt x="1703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60"/>
              <p:cNvSpPr/>
              <p:nvPr/>
            </p:nvSpPr>
            <p:spPr>
              <a:xfrm>
                <a:off x="7273243" y="2407098"/>
                <a:ext cx="132765" cy="151048"/>
              </a:xfrm>
              <a:custGeom>
                <a:avLst/>
                <a:gdLst/>
                <a:ahLst/>
                <a:cxnLst/>
                <a:rect l="l" t="t" r="r" b="b"/>
                <a:pathLst>
                  <a:path w="4081" h="4643" extrusionOk="0">
                    <a:moveTo>
                      <a:pt x="2053" y="0"/>
                    </a:moveTo>
                    <a:cubicBezTo>
                      <a:pt x="1191" y="0"/>
                      <a:pt x="111" y="364"/>
                      <a:pt x="54" y="2170"/>
                    </a:cubicBezTo>
                    <a:cubicBezTo>
                      <a:pt x="1" y="3874"/>
                      <a:pt x="987" y="4642"/>
                      <a:pt x="2027" y="4642"/>
                    </a:cubicBezTo>
                    <a:cubicBezTo>
                      <a:pt x="2831" y="4642"/>
                      <a:pt x="3668" y="4182"/>
                      <a:pt x="4080" y="3341"/>
                    </a:cubicBezTo>
                    <a:lnTo>
                      <a:pt x="3116" y="166"/>
                    </a:lnTo>
                    <a:cubicBezTo>
                      <a:pt x="3116" y="166"/>
                      <a:pt x="2634" y="0"/>
                      <a:pt x="2053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60"/>
              <p:cNvSpPr/>
              <p:nvPr/>
            </p:nvSpPr>
            <p:spPr>
              <a:xfrm>
                <a:off x="7548634" y="2619083"/>
                <a:ext cx="177107" cy="93531"/>
              </a:xfrm>
              <a:custGeom>
                <a:avLst/>
                <a:gdLst/>
                <a:ahLst/>
                <a:cxnLst/>
                <a:rect l="l" t="t" r="r" b="b"/>
                <a:pathLst>
                  <a:path w="5444" h="2875" extrusionOk="0">
                    <a:moveTo>
                      <a:pt x="5387" y="1"/>
                    </a:moveTo>
                    <a:lnTo>
                      <a:pt x="0" y="417"/>
                    </a:lnTo>
                    <a:lnTo>
                      <a:pt x="0" y="2552"/>
                    </a:lnTo>
                    <a:cubicBezTo>
                      <a:pt x="731" y="2760"/>
                      <a:pt x="1493" y="2874"/>
                      <a:pt x="2240" y="2874"/>
                    </a:cubicBezTo>
                    <a:cubicBezTo>
                      <a:pt x="2923" y="2874"/>
                      <a:pt x="3593" y="2779"/>
                      <a:pt x="4215" y="2571"/>
                    </a:cubicBezTo>
                    <a:cubicBezTo>
                      <a:pt x="4631" y="2458"/>
                      <a:pt x="5047" y="2288"/>
                      <a:pt x="5444" y="2118"/>
                    </a:cubicBezTo>
                    <a:lnTo>
                      <a:pt x="5387" y="1"/>
                    </a:ln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60"/>
              <p:cNvSpPr/>
              <p:nvPr/>
            </p:nvSpPr>
            <p:spPr>
              <a:xfrm>
                <a:off x="7549870" y="2687956"/>
                <a:ext cx="176489" cy="86179"/>
              </a:xfrm>
              <a:custGeom>
                <a:avLst/>
                <a:gdLst/>
                <a:ahLst/>
                <a:cxnLst/>
                <a:rect l="l" t="t" r="r" b="b"/>
                <a:pathLst>
                  <a:path w="5425" h="2649" extrusionOk="0">
                    <a:moveTo>
                      <a:pt x="5406" y="1"/>
                    </a:moveTo>
                    <a:cubicBezTo>
                      <a:pt x="5009" y="171"/>
                      <a:pt x="4593" y="341"/>
                      <a:pt x="4177" y="454"/>
                    </a:cubicBezTo>
                    <a:cubicBezTo>
                      <a:pt x="3555" y="662"/>
                      <a:pt x="2885" y="757"/>
                      <a:pt x="2206" y="757"/>
                    </a:cubicBezTo>
                    <a:cubicBezTo>
                      <a:pt x="1464" y="757"/>
                      <a:pt x="711" y="643"/>
                      <a:pt x="0" y="435"/>
                    </a:cubicBezTo>
                    <a:lnTo>
                      <a:pt x="0" y="1759"/>
                    </a:lnTo>
                    <a:cubicBezTo>
                      <a:pt x="824" y="2374"/>
                      <a:pt x="1732" y="2649"/>
                      <a:pt x="2578" y="2649"/>
                    </a:cubicBezTo>
                    <a:cubicBezTo>
                      <a:pt x="3810" y="2649"/>
                      <a:pt x="4909" y="2068"/>
                      <a:pt x="5425" y="1116"/>
                    </a:cubicBezTo>
                    <a:lnTo>
                      <a:pt x="5406" y="1"/>
                    </a:ln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60"/>
              <p:cNvSpPr/>
              <p:nvPr/>
            </p:nvSpPr>
            <p:spPr>
              <a:xfrm>
                <a:off x="7303271" y="2049950"/>
                <a:ext cx="569449" cy="608781"/>
              </a:xfrm>
              <a:custGeom>
                <a:avLst/>
                <a:gdLst/>
                <a:ahLst/>
                <a:cxnLst/>
                <a:rect l="l" t="t" r="r" b="b"/>
                <a:pathLst>
                  <a:path w="17504" h="18713" extrusionOk="0">
                    <a:moveTo>
                      <a:pt x="10800" y="0"/>
                    </a:moveTo>
                    <a:cubicBezTo>
                      <a:pt x="9215" y="0"/>
                      <a:pt x="7479" y="287"/>
                      <a:pt x="5747" y="748"/>
                    </a:cubicBezTo>
                    <a:cubicBezTo>
                      <a:pt x="794" y="2071"/>
                      <a:pt x="1" y="6551"/>
                      <a:pt x="1343" y="12032"/>
                    </a:cubicBezTo>
                    <a:cubicBezTo>
                      <a:pt x="2550" y="17017"/>
                      <a:pt x="6055" y="18712"/>
                      <a:pt x="9632" y="18712"/>
                    </a:cubicBezTo>
                    <a:cubicBezTo>
                      <a:pt x="9975" y="18712"/>
                      <a:pt x="10319" y="18696"/>
                      <a:pt x="10661" y="18667"/>
                    </a:cubicBezTo>
                    <a:cubicBezTo>
                      <a:pt x="14819" y="18326"/>
                      <a:pt x="17503" y="14924"/>
                      <a:pt x="17428" y="11522"/>
                    </a:cubicBezTo>
                    <a:cubicBezTo>
                      <a:pt x="17352" y="7288"/>
                      <a:pt x="17125" y="3735"/>
                      <a:pt x="17125" y="3735"/>
                    </a:cubicBezTo>
                    <a:cubicBezTo>
                      <a:pt x="16202" y="1001"/>
                      <a:pt x="13762" y="0"/>
                      <a:pt x="10800" y="0"/>
                    </a:cubicBezTo>
                    <a:close/>
                  </a:path>
                </a:pathLst>
              </a:custGeom>
              <a:solidFill>
                <a:srgbClr val="CB76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60"/>
              <p:cNvSpPr/>
              <p:nvPr/>
            </p:nvSpPr>
            <p:spPr>
              <a:xfrm>
                <a:off x="7669754" y="2135773"/>
                <a:ext cx="1269" cy="1269"/>
              </a:xfrm>
              <a:custGeom>
                <a:avLst/>
                <a:gdLst/>
                <a:ahLst/>
                <a:cxnLst/>
                <a:rect l="l" t="t" r="r" b="b"/>
                <a:pathLst>
                  <a:path w="39" h="39" extrusionOk="0">
                    <a:moveTo>
                      <a:pt x="39" y="38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6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60"/>
              <p:cNvSpPr/>
              <p:nvPr/>
            </p:nvSpPr>
            <p:spPr>
              <a:xfrm>
                <a:off x="7415184" y="2284253"/>
                <a:ext cx="121184" cy="86114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2647" extrusionOk="0">
                    <a:moveTo>
                      <a:pt x="2929" y="0"/>
                    </a:moveTo>
                    <a:cubicBezTo>
                      <a:pt x="2599" y="0"/>
                      <a:pt x="2117" y="190"/>
                      <a:pt x="1399" y="691"/>
                    </a:cubicBezTo>
                    <a:cubicBezTo>
                      <a:pt x="1" y="1674"/>
                      <a:pt x="681" y="2430"/>
                      <a:pt x="681" y="2430"/>
                    </a:cubicBezTo>
                    <a:cubicBezTo>
                      <a:pt x="815" y="2577"/>
                      <a:pt x="982" y="2646"/>
                      <a:pt x="1184" y="2646"/>
                    </a:cubicBezTo>
                    <a:cubicBezTo>
                      <a:pt x="1552" y="2646"/>
                      <a:pt x="2037" y="2417"/>
                      <a:pt x="2647" y="2014"/>
                    </a:cubicBezTo>
                    <a:cubicBezTo>
                      <a:pt x="3422" y="1485"/>
                      <a:pt x="3724" y="823"/>
                      <a:pt x="3516" y="389"/>
                    </a:cubicBezTo>
                    <a:cubicBezTo>
                      <a:pt x="3407" y="162"/>
                      <a:pt x="3233" y="0"/>
                      <a:pt x="2929" y="0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60"/>
              <p:cNvSpPr/>
              <p:nvPr/>
            </p:nvSpPr>
            <p:spPr>
              <a:xfrm>
                <a:off x="7709119" y="2275827"/>
                <a:ext cx="125478" cy="73198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250" extrusionOk="0">
                    <a:moveTo>
                      <a:pt x="873" y="1"/>
                    </a:moveTo>
                    <a:cubicBezTo>
                      <a:pt x="391" y="1"/>
                      <a:pt x="201" y="236"/>
                      <a:pt x="133" y="553"/>
                    </a:cubicBezTo>
                    <a:cubicBezTo>
                      <a:pt x="0" y="1026"/>
                      <a:pt x="473" y="1593"/>
                      <a:pt x="1361" y="1914"/>
                    </a:cubicBezTo>
                    <a:cubicBezTo>
                      <a:pt x="1911" y="2126"/>
                      <a:pt x="2352" y="2250"/>
                      <a:pt x="2688" y="2250"/>
                    </a:cubicBezTo>
                    <a:cubicBezTo>
                      <a:pt x="3010" y="2250"/>
                      <a:pt x="3235" y="2135"/>
                      <a:pt x="3365" y="1876"/>
                    </a:cubicBezTo>
                    <a:cubicBezTo>
                      <a:pt x="3365" y="1876"/>
                      <a:pt x="3856" y="969"/>
                      <a:pt x="2288" y="364"/>
                    </a:cubicBezTo>
                    <a:cubicBezTo>
                      <a:pt x="1651" y="106"/>
                      <a:pt x="1196" y="1"/>
                      <a:pt x="873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60"/>
              <p:cNvSpPr/>
              <p:nvPr/>
            </p:nvSpPr>
            <p:spPr>
              <a:xfrm>
                <a:off x="7290355" y="2434686"/>
                <a:ext cx="106414" cy="84194"/>
              </a:xfrm>
              <a:custGeom>
                <a:avLst/>
                <a:gdLst/>
                <a:ahLst/>
                <a:cxnLst/>
                <a:rect l="l" t="t" r="r" b="b"/>
                <a:pathLst>
                  <a:path w="3271" h="2588" extrusionOk="0">
                    <a:moveTo>
                      <a:pt x="1312" y="0"/>
                    </a:moveTo>
                    <a:cubicBezTo>
                      <a:pt x="1215" y="0"/>
                      <a:pt x="1118" y="12"/>
                      <a:pt x="1021" y="36"/>
                    </a:cubicBezTo>
                    <a:cubicBezTo>
                      <a:pt x="398" y="187"/>
                      <a:pt x="57" y="773"/>
                      <a:pt x="20" y="792"/>
                    </a:cubicBezTo>
                    <a:cubicBezTo>
                      <a:pt x="1" y="849"/>
                      <a:pt x="20" y="868"/>
                      <a:pt x="57" y="887"/>
                    </a:cubicBezTo>
                    <a:cubicBezTo>
                      <a:pt x="63" y="899"/>
                      <a:pt x="69" y="903"/>
                      <a:pt x="75" y="903"/>
                    </a:cubicBezTo>
                    <a:cubicBezTo>
                      <a:pt x="88" y="903"/>
                      <a:pt x="101" y="881"/>
                      <a:pt x="114" y="868"/>
                    </a:cubicBezTo>
                    <a:cubicBezTo>
                      <a:pt x="114" y="868"/>
                      <a:pt x="473" y="301"/>
                      <a:pt x="1040" y="169"/>
                    </a:cubicBezTo>
                    <a:cubicBezTo>
                      <a:pt x="1125" y="150"/>
                      <a:pt x="1210" y="140"/>
                      <a:pt x="1296" y="140"/>
                    </a:cubicBezTo>
                    <a:cubicBezTo>
                      <a:pt x="1552" y="140"/>
                      <a:pt x="1810" y="225"/>
                      <a:pt x="2080" y="395"/>
                    </a:cubicBezTo>
                    <a:cubicBezTo>
                      <a:pt x="3100" y="1057"/>
                      <a:pt x="2477" y="2493"/>
                      <a:pt x="2477" y="2531"/>
                    </a:cubicBezTo>
                    <a:cubicBezTo>
                      <a:pt x="2458" y="2550"/>
                      <a:pt x="2477" y="2569"/>
                      <a:pt x="2515" y="2588"/>
                    </a:cubicBezTo>
                    <a:lnTo>
                      <a:pt x="2533" y="2588"/>
                    </a:lnTo>
                    <a:cubicBezTo>
                      <a:pt x="2552" y="2588"/>
                      <a:pt x="2590" y="2588"/>
                      <a:pt x="2609" y="2569"/>
                    </a:cubicBezTo>
                    <a:cubicBezTo>
                      <a:pt x="2609" y="2550"/>
                      <a:pt x="3271" y="981"/>
                      <a:pt x="2155" y="282"/>
                    </a:cubicBezTo>
                    <a:cubicBezTo>
                      <a:pt x="1874" y="99"/>
                      <a:pt x="1593" y="0"/>
                      <a:pt x="1312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60"/>
              <p:cNvSpPr/>
              <p:nvPr/>
            </p:nvSpPr>
            <p:spPr>
              <a:xfrm>
                <a:off x="7321099" y="2467154"/>
                <a:ext cx="59079" cy="14835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456" extrusionOk="0">
                    <a:moveTo>
                      <a:pt x="1013" y="1"/>
                    </a:moveTo>
                    <a:cubicBezTo>
                      <a:pt x="481" y="1"/>
                      <a:pt x="20" y="342"/>
                      <a:pt x="20" y="342"/>
                    </a:cubicBezTo>
                    <a:cubicBezTo>
                      <a:pt x="1" y="361"/>
                      <a:pt x="1" y="418"/>
                      <a:pt x="20" y="437"/>
                    </a:cubicBezTo>
                    <a:cubicBezTo>
                      <a:pt x="20" y="456"/>
                      <a:pt x="57" y="456"/>
                      <a:pt x="76" y="456"/>
                    </a:cubicBezTo>
                    <a:cubicBezTo>
                      <a:pt x="76" y="456"/>
                      <a:pt x="85" y="447"/>
                      <a:pt x="90" y="447"/>
                    </a:cubicBezTo>
                    <a:cubicBezTo>
                      <a:pt x="93" y="447"/>
                      <a:pt x="95" y="450"/>
                      <a:pt x="95" y="456"/>
                    </a:cubicBezTo>
                    <a:cubicBezTo>
                      <a:pt x="95" y="443"/>
                      <a:pt x="516" y="129"/>
                      <a:pt x="999" y="129"/>
                    </a:cubicBezTo>
                    <a:cubicBezTo>
                      <a:pt x="1233" y="129"/>
                      <a:pt x="1480" y="203"/>
                      <a:pt x="1702" y="418"/>
                    </a:cubicBezTo>
                    <a:cubicBezTo>
                      <a:pt x="1721" y="427"/>
                      <a:pt x="1740" y="432"/>
                      <a:pt x="1756" y="432"/>
                    </a:cubicBezTo>
                    <a:cubicBezTo>
                      <a:pt x="1773" y="432"/>
                      <a:pt x="1787" y="427"/>
                      <a:pt x="1796" y="418"/>
                    </a:cubicBezTo>
                    <a:cubicBezTo>
                      <a:pt x="1815" y="399"/>
                      <a:pt x="1815" y="342"/>
                      <a:pt x="1796" y="324"/>
                    </a:cubicBezTo>
                    <a:cubicBezTo>
                      <a:pt x="1549" y="82"/>
                      <a:pt x="1272" y="1"/>
                      <a:pt x="1013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60"/>
              <p:cNvSpPr/>
              <p:nvPr/>
            </p:nvSpPr>
            <p:spPr>
              <a:xfrm>
                <a:off x="7603973" y="2250159"/>
                <a:ext cx="80583" cy="202320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6219" extrusionOk="0">
                    <a:moveTo>
                      <a:pt x="265" y="0"/>
                    </a:moveTo>
                    <a:cubicBezTo>
                      <a:pt x="227" y="0"/>
                      <a:pt x="189" y="19"/>
                      <a:pt x="189" y="38"/>
                    </a:cubicBezTo>
                    <a:cubicBezTo>
                      <a:pt x="170" y="454"/>
                      <a:pt x="0" y="3913"/>
                      <a:pt x="284" y="4347"/>
                    </a:cubicBezTo>
                    <a:cubicBezTo>
                      <a:pt x="378" y="4473"/>
                      <a:pt x="524" y="4587"/>
                      <a:pt x="757" y="4587"/>
                    </a:cubicBezTo>
                    <a:cubicBezTo>
                      <a:pt x="946" y="4587"/>
                      <a:pt x="1191" y="4512"/>
                      <a:pt x="1512" y="4310"/>
                    </a:cubicBezTo>
                    <a:cubicBezTo>
                      <a:pt x="1512" y="4291"/>
                      <a:pt x="1550" y="4291"/>
                      <a:pt x="1550" y="4291"/>
                    </a:cubicBezTo>
                    <a:cubicBezTo>
                      <a:pt x="1646" y="4239"/>
                      <a:pt x="1737" y="4214"/>
                      <a:pt x="1821" y="4214"/>
                    </a:cubicBezTo>
                    <a:cubicBezTo>
                      <a:pt x="1920" y="4214"/>
                      <a:pt x="2008" y="4248"/>
                      <a:pt x="2079" y="4310"/>
                    </a:cubicBezTo>
                    <a:cubicBezTo>
                      <a:pt x="2287" y="4536"/>
                      <a:pt x="2363" y="5028"/>
                      <a:pt x="2212" y="5387"/>
                    </a:cubicBezTo>
                    <a:cubicBezTo>
                      <a:pt x="1985" y="5803"/>
                      <a:pt x="1512" y="6048"/>
                      <a:pt x="1512" y="6048"/>
                    </a:cubicBezTo>
                    <a:cubicBezTo>
                      <a:pt x="1494" y="6048"/>
                      <a:pt x="1475" y="6086"/>
                      <a:pt x="1494" y="6124"/>
                    </a:cubicBezTo>
                    <a:cubicBezTo>
                      <a:pt x="1494" y="6124"/>
                      <a:pt x="1512" y="6143"/>
                      <a:pt x="1550" y="6143"/>
                    </a:cubicBezTo>
                    <a:cubicBezTo>
                      <a:pt x="1550" y="6143"/>
                      <a:pt x="1569" y="6143"/>
                      <a:pt x="1569" y="6219"/>
                    </a:cubicBezTo>
                    <a:cubicBezTo>
                      <a:pt x="1588" y="6181"/>
                      <a:pt x="2079" y="5954"/>
                      <a:pt x="2325" y="5481"/>
                    </a:cubicBezTo>
                    <a:cubicBezTo>
                      <a:pt x="2476" y="5103"/>
                      <a:pt x="2420" y="4536"/>
                      <a:pt x="2155" y="4272"/>
                    </a:cubicBezTo>
                    <a:cubicBezTo>
                      <a:pt x="2063" y="4179"/>
                      <a:pt x="1953" y="4131"/>
                      <a:pt x="1830" y="4131"/>
                    </a:cubicBezTo>
                    <a:cubicBezTo>
                      <a:pt x="1727" y="4131"/>
                      <a:pt x="1614" y="4165"/>
                      <a:pt x="1494" y="4234"/>
                    </a:cubicBezTo>
                    <a:cubicBezTo>
                      <a:pt x="1475" y="4234"/>
                      <a:pt x="1475" y="4253"/>
                      <a:pt x="1437" y="4253"/>
                    </a:cubicBezTo>
                    <a:cubicBezTo>
                      <a:pt x="1169" y="4411"/>
                      <a:pt x="943" y="4492"/>
                      <a:pt x="762" y="4492"/>
                    </a:cubicBezTo>
                    <a:cubicBezTo>
                      <a:pt x="597" y="4492"/>
                      <a:pt x="468" y="4426"/>
                      <a:pt x="378" y="4291"/>
                    </a:cubicBezTo>
                    <a:cubicBezTo>
                      <a:pt x="170" y="3950"/>
                      <a:pt x="265" y="1134"/>
                      <a:pt x="322" y="76"/>
                    </a:cubicBezTo>
                    <a:cubicBezTo>
                      <a:pt x="322" y="19"/>
                      <a:pt x="284" y="0"/>
                      <a:pt x="265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60"/>
              <p:cNvSpPr/>
              <p:nvPr/>
            </p:nvSpPr>
            <p:spPr>
              <a:xfrm>
                <a:off x="7589821" y="2486869"/>
                <a:ext cx="92880" cy="33248"/>
              </a:xfrm>
              <a:custGeom>
                <a:avLst/>
                <a:gdLst/>
                <a:ahLst/>
                <a:cxnLst/>
                <a:rect l="l" t="t" r="r" b="b"/>
                <a:pathLst>
                  <a:path w="2855" h="1022" extrusionOk="0">
                    <a:moveTo>
                      <a:pt x="44" y="1"/>
                    </a:moveTo>
                    <a:cubicBezTo>
                      <a:pt x="28" y="1"/>
                      <a:pt x="19" y="1"/>
                      <a:pt x="19" y="1"/>
                    </a:cubicBezTo>
                    <a:cubicBezTo>
                      <a:pt x="19" y="1"/>
                      <a:pt x="1" y="303"/>
                      <a:pt x="57" y="644"/>
                    </a:cubicBezTo>
                    <a:cubicBezTo>
                      <a:pt x="175" y="637"/>
                      <a:pt x="305" y="632"/>
                      <a:pt x="445" y="632"/>
                    </a:cubicBezTo>
                    <a:cubicBezTo>
                      <a:pt x="1053" y="632"/>
                      <a:pt x="1859" y="715"/>
                      <a:pt x="2703" y="1022"/>
                    </a:cubicBezTo>
                    <a:cubicBezTo>
                      <a:pt x="2836" y="700"/>
                      <a:pt x="2855" y="455"/>
                      <a:pt x="2855" y="455"/>
                    </a:cubicBezTo>
                    <a:cubicBezTo>
                      <a:pt x="1630" y="17"/>
                      <a:pt x="242" y="1"/>
                      <a:pt x="44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60"/>
              <p:cNvSpPr/>
              <p:nvPr/>
            </p:nvSpPr>
            <p:spPr>
              <a:xfrm>
                <a:off x="7591675" y="2507397"/>
                <a:ext cx="86114" cy="37868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1164" extrusionOk="0">
                    <a:moveTo>
                      <a:pt x="401" y="1"/>
                    </a:moveTo>
                    <a:cubicBezTo>
                      <a:pt x="255" y="1"/>
                      <a:pt x="121" y="5"/>
                      <a:pt x="0" y="13"/>
                    </a:cubicBezTo>
                    <a:cubicBezTo>
                      <a:pt x="95" y="485"/>
                      <a:pt x="378" y="1052"/>
                      <a:pt x="1134" y="1147"/>
                    </a:cubicBezTo>
                    <a:cubicBezTo>
                      <a:pt x="1229" y="1158"/>
                      <a:pt x="1319" y="1164"/>
                      <a:pt x="1404" y="1164"/>
                    </a:cubicBezTo>
                    <a:cubicBezTo>
                      <a:pt x="2147" y="1164"/>
                      <a:pt x="2511" y="743"/>
                      <a:pt x="2646" y="353"/>
                    </a:cubicBezTo>
                    <a:cubicBezTo>
                      <a:pt x="1808" y="79"/>
                      <a:pt x="1007" y="1"/>
                      <a:pt x="401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60"/>
              <p:cNvSpPr/>
              <p:nvPr/>
            </p:nvSpPr>
            <p:spPr>
              <a:xfrm>
                <a:off x="7826563" y="2384520"/>
                <a:ext cx="99029" cy="94409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2902" extrusionOk="0">
                    <a:moveTo>
                      <a:pt x="1980" y="1"/>
                    </a:moveTo>
                    <a:cubicBezTo>
                      <a:pt x="1932" y="1"/>
                      <a:pt x="1883" y="4"/>
                      <a:pt x="1834" y="9"/>
                    </a:cubicBezTo>
                    <a:cubicBezTo>
                      <a:pt x="1456" y="28"/>
                      <a:pt x="1135" y="236"/>
                      <a:pt x="813" y="595"/>
                    </a:cubicBezTo>
                    <a:cubicBezTo>
                      <a:pt x="1" y="1616"/>
                      <a:pt x="1097" y="2882"/>
                      <a:pt x="1135" y="2901"/>
                    </a:cubicBezTo>
                    <a:lnTo>
                      <a:pt x="1191" y="2901"/>
                    </a:lnTo>
                    <a:cubicBezTo>
                      <a:pt x="1217" y="2901"/>
                      <a:pt x="1225" y="2893"/>
                      <a:pt x="1217" y="2893"/>
                    </a:cubicBezTo>
                    <a:cubicBezTo>
                      <a:pt x="1214" y="2893"/>
                      <a:pt x="1210" y="2894"/>
                      <a:pt x="1205" y="2895"/>
                    </a:cubicBezTo>
                    <a:lnTo>
                      <a:pt x="1205" y="2895"/>
                    </a:lnTo>
                    <a:cubicBezTo>
                      <a:pt x="1248" y="2872"/>
                      <a:pt x="1246" y="2824"/>
                      <a:pt x="1229" y="2807"/>
                    </a:cubicBezTo>
                    <a:cubicBezTo>
                      <a:pt x="1229" y="2788"/>
                      <a:pt x="152" y="1597"/>
                      <a:pt x="908" y="652"/>
                    </a:cubicBezTo>
                    <a:cubicBezTo>
                      <a:pt x="1172" y="331"/>
                      <a:pt x="1475" y="142"/>
                      <a:pt x="1834" y="123"/>
                    </a:cubicBezTo>
                    <a:cubicBezTo>
                      <a:pt x="1870" y="119"/>
                      <a:pt x="1905" y="118"/>
                      <a:pt x="1941" y="118"/>
                    </a:cubicBezTo>
                    <a:cubicBezTo>
                      <a:pt x="2481" y="118"/>
                      <a:pt x="2930" y="501"/>
                      <a:pt x="2930" y="501"/>
                    </a:cubicBezTo>
                    <a:cubicBezTo>
                      <a:pt x="2940" y="510"/>
                      <a:pt x="2954" y="515"/>
                      <a:pt x="2970" y="515"/>
                    </a:cubicBezTo>
                    <a:cubicBezTo>
                      <a:pt x="2987" y="515"/>
                      <a:pt x="3006" y="510"/>
                      <a:pt x="3025" y="501"/>
                    </a:cubicBezTo>
                    <a:cubicBezTo>
                      <a:pt x="3044" y="463"/>
                      <a:pt x="3044" y="425"/>
                      <a:pt x="3025" y="406"/>
                    </a:cubicBezTo>
                    <a:cubicBezTo>
                      <a:pt x="2990" y="389"/>
                      <a:pt x="2552" y="1"/>
                      <a:pt x="1980" y="1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60"/>
              <p:cNvSpPr/>
              <p:nvPr/>
            </p:nvSpPr>
            <p:spPr>
              <a:xfrm>
                <a:off x="7845009" y="2420859"/>
                <a:ext cx="57225" cy="23261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715" extrusionOk="0">
                    <a:moveTo>
                      <a:pt x="1140" y="0"/>
                    </a:moveTo>
                    <a:cubicBezTo>
                      <a:pt x="760" y="0"/>
                      <a:pt x="287" y="118"/>
                      <a:pt x="20" y="631"/>
                    </a:cubicBezTo>
                    <a:cubicBezTo>
                      <a:pt x="1" y="650"/>
                      <a:pt x="20" y="707"/>
                      <a:pt x="38" y="707"/>
                    </a:cubicBezTo>
                    <a:cubicBezTo>
                      <a:pt x="44" y="712"/>
                      <a:pt x="53" y="715"/>
                      <a:pt x="62" y="715"/>
                    </a:cubicBezTo>
                    <a:cubicBezTo>
                      <a:pt x="86" y="715"/>
                      <a:pt x="114" y="701"/>
                      <a:pt x="114" y="688"/>
                    </a:cubicBezTo>
                    <a:cubicBezTo>
                      <a:pt x="341" y="234"/>
                      <a:pt x="749" y="125"/>
                      <a:pt x="1087" y="125"/>
                    </a:cubicBezTo>
                    <a:cubicBezTo>
                      <a:pt x="1395" y="125"/>
                      <a:pt x="1645" y="216"/>
                      <a:pt x="1645" y="216"/>
                    </a:cubicBezTo>
                    <a:lnTo>
                      <a:pt x="1721" y="216"/>
                    </a:lnTo>
                    <a:cubicBezTo>
                      <a:pt x="1740" y="216"/>
                      <a:pt x="1740" y="178"/>
                      <a:pt x="1758" y="159"/>
                    </a:cubicBezTo>
                    <a:cubicBezTo>
                      <a:pt x="1758" y="140"/>
                      <a:pt x="1758" y="83"/>
                      <a:pt x="1721" y="83"/>
                    </a:cubicBezTo>
                    <a:cubicBezTo>
                      <a:pt x="1712" y="83"/>
                      <a:pt x="1459" y="0"/>
                      <a:pt x="1140" y="0"/>
                    </a:cubicBezTo>
                    <a:close/>
                  </a:path>
                </a:pathLst>
              </a:custGeom>
              <a:solidFill>
                <a:srgbClr val="1F47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60"/>
              <p:cNvSpPr/>
              <p:nvPr/>
            </p:nvSpPr>
            <p:spPr>
              <a:xfrm>
                <a:off x="7418275" y="2458435"/>
                <a:ext cx="133448" cy="71994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2213" extrusionOk="0">
                    <a:moveTo>
                      <a:pt x="1606" y="1"/>
                    </a:moveTo>
                    <a:cubicBezTo>
                      <a:pt x="799" y="1"/>
                      <a:pt x="170" y="306"/>
                      <a:pt x="95" y="743"/>
                    </a:cubicBezTo>
                    <a:cubicBezTo>
                      <a:pt x="0" y="1310"/>
                      <a:pt x="775" y="1952"/>
                      <a:pt x="1871" y="2141"/>
                    </a:cubicBezTo>
                    <a:cubicBezTo>
                      <a:pt x="2102" y="2190"/>
                      <a:pt x="2327" y="2212"/>
                      <a:pt x="2539" y="2212"/>
                    </a:cubicBezTo>
                    <a:cubicBezTo>
                      <a:pt x="3321" y="2212"/>
                      <a:pt x="3933" y="1907"/>
                      <a:pt x="4007" y="1461"/>
                    </a:cubicBezTo>
                    <a:cubicBezTo>
                      <a:pt x="4102" y="875"/>
                      <a:pt x="3327" y="251"/>
                      <a:pt x="2249" y="62"/>
                    </a:cubicBezTo>
                    <a:cubicBezTo>
                      <a:pt x="2028" y="20"/>
                      <a:pt x="1811" y="1"/>
                      <a:pt x="1606" y="1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60"/>
              <p:cNvSpPr/>
              <p:nvPr/>
            </p:nvSpPr>
            <p:spPr>
              <a:xfrm>
                <a:off x="7704206" y="2445422"/>
                <a:ext cx="135303" cy="74369"/>
              </a:xfrm>
              <a:custGeom>
                <a:avLst/>
                <a:gdLst/>
                <a:ahLst/>
                <a:cxnLst/>
                <a:rect l="l" t="t" r="r" b="b"/>
                <a:pathLst>
                  <a:path w="4159" h="2286" extrusionOk="0">
                    <a:moveTo>
                      <a:pt x="2707" y="0"/>
                    </a:moveTo>
                    <a:cubicBezTo>
                      <a:pt x="2428" y="0"/>
                      <a:pt x="2124" y="39"/>
                      <a:pt x="1815" y="122"/>
                    </a:cubicBezTo>
                    <a:cubicBezTo>
                      <a:pt x="737" y="406"/>
                      <a:pt x="0" y="1086"/>
                      <a:pt x="170" y="1653"/>
                    </a:cubicBezTo>
                    <a:cubicBezTo>
                      <a:pt x="264" y="2055"/>
                      <a:pt x="794" y="2285"/>
                      <a:pt x="1470" y="2285"/>
                    </a:cubicBezTo>
                    <a:cubicBezTo>
                      <a:pt x="1750" y="2285"/>
                      <a:pt x="2054" y="2246"/>
                      <a:pt x="2363" y="2163"/>
                    </a:cubicBezTo>
                    <a:cubicBezTo>
                      <a:pt x="3421" y="1880"/>
                      <a:pt x="4159" y="1199"/>
                      <a:pt x="4007" y="632"/>
                    </a:cubicBezTo>
                    <a:cubicBezTo>
                      <a:pt x="3914" y="231"/>
                      <a:pt x="3384" y="0"/>
                      <a:pt x="2707" y="0"/>
                    </a:cubicBezTo>
                    <a:close/>
                  </a:path>
                </a:pathLst>
              </a:custGeom>
              <a:solidFill>
                <a:srgbClr val="C868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60"/>
              <p:cNvSpPr/>
              <p:nvPr/>
            </p:nvSpPr>
            <p:spPr>
              <a:xfrm>
                <a:off x="7486529" y="2384813"/>
                <a:ext cx="74434" cy="51076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1570" fill="none" extrusionOk="0">
                    <a:moveTo>
                      <a:pt x="38" y="1569"/>
                    </a:moveTo>
                    <a:cubicBezTo>
                      <a:pt x="38" y="1569"/>
                      <a:pt x="0" y="378"/>
                      <a:pt x="964" y="189"/>
                    </a:cubicBezTo>
                    <a:cubicBezTo>
                      <a:pt x="1947" y="0"/>
                      <a:pt x="2287" y="1172"/>
                      <a:pt x="2287" y="1172"/>
                    </a:cubicBez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60"/>
              <p:cNvSpPr/>
              <p:nvPr/>
            </p:nvSpPr>
            <p:spPr>
              <a:xfrm>
                <a:off x="7466846" y="2425382"/>
                <a:ext cx="20918" cy="6181"/>
              </a:xfrm>
              <a:custGeom>
                <a:avLst/>
                <a:gdLst/>
                <a:ahLst/>
                <a:cxnLst/>
                <a:rect l="l" t="t" r="r" b="b"/>
                <a:pathLst>
                  <a:path w="643" h="190" fill="none" extrusionOk="0">
                    <a:moveTo>
                      <a:pt x="643" y="190"/>
                    </a:moveTo>
                    <a:lnTo>
                      <a:pt x="0" y="1"/>
                    </a:ln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60"/>
              <p:cNvSpPr/>
              <p:nvPr/>
            </p:nvSpPr>
            <p:spPr>
              <a:xfrm>
                <a:off x="7472377" y="2416793"/>
                <a:ext cx="14802" cy="4327"/>
              </a:xfrm>
              <a:custGeom>
                <a:avLst/>
                <a:gdLst/>
                <a:ahLst/>
                <a:cxnLst/>
                <a:rect l="l" t="t" r="r" b="b"/>
                <a:pathLst>
                  <a:path w="455" h="133" fill="none" extrusionOk="0">
                    <a:moveTo>
                      <a:pt x="454" y="13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1F4788"/>
              </a:solidFill>
              <a:ln w="377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60"/>
              <p:cNvSpPr/>
              <p:nvPr/>
            </p:nvSpPr>
            <p:spPr>
              <a:xfrm>
                <a:off x="7707883" y="2382340"/>
                <a:ext cx="74434" cy="51694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1589" fill="none" extrusionOk="0">
                    <a:moveTo>
                      <a:pt x="2250" y="1589"/>
                    </a:moveTo>
                    <a:cubicBezTo>
                      <a:pt x="2250" y="1589"/>
                      <a:pt x="2288" y="379"/>
                      <a:pt x="1324" y="190"/>
                    </a:cubicBezTo>
                    <a:cubicBezTo>
                      <a:pt x="360" y="1"/>
                      <a:pt x="1" y="1173"/>
                      <a:pt x="1" y="1173"/>
                    </a:cubicBez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60"/>
              <p:cNvSpPr/>
              <p:nvPr/>
            </p:nvSpPr>
            <p:spPr>
              <a:xfrm>
                <a:off x="7781049" y="2422942"/>
                <a:ext cx="21569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71" fill="none" extrusionOk="0">
                    <a:moveTo>
                      <a:pt x="1" y="170"/>
                    </a:moveTo>
                    <a:lnTo>
                      <a:pt x="662" y="0"/>
                    </a:lnTo>
                  </a:path>
                </a:pathLst>
              </a:custGeom>
              <a:solidFill>
                <a:srgbClr val="1F4788"/>
              </a:solidFill>
              <a:ln w="3300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60"/>
              <p:cNvSpPr/>
              <p:nvPr/>
            </p:nvSpPr>
            <p:spPr>
              <a:xfrm>
                <a:off x="7781667" y="2413702"/>
                <a:ext cx="14802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455" h="171" fill="none" extrusionOk="0">
                    <a:moveTo>
                      <a:pt x="1" y="171"/>
                    </a:moveTo>
                    <a:lnTo>
                      <a:pt x="454" y="1"/>
                    </a:lnTo>
                  </a:path>
                </a:pathLst>
              </a:custGeom>
              <a:solidFill>
                <a:srgbClr val="1F4788"/>
              </a:solidFill>
              <a:ln w="377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60"/>
              <p:cNvSpPr/>
              <p:nvPr/>
            </p:nvSpPr>
            <p:spPr>
              <a:xfrm>
                <a:off x="7229486" y="1983453"/>
                <a:ext cx="725605" cy="440132"/>
              </a:xfrm>
              <a:custGeom>
                <a:avLst/>
                <a:gdLst/>
                <a:ahLst/>
                <a:cxnLst/>
                <a:rect l="l" t="t" r="r" b="b"/>
                <a:pathLst>
                  <a:path w="22304" h="13529" extrusionOk="0">
                    <a:moveTo>
                      <a:pt x="12086" y="1"/>
                    </a:moveTo>
                    <a:cubicBezTo>
                      <a:pt x="10388" y="1"/>
                      <a:pt x="8610" y="300"/>
                      <a:pt x="6937" y="1034"/>
                    </a:cubicBezTo>
                    <a:cubicBezTo>
                      <a:pt x="6937" y="1034"/>
                      <a:pt x="1248" y="1961"/>
                      <a:pt x="624" y="5306"/>
                    </a:cubicBezTo>
                    <a:cubicBezTo>
                      <a:pt x="0" y="8671"/>
                      <a:pt x="1758" y="13528"/>
                      <a:pt x="1758" y="13528"/>
                    </a:cubicBezTo>
                    <a:cubicBezTo>
                      <a:pt x="1758" y="13528"/>
                      <a:pt x="4026" y="12356"/>
                      <a:pt x="5387" y="12016"/>
                    </a:cubicBezTo>
                    <a:cubicBezTo>
                      <a:pt x="6124" y="11827"/>
                      <a:pt x="4707" y="10825"/>
                      <a:pt x="5463" y="8198"/>
                    </a:cubicBezTo>
                    <a:lnTo>
                      <a:pt x="5463" y="8198"/>
                    </a:lnTo>
                    <a:cubicBezTo>
                      <a:pt x="5463" y="8198"/>
                      <a:pt x="6427" y="10599"/>
                      <a:pt x="7599" y="10825"/>
                    </a:cubicBezTo>
                    <a:cubicBezTo>
                      <a:pt x="7854" y="10871"/>
                      <a:pt x="8176" y="10894"/>
                      <a:pt x="8539" y="10894"/>
                    </a:cubicBezTo>
                    <a:cubicBezTo>
                      <a:pt x="10111" y="10894"/>
                      <a:pt x="12465" y="10467"/>
                      <a:pt x="13647" y="9653"/>
                    </a:cubicBezTo>
                    <a:cubicBezTo>
                      <a:pt x="14422" y="9124"/>
                      <a:pt x="13968" y="6724"/>
                      <a:pt x="14176" y="6610"/>
                    </a:cubicBezTo>
                    <a:cubicBezTo>
                      <a:pt x="14190" y="6603"/>
                      <a:pt x="14205" y="6600"/>
                      <a:pt x="14219" y="6600"/>
                    </a:cubicBezTo>
                    <a:cubicBezTo>
                      <a:pt x="14619" y="6600"/>
                      <a:pt x="15005" y="9372"/>
                      <a:pt x="15443" y="9446"/>
                    </a:cubicBezTo>
                    <a:cubicBezTo>
                      <a:pt x="15680" y="9490"/>
                      <a:pt x="16945" y="10352"/>
                      <a:pt x="17724" y="10352"/>
                    </a:cubicBezTo>
                    <a:cubicBezTo>
                      <a:pt x="17936" y="10352"/>
                      <a:pt x="18112" y="10288"/>
                      <a:pt x="18221" y="10126"/>
                    </a:cubicBezTo>
                    <a:cubicBezTo>
                      <a:pt x="18648" y="9532"/>
                      <a:pt x="18291" y="7989"/>
                      <a:pt x="18476" y="7989"/>
                    </a:cubicBezTo>
                    <a:cubicBezTo>
                      <a:pt x="18479" y="7989"/>
                      <a:pt x="18482" y="7989"/>
                      <a:pt x="18486" y="7990"/>
                    </a:cubicBezTo>
                    <a:cubicBezTo>
                      <a:pt x="19072" y="8104"/>
                      <a:pt x="18958" y="11128"/>
                      <a:pt x="19431" y="11222"/>
                    </a:cubicBezTo>
                    <a:cubicBezTo>
                      <a:pt x="20257" y="11399"/>
                      <a:pt x="20876" y="11542"/>
                      <a:pt x="21198" y="11542"/>
                    </a:cubicBezTo>
                    <a:cubicBezTo>
                      <a:pt x="21288" y="11542"/>
                      <a:pt x="21355" y="11531"/>
                      <a:pt x="21397" y="11506"/>
                    </a:cubicBezTo>
                    <a:cubicBezTo>
                      <a:pt x="22304" y="10977"/>
                      <a:pt x="21813" y="4720"/>
                      <a:pt x="19979" y="2622"/>
                    </a:cubicBezTo>
                    <a:cubicBezTo>
                      <a:pt x="18757" y="1273"/>
                      <a:pt x="15589" y="1"/>
                      <a:pt x="12086" y="1"/>
                    </a:cubicBezTo>
                    <a:close/>
                  </a:path>
                </a:pathLst>
              </a:custGeom>
              <a:solidFill>
                <a:srgbClr val="E554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60"/>
              <p:cNvSpPr/>
              <p:nvPr/>
            </p:nvSpPr>
            <p:spPr>
              <a:xfrm>
                <a:off x="7221483" y="2804944"/>
                <a:ext cx="340713" cy="578883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7794" extrusionOk="0">
                    <a:moveTo>
                      <a:pt x="7995" y="0"/>
                    </a:moveTo>
                    <a:cubicBezTo>
                      <a:pt x="7527" y="0"/>
                      <a:pt x="6777" y="333"/>
                      <a:pt x="6333" y="828"/>
                    </a:cubicBezTo>
                    <a:cubicBezTo>
                      <a:pt x="6163" y="1017"/>
                      <a:pt x="6068" y="1262"/>
                      <a:pt x="5974" y="1546"/>
                    </a:cubicBezTo>
                    <a:cubicBezTo>
                      <a:pt x="5028" y="3379"/>
                      <a:pt x="1" y="13397"/>
                      <a:pt x="1097" y="15363"/>
                    </a:cubicBezTo>
                    <a:cubicBezTo>
                      <a:pt x="1930" y="16801"/>
                      <a:pt x="3201" y="17793"/>
                      <a:pt x="4533" y="17793"/>
                    </a:cubicBezTo>
                    <a:cubicBezTo>
                      <a:pt x="5196" y="17793"/>
                      <a:pt x="5875" y="17547"/>
                      <a:pt x="6522" y="16988"/>
                    </a:cubicBezTo>
                    <a:cubicBezTo>
                      <a:pt x="8109" y="15590"/>
                      <a:pt x="8034" y="8464"/>
                      <a:pt x="7939" y="5931"/>
                    </a:cubicBezTo>
                    <a:cubicBezTo>
                      <a:pt x="9243" y="5836"/>
                      <a:pt x="10056" y="5421"/>
                      <a:pt x="10094" y="4967"/>
                    </a:cubicBezTo>
                    <a:cubicBezTo>
                      <a:pt x="10112" y="4530"/>
                      <a:pt x="9303" y="4513"/>
                      <a:pt x="9183" y="4513"/>
                    </a:cubicBezTo>
                    <a:cubicBezTo>
                      <a:pt x="9173" y="4513"/>
                      <a:pt x="9168" y="4513"/>
                      <a:pt x="9168" y="4513"/>
                    </a:cubicBezTo>
                    <a:cubicBezTo>
                      <a:pt x="9168" y="4513"/>
                      <a:pt x="10472" y="4249"/>
                      <a:pt x="10396" y="3776"/>
                    </a:cubicBezTo>
                    <a:cubicBezTo>
                      <a:pt x="10378" y="3289"/>
                      <a:pt x="9309" y="3215"/>
                      <a:pt x="9213" y="3210"/>
                    </a:cubicBezTo>
                    <a:lnTo>
                      <a:pt x="9213" y="3210"/>
                    </a:lnTo>
                    <a:cubicBezTo>
                      <a:pt x="9221" y="3210"/>
                      <a:pt x="9237" y="3211"/>
                      <a:pt x="9258" y="3211"/>
                    </a:cubicBezTo>
                    <a:cubicBezTo>
                      <a:pt x="9439" y="3211"/>
                      <a:pt x="10036" y="3170"/>
                      <a:pt x="10132" y="2642"/>
                    </a:cubicBezTo>
                    <a:cubicBezTo>
                      <a:pt x="10222" y="2176"/>
                      <a:pt x="9608" y="2129"/>
                      <a:pt x="9276" y="2129"/>
                    </a:cubicBezTo>
                    <a:cubicBezTo>
                      <a:pt x="9190" y="2129"/>
                      <a:pt x="9123" y="2132"/>
                      <a:pt x="9092" y="2132"/>
                    </a:cubicBezTo>
                    <a:cubicBezTo>
                      <a:pt x="9206" y="2132"/>
                      <a:pt x="9962" y="2037"/>
                      <a:pt x="9867" y="1470"/>
                    </a:cubicBezTo>
                    <a:cubicBezTo>
                      <a:pt x="9826" y="1214"/>
                      <a:pt x="9345" y="1142"/>
                      <a:pt x="8816" y="1142"/>
                    </a:cubicBezTo>
                    <a:cubicBezTo>
                      <a:pt x="8134" y="1142"/>
                      <a:pt x="7372" y="1262"/>
                      <a:pt x="7372" y="1262"/>
                    </a:cubicBezTo>
                    <a:cubicBezTo>
                      <a:pt x="7372" y="1262"/>
                      <a:pt x="8487" y="809"/>
                      <a:pt x="8412" y="261"/>
                    </a:cubicBezTo>
                    <a:cubicBezTo>
                      <a:pt x="8387" y="80"/>
                      <a:pt x="8225" y="0"/>
                      <a:pt x="7995" y="0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60"/>
              <p:cNvSpPr/>
              <p:nvPr/>
            </p:nvSpPr>
            <p:spPr>
              <a:xfrm>
                <a:off x="7724507" y="2803773"/>
                <a:ext cx="326236" cy="583535"/>
              </a:xfrm>
              <a:custGeom>
                <a:avLst/>
                <a:gdLst/>
                <a:ahLst/>
                <a:cxnLst/>
                <a:rect l="l" t="t" r="r" b="b"/>
                <a:pathLst>
                  <a:path w="10028" h="17937" extrusionOk="0">
                    <a:moveTo>
                      <a:pt x="2042" y="1"/>
                    </a:moveTo>
                    <a:cubicBezTo>
                      <a:pt x="1627" y="1"/>
                      <a:pt x="1325" y="129"/>
                      <a:pt x="1361" y="391"/>
                    </a:cubicBezTo>
                    <a:cubicBezTo>
                      <a:pt x="1418" y="939"/>
                      <a:pt x="2608" y="1109"/>
                      <a:pt x="2608" y="1109"/>
                    </a:cubicBezTo>
                    <a:cubicBezTo>
                      <a:pt x="2608" y="1109"/>
                      <a:pt x="170" y="1298"/>
                      <a:pt x="227" y="1903"/>
                    </a:cubicBezTo>
                    <a:cubicBezTo>
                      <a:pt x="254" y="2304"/>
                      <a:pt x="640" y="2374"/>
                      <a:pt x="903" y="2374"/>
                    </a:cubicBezTo>
                    <a:cubicBezTo>
                      <a:pt x="1013" y="2374"/>
                      <a:pt x="1101" y="2362"/>
                      <a:pt x="1134" y="2357"/>
                    </a:cubicBezTo>
                    <a:lnTo>
                      <a:pt x="1134" y="2357"/>
                    </a:lnTo>
                    <a:cubicBezTo>
                      <a:pt x="1020" y="2376"/>
                      <a:pt x="0" y="2565"/>
                      <a:pt x="265" y="3113"/>
                    </a:cubicBezTo>
                    <a:cubicBezTo>
                      <a:pt x="416" y="3417"/>
                      <a:pt x="704" y="3487"/>
                      <a:pt x="938" y="3487"/>
                    </a:cubicBezTo>
                    <a:cubicBezTo>
                      <a:pt x="1116" y="3487"/>
                      <a:pt x="1263" y="3447"/>
                      <a:pt x="1297" y="3437"/>
                    </a:cubicBezTo>
                    <a:lnTo>
                      <a:pt x="1297" y="3437"/>
                    </a:lnTo>
                    <a:cubicBezTo>
                      <a:pt x="1199" y="3467"/>
                      <a:pt x="174" y="3798"/>
                      <a:pt x="246" y="4266"/>
                    </a:cubicBezTo>
                    <a:cubicBezTo>
                      <a:pt x="275" y="4642"/>
                      <a:pt x="1055" y="4686"/>
                      <a:pt x="1421" y="4686"/>
                    </a:cubicBezTo>
                    <a:cubicBezTo>
                      <a:pt x="1533" y="4686"/>
                      <a:pt x="1607" y="4682"/>
                      <a:pt x="1607" y="4682"/>
                    </a:cubicBezTo>
                    <a:lnTo>
                      <a:pt x="1607" y="4682"/>
                    </a:lnTo>
                    <a:cubicBezTo>
                      <a:pt x="1607" y="4682"/>
                      <a:pt x="699" y="4871"/>
                      <a:pt x="832" y="5343"/>
                    </a:cubicBezTo>
                    <a:cubicBezTo>
                      <a:pt x="942" y="5659"/>
                      <a:pt x="1431" y="5876"/>
                      <a:pt x="2192" y="5876"/>
                    </a:cubicBezTo>
                    <a:cubicBezTo>
                      <a:pt x="2477" y="5876"/>
                      <a:pt x="2801" y="5845"/>
                      <a:pt x="3157" y="5778"/>
                    </a:cubicBezTo>
                    <a:lnTo>
                      <a:pt x="3157" y="5778"/>
                    </a:lnTo>
                    <a:cubicBezTo>
                      <a:pt x="3081" y="8141"/>
                      <a:pt x="2967" y="15588"/>
                      <a:pt x="4574" y="17024"/>
                    </a:cubicBezTo>
                    <a:cubicBezTo>
                      <a:pt x="5275" y="17642"/>
                      <a:pt x="6190" y="17936"/>
                      <a:pt x="7068" y="17936"/>
                    </a:cubicBezTo>
                    <a:cubicBezTo>
                      <a:pt x="8606" y="17936"/>
                      <a:pt x="10028" y="17035"/>
                      <a:pt x="9980" y="15399"/>
                    </a:cubicBezTo>
                    <a:cubicBezTo>
                      <a:pt x="9753" y="7819"/>
                      <a:pt x="5614" y="2905"/>
                      <a:pt x="4215" y="1450"/>
                    </a:cubicBezTo>
                    <a:cubicBezTo>
                      <a:pt x="4045" y="1034"/>
                      <a:pt x="3818" y="656"/>
                      <a:pt x="3516" y="448"/>
                    </a:cubicBezTo>
                    <a:cubicBezTo>
                      <a:pt x="3082" y="152"/>
                      <a:pt x="2495" y="1"/>
                      <a:pt x="2042" y="1"/>
                    </a:cubicBezTo>
                    <a:close/>
                  </a:path>
                </a:pathLst>
              </a:custGeom>
              <a:solidFill>
                <a:srgbClr val="CB7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60"/>
              <p:cNvSpPr/>
              <p:nvPr/>
            </p:nvSpPr>
            <p:spPr>
              <a:xfrm>
                <a:off x="7263906" y="2854004"/>
                <a:ext cx="152545" cy="359744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11058" fill="none" extrusionOk="0">
                    <a:moveTo>
                      <a:pt x="4688" y="0"/>
                    </a:moveTo>
                    <a:cubicBezTo>
                      <a:pt x="3989" y="1380"/>
                      <a:pt x="984" y="7334"/>
                      <a:pt x="1" y="11057"/>
                    </a:cubicBezTo>
                  </a:path>
                </a:pathLst>
              </a:custGeom>
              <a:noFill/>
              <a:ln w="282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60"/>
              <p:cNvSpPr/>
              <p:nvPr/>
            </p:nvSpPr>
            <p:spPr>
              <a:xfrm>
                <a:off x="7861601" y="2850913"/>
                <a:ext cx="178994" cy="370838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11399" fill="none" extrusionOk="0">
                    <a:moveTo>
                      <a:pt x="5501" y="11398"/>
                    </a:moveTo>
                    <a:cubicBezTo>
                      <a:pt x="4594" y="5255"/>
                      <a:pt x="1230" y="1286"/>
                      <a:pt x="1" y="1"/>
                    </a:cubicBezTo>
                  </a:path>
                </a:pathLst>
              </a:custGeom>
              <a:noFill/>
              <a:ln w="2825" cap="rnd" cmpd="sng">
                <a:solidFill>
                  <a:srgbClr val="1F478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60"/>
              <p:cNvSpPr/>
              <p:nvPr/>
            </p:nvSpPr>
            <p:spPr>
              <a:xfrm>
                <a:off x="7338927" y="2522558"/>
                <a:ext cx="43073" cy="4307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24" extrusionOk="0">
                    <a:moveTo>
                      <a:pt x="662" y="0"/>
                    </a:moveTo>
                    <a:cubicBezTo>
                      <a:pt x="303" y="0"/>
                      <a:pt x="1" y="303"/>
                      <a:pt x="1" y="662"/>
                    </a:cubicBezTo>
                    <a:cubicBezTo>
                      <a:pt x="1" y="1040"/>
                      <a:pt x="303" y="1323"/>
                      <a:pt x="662" y="1323"/>
                    </a:cubicBezTo>
                    <a:cubicBezTo>
                      <a:pt x="1022" y="1323"/>
                      <a:pt x="1324" y="1040"/>
                      <a:pt x="1324" y="662"/>
                    </a:cubicBezTo>
                    <a:cubicBezTo>
                      <a:pt x="1324" y="303"/>
                      <a:pt x="1022" y="0"/>
                      <a:pt x="6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60"/>
              <p:cNvSpPr/>
              <p:nvPr/>
            </p:nvSpPr>
            <p:spPr>
              <a:xfrm>
                <a:off x="7861015" y="2476426"/>
                <a:ext cx="43073" cy="4307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24" extrusionOk="0">
                    <a:moveTo>
                      <a:pt x="662" y="1"/>
                    </a:moveTo>
                    <a:cubicBezTo>
                      <a:pt x="284" y="1"/>
                      <a:pt x="0" y="303"/>
                      <a:pt x="0" y="662"/>
                    </a:cubicBezTo>
                    <a:cubicBezTo>
                      <a:pt x="0" y="1040"/>
                      <a:pt x="284" y="1324"/>
                      <a:pt x="662" y="1324"/>
                    </a:cubicBezTo>
                    <a:cubicBezTo>
                      <a:pt x="1021" y="1324"/>
                      <a:pt x="1323" y="1040"/>
                      <a:pt x="1323" y="662"/>
                    </a:cubicBezTo>
                    <a:cubicBezTo>
                      <a:pt x="1323" y="303"/>
                      <a:pt x="1021" y="1"/>
                      <a:pt x="66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2056" name="Google Shape;2056;p60"/>
          <p:cNvGraphicFramePr/>
          <p:nvPr/>
        </p:nvGraphicFramePr>
        <p:xfrm>
          <a:off x="2399675" y="445500"/>
          <a:ext cx="5523700" cy="4828150"/>
        </p:xfrm>
        <a:graphic>
          <a:graphicData uri="http://schemas.openxmlformats.org/drawingml/2006/table">
            <a:tbl>
              <a:tblPr>
                <a:noFill/>
                <a:tableStyleId>{7737ED18-AE1E-40B9-A272-F41EC8923B72}</a:tableStyleId>
              </a:tblPr>
              <a:tblGrid>
                <a:gridCol w="129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7250">
                <a:tc rowSpan="5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EFFECTIVENESS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HIGH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MEDIUM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LOW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HIGH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 i="1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Kicking Kids out of School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MEDIUM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Stinger Sadness support Squad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 i="1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 i="1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Extra Homework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100">
                          <a:latin typeface="Wellfleet"/>
                          <a:ea typeface="Wellfleet"/>
                          <a:cs typeface="Wellfleet"/>
                          <a:sym typeface="Wellfleet"/>
                        </a:rPr>
                        <a:t> </a:t>
                      </a:r>
                      <a:endParaRPr sz="1100">
                        <a:latin typeface="Wellfleet"/>
                        <a:ea typeface="Wellfleet"/>
                        <a:cs typeface="Wellfleet"/>
                        <a:sym typeface="Wellfleet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057" name="Google Shape;2057;p60"/>
          <p:cNvCxnSpPr/>
          <p:nvPr/>
        </p:nvCxnSpPr>
        <p:spPr>
          <a:xfrm>
            <a:off x="2537550" y="1703500"/>
            <a:ext cx="5322600" cy="4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8" name="Google Shape;2058;p60"/>
          <p:cNvCxnSpPr/>
          <p:nvPr/>
        </p:nvCxnSpPr>
        <p:spPr>
          <a:xfrm flipH="1">
            <a:off x="3718150" y="823825"/>
            <a:ext cx="31500" cy="426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9" name="Google Shape;2059;p60"/>
          <p:cNvCxnSpPr/>
          <p:nvPr/>
        </p:nvCxnSpPr>
        <p:spPr>
          <a:xfrm flipH="1">
            <a:off x="4751100" y="802750"/>
            <a:ext cx="42000" cy="436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0" name="Google Shape;2060;p60"/>
          <p:cNvCxnSpPr/>
          <p:nvPr/>
        </p:nvCxnSpPr>
        <p:spPr>
          <a:xfrm flipH="1">
            <a:off x="5665500" y="802750"/>
            <a:ext cx="42000" cy="436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1" name="Google Shape;2061;p60"/>
          <p:cNvCxnSpPr/>
          <p:nvPr/>
        </p:nvCxnSpPr>
        <p:spPr>
          <a:xfrm flipH="1">
            <a:off x="6808500" y="802750"/>
            <a:ext cx="42000" cy="436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2" name="Google Shape;2062;p60"/>
          <p:cNvCxnSpPr/>
          <p:nvPr/>
        </p:nvCxnSpPr>
        <p:spPr>
          <a:xfrm>
            <a:off x="2537550" y="2770300"/>
            <a:ext cx="5322600" cy="4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3" name="Google Shape;2063;p60"/>
          <p:cNvCxnSpPr/>
          <p:nvPr/>
        </p:nvCxnSpPr>
        <p:spPr>
          <a:xfrm>
            <a:off x="2537550" y="4141900"/>
            <a:ext cx="5322600" cy="4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64" name="Google Shape;2064;p60"/>
          <p:cNvSpPr txBox="1"/>
          <p:nvPr/>
        </p:nvSpPr>
        <p:spPr>
          <a:xfrm>
            <a:off x="3865600" y="4396875"/>
            <a:ext cx="774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Wellfleet"/>
                <a:ea typeface="Wellfleet"/>
                <a:cs typeface="Wellfleet"/>
                <a:sym typeface="Wellfleet"/>
              </a:rPr>
              <a:t>LOW</a:t>
            </a:r>
            <a:endParaRPr sz="1100">
              <a:latin typeface="Wellfleet"/>
              <a:ea typeface="Wellfleet"/>
              <a:cs typeface="Wellfleet"/>
              <a:sym typeface="Wellfleet"/>
            </a:endParaRPr>
          </a:p>
        </p:txBody>
      </p:sp>
      <p:sp>
        <p:nvSpPr>
          <p:cNvPr id="2065" name="Google Shape;2065;p60"/>
          <p:cNvSpPr txBox="1"/>
          <p:nvPr/>
        </p:nvSpPr>
        <p:spPr>
          <a:xfrm>
            <a:off x="3582025" y="469825"/>
            <a:ext cx="3418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Wellfleet"/>
                <a:ea typeface="Wellfleet"/>
                <a:cs typeface="Wellfleet"/>
                <a:sym typeface="Wellfleet"/>
              </a:rPr>
              <a:t>FEASIBILITY</a:t>
            </a:r>
            <a:endParaRPr sz="1100">
              <a:latin typeface="Wellfleet"/>
              <a:ea typeface="Wellfleet"/>
              <a:cs typeface="Wellfleet"/>
              <a:sym typeface="Wellfleet"/>
            </a:endParaRPr>
          </a:p>
        </p:txBody>
      </p:sp>
      <p:sp>
        <p:nvSpPr>
          <p:cNvPr id="2066" name="Google Shape;2066;p60"/>
          <p:cNvSpPr txBox="1">
            <a:spLocks noGrp="1"/>
          </p:cNvSpPr>
          <p:nvPr>
            <p:ph type="title"/>
          </p:nvPr>
        </p:nvSpPr>
        <p:spPr>
          <a:xfrm>
            <a:off x="402950" y="-126250"/>
            <a:ext cx="6714000" cy="15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SELECT THE BEST SOLUTION</a:t>
            </a:r>
            <a:endParaRPr sz="2900"/>
          </a:p>
        </p:txBody>
      </p:sp>
      <p:sp>
        <p:nvSpPr>
          <p:cNvPr id="2067" name="Google Shape;2067;p60"/>
          <p:cNvSpPr txBox="1">
            <a:spLocks noGrp="1"/>
          </p:cNvSpPr>
          <p:nvPr>
            <p:ph type="title" idx="2"/>
          </p:nvPr>
        </p:nvSpPr>
        <p:spPr>
          <a:xfrm>
            <a:off x="515863" y="1202750"/>
            <a:ext cx="1459200" cy="129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500"/>
              <a:t>06</a:t>
            </a:r>
            <a:endParaRPr sz="7500"/>
          </a:p>
        </p:txBody>
      </p:sp>
      <p:sp>
        <p:nvSpPr>
          <p:cNvPr id="2068" name="Google Shape;2068;p60"/>
          <p:cNvSpPr txBox="1">
            <a:spLocks noGrp="1"/>
          </p:cNvSpPr>
          <p:nvPr>
            <p:ph type="subTitle" idx="1"/>
          </p:nvPr>
        </p:nvSpPr>
        <p:spPr>
          <a:xfrm>
            <a:off x="568713" y="1013025"/>
            <a:ext cx="7596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STEP</a:t>
            </a:r>
            <a:r>
              <a:rPr lang="en"/>
              <a:t>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actical Life Subject for Middle School - 6th Grade: Bullying Prevention by Slidesgo">
  <a:themeElements>
    <a:clrScheme name="Simple Light">
      <a:dk1>
        <a:srgbClr val="1F4788"/>
      </a:dk1>
      <a:lt1>
        <a:srgbClr val="F9E5DF"/>
      </a:lt1>
      <a:dk2>
        <a:srgbClr val="421D19"/>
      </a:dk2>
      <a:lt2>
        <a:srgbClr val="EF9985"/>
      </a:lt2>
      <a:accent1>
        <a:srgbClr val="E55436"/>
      </a:accent1>
      <a:accent2>
        <a:srgbClr val="029C9A"/>
      </a:accent2>
      <a:accent3>
        <a:srgbClr val="F4A92B"/>
      </a:accent3>
      <a:accent4>
        <a:srgbClr val="21A5D1"/>
      </a:accent4>
      <a:accent5>
        <a:srgbClr val="F4B389"/>
      </a:accent5>
      <a:accent6>
        <a:srgbClr val="FFFFFF"/>
      </a:accent6>
      <a:hlink>
        <a:srgbClr val="21A5D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On-screen Show (16:9)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Londrina Solid</vt:lpstr>
      <vt:lpstr>Courier New</vt:lpstr>
      <vt:lpstr>Arial</vt:lpstr>
      <vt:lpstr>Wellfleet</vt:lpstr>
      <vt:lpstr>Bebas Neue</vt:lpstr>
      <vt:lpstr>Simple Light</vt:lpstr>
      <vt:lpstr>Practical Life Subject for Middle School - 6th Grade: Bullying Prevention by Slidesgo</vt:lpstr>
      <vt:lpstr>BULLYING IN PUBLIC SCHOOL 84 (STEINWAY)</vt:lpstr>
      <vt:lpstr>DEFINE THE PROBLEM </vt:lpstr>
      <vt:lpstr>DEFINE THE PROBLEM</vt:lpstr>
      <vt:lpstr>02</vt:lpstr>
      <vt:lpstr>IDENTIFY THE CAUSES </vt:lpstr>
      <vt:lpstr>EVALUATE AN EXISTING POLICY</vt:lpstr>
      <vt:lpstr>DEVELOP SOLUTIONS</vt:lpstr>
      <vt:lpstr>06</vt:lpstr>
      <vt:lpstr>SELECT THE BEST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IN PUBLIC SCHOOL 84 (STEINWAY)</dc:title>
  <cp:lastModifiedBy>Joseph Montecalvo</cp:lastModifiedBy>
  <cp:revision>1</cp:revision>
  <dcterms:modified xsi:type="dcterms:W3CDTF">2022-04-01T23:53:35Z</dcterms:modified>
</cp:coreProperties>
</file>