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6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5143500" type="screen16x9"/>
  <p:notesSz cx="6858000" cy="9144000"/>
  <p:embeddedFontLst>
    <p:embeddedFont>
      <p:font typeface="Bebas Neue" panose="020B0606020202050201" pitchFamily="34" charset="0"/>
      <p:regular r:id="rId11"/>
    </p:embeddedFont>
    <p:embeddedFont>
      <p:font typeface="Didact Gothic" panose="00000500000000000000" pitchFamily="2" charset="0"/>
      <p:regular r:id="rId12"/>
    </p:embeddedFont>
    <p:embeddedFont>
      <p:font typeface="Secular One" panose="00000500000000000000" pitchFamily="2" charset="-79"/>
      <p:regular r:id="rId13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oe Montecalvo" initials="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38" d="100"/>
          <a:sy n="138" d="100"/>
        </p:scale>
        <p:origin x="-144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3.fntdata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2.fntdata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1.fntdata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g110a993df5c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Google Shape;112;g110a993df5c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g1107ee2aecd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9" name="Google Shape;129;g1107ee2aecd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g1107ee2aecd_0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1" name="Google Shape;161;g1107ee2aecd_0_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g11d5bfd37b2_0_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2" name="Google Shape;172;g11d5bfd37b2_0_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g11d5bfd37b2_0_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3" name="Google Shape;183;g11d5bfd37b2_0_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g11d5bfd37b2_0_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4" name="Google Shape;194;g11d5bfd37b2_0_2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g11d5bfd37b2_0_3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5" name="Google Shape;205;g11d5bfd37b2_0_3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Google Shape;215;g11d5bfd37b2_0_4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6" name="Google Shape;216;g11d5bfd37b2_0_4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laticon.com/" TargetMode="External"/><Relationship Id="rId2" Type="http://schemas.openxmlformats.org/officeDocument/2006/relationships/hyperlink" Target="https://slidesgo.com/" TargetMode="External"/><Relationship Id="rId1" Type="http://schemas.openxmlformats.org/officeDocument/2006/relationships/slideMaster" Target="../slideMasters/slideMaster1.xml"/><Relationship Id="rId4" Type="http://schemas.openxmlformats.org/officeDocument/2006/relationships/hyperlink" Target="https://www.freepik.com/" TargetMode="Externa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 txBox="1">
            <a:spLocks noGrp="1"/>
          </p:cNvSpPr>
          <p:nvPr>
            <p:ph type="ctrTitle"/>
          </p:nvPr>
        </p:nvSpPr>
        <p:spPr>
          <a:xfrm>
            <a:off x="716625" y="874400"/>
            <a:ext cx="4967400" cy="2556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900"/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ubTitle" idx="1"/>
          </p:nvPr>
        </p:nvSpPr>
        <p:spPr>
          <a:xfrm>
            <a:off x="716618" y="3500275"/>
            <a:ext cx="4359000" cy="4095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11"/>
          <p:cNvSpPr txBox="1">
            <a:spLocks noGrp="1"/>
          </p:cNvSpPr>
          <p:nvPr>
            <p:ph type="title" hasCustomPrompt="1"/>
          </p:nvPr>
        </p:nvSpPr>
        <p:spPr>
          <a:xfrm>
            <a:off x="1284000" y="1590997"/>
            <a:ext cx="6576000" cy="1511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11200"/>
            </a:lvl1pPr>
            <a:lvl2pPr lvl="1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2pPr>
            <a:lvl3pPr lvl="2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3pPr>
            <a:lvl4pPr lvl="3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4pPr>
            <a:lvl5pPr lvl="4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5pPr>
            <a:lvl6pPr lvl="5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6pPr>
            <a:lvl7pPr lvl="6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7pPr>
            <a:lvl8pPr lvl="7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8pPr>
            <a:lvl9pPr lvl="8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9pPr>
          </a:lstStyle>
          <a:p>
            <a:r>
              <a:t>xx%</a:t>
            </a:r>
          </a:p>
        </p:txBody>
      </p:sp>
      <p:sp>
        <p:nvSpPr>
          <p:cNvPr id="38" name="Google Shape;38;p11"/>
          <p:cNvSpPr txBox="1">
            <a:spLocks noGrp="1"/>
          </p:cNvSpPr>
          <p:nvPr>
            <p:ph type="subTitle" idx="1"/>
          </p:nvPr>
        </p:nvSpPr>
        <p:spPr>
          <a:xfrm>
            <a:off x="1284000" y="3309488"/>
            <a:ext cx="6576000" cy="41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8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solidFill>
          <a:srgbClr val="FFFFFF"/>
        </a:solidFill>
        <a:effectLst/>
      </p:bgPr>
    </p:bg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 of contents">
  <p:cSld name="BLANK_1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3"/>
          <p:cNvSpPr txBox="1">
            <a:spLocks noGrp="1"/>
          </p:cNvSpPr>
          <p:nvPr>
            <p:ph type="title"/>
          </p:nvPr>
        </p:nvSpPr>
        <p:spPr>
          <a:xfrm>
            <a:off x="720000" y="1742775"/>
            <a:ext cx="2336400" cy="527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42" name="Google Shape;42;p13"/>
          <p:cNvSpPr txBox="1">
            <a:spLocks noGrp="1"/>
          </p:cNvSpPr>
          <p:nvPr>
            <p:ph type="title" idx="2" hasCustomPrompt="1"/>
          </p:nvPr>
        </p:nvSpPr>
        <p:spPr>
          <a:xfrm>
            <a:off x="1513600" y="1149600"/>
            <a:ext cx="749100" cy="5934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r>
              <a:t>xx%</a:t>
            </a:r>
          </a:p>
        </p:txBody>
      </p:sp>
      <p:sp>
        <p:nvSpPr>
          <p:cNvPr id="43" name="Google Shape;43;p13"/>
          <p:cNvSpPr txBox="1">
            <a:spLocks noGrp="1"/>
          </p:cNvSpPr>
          <p:nvPr>
            <p:ph type="subTitle" idx="1"/>
          </p:nvPr>
        </p:nvSpPr>
        <p:spPr>
          <a:xfrm>
            <a:off x="720000" y="2217990"/>
            <a:ext cx="2336400" cy="48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13"/>
          <p:cNvSpPr txBox="1">
            <a:spLocks noGrp="1"/>
          </p:cNvSpPr>
          <p:nvPr>
            <p:ph type="title" idx="3"/>
          </p:nvPr>
        </p:nvSpPr>
        <p:spPr>
          <a:xfrm>
            <a:off x="3403800" y="1742775"/>
            <a:ext cx="2336400" cy="527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45" name="Google Shape;45;p13"/>
          <p:cNvSpPr txBox="1">
            <a:spLocks noGrp="1"/>
          </p:cNvSpPr>
          <p:nvPr>
            <p:ph type="title" idx="4" hasCustomPrompt="1"/>
          </p:nvPr>
        </p:nvSpPr>
        <p:spPr>
          <a:xfrm>
            <a:off x="4197463" y="1149600"/>
            <a:ext cx="749100" cy="5934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r>
              <a:t>xx%</a:t>
            </a:r>
          </a:p>
        </p:txBody>
      </p:sp>
      <p:sp>
        <p:nvSpPr>
          <p:cNvPr id="46" name="Google Shape;46;p13"/>
          <p:cNvSpPr txBox="1">
            <a:spLocks noGrp="1"/>
          </p:cNvSpPr>
          <p:nvPr>
            <p:ph type="subTitle" idx="5"/>
          </p:nvPr>
        </p:nvSpPr>
        <p:spPr>
          <a:xfrm>
            <a:off x="3403800" y="2217990"/>
            <a:ext cx="2336400" cy="48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13"/>
          <p:cNvSpPr txBox="1">
            <a:spLocks noGrp="1"/>
          </p:cNvSpPr>
          <p:nvPr>
            <p:ph type="title" idx="6"/>
          </p:nvPr>
        </p:nvSpPr>
        <p:spPr>
          <a:xfrm>
            <a:off x="6087600" y="1742775"/>
            <a:ext cx="2336400" cy="527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48" name="Google Shape;48;p13"/>
          <p:cNvSpPr txBox="1">
            <a:spLocks noGrp="1"/>
          </p:cNvSpPr>
          <p:nvPr>
            <p:ph type="title" idx="7" hasCustomPrompt="1"/>
          </p:nvPr>
        </p:nvSpPr>
        <p:spPr>
          <a:xfrm>
            <a:off x="6881263" y="1149600"/>
            <a:ext cx="749100" cy="5934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r>
              <a:t>xx%</a:t>
            </a:r>
          </a:p>
        </p:txBody>
      </p:sp>
      <p:sp>
        <p:nvSpPr>
          <p:cNvPr id="49" name="Google Shape;49;p13"/>
          <p:cNvSpPr txBox="1">
            <a:spLocks noGrp="1"/>
          </p:cNvSpPr>
          <p:nvPr>
            <p:ph type="subTitle" idx="8"/>
          </p:nvPr>
        </p:nvSpPr>
        <p:spPr>
          <a:xfrm>
            <a:off x="6087600" y="2217990"/>
            <a:ext cx="2336400" cy="48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13"/>
          <p:cNvSpPr txBox="1">
            <a:spLocks noGrp="1"/>
          </p:cNvSpPr>
          <p:nvPr>
            <p:ph type="title" idx="9"/>
          </p:nvPr>
        </p:nvSpPr>
        <p:spPr>
          <a:xfrm>
            <a:off x="720000" y="3532175"/>
            <a:ext cx="2336400" cy="527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51" name="Google Shape;51;p13"/>
          <p:cNvSpPr txBox="1">
            <a:spLocks noGrp="1"/>
          </p:cNvSpPr>
          <p:nvPr>
            <p:ph type="title" idx="13" hasCustomPrompt="1"/>
          </p:nvPr>
        </p:nvSpPr>
        <p:spPr>
          <a:xfrm>
            <a:off x="1513650" y="2939000"/>
            <a:ext cx="749100" cy="5934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r>
              <a:t>xx%</a:t>
            </a:r>
          </a:p>
        </p:txBody>
      </p:sp>
      <p:sp>
        <p:nvSpPr>
          <p:cNvPr id="52" name="Google Shape;52;p13"/>
          <p:cNvSpPr txBox="1">
            <a:spLocks noGrp="1"/>
          </p:cNvSpPr>
          <p:nvPr>
            <p:ph type="subTitle" idx="14"/>
          </p:nvPr>
        </p:nvSpPr>
        <p:spPr>
          <a:xfrm>
            <a:off x="720000" y="4007390"/>
            <a:ext cx="2336400" cy="48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13"/>
          <p:cNvSpPr txBox="1">
            <a:spLocks noGrp="1"/>
          </p:cNvSpPr>
          <p:nvPr>
            <p:ph type="title" idx="15"/>
          </p:nvPr>
        </p:nvSpPr>
        <p:spPr>
          <a:xfrm>
            <a:off x="3403800" y="3532175"/>
            <a:ext cx="2336400" cy="527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54" name="Google Shape;54;p13"/>
          <p:cNvSpPr txBox="1">
            <a:spLocks noGrp="1"/>
          </p:cNvSpPr>
          <p:nvPr>
            <p:ph type="title" idx="16" hasCustomPrompt="1"/>
          </p:nvPr>
        </p:nvSpPr>
        <p:spPr>
          <a:xfrm>
            <a:off x="4197463" y="2939000"/>
            <a:ext cx="749100" cy="5934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r>
              <a:t>xx%</a:t>
            </a:r>
          </a:p>
        </p:txBody>
      </p:sp>
      <p:sp>
        <p:nvSpPr>
          <p:cNvPr id="55" name="Google Shape;55;p13"/>
          <p:cNvSpPr txBox="1">
            <a:spLocks noGrp="1"/>
          </p:cNvSpPr>
          <p:nvPr>
            <p:ph type="subTitle" idx="17"/>
          </p:nvPr>
        </p:nvSpPr>
        <p:spPr>
          <a:xfrm>
            <a:off x="3403800" y="4007390"/>
            <a:ext cx="2336400" cy="48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3"/>
          <p:cNvSpPr txBox="1">
            <a:spLocks noGrp="1"/>
          </p:cNvSpPr>
          <p:nvPr>
            <p:ph type="title" idx="18"/>
          </p:nvPr>
        </p:nvSpPr>
        <p:spPr>
          <a:xfrm>
            <a:off x="6087600" y="3532175"/>
            <a:ext cx="2336400" cy="527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57" name="Google Shape;57;p13"/>
          <p:cNvSpPr txBox="1">
            <a:spLocks noGrp="1"/>
          </p:cNvSpPr>
          <p:nvPr>
            <p:ph type="title" idx="19" hasCustomPrompt="1"/>
          </p:nvPr>
        </p:nvSpPr>
        <p:spPr>
          <a:xfrm>
            <a:off x="6881263" y="2939000"/>
            <a:ext cx="749100" cy="5934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r>
              <a:t>xx%</a:t>
            </a:r>
          </a:p>
        </p:txBody>
      </p:sp>
      <p:sp>
        <p:nvSpPr>
          <p:cNvPr id="58" name="Google Shape;58;p13"/>
          <p:cNvSpPr txBox="1">
            <a:spLocks noGrp="1"/>
          </p:cNvSpPr>
          <p:nvPr>
            <p:ph type="subTitle" idx="20"/>
          </p:nvPr>
        </p:nvSpPr>
        <p:spPr>
          <a:xfrm>
            <a:off x="6087600" y="4007390"/>
            <a:ext cx="2336400" cy="48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3"/>
          <p:cNvSpPr txBox="1">
            <a:spLocks noGrp="1"/>
          </p:cNvSpPr>
          <p:nvPr>
            <p:ph type="title" idx="21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">
  <p:cSld name="CUSTOM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4"/>
          <p:cNvSpPr txBox="1">
            <a:spLocks noGrp="1"/>
          </p:cNvSpPr>
          <p:nvPr>
            <p:ph type="subTitle" idx="1"/>
          </p:nvPr>
        </p:nvSpPr>
        <p:spPr>
          <a:xfrm>
            <a:off x="715100" y="2963763"/>
            <a:ext cx="2907600" cy="89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2" name="Google Shape;62;p14"/>
          <p:cNvSpPr txBox="1">
            <a:spLocks noGrp="1"/>
          </p:cNvSpPr>
          <p:nvPr>
            <p:ph type="title"/>
          </p:nvPr>
        </p:nvSpPr>
        <p:spPr>
          <a:xfrm>
            <a:off x="715100" y="1282138"/>
            <a:ext cx="4108500" cy="1637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 1">
  <p:cSld name="CUSTOM_1"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5"/>
          <p:cNvSpPr txBox="1">
            <a:spLocks noGrp="1"/>
          </p:cNvSpPr>
          <p:nvPr>
            <p:ph type="subTitle" idx="1"/>
          </p:nvPr>
        </p:nvSpPr>
        <p:spPr>
          <a:xfrm>
            <a:off x="715100" y="2686850"/>
            <a:ext cx="3245100" cy="90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15"/>
          <p:cNvSpPr txBox="1">
            <a:spLocks noGrp="1"/>
          </p:cNvSpPr>
          <p:nvPr>
            <p:ph type="title"/>
          </p:nvPr>
        </p:nvSpPr>
        <p:spPr>
          <a:xfrm>
            <a:off x="720000" y="1555450"/>
            <a:ext cx="3655200" cy="1014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hree columns">
  <p:cSld name="BLANK_1_1_1_2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6"/>
          <p:cNvSpPr txBox="1">
            <a:spLocks noGrp="1"/>
          </p:cNvSpPr>
          <p:nvPr>
            <p:ph type="title"/>
          </p:nvPr>
        </p:nvSpPr>
        <p:spPr>
          <a:xfrm>
            <a:off x="720000" y="2628457"/>
            <a:ext cx="2336400" cy="527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>
            <a:endParaRPr/>
          </a:p>
        </p:txBody>
      </p:sp>
      <p:sp>
        <p:nvSpPr>
          <p:cNvPr id="68" name="Google Shape;68;p16"/>
          <p:cNvSpPr txBox="1">
            <a:spLocks noGrp="1"/>
          </p:cNvSpPr>
          <p:nvPr>
            <p:ph type="subTitle" idx="1"/>
          </p:nvPr>
        </p:nvSpPr>
        <p:spPr>
          <a:xfrm>
            <a:off x="720000" y="3096570"/>
            <a:ext cx="2336400" cy="739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16"/>
          <p:cNvSpPr txBox="1">
            <a:spLocks noGrp="1"/>
          </p:cNvSpPr>
          <p:nvPr>
            <p:ph type="title" idx="2"/>
          </p:nvPr>
        </p:nvSpPr>
        <p:spPr>
          <a:xfrm>
            <a:off x="3403800" y="2628463"/>
            <a:ext cx="2336400" cy="527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>
            <a:endParaRPr/>
          </a:p>
        </p:txBody>
      </p:sp>
      <p:sp>
        <p:nvSpPr>
          <p:cNvPr id="70" name="Google Shape;70;p16"/>
          <p:cNvSpPr txBox="1">
            <a:spLocks noGrp="1"/>
          </p:cNvSpPr>
          <p:nvPr>
            <p:ph type="subTitle" idx="3"/>
          </p:nvPr>
        </p:nvSpPr>
        <p:spPr>
          <a:xfrm>
            <a:off x="3403800" y="3096575"/>
            <a:ext cx="2336400" cy="739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6"/>
          <p:cNvSpPr txBox="1">
            <a:spLocks noGrp="1"/>
          </p:cNvSpPr>
          <p:nvPr>
            <p:ph type="title" idx="4"/>
          </p:nvPr>
        </p:nvSpPr>
        <p:spPr>
          <a:xfrm>
            <a:off x="6087600" y="2628463"/>
            <a:ext cx="2336400" cy="527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>
            <a:endParaRPr/>
          </a:p>
        </p:txBody>
      </p:sp>
      <p:sp>
        <p:nvSpPr>
          <p:cNvPr id="72" name="Google Shape;72;p16"/>
          <p:cNvSpPr txBox="1">
            <a:spLocks noGrp="1"/>
          </p:cNvSpPr>
          <p:nvPr>
            <p:ph type="subTitle" idx="5"/>
          </p:nvPr>
        </p:nvSpPr>
        <p:spPr>
          <a:xfrm>
            <a:off x="6087600" y="3096575"/>
            <a:ext cx="2336400" cy="739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6"/>
          <p:cNvSpPr txBox="1">
            <a:spLocks noGrp="1"/>
          </p:cNvSpPr>
          <p:nvPr>
            <p:ph type="title" idx="6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four columns">
  <p:cSld name="BLANK_1_1_1_1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7"/>
          <p:cNvSpPr txBox="1">
            <a:spLocks noGrp="1"/>
          </p:cNvSpPr>
          <p:nvPr>
            <p:ph type="title"/>
          </p:nvPr>
        </p:nvSpPr>
        <p:spPr>
          <a:xfrm>
            <a:off x="1195863" y="1987650"/>
            <a:ext cx="2867100" cy="527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>
            <a:endParaRPr/>
          </a:p>
        </p:txBody>
      </p:sp>
      <p:sp>
        <p:nvSpPr>
          <p:cNvPr id="76" name="Google Shape;76;p17"/>
          <p:cNvSpPr txBox="1">
            <a:spLocks noGrp="1"/>
          </p:cNvSpPr>
          <p:nvPr>
            <p:ph type="subTitle" idx="1"/>
          </p:nvPr>
        </p:nvSpPr>
        <p:spPr>
          <a:xfrm>
            <a:off x="1195863" y="2362950"/>
            <a:ext cx="2867100" cy="48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7"/>
          <p:cNvSpPr txBox="1">
            <a:spLocks noGrp="1"/>
          </p:cNvSpPr>
          <p:nvPr>
            <p:ph type="title" idx="2"/>
          </p:nvPr>
        </p:nvSpPr>
        <p:spPr>
          <a:xfrm>
            <a:off x="5081043" y="1987650"/>
            <a:ext cx="2867100" cy="527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>
            <a:endParaRPr/>
          </a:p>
        </p:txBody>
      </p:sp>
      <p:sp>
        <p:nvSpPr>
          <p:cNvPr id="78" name="Google Shape;78;p17"/>
          <p:cNvSpPr txBox="1">
            <a:spLocks noGrp="1"/>
          </p:cNvSpPr>
          <p:nvPr>
            <p:ph type="subTitle" idx="3"/>
          </p:nvPr>
        </p:nvSpPr>
        <p:spPr>
          <a:xfrm>
            <a:off x="5081043" y="2362950"/>
            <a:ext cx="2867100" cy="48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7"/>
          <p:cNvSpPr txBox="1">
            <a:spLocks noGrp="1"/>
          </p:cNvSpPr>
          <p:nvPr>
            <p:ph type="title" idx="4"/>
          </p:nvPr>
        </p:nvSpPr>
        <p:spPr>
          <a:xfrm>
            <a:off x="1203075" y="3748400"/>
            <a:ext cx="2867100" cy="527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>
            <a:endParaRPr/>
          </a:p>
        </p:txBody>
      </p:sp>
      <p:sp>
        <p:nvSpPr>
          <p:cNvPr id="80" name="Google Shape;80;p17"/>
          <p:cNvSpPr txBox="1">
            <a:spLocks noGrp="1"/>
          </p:cNvSpPr>
          <p:nvPr>
            <p:ph type="subTitle" idx="5"/>
          </p:nvPr>
        </p:nvSpPr>
        <p:spPr>
          <a:xfrm>
            <a:off x="1203075" y="4123700"/>
            <a:ext cx="2867100" cy="48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1" name="Google Shape;81;p17"/>
          <p:cNvSpPr txBox="1">
            <a:spLocks noGrp="1"/>
          </p:cNvSpPr>
          <p:nvPr>
            <p:ph type="title" idx="6"/>
          </p:nvPr>
        </p:nvSpPr>
        <p:spPr>
          <a:xfrm>
            <a:off x="5088255" y="3748400"/>
            <a:ext cx="2867100" cy="527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>
            <a:endParaRPr/>
          </a:p>
        </p:txBody>
      </p:sp>
      <p:sp>
        <p:nvSpPr>
          <p:cNvPr id="82" name="Google Shape;82;p17"/>
          <p:cNvSpPr txBox="1">
            <a:spLocks noGrp="1"/>
          </p:cNvSpPr>
          <p:nvPr>
            <p:ph type="subTitle" idx="7"/>
          </p:nvPr>
        </p:nvSpPr>
        <p:spPr>
          <a:xfrm>
            <a:off x="5088255" y="4123700"/>
            <a:ext cx="2867100" cy="48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7"/>
          <p:cNvSpPr txBox="1">
            <a:spLocks noGrp="1"/>
          </p:cNvSpPr>
          <p:nvPr>
            <p:ph type="title" idx="8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six columns">
  <p:cSld name="BLANK_1_1_1_1_1"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8"/>
          <p:cNvSpPr txBox="1">
            <a:spLocks noGrp="1"/>
          </p:cNvSpPr>
          <p:nvPr>
            <p:ph type="title"/>
          </p:nvPr>
        </p:nvSpPr>
        <p:spPr>
          <a:xfrm>
            <a:off x="899153" y="1911450"/>
            <a:ext cx="1952100" cy="527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>
            <a:endParaRPr/>
          </a:p>
        </p:txBody>
      </p:sp>
      <p:sp>
        <p:nvSpPr>
          <p:cNvPr id="86" name="Google Shape;86;p18"/>
          <p:cNvSpPr txBox="1">
            <a:spLocks noGrp="1"/>
          </p:cNvSpPr>
          <p:nvPr>
            <p:ph type="subTitle" idx="1"/>
          </p:nvPr>
        </p:nvSpPr>
        <p:spPr>
          <a:xfrm>
            <a:off x="899153" y="2331259"/>
            <a:ext cx="1952100" cy="48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7" name="Google Shape;87;p18"/>
          <p:cNvSpPr txBox="1">
            <a:spLocks noGrp="1"/>
          </p:cNvSpPr>
          <p:nvPr>
            <p:ph type="title" idx="2"/>
          </p:nvPr>
        </p:nvSpPr>
        <p:spPr>
          <a:xfrm>
            <a:off x="3600448" y="1911450"/>
            <a:ext cx="1947900" cy="527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>
            <a:endParaRPr/>
          </a:p>
        </p:txBody>
      </p:sp>
      <p:sp>
        <p:nvSpPr>
          <p:cNvPr id="88" name="Google Shape;88;p18"/>
          <p:cNvSpPr txBox="1">
            <a:spLocks noGrp="1"/>
          </p:cNvSpPr>
          <p:nvPr>
            <p:ph type="subTitle" idx="3"/>
          </p:nvPr>
        </p:nvSpPr>
        <p:spPr>
          <a:xfrm>
            <a:off x="3600448" y="2331259"/>
            <a:ext cx="1947900" cy="48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9" name="Google Shape;89;p18"/>
          <p:cNvSpPr txBox="1">
            <a:spLocks noGrp="1"/>
          </p:cNvSpPr>
          <p:nvPr>
            <p:ph type="title" idx="4"/>
          </p:nvPr>
        </p:nvSpPr>
        <p:spPr>
          <a:xfrm>
            <a:off x="899153" y="3703893"/>
            <a:ext cx="1952100" cy="527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>
            <a:endParaRPr/>
          </a:p>
        </p:txBody>
      </p:sp>
      <p:sp>
        <p:nvSpPr>
          <p:cNvPr id="90" name="Google Shape;90;p18"/>
          <p:cNvSpPr txBox="1">
            <a:spLocks noGrp="1"/>
          </p:cNvSpPr>
          <p:nvPr>
            <p:ph type="subTitle" idx="5"/>
          </p:nvPr>
        </p:nvSpPr>
        <p:spPr>
          <a:xfrm>
            <a:off x="899153" y="4123702"/>
            <a:ext cx="1952100" cy="48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1" name="Google Shape;91;p18"/>
          <p:cNvSpPr txBox="1">
            <a:spLocks noGrp="1"/>
          </p:cNvSpPr>
          <p:nvPr>
            <p:ph type="title" idx="6"/>
          </p:nvPr>
        </p:nvSpPr>
        <p:spPr>
          <a:xfrm>
            <a:off x="3600448" y="3703893"/>
            <a:ext cx="1947900" cy="527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>
            <a:endParaRPr/>
          </a:p>
        </p:txBody>
      </p:sp>
      <p:sp>
        <p:nvSpPr>
          <p:cNvPr id="92" name="Google Shape;92;p18"/>
          <p:cNvSpPr txBox="1">
            <a:spLocks noGrp="1"/>
          </p:cNvSpPr>
          <p:nvPr>
            <p:ph type="subTitle" idx="7"/>
          </p:nvPr>
        </p:nvSpPr>
        <p:spPr>
          <a:xfrm>
            <a:off x="3600448" y="4123702"/>
            <a:ext cx="1947900" cy="48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3" name="Google Shape;93;p18"/>
          <p:cNvSpPr txBox="1">
            <a:spLocks noGrp="1"/>
          </p:cNvSpPr>
          <p:nvPr>
            <p:ph type="title" idx="8"/>
          </p:nvPr>
        </p:nvSpPr>
        <p:spPr>
          <a:xfrm>
            <a:off x="6299723" y="1911450"/>
            <a:ext cx="1947900" cy="527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>
            <a:endParaRPr/>
          </a:p>
        </p:txBody>
      </p:sp>
      <p:sp>
        <p:nvSpPr>
          <p:cNvPr id="94" name="Google Shape;94;p18"/>
          <p:cNvSpPr txBox="1">
            <a:spLocks noGrp="1"/>
          </p:cNvSpPr>
          <p:nvPr>
            <p:ph type="subTitle" idx="9"/>
          </p:nvPr>
        </p:nvSpPr>
        <p:spPr>
          <a:xfrm>
            <a:off x="6299723" y="2331259"/>
            <a:ext cx="1947900" cy="48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5" name="Google Shape;95;p18"/>
          <p:cNvSpPr txBox="1">
            <a:spLocks noGrp="1"/>
          </p:cNvSpPr>
          <p:nvPr>
            <p:ph type="title" idx="13"/>
          </p:nvPr>
        </p:nvSpPr>
        <p:spPr>
          <a:xfrm>
            <a:off x="6299723" y="3703893"/>
            <a:ext cx="1947900" cy="527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>
            <a:endParaRPr/>
          </a:p>
        </p:txBody>
      </p:sp>
      <p:sp>
        <p:nvSpPr>
          <p:cNvPr id="96" name="Google Shape;96;p18"/>
          <p:cNvSpPr txBox="1">
            <a:spLocks noGrp="1"/>
          </p:cNvSpPr>
          <p:nvPr>
            <p:ph type="subTitle" idx="14"/>
          </p:nvPr>
        </p:nvSpPr>
        <p:spPr>
          <a:xfrm>
            <a:off x="6299723" y="4123702"/>
            <a:ext cx="1947900" cy="48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7" name="Google Shape;97;p18"/>
          <p:cNvSpPr txBox="1">
            <a:spLocks noGrp="1"/>
          </p:cNvSpPr>
          <p:nvPr>
            <p:ph type="title" idx="15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Numbers and text">
  <p:cSld name="BLANK_1_1_1_1_1_1"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9"/>
          <p:cNvSpPr txBox="1">
            <a:spLocks noGrp="1"/>
          </p:cNvSpPr>
          <p:nvPr>
            <p:ph type="title" hasCustomPrompt="1"/>
          </p:nvPr>
        </p:nvSpPr>
        <p:spPr>
          <a:xfrm>
            <a:off x="2115825" y="540000"/>
            <a:ext cx="4912500" cy="828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49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9pPr>
          </a:lstStyle>
          <a:p>
            <a:r>
              <a:t>xx%</a:t>
            </a:r>
          </a:p>
        </p:txBody>
      </p:sp>
      <p:sp>
        <p:nvSpPr>
          <p:cNvPr id="100" name="Google Shape;100;p19"/>
          <p:cNvSpPr txBox="1">
            <a:spLocks noGrp="1"/>
          </p:cNvSpPr>
          <p:nvPr>
            <p:ph type="subTitle" idx="1"/>
          </p:nvPr>
        </p:nvSpPr>
        <p:spPr>
          <a:xfrm>
            <a:off x="2115825" y="1322227"/>
            <a:ext cx="4912500" cy="445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1" name="Google Shape;101;p19"/>
          <p:cNvSpPr txBox="1">
            <a:spLocks noGrp="1"/>
          </p:cNvSpPr>
          <p:nvPr>
            <p:ph type="title" idx="2" hasCustomPrompt="1"/>
          </p:nvPr>
        </p:nvSpPr>
        <p:spPr>
          <a:xfrm>
            <a:off x="2115825" y="1919942"/>
            <a:ext cx="4912500" cy="828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49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9pPr>
          </a:lstStyle>
          <a:p>
            <a:r>
              <a:t>xx%</a:t>
            </a:r>
          </a:p>
        </p:txBody>
      </p:sp>
      <p:sp>
        <p:nvSpPr>
          <p:cNvPr id="102" name="Google Shape;102;p19"/>
          <p:cNvSpPr txBox="1">
            <a:spLocks noGrp="1"/>
          </p:cNvSpPr>
          <p:nvPr>
            <p:ph type="subTitle" idx="3"/>
          </p:nvPr>
        </p:nvSpPr>
        <p:spPr>
          <a:xfrm>
            <a:off x="2115825" y="2702169"/>
            <a:ext cx="4912500" cy="445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3" name="Google Shape;103;p19"/>
          <p:cNvSpPr txBox="1">
            <a:spLocks noGrp="1"/>
          </p:cNvSpPr>
          <p:nvPr>
            <p:ph type="title" idx="4" hasCustomPrompt="1"/>
          </p:nvPr>
        </p:nvSpPr>
        <p:spPr>
          <a:xfrm>
            <a:off x="2115825" y="3376096"/>
            <a:ext cx="4912500" cy="828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49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9pPr>
          </a:lstStyle>
          <a:p>
            <a:r>
              <a:t>xx%</a:t>
            </a:r>
          </a:p>
        </p:txBody>
      </p:sp>
      <p:sp>
        <p:nvSpPr>
          <p:cNvPr id="104" name="Google Shape;104;p19"/>
          <p:cNvSpPr txBox="1">
            <a:spLocks noGrp="1"/>
          </p:cNvSpPr>
          <p:nvPr>
            <p:ph type="subTitle" idx="5"/>
          </p:nvPr>
        </p:nvSpPr>
        <p:spPr>
          <a:xfrm>
            <a:off x="2115825" y="4158324"/>
            <a:ext cx="4912500" cy="445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hanks">
  <p:cSld name="BLANK_1_1_1_1_1_1_2"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20"/>
          <p:cNvSpPr txBox="1">
            <a:spLocks noGrp="1"/>
          </p:cNvSpPr>
          <p:nvPr>
            <p:ph type="ctrTitle"/>
          </p:nvPr>
        </p:nvSpPr>
        <p:spPr>
          <a:xfrm>
            <a:off x="715100" y="535000"/>
            <a:ext cx="3061200" cy="997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07" name="Google Shape;107;p20"/>
          <p:cNvSpPr txBox="1">
            <a:spLocks noGrp="1"/>
          </p:cNvSpPr>
          <p:nvPr>
            <p:ph type="subTitle" idx="1"/>
          </p:nvPr>
        </p:nvSpPr>
        <p:spPr>
          <a:xfrm>
            <a:off x="715100" y="1569725"/>
            <a:ext cx="3929100" cy="1132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sp>
        <p:nvSpPr>
          <p:cNvPr id="108" name="Google Shape;108;p20"/>
          <p:cNvSpPr txBox="1"/>
          <p:nvPr/>
        </p:nvSpPr>
        <p:spPr>
          <a:xfrm>
            <a:off x="715100" y="3537650"/>
            <a:ext cx="4821900" cy="62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lt2"/>
                </a:solidFill>
                <a:latin typeface="Didact Gothic"/>
                <a:ea typeface="Didact Gothic"/>
                <a:cs typeface="Didact Gothic"/>
                <a:sym typeface="Didact Gothic"/>
              </a:rPr>
              <a:t>CREDITS: This presentation template was created by </a:t>
            </a:r>
            <a:r>
              <a:rPr lang="en" sz="1200" b="1">
                <a:solidFill>
                  <a:schemeClr val="lt2"/>
                </a:solidFill>
                <a:uFill>
                  <a:noFill/>
                </a:uFill>
                <a:latin typeface="Didact Gothic"/>
                <a:ea typeface="Didact Gothic"/>
                <a:cs typeface="Didact Gothic"/>
                <a:sym typeface="Didact Gothic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Slidesgo</a:t>
            </a:r>
            <a:r>
              <a:rPr lang="en" sz="1200">
                <a:solidFill>
                  <a:schemeClr val="lt2"/>
                </a:solidFill>
                <a:latin typeface="Didact Gothic"/>
                <a:ea typeface="Didact Gothic"/>
                <a:cs typeface="Didact Gothic"/>
                <a:sym typeface="Didact Gothic"/>
              </a:rPr>
              <a:t>, including icons by </a:t>
            </a:r>
            <a:r>
              <a:rPr lang="en" sz="1200" b="1">
                <a:solidFill>
                  <a:schemeClr val="lt2"/>
                </a:solidFill>
                <a:uFill>
                  <a:noFill/>
                </a:uFill>
                <a:latin typeface="Didact Gothic"/>
                <a:ea typeface="Didact Gothic"/>
                <a:cs typeface="Didact Gothic"/>
                <a:sym typeface="Didact Gothic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Flaticon</a:t>
            </a:r>
            <a:r>
              <a:rPr lang="en" sz="1200">
                <a:solidFill>
                  <a:schemeClr val="lt2"/>
                </a:solidFill>
                <a:latin typeface="Didact Gothic"/>
                <a:ea typeface="Didact Gothic"/>
                <a:cs typeface="Didact Gothic"/>
                <a:sym typeface="Didact Gothic"/>
              </a:rPr>
              <a:t>, and infographics &amp; images by </a:t>
            </a:r>
            <a:r>
              <a:rPr lang="en" sz="1200" b="1">
                <a:solidFill>
                  <a:schemeClr val="lt2"/>
                </a:solidFill>
                <a:uFill>
                  <a:noFill/>
                </a:uFill>
                <a:latin typeface="Didact Gothic"/>
                <a:ea typeface="Didact Gothic"/>
                <a:cs typeface="Didact Gothic"/>
                <a:sym typeface="Didact Gothic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Freepik</a:t>
            </a:r>
            <a:r>
              <a:rPr lang="en" sz="1200" b="1">
                <a:solidFill>
                  <a:schemeClr val="lt2"/>
                </a:solidFill>
                <a:latin typeface="Didact Gothic"/>
                <a:ea typeface="Didact Gothic"/>
                <a:cs typeface="Didact Gothic"/>
                <a:sym typeface="Didact Gothic"/>
              </a:rPr>
              <a:t> </a:t>
            </a:r>
            <a:endParaRPr sz="1200" b="1">
              <a:solidFill>
                <a:schemeClr val="lt2"/>
              </a:solidFill>
              <a:latin typeface="Didact Gothic"/>
              <a:ea typeface="Didact Gothic"/>
              <a:cs typeface="Didact Gothic"/>
              <a:sym typeface="Didact Gothic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>
            <a:spLocks noGrp="1"/>
          </p:cNvSpPr>
          <p:nvPr>
            <p:ph type="title"/>
          </p:nvPr>
        </p:nvSpPr>
        <p:spPr>
          <a:xfrm>
            <a:off x="791300" y="2428675"/>
            <a:ext cx="46098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3" name="Google Shape;13;p3"/>
          <p:cNvSpPr txBox="1">
            <a:spLocks noGrp="1"/>
          </p:cNvSpPr>
          <p:nvPr>
            <p:ph type="title" idx="2" hasCustomPrompt="1"/>
          </p:nvPr>
        </p:nvSpPr>
        <p:spPr>
          <a:xfrm>
            <a:off x="867825" y="1360551"/>
            <a:ext cx="13890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>
            <a:r>
              <a:t>xx%</a:t>
            </a:r>
          </a:p>
        </p:txBody>
      </p:sp>
      <p:sp>
        <p:nvSpPr>
          <p:cNvPr id="14" name="Google Shape;14;p3"/>
          <p:cNvSpPr txBox="1">
            <a:spLocks noGrp="1"/>
          </p:cNvSpPr>
          <p:nvPr>
            <p:ph type="subTitle" idx="1"/>
          </p:nvPr>
        </p:nvSpPr>
        <p:spPr>
          <a:xfrm>
            <a:off x="791300" y="3331400"/>
            <a:ext cx="4307100" cy="4974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">
  <p:cSld name="BLANK_1_1_1_1_1_1_1"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4"/>
          <p:cNvSpPr txBox="1">
            <a:spLocks noGrp="1"/>
          </p:cNvSpPr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4"/>
          <p:cNvSpPr txBox="1">
            <a:spLocks noGrp="1"/>
          </p:cNvSpPr>
          <p:nvPr>
            <p:ph type="body" idx="1"/>
          </p:nvPr>
        </p:nvSpPr>
        <p:spPr>
          <a:xfrm>
            <a:off x="720000" y="1152475"/>
            <a:ext cx="77040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5"/>
          <p:cNvSpPr txBox="1">
            <a:spLocks noGrp="1"/>
          </p:cNvSpPr>
          <p:nvPr>
            <p:ph type="subTitle" idx="1"/>
          </p:nvPr>
        </p:nvSpPr>
        <p:spPr>
          <a:xfrm>
            <a:off x="1200013" y="2688514"/>
            <a:ext cx="3089100" cy="414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2500">
                <a:latin typeface="Secular One"/>
                <a:ea typeface="Secular One"/>
                <a:cs typeface="Secular One"/>
                <a:sym typeface="Secular One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2500">
                <a:latin typeface="Bebas Neue"/>
                <a:ea typeface="Bebas Neue"/>
                <a:cs typeface="Bebas Neue"/>
                <a:sym typeface="Bebas Neue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2500">
                <a:latin typeface="Bebas Neue"/>
                <a:ea typeface="Bebas Neue"/>
                <a:cs typeface="Bebas Neue"/>
                <a:sym typeface="Bebas Neue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2500">
                <a:latin typeface="Bebas Neue"/>
                <a:ea typeface="Bebas Neue"/>
                <a:cs typeface="Bebas Neue"/>
                <a:sym typeface="Bebas Neue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2500">
                <a:latin typeface="Bebas Neue"/>
                <a:ea typeface="Bebas Neue"/>
                <a:cs typeface="Bebas Neue"/>
                <a:sym typeface="Bebas Neue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2500">
                <a:latin typeface="Bebas Neue"/>
                <a:ea typeface="Bebas Neue"/>
                <a:cs typeface="Bebas Neue"/>
                <a:sym typeface="Bebas Neue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2500">
                <a:latin typeface="Bebas Neue"/>
                <a:ea typeface="Bebas Neue"/>
                <a:cs typeface="Bebas Neue"/>
                <a:sym typeface="Bebas Neue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2500">
                <a:latin typeface="Bebas Neue"/>
                <a:ea typeface="Bebas Neue"/>
                <a:cs typeface="Bebas Neue"/>
                <a:sym typeface="Bebas Neue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2500"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endParaRPr/>
          </a:p>
        </p:txBody>
      </p:sp>
      <p:sp>
        <p:nvSpPr>
          <p:cNvPr id="20" name="Google Shape;20;p5"/>
          <p:cNvSpPr txBox="1">
            <a:spLocks noGrp="1"/>
          </p:cNvSpPr>
          <p:nvPr>
            <p:ph type="subTitle" idx="2"/>
          </p:nvPr>
        </p:nvSpPr>
        <p:spPr>
          <a:xfrm>
            <a:off x="4854888" y="2688514"/>
            <a:ext cx="3089100" cy="414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2500">
                <a:latin typeface="Secular One"/>
                <a:ea typeface="Secular One"/>
                <a:cs typeface="Secular One"/>
                <a:sym typeface="Secular One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2500">
                <a:latin typeface="Bebas Neue"/>
                <a:ea typeface="Bebas Neue"/>
                <a:cs typeface="Bebas Neue"/>
                <a:sym typeface="Bebas Neue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2500">
                <a:latin typeface="Bebas Neue"/>
                <a:ea typeface="Bebas Neue"/>
                <a:cs typeface="Bebas Neue"/>
                <a:sym typeface="Bebas Neue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2500">
                <a:latin typeface="Bebas Neue"/>
                <a:ea typeface="Bebas Neue"/>
                <a:cs typeface="Bebas Neue"/>
                <a:sym typeface="Bebas Neue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2500">
                <a:latin typeface="Bebas Neue"/>
                <a:ea typeface="Bebas Neue"/>
                <a:cs typeface="Bebas Neue"/>
                <a:sym typeface="Bebas Neue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2500">
                <a:latin typeface="Bebas Neue"/>
                <a:ea typeface="Bebas Neue"/>
                <a:cs typeface="Bebas Neue"/>
                <a:sym typeface="Bebas Neue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2500">
                <a:latin typeface="Bebas Neue"/>
                <a:ea typeface="Bebas Neue"/>
                <a:cs typeface="Bebas Neue"/>
                <a:sym typeface="Bebas Neue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2500">
                <a:latin typeface="Bebas Neue"/>
                <a:ea typeface="Bebas Neue"/>
                <a:cs typeface="Bebas Neue"/>
                <a:sym typeface="Bebas Neue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2500"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endParaRPr/>
          </a:p>
        </p:txBody>
      </p:sp>
      <p:sp>
        <p:nvSpPr>
          <p:cNvPr id="21" name="Google Shape;21;p5"/>
          <p:cNvSpPr txBox="1">
            <a:spLocks noGrp="1"/>
          </p:cNvSpPr>
          <p:nvPr>
            <p:ph type="subTitle" idx="3"/>
          </p:nvPr>
        </p:nvSpPr>
        <p:spPr>
          <a:xfrm>
            <a:off x="1200088" y="3100746"/>
            <a:ext cx="3089100" cy="87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subTitle" idx="4"/>
          </p:nvPr>
        </p:nvSpPr>
        <p:spPr>
          <a:xfrm>
            <a:off x="4854888" y="3100746"/>
            <a:ext cx="3089100" cy="87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6"/>
          <p:cNvSpPr txBox="1">
            <a:spLocks noGrp="1"/>
          </p:cNvSpPr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7"/>
          <p:cNvSpPr txBox="1">
            <a:spLocks noGrp="1"/>
          </p:cNvSpPr>
          <p:nvPr>
            <p:ph type="title"/>
          </p:nvPr>
        </p:nvSpPr>
        <p:spPr>
          <a:xfrm>
            <a:off x="715100" y="778950"/>
            <a:ext cx="3711900" cy="1227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7"/>
          <p:cNvSpPr txBox="1">
            <a:spLocks noGrp="1"/>
          </p:cNvSpPr>
          <p:nvPr>
            <p:ph type="body" idx="1"/>
          </p:nvPr>
        </p:nvSpPr>
        <p:spPr>
          <a:xfrm>
            <a:off x="715100" y="2136800"/>
            <a:ext cx="3598800" cy="2358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Char char="●"/>
              <a:defRPr sz="1400">
                <a:solidFill>
                  <a:srgbClr val="434343"/>
                </a:solidFill>
              </a:defRPr>
            </a:lvl1pPr>
            <a:lvl2pPr marL="914400" lvl="1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Char char="○"/>
              <a:defRPr>
                <a:solidFill>
                  <a:srgbClr val="434343"/>
                </a:solidFill>
              </a:defRPr>
            </a:lvl2pPr>
            <a:lvl3pPr marL="1371600" lvl="2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Char char="■"/>
              <a:defRPr>
                <a:solidFill>
                  <a:srgbClr val="434343"/>
                </a:solidFill>
              </a:defRPr>
            </a:lvl3pPr>
            <a:lvl4pPr marL="1828800" lvl="3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Char char="●"/>
              <a:defRPr>
                <a:solidFill>
                  <a:srgbClr val="434343"/>
                </a:solidFill>
              </a:defRPr>
            </a:lvl4pPr>
            <a:lvl5pPr marL="2286000" lvl="4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Char char="○"/>
              <a:defRPr>
                <a:solidFill>
                  <a:srgbClr val="434343"/>
                </a:solidFill>
              </a:defRPr>
            </a:lvl5pPr>
            <a:lvl6pPr marL="2743200" lvl="5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Char char="■"/>
              <a:defRPr>
                <a:solidFill>
                  <a:srgbClr val="434343"/>
                </a:solidFill>
              </a:defRPr>
            </a:lvl6pPr>
            <a:lvl7pPr marL="3200400" lvl="6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Char char="●"/>
              <a:defRPr>
                <a:solidFill>
                  <a:srgbClr val="434343"/>
                </a:solidFill>
              </a:defRPr>
            </a:lvl7pPr>
            <a:lvl8pPr marL="3657600" lvl="7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Char char="○"/>
              <a:defRPr>
                <a:solidFill>
                  <a:srgbClr val="434343"/>
                </a:solidFill>
              </a:defRPr>
            </a:lvl8pPr>
            <a:lvl9pPr marL="4114800" lvl="8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Char char="■"/>
              <a:defRPr>
                <a:solidFill>
                  <a:srgbClr val="434343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8"/>
          <p:cNvSpPr txBox="1">
            <a:spLocks noGrp="1"/>
          </p:cNvSpPr>
          <p:nvPr>
            <p:ph type="title"/>
          </p:nvPr>
        </p:nvSpPr>
        <p:spPr>
          <a:xfrm>
            <a:off x="899925" y="991354"/>
            <a:ext cx="5880900" cy="2529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8100"/>
            </a:lvl1pPr>
            <a:lvl2pPr lvl="1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9"/>
          <p:cNvSpPr txBox="1">
            <a:spLocks noGrp="1"/>
          </p:cNvSpPr>
          <p:nvPr>
            <p:ph type="title"/>
          </p:nvPr>
        </p:nvSpPr>
        <p:spPr>
          <a:xfrm>
            <a:off x="720000" y="367423"/>
            <a:ext cx="77040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5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33" name="Google Shape;33;p9"/>
          <p:cNvSpPr txBox="1">
            <a:spLocks noGrp="1"/>
          </p:cNvSpPr>
          <p:nvPr>
            <p:ph type="subTitle" idx="1"/>
          </p:nvPr>
        </p:nvSpPr>
        <p:spPr>
          <a:xfrm>
            <a:off x="2241550" y="1348750"/>
            <a:ext cx="4661100" cy="168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/>
            </a:lvl1pPr>
            <a:lvl2pPr lvl="1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10"/>
          <p:cNvSpPr txBox="1">
            <a:spLocks noGrp="1"/>
          </p:cNvSpPr>
          <p:nvPr>
            <p:ph type="title"/>
          </p:nvPr>
        </p:nvSpPr>
        <p:spPr>
          <a:xfrm>
            <a:off x="1983150" y="535000"/>
            <a:ext cx="5177700" cy="1236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 sz="33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blipFill>
          <a:blip r:embed="rId22">
            <a:alphaModFix/>
          </a:blip>
          <a:stretch>
            <a:fillRect/>
          </a:stretch>
        </a:blip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500"/>
              <a:buFont typeface="Secular One"/>
              <a:buNone/>
              <a:defRPr sz="3500">
                <a:solidFill>
                  <a:schemeClr val="lt2"/>
                </a:solidFill>
                <a:latin typeface="Secular One"/>
                <a:ea typeface="Secular One"/>
                <a:cs typeface="Secular One"/>
                <a:sym typeface="Secular One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500"/>
              <a:buFont typeface="Secular One"/>
              <a:buNone/>
              <a:defRPr sz="3500">
                <a:solidFill>
                  <a:schemeClr val="lt2"/>
                </a:solidFill>
                <a:latin typeface="Secular One"/>
                <a:ea typeface="Secular One"/>
                <a:cs typeface="Secular One"/>
                <a:sym typeface="Secular One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500"/>
              <a:buFont typeface="Secular One"/>
              <a:buNone/>
              <a:defRPr sz="3500">
                <a:solidFill>
                  <a:schemeClr val="lt2"/>
                </a:solidFill>
                <a:latin typeface="Secular One"/>
                <a:ea typeface="Secular One"/>
                <a:cs typeface="Secular One"/>
                <a:sym typeface="Secular One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500"/>
              <a:buFont typeface="Secular One"/>
              <a:buNone/>
              <a:defRPr sz="3500">
                <a:solidFill>
                  <a:schemeClr val="lt2"/>
                </a:solidFill>
                <a:latin typeface="Secular One"/>
                <a:ea typeface="Secular One"/>
                <a:cs typeface="Secular One"/>
                <a:sym typeface="Secular One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500"/>
              <a:buFont typeface="Secular One"/>
              <a:buNone/>
              <a:defRPr sz="3500">
                <a:solidFill>
                  <a:schemeClr val="lt2"/>
                </a:solidFill>
                <a:latin typeface="Secular One"/>
                <a:ea typeface="Secular One"/>
                <a:cs typeface="Secular One"/>
                <a:sym typeface="Secular One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500"/>
              <a:buFont typeface="Secular One"/>
              <a:buNone/>
              <a:defRPr sz="3500">
                <a:solidFill>
                  <a:schemeClr val="lt2"/>
                </a:solidFill>
                <a:latin typeface="Secular One"/>
                <a:ea typeface="Secular One"/>
                <a:cs typeface="Secular One"/>
                <a:sym typeface="Secular One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500"/>
              <a:buFont typeface="Secular One"/>
              <a:buNone/>
              <a:defRPr sz="3500">
                <a:solidFill>
                  <a:schemeClr val="lt2"/>
                </a:solidFill>
                <a:latin typeface="Secular One"/>
                <a:ea typeface="Secular One"/>
                <a:cs typeface="Secular One"/>
                <a:sym typeface="Secular One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500"/>
              <a:buFont typeface="Secular One"/>
              <a:buNone/>
              <a:defRPr sz="3500">
                <a:solidFill>
                  <a:schemeClr val="lt2"/>
                </a:solidFill>
                <a:latin typeface="Secular One"/>
                <a:ea typeface="Secular One"/>
                <a:cs typeface="Secular One"/>
                <a:sym typeface="Secular One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500"/>
              <a:buFont typeface="Secular One"/>
              <a:buNone/>
              <a:defRPr sz="3500">
                <a:solidFill>
                  <a:schemeClr val="lt2"/>
                </a:solidFill>
                <a:latin typeface="Secular One"/>
                <a:ea typeface="Secular One"/>
                <a:cs typeface="Secular One"/>
                <a:sym typeface="Secular One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Didact Gothic"/>
              <a:buChar char="●"/>
              <a:defRPr>
                <a:solidFill>
                  <a:schemeClr val="lt2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Didact Gothic"/>
              <a:buChar char="○"/>
              <a:defRPr>
                <a:solidFill>
                  <a:schemeClr val="lt2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Didact Gothic"/>
              <a:buChar char="■"/>
              <a:defRPr>
                <a:solidFill>
                  <a:schemeClr val="lt2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Didact Gothic"/>
              <a:buChar char="●"/>
              <a:defRPr>
                <a:solidFill>
                  <a:schemeClr val="lt2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Didact Gothic"/>
              <a:buChar char="○"/>
              <a:defRPr>
                <a:solidFill>
                  <a:schemeClr val="lt2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Didact Gothic"/>
              <a:buChar char="■"/>
              <a:defRPr>
                <a:solidFill>
                  <a:schemeClr val="lt2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Didact Gothic"/>
              <a:buChar char="●"/>
              <a:defRPr>
                <a:solidFill>
                  <a:schemeClr val="lt2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Didact Gothic"/>
              <a:buChar char="○"/>
              <a:defRPr>
                <a:solidFill>
                  <a:schemeClr val="lt2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lt2"/>
              </a:buClr>
              <a:buSzPts val="1400"/>
              <a:buFont typeface="Didact Gothic"/>
              <a:buChar char="■"/>
              <a:defRPr>
                <a:solidFill>
                  <a:schemeClr val="lt2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  <p:sldLayoutId id="2147483664" r:id="rId17"/>
    <p:sldLayoutId id="2147483665" r:id="rId18"/>
    <p:sldLayoutId id="2147483666" r:id="rId19"/>
    <p:sldLayoutId id="2147483667" r:id="rId20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jp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hyperlink" Target="https://www.cdc.gov/healthyschools/npao/wateraccess.htm" TargetMode="External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6" Type="http://schemas.openxmlformats.org/officeDocument/2006/relationships/hyperlink" Target="http://www.fns.usda.gov/sbp/school-breakfast-program-sbp" TargetMode="External"/><Relationship Id="rId5" Type="http://schemas.openxmlformats.org/officeDocument/2006/relationships/hyperlink" Target="https://www.fns.usda.gov/nslp" TargetMode="External"/><Relationship Id="rId4" Type="http://schemas.openxmlformats.org/officeDocument/2006/relationships/hyperlink" Target="https://www.fns.usda.gov/school-meals/healthy-hunger-free-kids-act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0.pn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22"/>
          <p:cNvSpPr/>
          <p:nvPr/>
        </p:nvSpPr>
        <p:spPr>
          <a:xfrm>
            <a:off x="6115799" y="4378716"/>
            <a:ext cx="2648400" cy="249000"/>
          </a:xfrm>
          <a:prstGeom prst="ellipse">
            <a:avLst/>
          </a:prstGeom>
          <a:solidFill>
            <a:srgbClr val="191919">
              <a:alpha val="1955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115" name="Google Shape;115;p2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 rot="-5070495" flipH="1">
            <a:off x="5737147" y="1545448"/>
            <a:ext cx="1191899" cy="1189512"/>
          </a:xfrm>
          <a:prstGeom prst="rect">
            <a:avLst/>
          </a:prstGeom>
          <a:noFill/>
          <a:ln>
            <a:noFill/>
          </a:ln>
        </p:spPr>
      </p:pic>
      <p:sp>
        <p:nvSpPr>
          <p:cNvPr id="116" name="Google Shape;116;p22"/>
          <p:cNvSpPr/>
          <p:nvPr/>
        </p:nvSpPr>
        <p:spPr>
          <a:xfrm>
            <a:off x="527050" y="3430700"/>
            <a:ext cx="4740178" cy="548672"/>
          </a:xfrm>
          <a:custGeom>
            <a:avLst/>
            <a:gdLst/>
            <a:ahLst/>
            <a:cxnLst/>
            <a:rect l="l" t="t" r="r" b="b"/>
            <a:pathLst>
              <a:path w="40258" h="29674" extrusionOk="0">
                <a:moveTo>
                  <a:pt x="36470" y="989"/>
                </a:moveTo>
                <a:cubicBezTo>
                  <a:pt x="36245" y="944"/>
                  <a:pt x="36017" y="903"/>
                  <a:pt x="35785" y="882"/>
                </a:cubicBezTo>
                <a:cubicBezTo>
                  <a:pt x="34672" y="778"/>
                  <a:pt x="33549" y="713"/>
                  <a:pt x="32429" y="685"/>
                </a:cubicBezTo>
                <a:cubicBezTo>
                  <a:pt x="30887" y="640"/>
                  <a:pt x="29346" y="654"/>
                  <a:pt x="27808" y="640"/>
                </a:cubicBezTo>
                <a:cubicBezTo>
                  <a:pt x="27210" y="636"/>
                  <a:pt x="26612" y="640"/>
                  <a:pt x="26014" y="630"/>
                </a:cubicBezTo>
                <a:cubicBezTo>
                  <a:pt x="25308" y="619"/>
                  <a:pt x="24607" y="598"/>
                  <a:pt x="23906" y="560"/>
                </a:cubicBezTo>
                <a:cubicBezTo>
                  <a:pt x="22416" y="477"/>
                  <a:pt x="20926" y="432"/>
                  <a:pt x="19447" y="260"/>
                </a:cubicBezTo>
                <a:cubicBezTo>
                  <a:pt x="17984" y="94"/>
                  <a:pt x="16529" y="18"/>
                  <a:pt x="15064" y="8"/>
                </a:cubicBezTo>
                <a:cubicBezTo>
                  <a:pt x="13765" y="0"/>
                  <a:pt x="12468" y="91"/>
                  <a:pt x="11172" y="198"/>
                </a:cubicBezTo>
                <a:cubicBezTo>
                  <a:pt x="10630" y="246"/>
                  <a:pt x="10080" y="177"/>
                  <a:pt x="9534" y="201"/>
                </a:cubicBezTo>
                <a:cubicBezTo>
                  <a:pt x="8593" y="239"/>
                  <a:pt x="7657" y="180"/>
                  <a:pt x="6720" y="94"/>
                </a:cubicBezTo>
                <a:cubicBezTo>
                  <a:pt x="6565" y="73"/>
                  <a:pt x="6406" y="73"/>
                  <a:pt x="6254" y="91"/>
                </a:cubicBezTo>
                <a:cubicBezTo>
                  <a:pt x="5286" y="270"/>
                  <a:pt x="4318" y="453"/>
                  <a:pt x="3347" y="640"/>
                </a:cubicBezTo>
                <a:cubicBezTo>
                  <a:pt x="2666" y="767"/>
                  <a:pt x="2078" y="1069"/>
                  <a:pt x="1674" y="1694"/>
                </a:cubicBezTo>
                <a:cubicBezTo>
                  <a:pt x="1339" y="2209"/>
                  <a:pt x="958" y="2720"/>
                  <a:pt x="810" y="3342"/>
                </a:cubicBezTo>
                <a:cubicBezTo>
                  <a:pt x="647" y="4010"/>
                  <a:pt x="499" y="4680"/>
                  <a:pt x="513" y="5400"/>
                </a:cubicBezTo>
                <a:cubicBezTo>
                  <a:pt x="516" y="5786"/>
                  <a:pt x="447" y="6170"/>
                  <a:pt x="412" y="6561"/>
                </a:cubicBezTo>
                <a:cubicBezTo>
                  <a:pt x="350" y="7283"/>
                  <a:pt x="277" y="8002"/>
                  <a:pt x="232" y="8731"/>
                </a:cubicBezTo>
                <a:cubicBezTo>
                  <a:pt x="184" y="9426"/>
                  <a:pt x="170" y="10128"/>
                  <a:pt x="149" y="10822"/>
                </a:cubicBezTo>
                <a:cubicBezTo>
                  <a:pt x="119" y="11915"/>
                  <a:pt x="74" y="13006"/>
                  <a:pt x="63" y="14096"/>
                </a:cubicBezTo>
                <a:cubicBezTo>
                  <a:pt x="57" y="15530"/>
                  <a:pt x="122" y="16961"/>
                  <a:pt x="63" y="18382"/>
                </a:cubicBezTo>
                <a:cubicBezTo>
                  <a:pt x="1" y="19844"/>
                  <a:pt x="12" y="21292"/>
                  <a:pt x="132" y="22750"/>
                </a:cubicBezTo>
                <a:cubicBezTo>
                  <a:pt x="212" y="23732"/>
                  <a:pt x="364" y="24700"/>
                  <a:pt x="706" y="25633"/>
                </a:cubicBezTo>
                <a:cubicBezTo>
                  <a:pt x="1194" y="26957"/>
                  <a:pt x="2027" y="27880"/>
                  <a:pt x="3250" y="28419"/>
                </a:cubicBezTo>
                <a:cubicBezTo>
                  <a:pt x="3855" y="28689"/>
                  <a:pt x="4477" y="28875"/>
                  <a:pt x="5106" y="29003"/>
                </a:cubicBezTo>
                <a:cubicBezTo>
                  <a:pt x="5787" y="29145"/>
                  <a:pt x="6478" y="29217"/>
                  <a:pt x="7167" y="29255"/>
                </a:cubicBezTo>
                <a:cubicBezTo>
                  <a:pt x="8963" y="29348"/>
                  <a:pt x="10764" y="29390"/>
                  <a:pt x="12565" y="29477"/>
                </a:cubicBezTo>
                <a:cubicBezTo>
                  <a:pt x="14234" y="29570"/>
                  <a:pt x="15897" y="29597"/>
                  <a:pt x="17566" y="29556"/>
                </a:cubicBezTo>
                <a:cubicBezTo>
                  <a:pt x="18635" y="29528"/>
                  <a:pt x="19702" y="29556"/>
                  <a:pt x="20771" y="29584"/>
                </a:cubicBezTo>
                <a:cubicBezTo>
                  <a:pt x="22388" y="29618"/>
                  <a:pt x="24006" y="29674"/>
                  <a:pt x="25616" y="29542"/>
                </a:cubicBezTo>
                <a:cubicBezTo>
                  <a:pt x="25979" y="29514"/>
                  <a:pt x="26345" y="29501"/>
                  <a:pt x="26709" y="29525"/>
                </a:cubicBezTo>
                <a:cubicBezTo>
                  <a:pt x="26768" y="29528"/>
                  <a:pt x="26830" y="29535"/>
                  <a:pt x="26889" y="29549"/>
                </a:cubicBezTo>
                <a:cubicBezTo>
                  <a:pt x="27130" y="29597"/>
                  <a:pt x="31195" y="28983"/>
                  <a:pt x="31319" y="28979"/>
                </a:cubicBezTo>
                <a:cubicBezTo>
                  <a:pt x="32332" y="28910"/>
                  <a:pt x="33348" y="28837"/>
                  <a:pt x="34361" y="28778"/>
                </a:cubicBezTo>
                <a:cubicBezTo>
                  <a:pt x="35371" y="28710"/>
                  <a:pt x="36379" y="28592"/>
                  <a:pt x="37396" y="28613"/>
                </a:cubicBezTo>
                <a:cubicBezTo>
                  <a:pt x="37942" y="28627"/>
                  <a:pt x="38353" y="28474"/>
                  <a:pt x="38710" y="28094"/>
                </a:cubicBezTo>
                <a:cubicBezTo>
                  <a:pt x="38871" y="27922"/>
                  <a:pt x="39024" y="27727"/>
                  <a:pt x="39148" y="27523"/>
                </a:cubicBezTo>
                <a:cubicBezTo>
                  <a:pt x="39556" y="26836"/>
                  <a:pt x="39805" y="26092"/>
                  <a:pt x="39857" y="25263"/>
                </a:cubicBezTo>
                <a:cubicBezTo>
                  <a:pt x="39978" y="23362"/>
                  <a:pt x="40109" y="21475"/>
                  <a:pt x="40223" y="19571"/>
                </a:cubicBezTo>
                <a:cubicBezTo>
                  <a:pt x="40257" y="19014"/>
                  <a:pt x="40254" y="18457"/>
                  <a:pt x="40251" y="17894"/>
                </a:cubicBezTo>
                <a:cubicBezTo>
                  <a:pt x="40251" y="16463"/>
                  <a:pt x="40223" y="15039"/>
                  <a:pt x="40219" y="13612"/>
                </a:cubicBezTo>
                <a:cubicBezTo>
                  <a:pt x="40216" y="12267"/>
                  <a:pt x="40144" y="10923"/>
                  <a:pt x="40029" y="9585"/>
                </a:cubicBezTo>
                <a:cubicBezTo>
                  <a:pt x="39943" y="8600"/>
                  <a:pt x="39912" y="7622"/>
                  <a:pt x="39839" y="6640"/>
                </a:cubicBezTo>
                <a:cubicBezTo>
                  <a:pt x="39791" y="6028"/>
                  <a:pt x="39742" y="5410"/>
                  <a:pt x="39653" y="4798"/>
                </a:cubicBezTo>
                <a:cubicBezTo>
                  <a:pt x="39493" y="3754"/>
                  <a:pt x="39134" y="2787"/>
                  <a:pt x="38530" y="1922"/>
                </a:cubicBezTo>
                <a:cubicBezTo>
                  <a:pt x="38287" y="1576"/>
                  <a:pt x="38011" y="1314"/>
                  <a:pt x="37606" y="1235"/>
                </a:cubicBezTo>
                <a:cubicBezTo>
                  <a:pt x="37596" y="1231"/>
                  <a:pt x="37582" y="1227"/>
                  <a:pt x="37569" y="1224"/>
                </a:cubicBezTo>
                <a:cubicBezTo>
                  <a:pt x="37499" y="1214"/>
                  <a:pt x="37430" y="1200"/>
                  <a:pt x="37362" y="1186"/>
                </a:cubicBezTo>
                <a:cubicBezTo>
                  <a:pt x="37064" y="1128"/>
                  <a:pt x="36767" y="1051"/>
                  <a:pt x="36470" y="989"/>
                </a:cubicBezTo>
                <a:close/>
              </a:path>
            </a:pathLst>
          </a:custGeom>
          <a:solidFill>
            <a:srgbClr val="FFFFF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7" name="Google Shape;117;p22"/>
          <p:cNvSpPr txBox="1">
            <a:spLocks noGrp="1"/>
          </p:cNvSpPr>
          <p:nvPr>
            <p:ph type="ctrTitle"/>
          </p:nvPr>
        </p:nvSpPr>
        <p:spPr>
          <a:xfrm>
            <a:off x="716625" y="874400"/>
            <a:ext cx="5903700" cy="2556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Unclean Water in School Fountains</a:t>
            </a:r>
            <a:endParaRPr sz="3200"/>
          </a:p>
        </p:txBody>
      </p:sp>
      <p:sp>
        <p:nvSpPr>
          <p:cNvPr id="118" name="Google Shape;118;p22"/>
          <p:cNvSpPr txBox="1">
            <a:spLocks noGrp="1"/>
          </p:cNvSpPr>
          <p:nvPr>
            <p:ph type="subTitle" idx="1"/>
          </p:nvPr>
        </p:nvSpPr>
        <p:spPr>
          <a:xfrm>
            <a:off x="716618" y="3500275"/>
            <a:ext cx="4359000" cy="40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Isidora Papadopoulos (PS111q)</a:t>
            </a:r>
            <a:endParaRPr/>
          </a:p>
        </p:txBody>
      </p:sp>
      <p:grpSp>
        <p:nvGrpSpPr>
          <p:cNvPr id="119" name="Google Shape;119;p22"/>
          <p:cNvGrpSpPr/>
          <p:nvPr/>
        </p:nvGrpSpPr>
        <p:grpSpPr>
          <a:xfrm>
            <a:off x="48990" y="170953"/>
            <a:ext cx="1248755" cy="1262648"/>
            <a:chOff x="48990" y="170953"/>
            <a:chExt cx="1248755" cy="1262648"/>
          </a:xfrm>
        </p:grpSpPr>
        <p:pic>
          <p:nvPicPr>
            <p:cNvPr id="120" name="Google Shape;120;p22"/>
            <p:cNvPicPr preferRelativeResize="0"/>
            <p:nvPr/>
          </p:nvPicPr>
          <p:blipFill>
            <a:blip r:embed="rId5">
              <a:alphaModFix/>
            </a:blip>
            <a:stretch>
              <a:fillRect/>
            </a:stretch>
          </p:blipFill>
          <p:spPr>
            <a:xfrm flipH="1">
              <a:off x="48991" y="639301"/>
              <a:ext cx="795891" cy="7943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21" name="Google Shape;121;p22"/>
            <p:cNvPicPr preferRelativeResize="0"/>
            <p:nvPr/>
          </p:nvPicPr>
          <p:blipFill>
            <a:blip r:embed="rId6">
              <a:alphaModFix/>
            </a:blip>
            <a:stretch>
              <a:fillRect/>
            </a:stretch>
          </p:blipFill>
          <p:spPr>
            <a:xfrm rot="10208908" flipH="1">
              <a:off x="686685" y="215275"/>
              <a:ext cx="566846" cy="565706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22" name="Google Shape;122;p22"/>
            <p:cNvPicPr preferRelativeResize="0"/>
            <p:nvPr/>
          </p:nvPicPr>
          <p:blipFill>
            <a:blip r:embed="rId7">
              <a:alphaModFix/>
            </a:blip>
            <a:stretch>
              <a:fillRect/>
            </a:stretch>
          </p:blipFill>
          <p:spPr>
            <a:xfrm flipH="1">
              <a:off x="424790" y="290935"/>
              <a:ext cx="316140" cy="3155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23" name="Google Shape;123;p22"/>
            <p:cNvPicPr preferRelativeResize="0"/>
            <p:nvPr/>
          </p:nvPicPr>
          <p:blipFill>
            <a:blip r:embed="rId8">
              <a:alphaModFix/>
            </a:blip>
            <a:stretch>
              <a:fillRect/>
            </a:stretch>
          </p:blipFill>
          <p:spPr>
            <a:xfrm flipH="1">
              <a:off x="62904" y="997835"/>
              <a:ext cx="165954" cy="165623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id="124" name="Google Shape;124;p22"/>
          <p:cNvPicPr preferRelativeResize="0"/>
          <p:nvPr/>
        </p:nvPicPr>
        <p:blipFill rotWithShape="1">
          <a:blip r:embed="rId9">
            <a:alphaModFix/>
          </a:blip>
          <a:srcRect t="18004" b="25660"/>
          <a:stretch/>
        </p:blipFill>
        <p:spPr>
          <a:xfrm>
            <a:off x="-253050" y="4098600"/>
            <a:ext cx="1671824" cy="9399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5" name="Google Shape;125;p22"/>
          <p:cNvPicPr preferRelativeResize="0"/>
          <p:nvPr/>
        </p:nvPicPr>
        <p:blipFill rotWithShape="1">
          <a:blip r:embed="rId10">
            <a:alphaModFix/>
          </a:blip>
          <a:srcRect t="23446" b="32481"/>
          <a:stretch/>
        </p:blipFill>
        <p:spPr>
          <a:xfrm>
            <a:off x="7268163" y="291738"/>
            <a:ext cx="2321475" cy="1021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26" name="Google Shape;126;p22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5626896" y="1235026"/>
            <a:ext cx="3386279" cy="337951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23"/>
          <p:cNvSpPr/>
          <p:nvPr/>
        </p:nvSpPr>
        <p:spPr>
          <a:xfrm>
            <a:off x="584325" y="410325"/>
            <a:ext cx="7989804" cy="642145"/>
          </a:xfrm>
          <a:custGeom>
            <a:avLst/>
            <a:gdLst/>
            <a:ahLst/>
            <a:cxnLst/>
            <a:rect l="l" t="t" r="r" b="b"/>
            <a:pathLst>
              <a:path w="40258" h="29674" extrusionOk="0">
                <a:moveTo>
                  <a:pt x="36470" y="989"/>
                </a:moveTo>
                <a:cubicBezTo>
                  <a:pt x="36245" y="944"/>
                  <a:pt x="36017" y="903"/>
                  <a:pt x="35785" y="882"/>
                </a:cubicBezTo>
                <a:cubicBezTo>
                  <a:pt x="34672" y="778"/>
                  <a:pt x="33549" y="713"/>
                  <a:pt x="32429" y="685"/>
                </a:cubicBezTo>
                <a:cubicBezTo>
                  <a:pt x="30887" y="640"/>
                  <a:pt x="29346" y="654"/>
                  <a:pt x="27808" y="640"/>
                </a:cubicBezTo>
                <a:cubicBezTo>
                  <a:pt x="27210" y="636"/>
                  <a:pt x="26612" y="640"/>
                  <a:pt x="26014" y="630"/>
                </a:cubicBezTo>
                <a:cubicBezTo>
                  <a:pt x="25308" y="619"/>
                  <a:pt x="24607" y="598"/>
                  <a:pt x="23906" y="560"/>
                </a:cubicBezTo>
                <a:cubicBezTo>
                  <a:pt x="22416" y="477"/>
                  <a:pt x="20926" y="432"/>
                  <a:pt x="19447" y="260"/>
                </a:cubicBezTo>
                <a:cubicBezTo>
                  <a:pt x="17984" y="94"/>
                  <a:pt x="16529" y="18"/>
                  <a:pt x="15064" y="8"/>
                </a:cubicBezTo>
                <a:cubicBezTo>
                  <a:pt x="13765" y="0"/>
                  <a:pt x="12468" y="91"/>
                  <a:pt x="11172" y="198"/>
                </a:cubicBezTo>
                <a:cubicBezTo>
                  <a:pt x="10630" y="246"/>
                  <a:pt x="10080" y="177"/>
                  <a:pt x="9534" y="201"/>
                </a:cubicBezTo>
                <a:cubicBezTo>
                  <a:pt x="8593" y="239"/>
                  <a:pt x="7657" y="180"/>
                  <a:pt x="6720" y="94"/>
                </a:cubicBezTo>
                <a:cubicBezTo>
                  <a:pt x="6565" y="73"/>
                  <a:pt x="6406" y="73"/>
                  <a:pt x="6254" y="91"/>
                </a:cubicBezTo>
                <a:cubicBezTo>
                  <a:pt x="5286" y="270"/>
                  <a:pt x="4318" y="453"/>
                  <a:pt x="3347" y="640"/>
                </a:cubicBezTo>
                <a:cubicBezTo>
                  <a:pt x="2666" y="767"/>
                  <a:pt x="2078" y="1069"/>
                  <a:pt x="1674" y="1694"/>
                </a:cubicBezTo>
                <a:cubicBezTo>
                  <a:pt x="1339" y="2209"/>
                  <a:pt x="958" y="2720"/>
                  <a:pt x="810" y="3342"/>
                </a:cubicBezTo>
                <a:cubicBezTo>
                  <a:pt x="647" y="4010"/>
                  <a:pt x="499" y="4680"/>
                  <a:pt x="513" y="5400"/>
                </a:cubicBezTo>
                <a:cubicBezTo>
                  <a:pt x="516" y="5786"/>
                  <a:pt x="447" y="6170"/>
                  <a:pt x="412" y="6561"/>
                </a:cubicBezTo>
                <a:cubicBezTo>
                  <a:pt x="350" y="7283"/>
                  <a:pt x="277" y="8002"/>
                  <a:pt x="232" y="8731"/>
                </a:cubicBezTo>
                <a:cubicBezTo>
                  <a:pt x="184" y="9426"/>
                  <a:pt x="170" y="10128"/>
                  <a:pt x="149" y="10822"/>
                </a:cubicBezTo>
                <a:cubicBezTo>
                  <a:pt x="119" y="11915"/>
                  <a:pt x="74" y="13006"/>
                  <a:pt x="63" y="14096"/>
                </a:cubicBezTo>
                <a:cubicBezTo>
                  <a:pt x="57" y="15530"/>
                  <a:pt x="122" y="16961"/>
                  <a:pt x="63" y="18382"/>
                </a:cubicBezTo>
                <a:cubicBezTo>
                  <a:pt x="1" y="19844"/>
                  <a:pt x="12" y="21292"/>
                  <a:pt x="132" y="22750"/>
                </a:cubicBezTo>
                <a:cubicBezTo>
                  <a:pt x="212" y="23732"/>
                  <a:pt x="364" y="24700"/>
                  <a:pt x="706" y="25633"/>
                </a:cubicBezTo>
                <a:cubicBezTo>
                  <a:pt x="1194" y="26957"/>
                  <a:pt x="2027" y="27880"/>
                  <a:pt x="3250" y="28419"/>
                </a:cubicBezTo>
                <a:cubicBezTo>
                  <a:pt x="3855" y="28689"/>
                  <a:pt x="4477" y="28875"/>
                  <a:pt x="5106" y="29003"/>
                </a:cubicBezTo>
                <a:cubicBezTo>
                  <a:pt x="5787" y="29145"/>
                  <a:pt x="6478" y="29217"/>
                  <a:pt x="7167" y="29255"/>
                </a:cubicBezTo>
                <a:cubicBezTo>
                  <a:pt x="8963" y="29348"/>
                  <a:pt x="10764" y="29390"/>
                  <a:pt x="12565" y="29477"/>
                </a:cubicBezTo>
                <a:cubicBezTo>
                  <a:pt x="14234" y="29570"/>
                  <a:pt x="15897" y="29597"/>
                  <a:pt x="17566" y="29556"/>
                </a:cubicBezTo>
                <a:cubicBezTo>
                  <a:pt x="18635" y="29528"/>
                  <a:pt x="19702" y="29556"/>
                  <a:pt x="20771" y="29584"/>
                </a:cubicBezTo>
                <a:cubicBezTo>
                  <a:pt x="22388" y="29618"/>
                  <a:pt x="24006" y="29674"/>
                  <a:pt x="25616" y="29542"/>
                </a:cubicBezTo>
                <a:cubicBezTo>
                  <a:pt x="25979" y="29514"/>
                  <a:pt x="26345" y="29501"/>
                  <a:pt x="26709" y="29525"/>
                </a:cubicBezTo>
                <a:cubicBezTo>
                  <a:pt x="26768" y="29528"/>
                  <a:pt x="26830" y="29535"/>
                  <a:pt x="26889" y="29549"/>
                </a:cubicBezTo>
                <a:cubicBezTo>
                  <a:pt x="27130" y="29597"/>
                  <a:pt x="31195" y="28983"/>
                  <a:pt x="31319" y="28979"/>
                </a:cubicBezTo>
                <a:cubicBezTo>
                  <a:pt x="32332" y="28910"/>
                  <a:pt x="33348" y="28837"/>
                  <a:pt x="34361" y="28778"/>
                </a:cubicBezTo>
                <a:cubicBezTo>
                  <a:pt x="35371" y="28710"/>
                  <a:pt x="36379" y="28592"/>
                  <a:pt x="37396" y="28613"/>
                </a:cubicBezTo>
                <a:cubicBezTo>
                  <a:pt x="37942" y="28627"/>
                  <a:pt x="38353" y="28474"/>
                  <a:pt x="38710" y="28094"/>
                </a:cubicBezTo>
                <a:cubicBezTo>
                  <a:pt x="38871" y="27922"/>
                  <a:pt x="39024" y="27727"/>
                  <a:pt x="39148" y="27523"/>
                </a:cubicBezTo>
                <a:cubicBezTo>
                  <a:pt x="39556" y="26836"/>
                  <a:pt x="39805" y="26092"/>
                  <a:pt x="39857" y="25263"/>
                </a:cubicBezTo>
                <a:cubicBezTo>
                  <a:pt x="39978" y="23362"/>
                  <a:pt x="40109" y="21475"/>
                  <a:pt x="40223" y="19571"/>
                </a:cubicBezTo>
                <a:cubicBezTo>
                  <a:pt x="40257" y="19014"/>
                  <a:pt x="40254" y="18457"/>
                  <a:pt x="40251" y="17894"/>
                </a:cubicBezTo>
                <a:cubicBezTo>
                  <a:pt x="40251" y="16463"/>
                  <a:pt x="40223" y="15039"/>
                  <a:pt x="40219" y="13612"/>
                </a:cubicBezTo>
                <a:cubicBezTo>
                  <a:pt x="40216" y="12267"/>
                  <a:pt x="40144" y="10923"/>
                  <a:pt x="40029" y="9585"/>
                </a:cubicBezTo>
                <a:cubicBezTo>
                  <a:pt x="39943" y="8600"/>
                  <a:pt x="39912" y="7622"/>
                  <a:pt x="39839" y="6640"/>
                </a:cubicBezTo>
                <a:cubicBezTo>
                  <a:pt x="39791" y="6028"/>
                  <a:pt x="39742" y="5410"/>
                  <a:pt x="39653" y="4798"/>
                </a:cubicBezTo>
                <a:cubicBezTo>
                  <a:pt x="39493" y="3754"/>
                  <a:pt x="39134" y="2787"/>
                  <a:pt x="38530" y="1922"/>
                </a:cubicBezTo>
                <a:cubicBezTo>
                  <a:pt x="38287" y="1576"/>
                  <a:pt x="38011" y="1314"/>
                  <a:pt x="37606" y="1235"/>
                </a:cubicBezTo>
                <a:cubicBezTo>
                  <a:pt x="37596" y="1231"/>
                  <a:pt x="37582" y="1227"/>
                  <a:pt x="37569" y="1224"/>
                </a:cubicBezTo>
                <a:cubicBezTo>
                  <a:pt x="37499" y="1214"/>
                  <a:pt x="37430" y="1200"/>
                  <a:pt x="37362" y="1186"/>
                </a:cubicBezTo>
                <a:cubicBezTo>
                  <a:pt x="37064" y="1128"/>
                  <a:pt x="36767" y="1051"/>
                  <a:pt x="36470" y="989"/>
                </a:cubicBezTo>
                <a:close/>
              </a:path>
            </a:pathLst>
          </a:custGeom>
          <a:solidFill>
            <a:srgbClr val="FFFFF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2" name="Google Shape;132;p23"/>
          <p:cNvSpPr/>
          <p:nvPr/>
        </p:nvSpPr>
        <p:spPr>
          <a:xfrm>
            <a:off x="4089976" y="2939000"/>
            <a:ext cx="992964" cy="593406"/>
          </a:xfrm>
          <a:custGeom>
            <a:avLst/>
            <a:gdLst/>
            <a:ahLst/>
            <a:cxnLst/>
            <a:rect l="l" t="t" r="r" b="b"/>
            <a:pathLst>
              <a:path w="40258" h="29674" extrusionOk="0">
                <a:moveTo>
                  <a:pt x="36470" y="989"/>
                </a:moveTo>
                <a:cubicBezTo>
                  <a:pt x="36245" y="944"/>
                  <a:pt x="36017" y="903"/>
                  <a:pt x="35785" y="882"/>
                </a:cubicBezTo>
                <a:cubicBezTo>
                  <a:pt x="34672" y="778"/>
                  <a:pt x="33549" y="713"/>
                  <a:pt x="32429" y="685"/>
                </a:cubicBezTo>
                <a:cubicBezTo>
                  <a:pt x="30887" y="640"/>
                  <a:pt x="29346" y="654"/>
                  <a:pt x="27808" y="640"/>
                </a:cubicBezTo>
                <a:cubicBezTo>
                  <a:pt x="27210" y="636"/>
                  <a:pt x="26612" y="640"/>
                  <a:pt x="26014" y="630"/>
                </a:cubicBezTo>
                <a:cubicBezTo>
                  <a:pt x="25308" y="619"/>
                  <a:pt x="24607" y="598"/>
                  <a:pt x="23906" y="560"/>
                </a:cubicBezTo>
                <a:cubicBezTo>
                  <a:pt x="22416" y="477"/>
                  <a:pt x="20926" y="432"/>
                  <a:pt x="19447" y="260"/>
                </a:cubicBezTo>
                <a:cubicBezTo>
                  <a:pt x="17984" y="94"/>
                  <a:pt x="16529" y="18"/>
                  <a:pt x="15064" y="8"/>
                </a:cubicBezTo>
                <a:cubicBezTo>
                  <a:pt x="13765" y="0"/>
                  <a:pt x="12468" y="91"/>
                  <a:pt x="11172" y="198"/>
                </a:cubicBezTo>
                <a:cubicBezTo>
                  <a:pt x="10630" y="246"/>
                  <a:pt x="10080" y="177"/>
                  <a:pt x="9534" y="201"/>
                </a:cubicBezTo>
                <a:cubicBezTo>
                  <a:pt x="8593" y="239"/>
                  <a:pt x="7657" y="180"/>
                  <a:pt x="6720" y="94"/>
                </a:cubicBezTo>
                <a:cubicBezTo>
                  <a:pt x="6565" y="73"/>
                  <a:pt x="6406" y="73"/>
                  <a:pt x="6254" y="91"/>
                </a:cubicBezTo>
                <a:cubicBezTo>
                  <a:pt x="5286" y="270"/>
                  <a:pt x="4318" y="453"/>
                  <a:pt x="3347" y="640"/>
                </a:cubicBezTo>
                <a:cubicBezTo>
                  <a:pt x="2666" y="767"/>
                  <a:pt x="2078" y="1069"/>
                  <a:pt x="1674" y="1694"/>
                </a:cubicBezTo>
                <a:cubicBezTo>
                  <a:pt x="1339" y="2209"/>
                  <a:pt x="958" y="2720"/>
                  <a:pt x="810" y="3342"/>
                </a:cubicBezTo>
                <a:cubicBezTo>
                  <a:pt x="647" y="4010"/>
                  <a:pt x="499" y="4680"/>
                  <a:pt x="513" y="5400"/>
                </a:cubicBezTo>
                <a:cubicBezTo>
                  <a:pt x="516" y="5786"/>
                  <a:pt x="447" y="6170"/>
                  <a:pt x="412" y="6561"/>
                </a:cubicBezTo>
                <a:cubicBezTo>
                  <a:pt x="350" y="7283"/>
                  <a:pt x="277" y="8002"/>
                  <a:pt x="232" y="8731"/>
                </a:cubicBezTo>
                <a:cubicBezTo>
                  <a:pt x="184" y="9426"/>
                  <a:pt x="170" y="10128"/>
                  <a:pt x="149" y="10822"/>
                </a:cubicBezTo>
                <a:cubicBezTo>
                  <a:pt x="119" y="11915"/>
                  <a:pt x="74" y="13006"/>
                  <a:pt x="63" y="14096"/>
                </a:cubicBezTo>
                <a:cubicBezTo>
                  <a:pt x="57" y="15530"/>
                  <a:pt x="122" y="16961"/>
                  <a:pt x="63" y="18382"/>
                </a:cubicBezTo>
                <a:cubicBezTo>
                  <a:pt x="1" y="19844"/>
                  <a:pt x="12" y="21292"/>
                  <a:pt x="132" y="22750"/>
                </a:cubicBezTo>
                <a:cubicBezTo>
                  <a:pt x="212" y="23732"/>
                  <a:pt x="364" y="24700"/>
                  <a:pt x="706" y="25633"/>
                </a:cubicBezTo>
                <a:cubicBezTo>
                  <a:pt x="1194" y="26957"/>
                  <a:pt x="2027" y="27880"/>
                  <a:pt x="3250" y="28419"/>
                </a:cubicBezTo>
                <a:cubicBezTo>
                  <a:pt x="3855" y="28689"/>
                  <a:pt x="4477" y="28875"/>
                  <a:pt x="5106" y="29003"/>
                </a:cubicBezTo>
                <a:cubicBezTo>
                  <a:pt x="5787" y="29145"/>
                  <a:pt x="6478" y="29217"/>
                  <a:pt x="7167" y="29255"/>
                </a:cubicBezTo>
                <a:cubicBezTo>
                  <a:pt x="8963" y="29348"/>
                  <a:pt x="10764" y="29390"/>
                  <a:pt x="12565" y="29477"/>
                </a:cubicBezTo>
                <a:cubicBezTo>
                  <a:pt x="14234" y="29570"/>
                  <a:pt x="15897" y="29597"/>
                  <a:pt x="17566" y="29556"/>
                </a:cubicBezTo>
                <a:cubicBezTo>
                  <a:pt x="18635" y="29528"/>
                  <a:pt x="19702" y="29556"/>
                  <a:pt x="20771" y="29584"/>
                </a:cubicBezTo>
                <a:cubicBezTo>
                  <a:pt x="22388" y="29618"/>
                  <a:pt x="24006" y="29674"/>
                  <a:pt x="25616" y="29542"/>
                </a:cubicBezTo>
                <a:cubicBezTo>
                  <a:pt x="25979" y="29514"/>
                  <a:pt x="26345" y="29501"/>
                  <a:pt x="26709" y="29525"/>
                </a:cubicBezTo>
                <a:cubicBezTo>
                  <a:pt x="26768" y="29528"/>
                  <a:pt x="26830" y="29535"/>
                  <a:pt x="26889" y="29549"/>
                </a:cubicBezTo>
                <a:cubicBezTo>
                  <a:pt x="27130" y="29597"/>
                  <a:pt x="31195" y="28983"/>
                  <a:pt x="31319" y="28979"/>
                </a:cubicBezTo>
                <a:cubicBezTo>
                  <a:pt x="32332" y="28910"/>
                  <a:pt x="33348" y="28837"/>
                  <a:pt x="34361" y="28778"/>
                </a:cubicBezTo>
                <a:cubicBezTo>
                  <a:pt x="35371" y="28710"/>
                  <a:pt x="36379" y="28592"/>
                  <a:pt x="37396" y="28613"/>
                </a:cubicBezTo>
                <a:cubicBezTo>
                  <a:pt x="37942" y="28627"/>
                  <a:pt x="38353" y="28474"/>
                  <a:pt x="38710" y="28094"/>
                </a:cubicBezTo>
                <a:cubicBezTo>
                  <a:pt x="38871" y="27922"/>
                  <a:pt x="39024" y="27727"/>
                  <a:pt x="39148" y="27523"/>
                </a:cubicBezTo>
                <a:cubicBezTo>
                  <a:pt x="39556" y="26836"/>
                  <a:pt x="39805" y="26092"/>
                  <a:pt x="39857" y="25263"/>
                </a:cubicBezTo>
                <a:cubicBezTo>
                  <a:pt x="39978" y="23362"/>
                  <a:pt x="40109" y="21475"/>
                  <a:pt x="40223" y="19571"/>
                </a:cubicBezTo>
                <a:cubicBezTo>
                  <a:pt x="40257" y="19014"/>
                  <a:pt x="40254" y="18457"/>
                  <a:pt x="40251" y="17894"/>
                </a:cubicBezTo>
                <a:cubicBezTo>
                  <a:pt x="40251" y="16463"/>
                  <a:pt x="40223" y="15039"/>
                  <a:pt x="40219" y="13612"/>
                </a:cubicBezTo>
                <a:cubicBezTo>
                  <a:pt x="40216" y="12267"/>
                  <a:pt x="40144" y="10923"/>
                  <a:pt x="40029" y="9585"/>
                </a:cubicBezTo>
                <a:cubicBezTo>
                  <a:pt x="39943" y="8600"/>
                  <a:pt x="39912" y="7622"/>
                  <a:pt x="39839" y="6640"/>
                </a:cubicBezTo>
                <a:cubicBezTo>
                  <a:pt x="39791" y="6028"/>
                  <a:pt x="39742" y="5410"/>
                  <a:pt x="39653" y="4798"/>
                </a:cubicBezTo>
                <a:cubicBezTo>
                  <a:pt x="39493" y="3754"/>
                  <a:pt x="39134" y="2787"/>
                  <a:pt x="38530" y="1922"/>
                </a:cubicBezTo>
                <a:cubicBezTo>
                  <a:pt x="38287" y="1576"/>
                  <a:pt x="38011" y="1314"/>
                  <a:pt x="37606" y="1235"/>
                </a:cubicBezTo>
                <a:cubicBezTo>
                  <a:pt x="37596" y="1231"/>
                  <a:pt x="37582" y="1227"/>
                  <a:pt x="37569" y="1224"/>
                </a:cubicBezTo>
                <a:cubicBezTo>
                  <a:pt x="37499" y="1214"/>
                  <a:pt x="37430" y="1200"/>
                  <a:pt x="37362" y="1186"/>
                </a:cubicBezTo>
                <a:cubicBezTo>
                  <a:pt x="37064" y="1128"/>
                  <a:pt x="36767" y="1051"/>
                  <a:pt x="36470" y="989"/>
                </a:cubicBezTo>
                <a:close/>
              </a:path>
            </a:pathLst>
          </a:custGeom>
          <a:solidFill>
            <a:srgbClr val="FFFFF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3" name="Google Shape;133;p23"/>
          <p:cNvSpPr/>
          <p:nvPr/>
        </p:nvSpPr>
        <p:spPr>
          <a:xfrm>
            <a:off x="6766576" y="2939000"/>
            <a:ext cx="992964" cy="593406"/>
          </a:xfrm>
          <a:custGeom>
            <a:avLst/>
            <a:gdLst/>
            <a:ahLst/>
            <a:cxnLst/>
            <a:rect l="l" t="t" r="r" b="b"/>
            <a:pathLst>
              <a:path w="40258" h="29674" extrusionOk="0">
                <a:moveTo>
                  <a:pt x="36470" y="989"/>
                </a:moveTo>
                <a:cubicBezTo>
                  <a:pt x="36245" y="944"/>
                  <a:pt x="36017" y="903"/>
                  <a:pt x="35785" y="882"/>
                </a:cubicBezTo>
                <a:cubicBezTo>
                  <a:pt x="34672" y="778"/>
                  <a:pt x="33549" y="713"/>
                  <a:pt x="32429" y="685"/>
                </a:cubicBezTo>
                <a:cubicBezTo>
                  <a:pt x="30887" y="640"/>
                  <a:pt x="29346" y="654"/>
                  <a:pt x="27808" y="640"/>
                </a:cubicBezTo>
                <a:cubicBezTo>
                  <a:pt x="27210" y="636"/>
                  <a:pt x="26612" y="640"/>
                  <a:pt x="26014" y="630"/>
                </a:cubicBezTo>
                <a:cubicBezTo>
                  <a:pt x="25308" y="619"/>
                  <a:pt x="24607" y="598"/>
                  <a:pt x="23906" y="560"/>
                </a:cubicBezTo>
                <a:cubicBezTo>
                  <a:pt x="22416" y="477"/>
                  <a:pt x="20926" y="432"/>
                  <a:pt x="19447" y="260"/>
                </a:cubicBezTo>
                <a:cubicBezTo>
                  <a:pt x="17984" y="94"/>
                  <a:pt x="16529" y="18"/>
                  <a:pt x="15064" y="8"/>
                </a:cubicBezTo>
                <a:cubicBezTo>
                  <a:pt x="13765" y="0"/>
                  <a:pt x="12468" y="91"/>
                  <a:pt x="11172" y="198"/>
                </a:cubicBezTo>
                <a:cubicBezTo>
                  <a:pt x="10630" y="246"/>
                  <a:pt x="10080" y="177"/>
                  <a:pt x="9534" y="201"/>
                </a:cubicBezTo>
                <a:cubicBezTo>
                  <a:pt x="8593" y="239"/>
                  <a:pt x="7657" y="180"/>
                  <a:pt x="6720" y="94"/>
                </a:cubicBezTo>
                <a:cubicBezTo>
                  <a:pt x="6565" y="73"/>
                  <a:pt x="6406" y="73"/>
                  <a:pt x="6254" y="91"/>
                </a:cubicBezTo>
                <a:cubicBezTo>
                  <a:pt x="5286" y="270"/>
                  <a:pt x="4318" y="453"/>
                  <a:pt x="3347" y="640"/>
                </a:cubicBezTo>
                <a:cubicBezTo>
                  <a:pt x="2666" y="767"/>
                  <a:pt x="2078" y="1069"/>
                  <a:pt x="1674" y="1694"/>
                </a:cubicBezTo>
                <a:cubicBezTo>
                  <a:pt x="1339" y="2209"/>
                  <a:pt x="958" y="2720"/>
                  <a:pt x="810" y="3342"/>
                </a:cubicBezTo>
                <a:cubicBezTo>
                  <a:pt x="647" y="4010"/>
                  <a:pt x="499" y="4680"/>
                  <a:pt x="513" y="5400"/>
                </a:cubicBezTo>
                <a:cubicBezTo>
                  <a:pt x="516" y="5786"/>
                  <a:pt x="447" y="6170"/>
                  <a:pt x="412" y="6561"/>
                </a:cubicBezTo>
                <a:cubicBezTo>
                  <a:pt x="350" y="7283"/>
                  <a:pt x="277" y="8002"/>
                  <a:pt x="232" y="8731"/>
                </a:cubicBezTo>
                <a:cubicBezTo>
                  <a:pt x="184" y="9426"/>
                  <a:pt x="170" y="10128"/>
                  <a:pt x="149" y="10822"/>
                </a:cubicBezTo>
                <a:cubicBezTo>
                  <a:pt x="119" y="11915"/>
                  <a:pt x="74" y="13006"/>
                  <a:pt x="63" y="14096"/>
                </a:cubicBezTo>
                <a:cubicBezTo>
                  <a:pt x="57" y="15530"/>
                  <a:pt x="122" y="16961"/>
                  <a:pt x="63" y="18382"/>
                </a:cubicBezTo>
                <a:cubicBezTo>
                  <a:pt x="1" y="19844"/>
                  <a:pt x="12" y="21292"/>
                  <a:pt x="132" y="22750"/>
                </a:cubicBezTo>
                <a:cubicBezTo>
                  <a:pt x="212" y="23732"/>
                  <a:pt x="364" y="24700"/>
                  <a:pt x="706" y="25633"/>
                </a:cubicBezTo>
                <a:cubicBezTo>
                  <a:pt x="1194" y="26957"/>
                  <a:pt x="2027" y="27880"/>
                  <a:pt x="3250" y="28419"/>
                </a:cubicBezTo>
                <a:cubicBezTo>
                  <a:pt x="3855" y="28689"/>
                  <a:pt x="4477" y="28875"/>
                  <a:pt x="5106" y="29003"/>
                </a:cubicBezTo>
                <a:cubicBezTo>
                  <a:pt x="5787" y="29145"/>
                  <a:pt x="6478" y="29217"/>
                  <a:pt x="7167" y="29255"/>
                </a:cubicBezTo>
                <a:cubicBezTo>
                  <a:pt x="8963" y="29348"/>
                  <a:pt x="10764" y="29390"/>
                  <a:pt x="12565" y="29477"/>
                </a:cubicBezTo>
                <a:cubicBezTo>
                  <a:pt x="14234" y="29570"/>
                  <a:pt x="15897" y="29597"/>
                  <a:pt x="17566" y="29556"/>
                </a:cubicBezTo>
                <a:cubicBezTo>
                  <a:pt x="18635" y="29528"/>
                  <a:pt x="19702" y="29556"/>
                  <a:pt x="20771" y="29584"/>
                </a:cubicBezTo>
                <a:cubicBezTo>
                  <a:pt x="22388" y="29618"/>
                  <a:pt x="24006" y="29674"/>
                  <a:pt x="25616" y="29542"/>
                </a:cubicBezTo>
                <a:cubicBezTo>
                  <a:pt x="25979" y="29514"/>
                  <a:pt x="26345" y="29501"/>
                  <a:pt x="26709" y="29525"/>
                </a:cubicBezTo>
                <a:cubicBezTo>
                  <a:pt x="26768" y="29528"/>
                  <a:pt x="26830" y="29535"/>
                  <a:pt x="26889" y="29549"/>
                </a:cubicBezTo>
                <a:cubicBezTo>
                  <a:pt x="27130" y="29597"/>
                  <a:pt x="31195" y="28983"/>
                  <a:pt x="31319" y="28979"/>
                </a:cubicBezTo>
                <a:cubicBezTo>
                  <a:pt x="32332" y="28910"/>
                  <a:pt x="33348" y="28837"/>
                  <a:pt x="34361" y="28778"/>
                </a:cubicBezTo>
                <a:cubicBezTo>
                  <a:pt x="35371" y="28710"/>
                  <a:pt x="36379" y="28592"/>
                  <a:pt x="37396" y="28613"/>
                </a:cubicBezTo>
                <a:cubicBezTo>
                  <a:pt x="37942" y="28627"/>
                  <a:pt x="38353" y="28474"/>
                  <a:pt x="38710" y="28094"/>
                </a:cubicBezTo>
                <a:cubicBezTo>
                  <a:pt x="38871" y="27922"/>
                  <a:pt x="39024" y="27727"/>
                  <a:pt x="39148" y="27523"/>
                </a:cubicBezTo>
                <a:cubicBezTo>
                  <a:pt x="39556" y="26836"/>
                  <a:pt x="39805" y="26092"/>
                  <a:pt x="39857" y="25263"/>
                </a:cubicBezTo>
                <a:cubicBezTo>
                  <a:pt x="39978" y="23362"/>
                  <a:pt x="40109" y="21475"/>
                  <a:pt x="40223" y="19571"/>
                </a:cubicBezTo>
                <a:cubicBezTo>
                  <a:pt x="40257" y="19014"/>
                  <a:pt x="40254" y="18457"/>
                  <a:pt x="40251" y="17894"/>
                </a:cubicBezTo>
                <a:cubicBezTo>
                  <a:pt x="40251" y="16463"/>
                  <a:pt x="40223" y="15039"/>
                  <a:pt x="40219" y="13612"/>
                </a:cubicBezTo>
                <a:cubicBezTo>
                  <a:pt x="40216" y="12267"/>
                  <a:pt x="40144" y="10923"/>
                  <a:pt x="40029" y="9585"/>
                </a:cubicBezTo>
                <a:cubicBezTo>
                  <a:pt x="39943" y="8600"/>
                  <a:pt x="39912" y="7622"/>
                  <a:pt x="39839" y="6640"/>
                </a:cubicBezTo>
                <a:cubicBezTo>
                  <a:pt x="39791" y="6028"/>
                  <a:pt x="39742" y="5410"/>
                  <a:pt x="39653" y="4798"/>
                </a:cubicBezTo>
                <a:cubicBezTo>
                  <a:pt x="39493" y="3754"/>
                  <a:pt x="39134" y="2787"/>
                  <a:pt x="38530" y="1922"/>
                </a:cubicBezTo>
                <a:cubicBezTo>
                  <a:pt x="38287" y="1576"/>
                  <a:pt x="38011" y="1314"/>
                  <a:pt x="37606" y="1235"/>
                </a:cubicBezTo>
                <a:cubicBezTo>
                  <a:pt x="37596" y="1231"/>
                  <a:pt x="37582" y="1227"/>
                  <a:pt x="37569" y="1224"/>
                </a:cubicBezTo>
                <a:cubicBezTo>
                  <a:pt x="37499" y="1214"/>
                  <a:pt x="37430" y="1200"/>
                  <a:pt x="37362" y="1186"/>
                </a:cubicBezTo>
                <a:cubicBezTo>
                  <a:pt x="37064" y="1128"/>
                  <a:pt x="36767" y="1051"/>
                  <a:pt x="36470" y="989"/>
                </a:cubicBezTo>
                <a:close/>
              </a:path>
            </a:pathLst>
          </a:custGeom>
          <a:solidFill>
            <a:srgbClr val="FFFFF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4" name="Google Shape;134;p23"/>
          <p:cNvSpPr/>
          <p:nvPr/>
        </p:nvSpPr>
        <p:spPr>
          <a:xfrm>
            <a:off x="1398914" y="2939000"/>
            <a:ext cx="992964" cy="593406"/>
          </a:xfrm>
          <a:custGeom>
            <a:avLst/>
            <a:gdLst/>
            <a:ahLst/>
            <a:cxnLst/>
            <a:rect l="l" t="t" r="r" b="b"/>
            <a:pathLst>
              <a:path w="40258" h="29674" extrusionOk="0">
                <a:moveTo>
                  <a:pt x="36470" y="989"/>
                </a:moveTo>
                <a:cubicBezTo>
                  <a:pt x="36245" y="944"/>
                  <a:pt x="36017" y="903"/>
                  <a:pt x="35785" y="882"/>
                </a:cubicBezTo>
                <a:cubicBezTo>
                  <a:pt x="34672" y="778"/>
                  <a:pt x="33549" y="713"/>
                  <a:pt x="32429" y="685"/>
                </a:cubicBezTo>
                <a:cubicBezTo>
                  <a:pt x="30887" y="640"/>
                  <a:pt x="29346" y="654"/>
                  <a:pt x="27808" y="640"/>
                </a:cubicBezTo>
                <a:cubicBezTo>
                  <a:pt x="27210" y="636"/>
                  <a:pt x="26612" y="640"/>
                  <a:pt x="26014" y="630"/>
                </a:cubicBezTo>
                <a:cubicBezTo>
                  <a:pt x="25308" y="619"/>
                  <a:pt x="24607" y="598"/>
                  <a:pt x="23906" y="560"/>
                </a:cubicBezTo>
                <a:cubicBezTo>
                  <a:pt x="22416" y="477"/>
                  <a:pt x="20926" y="432"/>
                  <a:pt x="19447" y="260"/>
                </a:cubicBezTo>
                <a:cubicBezTo>
                  <a:pt x="17984" y="94"/>
                  <a:pt x="16529" y="18"/>
                  <a:pt x="15064" y="8"/>
                </a:cubicBezTo>
                <a:cubicBezTo>
                  <a:pt x="13765" y="0"/>
                  <a:pt x="12468" y="91"/>
                  <a:pt x="11172" y="198"/>
                </a:cubicBezTo>
                <a:cubicBezTo>
                  <a:pt x="10630" y="246"/>
                  <a:pt x="10080" y="177"/>
                  <a:pt x="9534" y="201"/>
                </a:cubicBezTo>
                <a:cubicBezTo>
                  <a:pt x="8593" y="239"/>
                  <a:pt x="7657" y="180"/>
                  <a:pt x="6720" y="94"/>
                </a:cubicBezTo>
                <a:cubicBezTo>
                  <a:pt x="6565" y="73"/>
                  <a:pt x="6406" y="73"/>
                  <a:pt x="6254" y="91"/>
                </a:cubicBezTo>
                <a:cubicBezTo>
                  <a:pt x="5286" y="270"/>
                  <a:pt x="4318" y="453"/>
                  <a:pt x="3347" y="640"/>
                </a:cubicBezTo>
                <a:cubicBezTo>
                  <a:pt x="2666" y="767"/>
                  <a:pt x="2078" y="1069"/>
                  <a:pt x="1674" y="1694"/>
                </a:cubicBezTo>
                <a:cubicBezTo>
                  <a:pt x="1339" y="2209"/>
                  <a:pt x="958" y="2720"/>
                  <a:pt x="810" y="3342"/>
                </a:cubicBezTo>
                <a:cubicBezTo>
                  <a:pt x="647" y="4010"/>
                  <a:pt x="499" y="4680"/>
                  <a:pt x="513" y="5400"/>
                </a:cubicBezTo>
                <a:cubicBezTo>
                  <a:pt x="516" y="5786"/>
                  <a:pt x="447" y="6170"/>
                  <a:pt x="412" y="6561"/>
                </a:cubicBezTo>
                <a:cubicBezTo>
                  <a:pt x="350" y="7283"/>
                  <a:pt x="277" y="8002"/>
                  <a:pt x="232" y="8731"/>
                </a:cubicBezTo>
                <a:cubicBezTo>
                  <a:pt x="184" y="9426"/>
                  <a:pt x="170" y="10128"/>
                  <a:pt x="149" y="10822"/>
                </a:cubicBezTo>
                <a:cubicBezTo>
                  <a:pt x="119" y="11915"/>
                  <a:pt x="74" y="13006"/>
                  <a:pt x="63" y="14096"/>
                </a:cubicBezTo>
                <a:cubicBezTo>
                  <a:pt x="57" y="15530"/>
                  <a:pt x="122" y="16961"/>
                  <a:pt x="63" y="18382"/>
                </a:cubicBezTo>
                <a:cubicBezTo>
                  <a:pt x="1" y="19844"/>
                  <a:pt x="12" y="21292"/>
                  <a:pt x="132" y="22750"/>
                </a:cubicBezTo>
                <a:cubicBezTo>
                  <a:pt x="212" y="23732"/>
                  <a:pt x="364" y="24700"/>
                  <a:pt x="706" y="25633"/>
                </a:cubicBezTo>
                <a:cubicBezTo>
                  <a:pt x="1194" y="26957"/>
                  <a:pt x="2027" y="27880"/>
                  <a:pt x="3250" y="28419"/>
                </a:cubicBezTo>
                <a:cubicBezTo>
                  <a:pt x="3855" y="28689"/>
                  <a:pt x="4477" y="28875"/>
                  <a:pt x="5106" y="29003"/>
                </a:cubicBezTo>
                <a:cubicBezTo>
                  <a:pt x="5787" y="29145"/>
                  <a:pt x="6478" y="29217"/>
                  <a:pt x="7167" y="29255"/>
                </a:cubicBezTo>
                <a:cubicBezTo>
                  <a:pt x="8963" y="29348"/>
                  <a:pt x="10764" y="29390"/>
                  <a:pt x="12565" y="29477"/>
                </a:cubicBezTo>
                <a:cubicBezTo>
                  <a:pt x="14234" y="29570"/>
                  <a:pt x="15897" y="29597"/>
                  <a:pt x="17566" y="29556"/>
                </a:cubicBezTo>
                <a:cubicBezTo>
                  <a:pt x="18635" y="29528"/>
                  <a:pt x="19702" y="29556"/>
                  <a:pt x="20771" y="29584"/>
                </a:cubicBezTo>
                <a:cubicBezTo>
                  <a:pt x="22388" y="29618"/>
                  <a:pt x="24006" y="29674"/>
                  <a:pt x="25616" y="29542"/>
                </a:cubicBezTo>
                <a:cubicBezTo>
                  <a:pt x="25979" y="29514"/>
                  <a:pt x="26345" y="29501"/>
                  <a:pt x="26709" y="29525"/>
                </a:cubicBezTo>
                <a:cubicBezTo>
                  <a:pt x="26768" y="29528"/>
                  <a:pt x="26830" y="29535"/>
                  <a:pt x="26889" y="29549"/>
                </a:cubicBezTo>
                <a:cubicBezTo>
                  <a:pt x="27130" y="29597"/>
                  <a:pt x="31195" y="28983"/>
                  <a:pt x="31319" y="28979"/>
                </a:cubicBezTo>
                <a:cubicBezTo>
                  <a:pt x="32332" y="28910"/>
                  <a:pt x="33348" y="28837"/>
                  <a:pt x="34361" y="28778"/>
                </a:cubicBezTo>
                <a:cubicBezTo>
                  <a:pt x="35371" y="28710"/>
                  <a:pt x="36379" y="28592"/>
                  <a:pt x="37396" y="28613"/>
                </a:cubicBezTo>
                <a:cubicBezTo>
                  <a:pt x="37942" y="28627"/>
                  <a:pt x="38353" y="28474"/>
                  <a:pt x="38710" y="28094"/>
                </a:cubicBezTo>
                <a:cubicBezTo>
                  <a:pt x="38871" y="27922"/>
                  <a:pt x="39024" y="27727"/>
                  <a:pt x="39148" y="27523"/>
                </a:cubicBezTo>
                <a:cubicBezTo>
                  <a:pt x="39556" y="26836"/>
                  <a:pt x="39805" y="26092"/>
                  <a:pt x="39857" y="25263"/>
                </a:cubicBezTo>
                <a:cubicBezTo>
                  <a:pt x="39978" y="23362"/>
                  <a:pt x="40109" y="21475"/>
                  <a:pt x="40223" y="19571"/>
                </a:cubicBezTo>
                <a:cubicBezTo>
                  <a:pt x="40257" y="19014"/>
                  <a:pt x="40254" y="18457"/>
                  <a:pt x="40251" y="17894"/>
                </a:cubicBezTo>
                <a:cubicBezTo>
                  <a:pt x="40251" y="16463"/>
                  <a:pt x="40223" y="15039"/>
                  <a:pt x="40219" y="13612"/>
                </a:cubicBezTo>
                <a:cubicBezTo>
                  <a:pt x="40216" y="12267"/>
                  <a:pt x="40144" y="10923"/>
                  <a:pt x="40029" y="9585"/>
                </a:cubicBezTo>
                <a:cubicBezTo>
                  <a:pt x="39943" y="8600"/>
                  <a:pt x="39912" y="7622"/>
                  <a:pt x="39839" y="6640"/>
                </a:cubicBezTo>
                <a:cubicBezTo>
                  <a:pt x="39791" y="6028"/>
                  <a:pt x="39742" y="5410"/>
                  <a:pt x="39653" y="4798"/>
                </a:cubicBezTo>
                <a:cubicBezTo>
                  <a:pt x="39493" y="3754"/>
                  <a:pt x="39134" y="2787"/>
                  <a:pt x="38530" y="1922"/>
                </a:cubicBezTo>
                <a:cubicBezTo>
                  <a:pt x="38287" y="1576"/>
                  <a:pt x="38011" y="1314"/>
                  <a:pt x="37606" y="1235"/>
                </a:cubicBezTo>
                <a:cubicBezTo>
                  <a:pt x="37596" y="1231"/>
                  <a:pt x="37582" y="1227"/>
                  <a:pt x="37569" y="1224"/>
                </a:cubicBezTo>
                <a:cubicBezTo>
                  <a:pt x="37499" y="1214"/>
                  <a:pt x="37430" y="1200"/>
                  <a:pt x="37362" y="1186"/>
                </a:cubicBezTo>
                <a:cubicBezTo>
                  <a:pt x="37064" y="1128"/>
                  <a:pt x="36767" y="1051"/>
                  <a:pt x="36470" y="989"/>
                </a:cubicBezTo>
                <a:close/>
              </a:path>
            </a:pathLst>
          </a:custGeom>
          <a:solidFill>
            <a:srgbClr val="FFFFF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5" name="Google Shape;135;p23"/>
          <p:cNvSpPr/>
          <p:nvPr/>
        </p:nvSpPr>
        <p:spPr>
          <a:xfrm>
            <a:off x="4082739" y="1149600"/>
            <a:ext cx="992964" cy="593406"/>
          </a:xfrm>
          <a:custGeom>
            <a:avLst/>
            <a:gdLst/>
            <a:ahLst/>
            <a:cxnLst/>
            <a:rect l="l" t="t" r="r" b="b"/>
            <a:pathLst>
              <a:path w="40258" h="29674" extrusionOk="0">
                <a:moveTo>
                  <a:pt x="36470" y="989"/>
                </a:moveTo>
                <a:cubicBezTo>
                  <a:pt x="36245" y="944"/>
                  <a:pt x="36017" y="903"/>
                  <a:pt x="35785" y="882"/>
                </a:cubicBezTo>
                <a:cubicBezTo>
                  <a:pt x="34672" y="778"/>
                  <a:pt x="33549" y="713"/>
                  <a:pt x="32429" y="685"/>
                </a:cubicBezTo>
                <a:cubicBezTo>
                  <a:pt x="30887" y="640"/>
                  <a:pt x="29346" y="654"/>
                  <a:pt x="27808" y="640"/>
                </a:cubicBezTo>
                <a:cubicBezTo>
                  <a:pt x="27210" y="636"/>
                  <a:pt x="26612" y="640"/>
                  <a:pt x="26014" y="630"/>
                </a:cubicBezTo>
                <a:cubicBezTo>
                  <a:pt x="25308" y="619"/>
                  <a:pt x="24607" y="598"/>
                  <a:pt x="23906" y="560"/>
                </a:cubicBezTo>
                <a:cubicBezTo>
                  <a:pt x="22416" y="477"/>
                  <a:pt x="20926" y="432"/>
                  <a:pt x="19447" y="260"/>
                </a:cubicBezTo>
                <a:cubicBezTo>
                  <a:pt x="17984" y="94"/>
                  <a:pt x="16529" y="18"/>
                  <a:pt x="15064" y="8"/>
                </a:cubicBezTo>
                <a:cubicBezTo>
                  <a:pt x="13765" y="0"/>
                  <a:pt x="12468" y="91"/>
                  <a:pt x="11172" y="198"/>
                </a:cubicBezTo>
                <a:cubicBezTo>
                  <a:pt x="10630" y="246"/>
                  <a:pt x="10080" y="177"/>
                  <a:pt x="9534" y="201"/>
                </a:cubicBezTo>
                <a:cubicBezTo>
                  <a:pt x="8593" y="239"/>
                  <a:pt x="7657" y="180"/>
                  <a:pt x="6720" y="94"/>
                </a:cubicBezTo>
                <a:cubicBezTo>
                  <a:pt x="6565" y="73"/>
                  <a:pt x="6406" y="73"/>
                  <a:pt x="6254" y="91"/>
                </a:cubicBezTo>
                <a:cubicBezTo>
                  <a:pt x="5286" y="270"/>
                  <a:pt x="4318" y="453"/>
                  <a:pt x="3347" y="640"/>
                </a:cubicBezTo>
                <a:cubicBezTo>
                  <a:pt x="2666" y="767"/>
                  <a:pt x="2078" y="1069"/>
                  <a:pt x="1674" y="1694"/>
                </a:cubicBezTo>
                <a:cubicBezTo>
                  <a:pt x="1339" y="2209"/>
                  <a:pt x="958" y="2720"/>
                  <a:pt x="810" y="3342"/>
                </a:cubicBezTo>
                <a:cubicBezTo>
                  <a:pt x="647" y="4010"/>
                  <a:pt x="499" y="4680"/>
                  <a:pt x="513" y="5400"/>
                </a:cubicBezTo>
                <a:cubicBezTo>
                  <a:pt x="516" y="5786"/>
                  <a:pt x="447" y="6170"/>
                  <a:pt x="412" y="6561"/>
                </a:cubicBezTo>
                <a:cubicBezTo>
                  <a:pt x="350" y="7283"/>
                  <a:pt x="277" y="8002"/>
                  <a:pt x="232" y="8731"/>
                </a:cubicBezTo>
                <a:cubicBezTo>
                  <a:pt x="184" y="9426"/>
                  <a:pt x="170" y="10128"/>
                  <a:pt x="149" y="10822"/>
                </a:cubicBezTo>
                <a:cubicBezTo>
                  <a:pt x="119" y="11915"/>
                  <a:pt x="74" y="13006"/>
                  <a:pt x="63" y="14096"/>
                </a:cubicBezTo>
                <a:cubicBezTo>
                  <a:pt x="57" y="15530"/>
                  <a:pt x="122" y="16961"/>
                  <a:pt x="63" y="18382"/>
                </a:cubicBezTo>
                <a:cubicBezTo>
                  <a:pt x="1" y="19844"/>
                  <a:pt x="12" y="21292"/>
                  <a:pt x="132" y="22750"/>
                </a:cubicBezTo>
                <a:cubicBezTo>
                  <a:pt x="212" y="23732"/>
                  <a:pt x="364" y="24700"/>
                  <a:pt x="706" y="25633"/>
                </a:cubicBezTo>
                <a:cubicBezTo>
                  <a:pt x="1194" y="26957"/>
                  <a:pt x="2027" y="27880"/>
                  <a:pt x="3250" y="28419"/>
                </a:cubicBezTo>
                <a:cubicBezTo>
                  <a:pt x="3855" y="28689"/>
                  <a:pt x="4477" y="28875"/>
                  <a:pt x="5106" y="29003"/>
                </a:cubicBezTo>
                <a:cubicBezTo>
                  <a:pt x="5787" y="29145"/>
                  <a:pt x="6478" y="29217"/>
                  <a:pt x="7167" y="29255"/>
                </a:cubicBezTo>
                <a:cubicBezTo>
                  <a:pt x="8963" y="29348"/>
                  <a:pt x="10764" y="29390"/>
                  <a:pt x="12565" y="29477"/>
                </a:cubicBezTo>
                <a:cubicBezTo>
                  <a:pt x="14234" y="29570"/>
                  <a:pt x="15897" y="29597"/>
                  <a:pt x="17566" y="29556"/>
                </a:cubicBezTo>
                <a:cubicBezTo>
                  <a:pt x="18635" y="29528"/>
                  <a:pt x="19702" y="29556"/>
                  <a:pt x="20771" y="29584"/>
                </a:cubicBezTo>
                <a:cubicBezTo>
                  <a:pt x="22388" y="29618"/>
                  <a:pt x="24006" y="29674"/>
                  <a:pt x="25616" y="29542"/>
                </a:cubicBezTo>
                <a:cubicBezTo>
                  <a:pt x="25979" y="29514"/>
                  <a:pt x="26345" y="29501"/>
                  <a:pt x="26709" y="29525"/>
                </a:cubicBezTo>
                <a:cubicBezTo>
                  <a:pt x="26768" y="29528"/>
                  <a:pt x="26830" y="29535"/>
                  <a:pt x="26889" y="29549"/>
                </a:cubicBezTo>
                <a:cubicBezTo>
                  <a:pt x="27130" y="29597"/>
                  <a:pt x="31195" y="28983"/>
                  <a:pt x="31319" y="28979"/>
                </a:cubicBezTo>
                <a:cubicBezTo>
                  <a:pt x="32332" y="28910"/>
                  <a:pt x="33348" y="28837"/>
                  <a:pt x="34361" y="28778"/>
                </a:cubicBezTo>
                <a:cubicBezTo>
                  <a:pt x="35371" y="28710"/>
                  <a:pt x="36379" y="28592"/>
                  <a:pt x="37396" y="28613"/>
                </a:cubicBezTo>
                <a:cubicBezTo>
                  <a:pt x="37942" y="28627"/>
                  <a:pt x="38353" y="28474"/>
                  <a:pt x="38710" y="28094"/>
                </a:cubicBezTo>
                <a:cubicBezTo>
                  <a:pt x="38871" y="27922"/>
                  <a:pt x="39024" y="27727"/>
                  <a:pt x="39148" y="27523"/>
                </a:cubicBezTo>
                <a:cubicBezTo>
                  <a:pt x="39556" y="26836"/>
                  <a:pt x="39805" y="26092"/>
                  <a:pt x="39857" y="25263"/>
                </a:cubicBezTo>
                <a:cubicBezTo>
                  <a:pt x="39978" y="23362"/>
                  <a:pt x="40109" y="21475"/>
                  <a:pt x="40223" y="19571"/>
                </a:cubicBezTo>
                <a:cubicBezTo>
                  <a:pt x="40257" y="19014"/>
                  <a:pt x="40254" y="18457"/>
                  <a:pt x="40251" y="17894"/>
                </a:cubicBezTo>
                <a:cubicBezTo>
                  <a:pt x="40251" y="16463"/>
                  <a:pt x="40223" y="15039"/>
                  <a:pt x="40219" y="13612"/>
                </a:cubicBezTo>
                <a:cubicBezTo>
                  <a:pt x="40216" y="12267"/>
                  <a:pt x="40144" y="10923"/>
                  <a:pt x="40029" y="9585"/>
                </a:cubicBezTo>
                <a:cubicBezTo>
                  <a:pt x="39943" y="8600"/>
                  <a:pt x="39912" y="7622"/>
                  <a:pt x="39839" y="6640"/>
                </a:cubicBezTo>
                <a:cubicBezTo>
                  <a:pt x="39791" y="6028"/>
                  <a:pt x="39742" y="5410"/>
                  <a:pt x="39653" y="4798"/>
                </a:cubicBezTo>
                <a:cubicBezTo>
                  <a:pt x="39493" y="3754"/>
                  <a:pt x="39134" y="2787"/>
                  <a:pt x="38530" y="1922"/>
                </a:cubicBezTo>
                <a:cubicBezTo>
                  <a:pt x="38287" y="1576"/>
                  <a:pt x="38011" y="1314"/>
                  <a:pt x="37606" y="1235"/>
                </a:cubicBezTo>
                <a:cubicBezTo>
                  <a:pt x="37596" y="1231"/>
                  <a:pt x="37582" y="1227"/>
                  <a:pt x="37569" y="1224"/>
                </a:cubicBezTo>
                <a:cubicBezTo>
                  <a:pt x="37499" y="1214"/>
                  <a:pt x="37430" y="1200"/>
                  <a:pt x="37362" y="1186"/>
                </a:cubicBezTo>
                <a:cubicBezTo>
                  <a:pt x="37064" y="1128"/>
                  <a:pt x="36767" y="1051"/>
                  <a:pt x="36470" y="989"/>
                </a:cubicBezTo>
                <a:close/>
              </a:path>
            </a:pathLst>
          </a:custGeom>
          <a:solidFill>
            <a:srgbClr val="FFFFF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6" name="Google Shape;136;p23"/>
          <p:cNvSpPr/>
          <p:nvPr/>
        </p:nvSpPr>
        <p:spPr>
          <a:xfrm>
            <a:off x="6759339" y="1149600"/>
            <a:ext cx="992964" cy="593406"/>
          </a:xfrm>
          <a:custGeom>
            <a:avLst/>
            <a:gdLst/>
            <a:ahLst/>
            <a:cxnLst/>
            <a:rect l="l" t="t" r="r" b="b"/>
            <a:pathLst>
              <a:path w="40258" h="29674" extrusionOk="0">
                <a:moveTo>
                  <a:pt x="36470" y="989"/>
                </a:moveTo>
                <a:cubicBezTo>
                  <a:pt x="36245" y="944"/>
                  <a:pt x="36017" y="903"/>
                  <a:pt x="35785" y="882"/>
                </a:cubicBezTo>
                <a:cubicBezTo>
                  <a:pt x="34672" y="778"/>
                  <a:pt x="33549" y="713"/>
                  <a:pt x="32429" y="685"/>
                </a:cubicBezTo>
                <a:cubicBezTo>
                  <a:pt x="30887" y="640"/>
                  <a:pt x="29346" y="654"/>
                  <a:pt x="27808" y="640"/>
                </a:cubicBezTo>
                <a:cubicBezTo>
                  <a:pt x="27210" y="636"/>
                  <a:pt x="26612" y="640"/>
                  <a:pt x="26014" y="630"/>
                </a:cubicBezTo>
                <a:cubicBezTo>
                  <a:pt x="25308" y="619"/>
                  <a:pt x="24607" y="598"/>
                  <a:pt x="23906" y="560"/>
                </a:cubicBezTo>
                <a:cubicBezTo>
                  <a:pt x="22416" y="477"/>
                  <a:pt x="20926" y="432"/>
                  <a:pt x="19447" y="260"/>
                </a:cubicBezTo>
                <a:cubicBezTo>
                  <a:pt x="17984" y="94"/>
                  <a:pt x="16529" y="18"/>
                  <a:pt x="15064" y="8"/>
                </a:cubicBezTo>
                <a:cubicBezTo>
                  <a:pt x="13765" y="0"/>
                  <a:pt x="12468" y="91"/>
                  <a:pt x="11172" y="198"/>
                </a:cubicBezTo>
                <a:cubicBezTo>
                  <a:pt x="10630" y="246"/>
                  <a:pt x="10080" y="177"/>
                  <a:pt x="9534" y="201"/>
                </a:cubicBezTo>
                <a:cubicBezTo>
                  <a:pt x="8593" y="239"/>
                  <a:pt x="7657" y="180"/>
                  <a:pt x="6720" y="94"/>
                </a:cubicBezTo>
                <a:cubicBezTo>
                  <a:pt x="6565" y="73"/>
                  <a:pt x="6406" y="73"/>
                  <a:pt x="6254" y="91"/>
                </a:cubicBezTo>
                <a:cubicBezTo>
                  <a:pt x="5286" y="270"/>
                  <a:pt x="4318" y="453"/>
                  <a:pt x="3347" y="640"/>
                </a:cubicBezTo>
                <a:cubicBezTo>
                  <a:pt x="2666" y="767"/>
                  <a:pt x="2078" y="1069"/>
                  <a:pt x="1674" y="1694"/>
                </a:cubicBezTo>
                <a:cubicBezTo>
                  <a:pt x="1339" y="2209"/>
                  <a:pt x="958" y="2720"/>
                  <a:pt x="810" y="3342"/>
                </a:cubicBezTo>
                <a:cubicBezTo>
                  <a:pt x="647" y="4010"/>
                  <a:pt x="499" y="4680"/>
                  <a:pt x="513" y="5400"/>
                </a:cubicBezTo>
                <a:cubicBezTo>
                  <a:pt x="516" y="5786"/>
                  <a:pt x="447" y="6170"/>
                  <a:pt x="412" y="6561"/>
                </a:cubicBezTo>
                <a:cubicBezTo>
                  <a:pt x="350" y="7283"/>
                  <a:pt x="277" y="8002"/>
                  <a:pt x="232" y="8731"/>
                </a:cubicBezTo>
                <a:cubicBezTo>
                  <a:pt x="184" y="9426"/>
                  <a:pt x="170" y="10128"/>
                  <a:pt x="149" y="10822"/>
                </a:cubicBezTo>
                <a:cubicBezTo>
                  <a:pt x="119" y="11915"/>
                  <a:pt x="74" y="13006"/>
                  <a:pt x="63" y="14096"/>
                </a:cubicBezTo>
                <a:cubicBezTo>
                  <a:pt x="57" y="15530"/>
                  <a:pt x="122" y="16961"/>
                  <a:pt x="63" y="18382"/>
                </a:cubicBezTo>
                <a:cubicBezTo>
                  <a:pt x="1" y="19844"/>
                  <a:pt x="12" y="21292"/>
                  <a:pt x="132" y="22750"/>
                </a:cubicBezTo>
                <a:cubicBezTo>
                  <a:pt x="212" y="23732"/>
                  <a:pt x="364" y="24700"/>
                  <a:pt x="706" y="25633"/>
                </a:cubicBezTo>
                <a:cubicBezTo>
                  <a:pt x="1194" y="26957"/>
                  <a:pt x="2027" y="27880"/>
                  <a:pt x="3250" y="28419"/>
                </a:cubicBezTo>
                <a:cubicBezTo>
                  <a:pt x="3855" y="28689"/>
                  <a:pt x="4477" y="28875"/>
                  <a:pt x="5106" y="29003"/>
                </a:cubicBezTo>
                <a:cubicBezTo>
                  <a:pt x="5787" y="29145"/>
                  <a:pt x="6478" y="29217"/>
                  <a:pt x="7167" y="29255"/>
                </a:cubicBezTo>
                <a:cubicBezTo>
                  <a:pt x="8963" y="29348"/>
                  <a:pt x="10764" y="29390"/>
                  <a:pt x="12565" y="29477"/>
                </a:cubicBezTo>
                <a:cubicBezTo>
                  <a:pt x="14234" y="29570"/>
                  <a:pt x="15897" y="29597"/>
                  <a:pt x="17566" y="29556"/>
                </a:cubicBezTo>
                <a:cubicBezTo>
                  <a:pt x="18635" y="29528"/>
                  <a:pt x="19702" y="29556"/>
                  <a:pt x="20771" y="29584"/>
                </a:cubicBezTo>
                <a:cubicBezTo>
                  <a:pt x="22388" y="29618"/>
                  <a:pt x="24006" y="29674"/>
                  <a:pt x="25616" y="29542"/>
                </a:cubicBezTo>
                <a:cubicBezTo>
                  <a:pt x="25979" y="29514"/>
                  <a:pt x="26345" y="29501"/>
                  <a:pt x="26709" y="29525"/>
                </a:cubicBezTo>
                <a:cubicBezTo>
                  <a:pt x="26768" y="29528"/>
                  <a:pt x="26830" y="29535"/>
                  <a:pt x="26889" y="29549"/>
                </a:cubicBezTo>
                <a:cubicBezTo>
                  <a:pt x="27130" y="29597"/>
                  <a:pt x="31195" y="28983"/>
                  <a:pt x="31319" y="28979"/>
                </a:cubicBezTo>
                <a:cubicBezTo>
                  <a:pt x="32332" y="28910"/>
                  <a:pt x="33348" y="28837"/>
                  <a:pt x="34361" y="28778"/>
                </a:cubicBezTo>
                <a:cubicBezTo>
                  <a:pt x="35371" y="28710"/>
                  <a:pt x="36379" y="28592"/>
                  <a:pt x="37396" y="28613"/>
                </a:cubicBezTo>
                <a:cubicBezTo>
                  <a:pt x="37942" y="28627"/>
                  <a:pt x="38353" y="28474"/>
                  <a:pt x="38710" y="28094"/>
                </a:cubicBezTo>
                <a:cubicBezTo>
                  <a:pt x="38871" y="27922"/>
                  <a:pt x="39024" y="27727"/>
                  <a:pt x="39148" y="27523"/>
                </a:cubicBezTo>
                <a:cubicBezTo>
                  <a:pt x="39556" y="26836"/>
                  <a:pt x="39805" y="26092"/>
                  <a:pt x="39857" y="25263"/>
                </a:cubicBezTo>
                <a:cubicBezTo>
                  <a:pt x="39978" y="23362"/>
                  <a:pt x="40109" y="21475"/>
                  <a:pt x="40223" y="19571"/>
                </a:cubicBezTo>
                <a:cubicBezTo>
                  <a:pt x="40257" y="19014"/>
                  <a:pt x="40254" y="18457"/>
                  <a:pt x="40251" y="17894"/>
                </a:cubicBezTo>
                <a:cubicBezTo>
                  <a:pt x="40251" y="16463"/>
                  <a:pt x="40223" y="15039"/>
                  <a:pt x="40219" y="13612"/>
                </a:cubicBezTo>
                <a:cubicBezTo>
                  <a:pt x="40216" y="12267"/>
                  <a:pt x="40144" y="10923"/>
                  <a:pt x="40029" y="9585"/>
                </a:cubicBezTo>
                <a:cubicBezTo>
                  <a:pt x="39943" y="8600"/>
                  <a:pt x="39912" y="7622"/>
                  <a:pt x="39839" y="6640"/>
                </a:cubicBezTo>
                <a:cubicBezTo>
                  <a:pt x="39791" y="6028"/>
                  <a:pt x="39742" y="5410"/>
                  <a:pt x="39653" y="4798"/>
                </a:cubicBezTo>
                <a:cubicBezTo>
                  <a:pt x="39493" y="3754"/>
                  <a:pt x="39134" y="2787"/>
                  <a:pt x="38530" y="1922"/>
                </a:cubicBezTo>
                <a:cubicBezTo>
                  <a:pt x="38287" y="1576"/>
                  <a:pt x="38011" y="1314"/>
                  <a:pt x="37606" y="1235"/>
                </a:cubicBezTo>
                <a:cubicBezTo>
                  <a:pt x="37596" y="1231"/>
                  <a:pt x="37582" y="1227"/>
                  <a:pt x="37569" y="1224"/>
                </a:cubicBezTo>
                <a:cubicBezTo>
                  <a:pt x="37499" y="1214"/>
                  <a:pt x="37430" y="1200"/>
                  <a:pt x="37362" y="1186"/>
                </a:cubicBezTo>
                <a:cubicBezTo>
                  <a:pt x="37064" y="1128"/>
                  <a:pt x="36767" y="1051"/>
                  <a:pt x="36470" y="989"/>
                </a:cubicBezTo>
                <a:close/>
              </a:path>
            </a:pathLst>
          </a:custGeom>
          <a:solidFill>
            <a:srgbClr val="FFFFF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7" name="Google Shape;137;p23"/>
          <p:cNvSpPr/>
          <p:nvPr/>
        </p:nvSpPr>
        <p:spPr>
          <a:xfrm>
            <a:off x="1391676" y="1149600"/>
            <a:ext cx="992964" cy="593406"/>
          </a:xfrm>
          <a:custGeom>
            <a:avLst/>
            <a:gdLst/>
            <a:ahLst/>
            <a:cxnLst/>
            <a:rect l="l" t="t" r="r" b="b"/>
            <a:pathLst>
              <a:path w="40258" h="29674" extrusionOk="0">
                <a:moveTo>
                  <a:pt x="36470" y="989"/>
                </a:moveTo>
                <a:cubicBezTo>
                  <a:pt x="36245" y="944"/>
                  <a:pt x="36017" y="903"/>
                  <a:pt x="35785" y="882"/>
                </a:cubicBezTo>
                <a:cubicBezTo>
                  <a:pt x="34672" y="778"/>
                  <a:pt x="33549" y="713"/>
                  <a:pt x="32429" y="685"/>
                </a:cubicBezTo>
                <a:cubicBezTo>
                  <a:pt x="30887" y="640"/>
                  <a:pt x="29346" y="654"/>
                  <a:pt x="27808" y="640"/>
                </a:cubicBezTo>
                <a:cubicBezTo>
                  <a:pt x="27210" y="636"/>
                  <a:pt x="26612" y="640"/>
                  <a:pt x="26014" y="630"/>
                </a:cubicBezTo>
                <a:cubicBezTo>
                  <a:pt x="25308" y="619"/>
                  <a:pt x="24607" y="598"/>
                  <a:pt x="23906" y="560"/>
                </a:cubicBezTo>
                <a:cubicBezTo>
                  <a:pt x="22416" y="477"/>
                  <a:pt x="20926" y="432"/>
                  <a:pt x="19447" y="260"/>
                </a:cubicBezTo>
                <a:cubicBezTo>
                  <a:pt x="17984" y="94"/>
                  <a:pt x="16529" y="18"/>
                  <a:pt x="15064" y="8"/>
                </a:cubicBezTo>
                <a:cubicBezTo>
                  <a:pt x="13765" y="0"/>
                  <a:pt x="12468" y="91"/>
                  <a:pt x="11172" y="198"/>
                </a:cubicBezTo>
                <a:cubicBezTo>
                  <a:pt x="10630" y="246"/>
                  <a:pt x="10080" y="177"/>
                  <a:pt x="9534" y="201"/>
                </a:cubicBezTo>
                <a:cubicBezTo>
                  <a:pt x="8593" y="239"/>
                  <a:pt x="7657" y="180"/>
                  <a:pt x="6720" y="94"/>
                </a:cubicBezTo>
                <a:cubicBezTo>
                  <a:pt x="6565" y="73"/>
                  <a:pt x="6406" y="73"/>
                  <a:pt x="6254" y="91"/>
                </a:cubicBezTo>
                <a:cubicBezTo>
                  <a:pt x="5286" y="270"/>
                  <a:pt x="4318" y="453"/>
                  <a:pt x="3347" y="640"/>
                </a:cubicBezTo>
                <a:cubicBezTo>
                  <a:pt x="2666" y="767"/>
                  <a:pt x="2078" y="1069"/>
                  <a:pt x="1674" y="1694"/>
                </a:cubicBezTo>
                <a:cubicBezTo>
                  <a:pt x="1339" y="2209"/>
                  <a:pt x="958" y="2720"/>
                  <a:pt x="810" y="3342"/>
                </a:cubicBezTo>
                <a:cubicBezTo>
                  <a:pt x="647" y="4010"/>
                  <a:pt x="499" y="4680"/>
                  <a:pt x="513" y="5400"/>
                </a:cubicBezTo>
                <a:cubicBezTo>
                  <a:pt x="516" y="5786"/>
                  <a:pt x="447" y="6170"/>
                  <a:pt x="412" y="6561"/>
                </a:cubicBezTo>
                <a:cubicBezTo>
                  <a:pt x="350" y="7283"/>
                  <a:pt x="277" y="8002"/>
                  <a:pt x="232" y="8731"/>
                </a:cubicBezTo>
                <a:cubicBezTo>
                  <a:pt x="184" y="9426"/>
                  <a:pt x="170" y="10128"/>
                  <a:pt x="149" y="10822"/>
                </a:cubicBezTo>
                <a:cubicBezTo>
                  <a:pt x="119" y="11915"/>
                  <a:pt x="74" y="13006"/>
                  <a:pt x="63" y="14096"/>
                </a:cubicBezTo>
                <a:cubicBezTo>
                  <a:pt x="57" y="15530"/>
                  <a:pt x="122" y="16961"/>
                  <a:pt x="63" y="18382"/>
                </a:cubicBezTo>
                <a:cubicBezTo>
                  <a:pt x="1" y="19844"/>
                  <a:pt x="12" y="21292"/>
                  <a:pt x="132" y="22750"/>
                </a:cubicBezTo>
                <a:cubicBezTo>
                  <a:pt x="212" y="23732"/>
                  <a:pt x="364" y="24700"/>
                  <a:pt x="706" y="25633"/>
                </a:cubicBezTo>
                <a:cubicBezTo>
                  <a:pt x="1194" y="26957"/>
                  <a:pt x="2027" y="27880"/>
                  <a:pt x="3250" y="28419"/>
                </a:cubicBezTo>
                <a:cubicBezTo>
                  <a:pt x="3855" y="28689"/>
                  <a:pt x="4477" y="28875"/>
                  <a:pt x="5106" y="29003"/>
                </a:cubicBezTo>
                <a:cubicBezTo>
                  <a:pt x="5787" y="29145"/>
                  <a:pt x="6478" y="29217"/>
                  <a:pt x="7167" y="29255"/>
                </a:cubicBezTo>
                <a:cubicBezTo>
                  <a:pt x="8963" y="29348"/>
                  <a:pt x="10764" y="29390"/>
                  <a:pt x="12565" y="29477"/>
                </a:cubicBezTo>
                <a:cubicBezTo>
                  <a:pt x="14234" y="29570"/>
                  <a:pt x="15897" y="29597"/>
                  <a:pt x="17566" y="29556"/>
                </a:cubicBezTo>
                <a:cubicBezTo>
                  <a:pt x="18635" y="29528"/>
                  <a:pt x="19702" y="29556"/>
                  <a:pt x="20771" y="29584"/>
                </a:cubicBezTo>
                <a:cubicBezTo>
                  <a:pt x="22388" y="29618"/>
                  <a:pt x="24006" y="29674"/>
                  <a:pt x="25616" y="29542"/>
                </a:cubicBezTo>
                <a:cubicBezTo>
                  <a:pt x="25979" y="29514"/>
                  <a:pt x="26345" y="29501"/>
                  <a:pt x="26709" y="29525"/>
                </a:cubicBezTo>
                <a:cubicBezTo>
                  <a:pt x="26768" y="29528"/>
                  <a:pt x="26830" y="29535"/>
                  <a:pt x="26889" y="29549"/>
                </a:cubicBezTo>
                <a:cubicBezTo>
                  <a:pt x="27130" y="29597"/>
                  <a:pt x="31195" y="28983"/>
                  <a:pt x="31319" y="28979"/>
                </a:cubicBezTo>
                <a:cubicBezTo>
                  <a:pt x="32332" y="28910"/>
                  <a:pt x="33348" y="28837"/>
                  <a:pt x="34361" y="28778"/>
                </a:cubicBezTo>
                <a:cubicBezTo>
                  <a:pt x="35371" y="28710"/>
                  <a:pt x="36379" y="28592"/>
                  <a:pt x="37396" y="28613"/>
                </a:cubicBezTo>
                <a:cubicBezTo>
                  <a:pt x="37942" y="28627"/>
                  <a:pt x="38353" y="28474"/>
                  <a:pt x="38710" y="28094"/>
                </a:cubicBezTo>
                <a:cubicBezTo>
                  <a:pt x="38871" y="27922"/>
                  <a:pt x="39024" y="27727"/>
                  <a:pt x="39148" y="27523"/>
                </a:cubicBezTo>
                <a:cubicBezTo>
                  <a:pt x="39556" y="26836"/>
                  <a:pt x="39805" y="26092"/>
                  <a:pt x="39857" y="25263"/>
                </a:cubicBezTo>
                <a:cubicBezTo>
                  <a:pt x="39978" y="23362"/>
                  <a:pt x="40109" y="21475"/>
                  <a:pt x="40223" y="19571"/>
                </a:cubicBezTo>
                <a:cubicBezTo>
                  <a:pt x="40257" y="19014"/>
                  <a:pt x="40254" y="18457"/>
                  <a:pt x="40251" y="17894"/>
                </a:cubicBezTo>
                <a:cubicBezTo>
                  <a:pt x="40251" y="16463"/>
                  <a:pt x="40223" y="15039"/>
                  <a:pt x="40219" y="13612"/>
                </a:cubicBezTo>
                <a:cubicBezTo>
                  <a:pt x="40216" y="12267"/>
                  <a:pt x="40144" y="10923"/>
                  <a:pt x="40029" y="9585"/>
                </a:cubicBezTo>
                <a:cubicBezTo>
                  <a:pt x="39943" y="8600"/>
                  <a:pt x="39912" y="7622"/>
                  <a:pt x="39839" y="6640"/>
                </a:cubicBezTo>
                <a:cubicBezTo>
                  <a:pt x="39791" y="6028"/>
                  <a:pt x="39742" y="5410"/>
                  <a:pt x="39653" y="4798"/>
                </a:cubicBezTo>
                <a:cubicBezTo>
                  <a:pt x="39493" y="3754"/>
                  <a:pt x="39134" y="2787"/>
                  <a:pt x="38530" y="1922"/>
                </a:cubicBezTo>
                <a:cubicBezTo>
                  <a:pt x="38287" y="1576"/>
                  <a:pt x="38011" y="1314"/>
                  <a:pt x="37606" y="1235"/>
                </a:cubicBezTo>
                <a:cubicBezTo>
                  <a:pt x="37596" y="1231"/>
                  <a:pt x="37582" y="1227"/>
                  <a:pt x="37569" y="1224"/>
                </a:cubicBezTo>
                <a:cubicBezTo>
                  <a:pt x="37499" y="1214"/>
                  <a:pt x="37430" y="1200"/>
                  <a:pt x="37362" y="1186"/>
                </a:cubicBezTo>
                <a:cubicBezTo>
                  <a:pt x="37064" y="1128"/>
                  <a:pt x="36767" y="1051"/>
                  <a:pt x="36470" y="989"/>
                </a:cubicBezTo>
                <a:close/>
              </a:path>
            </a:pathLst>
          </a:custGeom>
          <a:solidFill>
            <a:srgbClr val="FFFFF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8" name="Google Shape;138;p23"/>
          <p:cNvSpPr txBox="1">
            <a:spLocks noGrp="1"/>
          </p:cNvSpPr>
          <p:nvPr>
            <p:ph type="title"/>
          </p:nvPr>
        </p:nvSpPr>
        <p:spPr>
          <a:xfrm>
            <a:off x="720000" y="1742775"/>
            <a:ext cx="2336400" cy="527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Defining</a:t>
            </a:r>
            <a:endParaRPr/>
          </a:p>
        </p:txBody>
      </p:sp>
      <p:sp>
        <p:nvSpPr>
          <p:cNvPr id="139" name="Google Shape;139;p23"/>
          <p:cNvSpPr txBox="1">
            <a:spLocks noGrp="1"/>
          </p:cNvSpPr>
          <p:nvPr>
            <p:ph type="title" idx="2"/>
          </p:nvPr>
        </p:nvSpPr>
        <p:spPr>
          <a:xfrm>
            <a:off x="1513600" y="1149600"/>
            <a:ext cx="749100" cy="593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01</a:t>
            </a:r>
            <a:endParaRPr/>
          </a:p>
        </p:txBody>
      </p:sp>
      <p:sp>
        <p:nvSpPr>
          <p:cNvPr id="140" name="Google Shape;140;p23"/>
          <p:cNvSpPr txBox="1">
            <a:spLocks noGrp="1"/>
          </p:cNvSpPr>
          <p:nvPr>
            <p:ph type="subTitle" idx="1"/>
          </p:nvPr>
        </p:nvSpPr>
        <p:spPr>
          <a:xfrm>
            <a:off x="720000" y="2217990"/>
            <a:ext cx="2336400" cy="48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social problem</a:t>
            </a:r>
            <a:endParaRPr/>
          </a:p>
        </p:txBody>
      </p:sp>
      <p:sp>
        <p:nvSpPr>
          <p:cNvPr id="141" name="Google Shape;141;p23"/>
          <p:cNvSpPr txBox="1">
            <a:spLocks noGrp="1"/>
          </p:cNvSpPr>
          <p:nvPr>
            <p:ph type="title" idx="3"/>
          </p:nvPr>
        </p:nvSpPr>
        <p:spPr>
          <a:xfrm>
            <a:off x="3403800" y="1742775"/>
            <a:ext cx="2336400" cy="527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Gathering</a:t>
            </a:r>
            <a:endParaRPr/>
          </a:p>
        </p:txBody>
      </p:sp>
      <p:sp>
        <p:nvSpPr>
          <p:cNvPr id="142" name="Google Shape;142;p23"/>
          <p:cNvSpPr txBox="1">
            <a:spLocks noGrp="1"/>
          </p:cNvSpPr>
          <p:nvPr>
            <p:ph type="title" idx="4"/>
          </p:nvPr>
        </p:nvSpPr>
        <p:spPr>
          <a:xfrm>
            <a:off x="4197463" y="1149600"/>
            <a:ext cx="749100" cy="593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02</a:t>
            </a:r>
            <a:endParaRPr/>
          </a:p>
        </p:txBody>
      </p:sp>
      <p:sp>
        <p:nvSpPr>
          <p:cNvPr id="143" name="Google Shape;143;p23"/>
          <p:cNvSpPr txBox="1">
            <a:spLocks noGrp="1"/>
          </p:cNvSpPr>
          <p:nvPr>
            <p:ph type="subTitle" idx="5"/>
          </p:nvPr>
        </p:nvSpPr>
        <p:spPr>
          <a:xfrm>
            <a:off x="3403800" y="2217990"/>
            <a:ext cx="2336400" cy="48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evidence of the problem</a:t>
            </a:r>
            <a:endParaRPr/>
          </a:p>
        </p:txBody>
      </p:sp>
      <p:sp>
        <p:nvSpPr>
          <p:cNvPr id="144" name="Google Shape;144;p23"/>
          <p:cNvSpPr txBox="1">
            <a:spLocks noGrp="1"/>
          </p:cNvSpPr>
          <p:nvPr>
            <p:ph type="title" idx="6"/>
          </p:nvPr>
        </p:nvSpPr>
        <p:spPr>
          <a:xfrm>
            <a:off x="6087600" y="1742775"/>
            <a:ext cx="2336400" cy="527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Identifying</a:t>
            </a:r>
            <a:endParaRPr/>
          </a:p>
        </p:txBody>
      </p:sp>
      <p:sp>
        <p:nvSpPr>
          <p:cNvPr id="145" name="Google Shape;145;p23"/>
          <p:cNvSpPr txBox="1">
            <a:spLocks noGrp="1"/>
          </p:cNvSpPr>
          <p:nvPr>
            <p:ph type="title" idx="7"/>
          </p:nvPr>
        </p:nvSpPr>
        <p:spPr>
          <a:xfrm>
            <a:off x="6881263" y="1149600"/>
            <a:ext cx="749100" cy="593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03</a:t>
            </a:r>
            <a:endParaRPr/>
          </a:p>
        </p:txBody>
      </p:sp>
      <p:sp>
        <p:nvSpPr>
          <p:cNvPr id="146" name="Google Shape;146;p23"/>
          <p:cNvSpPr txBox="1">
            <a:spLocks noGrp="1"/>
          </p:cNvSpPr>
          <p:nvPr>
            <p:ph type="subTitle" idx="8"/>
          </p:nvPr>
        </p:nvSpPr>
        <p:spPr>
          <a:xfrm>
            <a:off x="6087600" y="2217990"/>
            <a:ext cx="2336400" cy="48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causes of the problem</a:t>
            </a:r>
            <a:endParaRPr/>
          </a:p>
        </p:txBody>
      </p:sp>
      <p:sp>
        <p:nvSpPr>
          <p:cNvPr id="147" name="Google Shape;147;p23"/>
          <p:cNvSpPr txBox="1">
            <a:spLocks noGrp="1"/>
          </p:cNvSpPr>
          <p:nvPr>
            <p:ph type="title" idx="9"/>
          </p:nvPr>
        </p:nvSpPr>
        <p:spPr>
          <a:xfrm>
            <a:off x="720000" y="3532175"/>
            <a:ext cx="2336400" cy="527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Evaluating</a:t>
            </a:r>
            <a:endParaRPr/>
          </a:p>
        </p:txBody>
      </p:sp>
      <p:sp>
        <p:nvSpPr>
          <p:cNvPr id="148" name="Google Shape;148;p23"/>
          <p:cNvSpPr txBox="1">
            <a:spLocks noGrp="1"/>
          </p:cNvSpPr>
          <p:nvPr>
            <p:ph type="title" idx="13"/>
          </p:nvPr>
        </p:nvSpPr>
        <p:spPr>
          <a:xfrm>
            <a:off x="1513650" y="2939000"/>
            <a:ext cx="749100" cy="593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04</a:t>
            </a:r>
            <a:endParaRPr/>
          </a:p>
        </p:txBody>
      </p:sp>
      <p:sp>
        <p:nvSpPr>
          <p:cNvPr id="149" name="Google Shape;149;p23"/>
          <p:cNvSpPr txBox="1">
            <a:spLocks noGrp="1"/>
          </p:cNvSpPr>
          <p:nvPr>
            <p:ph type="subTitle" idx="14"/>
          </p:nvPr>
        </p:nvSpPr>
        <p:spPr>
          <a:xfrm>
            <a:off x="720000" y="4007390"/>
            <a:ext cx="2336400" cy="48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existing public policies</a:t>
            </a:r>
            <a:endParaRPr/>
          </a:p>
        </p:txBody>
      </p:sp>
      <p:sp>
        <p:nvSpPr>
          <p:cNvPr id="150" name="Google Shape;150;p23"/>
          <p:cNvSpPr txBox="1">
            <a:spLocks noGrp="1"/>
          </p:cNvSpPr>
          <p:nvPr>
            <p:ph type="title" idx="15"/>
          </p:nvPr>
        </p:nvSpPr>
        <p:spPr>
          <a:xfrm>
            <a:off x="3403800" y="3532175"/>
            <a:ext cx="2336400" cy="527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Developing</a:t>
            </a:r>
            <a:endParaRPr/>
          </a:p>
        </p:txBody>
      </p:sp>
      <p:sp>
        <p:nvSpPr>
          <p:cNvPr id="151" name="Google Shape;151;p23"/>
          <p:cNvSpPr txBox="1">
            <a:spLocks noGrp="1"/>
          </p:cNvSpPr>
          <p:nvPr>
            <p:ph type="title" idx="16"/>
          </p:nvPr>
        </p:nvSpPr>
        <p:spPr>
          <a:xfrm>
            <a:off x="4197463" y="2939000"/>
            <a:ext cx="749100" cy="593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05</a:t>
            </a:r>
            <a:endParaRPr/>
          </a:p>
        </p:txBody>
      </p:sp>
      <p:sp>
        <p:nvSpPr>
          <p:cNvPr id="152" name="Google Shape;152;p23"/>
          <p:cNvSpPr txBox="1">
            <a:spLocks noGrp="1"/>
          </p:cNvSpPr>
          <p:nvPr>
            <p:ph type="subTitle" idx="17"/>
          </p:nvPr>
        </p:nvSpPr>
        <p:spPr>
          <a:xfrm>
            <a:off x="3403800" y="4007390"/>
            <a:ext cx="2336400" cy="48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public policy solutions</a:t>
            </a:r>
            <a:endParaRPr/>
          </a:p>
        </p:txBody>
      </p:sp>
      <p:sp>
        <p:nvSpPr>
          <p:cNvPr id="153" name="Google Shape;153;p23"/>
          <p:cNvSpPr txBox="1">
            <a:spLocks noGrp="1"/>
          </p:cNvSpPr>
          <p:nvPr>
            <p:ph type="title" idx="18"/>
          </p:nvPr>
        </p:nvSpPr>
        <p:spPr>
          <a:xfrm>
            <a:off x="6087600" y="3532175"/>
            <a:ext cx="2336400" cy="527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Selecting</a:t>
            </a:r>
            <a:endParaRPr/>
          </a:p>
        </p:txBody>
      </p:sp>
      <p:sp>
        <p:nvSpPr>
          <p:cNvPr id="154" name="Google Shape;154;p23"/>
          <p:cNvSpPr txBox="1">
            <a:spLocks noGrp="1"/>
          </p:cNvSpPr>
          <p:nvPr>
            <p:ph type="title" idx="19"/>
          </p:nvPr>
        </p:nvSpPr>
        <p:spPr>
          <a:xfrm>
            <a:off x="6881263" y="2939000"/>
            <a:ext cx="749100" cy="593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06</a:t>
            </a:r>
            <a:endParaRPr/>
          </a:p>
        </p:txBody>
      </p:sp>
      <p:sp>
        <p:nvSpPr>
          <p:cNvPr id="155" name="Google Shape;155;p23"/>
          <p:cNvSpPr txBox="1">
            <a:spLocks noGrp="1"/>
          </p:cNvSpPr>
          <p:nvPr>
            <p:ph type="subTitle" idx="20"/>
          </p:nvPr>
        </p:nvSpPr>
        <p:spPr>
          <a:xfrm>
            <a:off x="6087600" y="4007390"/>
            <a:ext cx="2336400" cy="48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best public policy solutions</a:t>
            </a:r>
            <a:endParaRPr/>
          </a:p>
        </p:txBody>
      </p:sp>
      <p:sp>
        <p:nvSpPr>
          <p:cNvPr id="156" name="Google Shape;156;p23"/>
          <p:cNvSpPr txBox="1">
            <a:spLocks noGrp="1"/>
          </p:cNvSpPr>
          <p:nvPr>
            <p:ph type="title" idx="21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Steps to Public Policy Analyst (PPA)</a:t>
            </a:r>
            <a:endParaRPr/>
          </a:p>
        </p:txBody>
      </p:sp>
      <p:pic>
        <p:nvPicPr>
          <p:cNvPr id="157" name="Google Shape;157;p23"/>
          <p:cNvPicPr preferRelativeResize="0"/>
          <p:nvPr/>
        </p:nvPicPr>
        <p:blipFill rotWithShape="1">
          <a:blip r:embed="rId3">
            <a:alphaModFix/>
          </a:blip>
          <a:srcRect t="20423" b="20429"/>
          <a:stretch/>
        </p:blipFill>
        <p:spPr>
          <a:xfrm>
            <a:off x="8152900" y="4423450"/>
            <a:ext cx="1516775" cy="8953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58" name="Google Shape;158;p23"/>
          <p:cNvPicPr preferRelativeResize="0"/>
          <p:nvPr/>
        </p:nvPicPr>
        <p:blipFill rotWithShape="1">
          <a:blip r:embed="rId4">
            <a:alphaModFix/>
          </a:blip>
          <a:srcRect t="22078" b="22083"/>
          <a:stretch/>
        </p:blipFill>
        <p:spPr>
          <a:xfrm>
            <a:off x="-662350" y="1090074"/>
            <a:ext cx="1676900" cy="934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24"/>
          <p:cNvSpPr/>
          <p:nvPr/>
        </p:nvSpPr>
        <p:spPr>
          <a:xfrm>
            <a:off x="584325" y="410325"/>
            <a:ext cx="7989804" cy="642145"/>
          </a:xfrm>
          <a:custGeom>
            <a:avLst/>
            <a:gdLst/>
            <a:ahLst/>
            <a:cxnLst/>
            <a:rect l="l" t="t" r="r" b="b"/>
            <a:pathLst>
              <a:path w="40258" h="29674" extrusionOk="0">
                <a:moveTo>
                  <a:pt x="36470" y="989"/>
                </a:moveTo>
                <a:cubicBezTo>
                  <a:pt x="36245" y="944"/>
                  <a:pt x="36017" y="903"/>
                  <a:pt x="35785" y="882"/>
                </a:cubicBezTo>
                <a:cubicBezTo>
                  <a:pt x="34672" y="778"/>
                  <a:pt x="33549" y="713"/>
                  <a:pt x="32429" y="685"/>
                </a:cubicBezTo>
                <a:cubicBezTo>
                  <a:pt x="30887" y="640"/>
                  <a:pt x="29346" y="654"/>
                  <a:pt x="27808" y="640"/>
                </a:cubicBezTo>
                <a:cubicBezTo>
                  <a:pt x="27210" y="636"/>
                  <a:pt x="26612" y="640"/>
                  <a:pt x="26014" y="630"/>
                </a:cubicBezTo>
                <a:cubicBezTo>
                  <a:pt x="25308" y="619"/>
                  <a:pt x="24607" y="598"/>
                  <a:pt x="23906" y="560"/>
                </a:cubicBezTo>
                <a:cubicBezTo>
                  <a:pt x="22416" y="477"/>
                  <a:pt x="20926" y="432"/>
                  <a:pt x="19447" y="260"/>
                </a:cubicBezTo>
                <a:cubicBezTo>
                  <a:pt x="17984" y="94"/>
                  <a:pt x="16529" y="18"/>
                  <a:pt x="15064" y="8"/>
                </a:cubicBezTo>
                <a:cubicBezTo>
                  <a:pt x="13765" y="0"/>
                  <a:pt x="12468" y="91"/>
                  <a:pt x="11172" y="198"/>
                </a:cubicBezTo>
                <a:cubicBezTo>
                  <a:pt x="10630" y="246"/>
                  <a:pt x="10080" y="177"/>
                  <a:pt x="9534" y="201"/>
                </a:cubicBezTo>
                <a:cubicBezTo>
                  <a:pt x="8593" y="239"/>
                  <a:pt x="7657" y="180"/>
                  <a:pt x="6720" y="94"/>
                </a:cubicBezTo>
                <a:cubicBezTo>
                  <a:pt x="6565" y="73"/>
                  <a:pt x="6406" y="73"/>
                  <a:pt x="6254" y="91"/>
                </a:cubicBezTo>
                <a:cubicBezTo>
                  <a:pt x="5286" y="270"/>
                  <a:pt x="4318" y="453"/>
                  <a:pt x="3347" y="640"/>
                </a:cubicBezTo>
                <a:cubicBezTo>
                  <a:pt x="2666" y="767"/>
                  <a:pt x="2078" y="1069"/>
                  <a:pt x="1674" y="1694"/>
                </a:cubicBezTo>
                <a:cubicBezTo>
                  <a:pt x="1339" y="2209"/>
                  <a:pt x="958" y="2720"/>
                  <a:pt x="810" y="3342"/>
                </a:cubicBezTo>
                <a:cubicBezTo>
                  <a:pt x="647" y="4010"/>
                  <a:pt x="499" y="4680"/>
                  <a:pt x="513" y="5400"/>
                </a:cubicBezTo>
                <a:cubicBezTo>
                  <a:pt x="516" y="5786"/>
                  <a:pt x="447" y="6170"/>
                  <a:pt x="412" y="6561"/>
                </a:cubicBezTo>
                <a:cubicBezTo>
                  <a:pt x="350" y="7283"/>
                  <a:pt x="277" y="8002"/>
                  <a:pt x="232" y="8731"/>
                </a:cubicBezTo>
                <a:cubicBezTo>
                  <a:pt x="184" y="9426"/>
                  <a:pt x="170" y="10128"/>
                  <a:pt x="149" y="10822"/>
                </a:cubicBezTo>
                <a:cubicBezTo>
                  <a:pt x="119" y="11915"/>
                  <a:pt x="74" y="13006"/>
                  <a:pt x="63" y="14096"/>
                </a:cubicBezTo>
                <a:cubicBezTo>
                  <a:pt x="57" y="15530"/>
                  <a:pt x="122" y="16961"/>
                  <a:pt x="63" y="18382"/>
                </a:cubicBezTo>
                <a:cubicBezTo>
                  <a:pt x="1" y="19844"/>
                  <a:pt x="12" y="21292"/>
                  <a:pt x="132" y="22750"/>
                </a:cubicBezTo>
                <a:cubicBezTo>
                  <a:pt x="212" y="23732"/>
                  <a:pt x="364" y="24700"/>
                  <a:pt x="706" y="25633"/>
                </a:cubicBezTo>
                <a:cubicBezTo>
                  <a:pt x="1194" y="26957"/>
                  <a:pt x="2027" y="27880"/>
                  <a:pt x="3250" y="28419"/>
                </a:cubicBezTo>
                <a:cubicBezTo>
                  <a:pt x="3855" y="28689"/>
                  <a:pt x="4477" y="28875"/>
                  <a:pt x="5106" y="29003"/>
                </a:cubicBezTo>
                <a:cubicBezTo>
                  <a:pt x="5787" y="29145"/>
                  <a:pt x="6478" y="29217"/>
                  <a:pt x="7167" y="29255"/>
                </a:cubicBezTo>
                <a:cubicBezTo>
                  <a:pt x="8963" y="29348"/>
                  <a:pt x="10764" y="29390"/>
                  <a:pt x="12565" y="29477"/>
                </a:cubicBezTo>
                <a:cubicBezTo>
                  <a:pt x="14234" y="29570"/>
                  <a:pt x="15897" y="29597"/>
                  <a:pt x="17566" y="29556"/>
                </a:cubicBezTo>
                <a:cubicBezTo>
                  <a:pt x="18635" y="29528"/>
                  <a:pt x="19702" y="29556"/>
                  <a:pt x="20771" y="29584"/>
                </a:cubicBezTo>
                <a:cubicBezTo>
                  <a:pt x="22388" y="29618"/>
                  <a:pt x="24006" y="29674"/>
                  <a:pt x="25616" y="29542"/>
                </a:cubicBezTo>
                <a:cubicBezTo>
                  <a:pt x="25979" y="29514"/>
                  <a:pt x="26345" y="29501"/>
                  <a:pt x="26709" y="29525"/>
                </a:cubicBezTo>
                <a:cubicBezTo>
                  <a:pt x="26768" y="29528"/>
                  <a:pt x="26830" y="29535"/>
                  <a:pt x="26889" y="29549"/>
                </a:cubicBezTo>
                <a:cubicBezTo>
                  <a:pt x="27130" y="29597"/>
                  <a:pt x="31195" y="28983"/>
                  <a:pt x="31319" y="28979"/>
                </a:cubicBezTo>
                <a:cubicBezTo>
                  <a:pt x="32332" y="28910"/>
                  <a:pt x="33348" y="28837"/>
                  <a:pt x="34361" y="28778"/>
                </a:cubicBezTo>
                <a:cubicBezTo>
                  <a:pt x="35371" y="28710"/>
                  <a:pt x="36379" y="28592"/>
                  <a:pt x="37396" y="28613"/>
                </a:cubicBezTo>
                <a:cubicBezTo>
                  <a:pt x="37942" y="28627"/>
                  <a:pt x="38353" y="28474"/>
                  <a:pt x="38710" y="28094"/>
                </a:cubicBezTo>
                <a:cubicBezTo>
                  <a:pt x="38871" y="27922"/>
                  <a:pt x="39024" y="27727"/>
                  <a:pt x="39148" y="27523"/>
                </a:cubicBezTo>
                <a:cubicBezTo>
                  <a:pt x="39556" y="26836"/>
                  <a:pt x="39805" y="26092"/>
                  <a:pt x="39857" y="25263"/>
                </a:cubicBezTo>
                <a:cubicBezTo>
                  <a:pt x="39978" y="23362"/>
                  <a:pt x="40109" y="21475"/>
                  <a:pt x="40223" y="19571"/>
                </a:cubicBezTo>
                <a:cubicBezTo>
                  <a:pt x="40257" y="19014"/>
                  <a:pt x="40254" y="18457"/>
                  <a:pt x="40251" y="17894"/>
                </a:cubicBezTo>
                <a:cubicBezTo>
                  <a:pt x="40251" y="16463"/>
                  <a:pt x="40223" y="15039"/>
                  <a:pt x="40219" y="13612"/>
                </a:cubicBezTo>
                <a:cubicBezTo>
                  <a:pt x="40216" y="12267"/>
                  <a:pt x="40144" y="10923"/>
                  <a:pt x="40029" y="9585"/>
                </a:cubicBezTo>
                <a:cubicBezTo>
                  <a:pt x="39943" y="8600"/>
                  <a:pt x="39912" y="7622"/>
                  <a:pt x="39839" y="6640"/>
                </a:cubicBezTo>
                <a:cubicBezTo>
                  <a:pt x="39791" y="6028"/>
                  <a:pt x="39742" y="5410"/>
                  <a:pt x="39653" y="4798"/>
                </a:cubicBezTo>
                <a:cubicBezTo>
                  <a:pt x="39493" y="3754"/>
                  <a:pt x="39134" y="2787"/>
                  <a:pt x="38530" y="1922"/>
                </a:cubicBezTo>
                <a:cubicBezTo>
                  <a:pt x="38287" y="1576"/>
                  <a:pt x="38011" y="1314"/>
                  <a:pt x="37606" y="1235"/>
                </a:cubicBezTo>
                <a:cubicBezTo>
                  <a:pt x="37596" y="1231"/>
                  <a:pt x="37582" y="1227"/>
                  <a:pt x="37569" y="1224"/>
                </a:cubicBezTo>
                <a:cubicBezTo>
                  <a:pt x="37499" y="1214"/>
                  <a:pt x="37430" y="1200"/>
                  <a:pt x="37362" y="1186"/>
                </a:cubicBezTo>
                <a:cubicBezTo>
                  <a:pt x="37064" y="1128"/>
                  <a:pt x="36767" y="1051"/>
                  <a:pt x="36470" y="989"/>
                </a:cubicBezTo>
                <a:close/>
              </a:path>
            </a:pathLst>
          </a:custGeom>
          <a:solidFill>
            <a:srgbClr val="FFFFF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4" name="Google Shape;164;p24"/>
          <p:cNvSpPr txBox="1">
            <a:spLocks noGrp="1"/>
          </p:cNvSpPr>
          <p:nvPr>
            <p:ph type="title"/>
          </p:nvPr>
        </p:nvSpPr>
        <p:spPr>
          <a:xfrm>
            <a:off x="584325" y="445025"/>
            <a:ext cx="78396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Defining the Social Problem</a:t>
            </a:r>
            <a:endParaRPr/>
          </a:p>
        </p:txBody>
      </p:sp>
      <p:sp>
        <p:nvSpPr>
          <p:cNvPr id="165" name="Google Shape;165;p24"/>
          <p:cNvSpPr txBox="1">
            <a:spLocks noGrp="1"/>
          </p:cNvSpPr>
          <p:nvPr>
            <p:ph type="body" idx="1"/>
          </p:nvPr>
        </p:nvSpPr>
        <p:spPr>
          <a:xfrm>
            <a:off x="720000" y="1152475"/>
            <a:ext cx="77040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 dirty="0"/>
              <a:t>Students are unable to drink clean or filtered water at </a:t>
            </a:r>
            <a:endParaRPr sz="4800"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 dirty="0"/>
              <a:t>CS 111Q.</a:t>
            </a:r>
            <a:endParaRPr sz="4800" dirty="0">
              <a:solidFill>
                <a:schemeClr val="lt2"/>
              </a:solidFill>
            </a:endParaRPr>
          </a:p>
        </p:txBody>
      </p:sp>
      <p:pic>
        <p:nvPicPr>
          <p:cNvPr id="166" name="Google Shape;166;p24"/>
          <p:cNvPicPr preferRelativeResize="0"/>
          <p:nvPr/>
        </p:nvPicPr>
        <p:blipFill rotWithShape="1">
          <a:blip r:embed="rId3">
            <a:alphaModFix/>
          </a:blip>
          <a:srcRect t="22296" b="22296"/>
          <a:stretch/>
        </p:blipFill>
        <p:spPr>
          <a:xfrm>
            <a:off x="-316875" y="4429650"/>
            <a:ext cx="1516775" cy="8387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67" name="Google Shape;167;p24"/>
          <p:cNvPicPr preferRelativeResize="0"/>
          <p:nvPr/>
        </p:nvPicPr>
        <p:blipFill rotWithShape="1">
          <a:blip r:embed="rId4">
            <a:alphaModFix/>
          </a:blip>
          <a:srcRect t="25297" b="25302"/>
          <a:stretch/>
        </p:blipFill>
        <p:spPr>
          <a:xfrm rot="900000">
            <a:off x="7464050" y="9706"/>
            <a:ext cx="1958199" cy="965425"/>
          </a:xfrm>
          <a:prstGeom prst="rect">
            <a:avLst/>
          </a:prstGeom>
          <a:noFill/>
          <a:ln>
            <a:noFill/>
          </a:ln>
        </p:spPr>
      </p:pic>
      <p:sp>
        <p:nvSpPr>
          <p:cNvPr id="168" name="Google Shape;168;p24"/>
          <p:cNvSpPr/>
          <p:nvPr/>
        </p:nvSpPr>
        <p:spPr>
          <a:xfrm>
            <a:off x="133200" y="111750"/>
            <a:ext cx="1112429" cy="761361"/>
          </a:xfrm>
          <a:custGeom>
            <a:avLst/>
            <a:gdLst/>
            <a:ahLst/>
            <a:cxnLst/>
            <a:rect l="l" t="t" r="r" b="b"/>
            <a:pathLst>
              <a:path w="40258" h="29674" extrusionOk="0">
                <a:moveTo>
                  <a:pt x="36470" y="989"/>
                </a:moveTo>
                <a:cubicBezTo>
                  <a:pt x="36245" y="944"/>
                  <a:pt x="36017" y="903"/>
                  <a:pt x="35785" y="882"/>
                </a:cubicBezTo>
                <a:cubicBezTo>
                  <a:pt x="34672" y="778"/>
                  <a:pt x="33549" y="713"/>
                  <a:pt x="32429" y="685"/>
                </a:cubicBezTo>
                <a:cubicBezTo>
                  <a:pt x="30887" y="640"/>
                  <a:pt x="29346" y="654"/>
                  <a:pt x="27808" y="640"/>
                </a:cubicBezTo>
                <a:cubicBezTo>
                  <a:pt x="27210" y="636"/>
                  <a:pt x="26612" y="640"/>
                  <a:pt x="26014" y="630"/>
                </a:cubicBezTo>
                <a:cubicBezTo>
                  <a:pt x="25308" y="619"/>
                  <a:pt x="24607" y="598"/>
                  <a:pt x="23906" y="560"/>
                </a:cubicBezTo>
                <a:cubicBezTo>
                  <a:pt x="22416" y="477"/>
                  <a:pt x="20926" y="432"/>
                  <a:pt x="19447" y="260"/>
                </a:cubicBezTo>
                <a:cubicBezTo>
                  <a:pt x="17984" y="94"/>
                  <a:pt x="16529" y="18"/>
                  <a:pt x="15064" y="8"/>
                </a:cubicBezTo>
                <a:cubicBezTo>
                  <a:pt x="13765" y="0"/>
                  <a:pt x="12468" y="91"/>
                  <a:pt x="11172" y="198"/>
                </a:cubicBezTo>
                <a:cubicBezTo>
                  <a:pt x="10630" y="246"/>
                  <a:pt x="10080" y="177"/>
                  <a:pt x="9534" y="201"/>
                </a:cubicBezTo>
                <a:cubicBezTo>
                  <a:pt x="8593" y="239"/>
                  <a:pt x="7657" y="180"/>
                  <a:pt x="6720" y="94"/>
                </a:cubicBezTo>
                <a:cubicBezTo>
                  <a:pt x="6565" y="73"/>
                  <a:pt x="6406" y="73"/>
                  <a:pt x="6254" y="91"/>
                </a:cubicBezTo>
                <a:cubicBezTo>
                  <a:pt x="5286" y="270"/>
                  <a:pt x="4318" y="453"/>
                  <a:pt x="3347" y="640"/>
                </a:cubicBezTo>
                <a:cubicBezTo>
                  <a:pt x="2666" y="767"/>
                  <a:pt x="2078" y="1069"/>
                  <a:pt x="1674" y="1694"/>
                </a:cubicBezTo>
                <a:cubicBezTo>
                  <a:pt x="1339" y="2209"/>
                  <a:pt x="958" y="2720"/>
                  <a:pt x="810" y="3342"/>
                </a:cubicBezTo>
                <a:cubicBezTo>
                  <a:pt x="647" y="4010"/>
                  <a:pt x="499" y="4680"/>
                  <a:pt x="513" y="5400"/>
                </a:cubicBezTo>
                <a:cubicBezTo>
                  <a:pt x="516" y="5786"/>
                  <a:pt x="447" y="6170"/>
                  <a:pt x="412" y="6561"/>
                </a:cubicBezTo>
                <a:cubicBezTo>
                  <a:pt x="350" y="7283"/>
                  <a:pt x="277" y="8002"/>
                  <a:pt x="232" y="8731"/>
                </a:cubicBezTo>
                <a:cubicBezTo>
                  <a:pt x="184" y="9426"/>
                  <a:pt x="170" y="10128"/>
                  <a:pt x="149" y="10822"/>
                </a:cubicBezTo>
                <a:cubicBezTo>
                  <a:pt x="119" y="11915"/>
                  <a:pt x="74" y="13006"/>
                  <a:pt x="63" y="14096"/>
                </a:cubicBezTo>
                <a:cubicBezTo>
                  <a:pt x="57" y="15530"/>
                  <a:pt x="122" y="16961"/>
                  <a:pt x="63" y="18382"/>
                </a:cubicBezTo>
                <a:cubicBezTo>
                  <a:pt x="1" y="19844"/>
                  <a:pt x="12" y="21292"/>
                  <a:pt x="132" y="22750"/>
                </a:cubicBezTo>
                <a:cubicBezTo>
                  <a:pt x="212" y="23732"/>
                  <a:pt x="364" y="24700"/>
                  <a:pt x="706" y="25633"/>
                </a:cubicBezTo>
                <a:cubicBezTo>
                  <a:pt x="1194" y="26957"/>
                  <a:pt x="2027" y="27880"/>
                  <a:pt x="3250" y="28419"/>
                </a:cubicBezTo>
                <a:cubicBezTo>
                  <a:pt x="3855" y="28689"/>
                  <a:pt x="4477" y="28875"/>
                  <a:pt x="5106" y="29003"/>
                </a:cubicBezTo>
                <a:cubicBezTo>
                  <a:pt x="5787" y="29145"/>
                  <a:pt x="6478" y="29217"/>
                  <a:pt x="7167" y="29255"/>
                </a:cubicBezTo>
                <a:cubicBezTo>
                  <a:pt x="8963" y="29348"/>
                  <a:pt x="10764" y="29390"/>
                  <a:pt x="12565" y="29477"/>
                </a:cubicBezTo>
                <a:cubicBezTo>
                  <a:pt x="14234" y="29570"/>
                  <a:pt x="15897" y="29597"/>
                  <a:pt x="17566" y="29556"/>
                </a:cubicBezTo>
                <a:cubicBezTo>
                  <a:pt x="18635" y="29528"/>
                  <a:pt x="19702" y="29556"/>
                  <a:pt x="20771" y="29584"/>
                </a:cubicBezTo>
                <a:cubicBezTo>
                  <a:pt x="22388" y="29618"/>
                  <a:pt x="24006" y="29674"/>
                  <a:pt x="25616" y="29542"/>
                </a:cubicBezTo>
                <a:cubicBezTo>
                  <a:pt x="25979" y="29514"/>
                  <a:pt x="26345" y="29501"/>
                  <a:pt x="26709" y="29525"/>
                </a:cubicBezTo>
                <a:cubicBezTo>
                  <a:pt x="26768" y="29528"/>
                  <a:pt x="26830" y="29535"/>
                  <a:pt x="26889" y="29549"/>
                </a:cubicBezTo>
                <a:cubicBezTo>
                  <a:pt x="27130" y="29597"/>
                  <a:pt x="31195" y="28983"/>
                  <a:pt x="31319" y="28979"/>
                </a:cubicBezTo>
                <a:cubicBezTo>
                  <a:pt x="32332" y="28910"/>
                  <a:pt x="33348" y="28837"/>
                  <a:pt x="34361" y="28778"/>
                </a:cubicBezTo>
                <a:cubicBezTo>
                  <a:pt x="35371" y="28710"/>
                  <a:pt x="36379" y="28592"/>
                  <a:pt x="37396" y="28613"/>
                </a:cubicBezTo>
                <a:cubicBezTo>
                  <a:pt x="37942" y="28627"/>
                  <a:pt x="38353" y="28474"/>
                  <a:pt x="38710" y="28094"/>
                </a:cubicBezTo>
                <a:cubicBezTo>
                  <a:pt x="38871" y="27922"/>
                  <a:pt x="39024" y="27727"/>
                  <a:pt x="39148" y="27523"/>
                </a:cubicBezTo>
                <a:cubicBezTo>
                  <a:pt x="39556" y="26836"/>
                  <a:pt x="39805" y="26092"/>
                  <a:pt x="39857" y="25263"/>
                </a:cubicBezTo>
                <a:cubicBezTo>
                  <a:pt x="39978" y="23362"/>
                  <a:pt x="40109" y="21475"/>
                  <a:pt x="40223" y="19571"/>
                </a:cubicBezTo>
                <a:cubicBezTo>
                  <a:pt x="40257" y="19014"/>
                  <a:pt x="40254" y="18457"/>
                  <a:pt x="40251" y="17894"/>
                </a:cubicBezTo>
                <a:cubicBezTo>
                  <a:pt x="40251" y="16463"/>
                  <a:pt x="40223" y="15039"/>
                  <a:pt x="40219" y="13612"/>
                </a:cubicBezTo>
                <a:cubicBezTo>
                  <a:pt x="40216" y="12267"/>
                  <a:pt x="40144" y="10923"/>
                  <a:pt x="40029" y="9585"/>
                </a:cubicBezTo>
                <a:cubicBezTo>
                  <a:pt x="39943" y="8600"/>
                  <a:pt x="39912" y="7622"/>
                  <a:pt x="39839" y="6640"/>
                </a:cubicBezTo>
                <a:cubicBezTo>
                  <a:pt x="39791" y="6028"/>
                  <a:pt x="39742" y="5410"/>
                  <a:pt x="39653" y="4798"/>
                </a:cubicBezTo>
                <a:cubicBezTo>
                  <a:pt x="39493" y="3754"/>
                  <a:pt x="39134" y="2787"/>
                  <a:pt x="38530" y="1922"/>
                </a:cubicBezTo>
                <a:cubicBezTo>
                  <a:pt x="38287" y="1576"/>
                  <a:pt x="38011" y="1314"/>
                  <a:pt x="37606" y="1235"/>
                </a:cubicBezTo>
                <a:cubicBezTo>
                  <a:pt x="37596" y="1231"/>
                  <a:pt x="37582" y="1227"/>
                  <a:pt x="37569" y="1224"/>
                </a:cubicBezTo>
                <a:cubicBezTo>
                  <a:pt x="37499" y="1214"/>
                  <a:pt x="37430" y="1200"/>
                  <a:pt x="37362" y="1186"/>
                </a:cubicBezTo>
                <a:cubicBezTo>
                  <a:pt x="37064" y="1128"/>
                  <a:pt x="36767" y="1051"/>
                  <a:pt x="36470" y="989"/>
                </a:cubicBezTo>
                <a:close/>
              </a:path>
            </a:pathLst>
          </a:custGeom>
          <a:solidFill>
            <a:srgbClr val="FFFFFD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9" name="Google Shape;169;p24"/>
          <p:cNvSpPr txBox="1">
            <a:spLocks noGrp="1"/>
          </p:cNvSpPr>
          <p:nvPr>
            <p:ph type="title" idx="4294967295"/>
          </p:nvPr>
        </p:nvSpPr>
        <p:spPr>
          <a:xfrm>
            <a:off x="287890" y="111745"/>
            <a:ext cx="912000" cy="55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01.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25"/>
          <p:cNvSpPr/>
          <p:nvPr/>
        </p:nvSpPr>
        <p:spPr>
          <a:xfrm>
            <a:off x="584325" y="410325"/>
            <a:ext cx="7989804" cy="642145"/>
          </a:xfrm>
          <a:custGeom>
            <a:avLst/>
            <a:gdLst/>
            <a:ahLst/>
            <a:cxnLst/>
            <a:rect l="l" t="t" r="r" b="b"/>
            <a:pathLst>
              <a:path w="40258" h="29674" extrusionOk="0">
                <a:moveTo>
                  <a:pt x="36470" y="989"/>
                </a:moveTo>
                <a:cubicBezTo>
                  <a:pt x="36245" y="944"/>
                  <a:pt x="36017" y="903"/>
                  <a:pt x="35785" y="882"/>
                </a:cubicBezTo>
                <a:cubicBezTo>
                  <a:pt x="34672" y="778"/>
                  <a:pt x="33549" y="713"/>
                  <a:pt x="32429" y="685"/>
                </a:cubicBezTo>
                <a:cubicBezTo>
                  <a:pt x="30887" y="640"/>
                  <a:pt x="29346" y="654"/>
                  <a:pt x="27808" y="640"/>
                </a:cubicBezTo>
                <a:cubicBezTo>
                  <a:pt x="27210" y="636"/>
                  <a:pt x="26612" y="640"/>
                  <a:pt x="26014" y="630"/>
                </a:cubicBezTo>
                <a:cubicBezTo>
                  <a:pt x="25308" y="619"/>
                  <a:pt x="24607" y="598"/>
                  <a:pt x="23906" y="560"/>
                </a:cubicBezTo>
                <a:cubicBezTo>
                  <a:pt x="22416" y="477"/>
                  <a:pt x="20926" y="432"/>
                  <a:pt x="19447" y="260"/>
                </a:cubicBezTo>
                <a:cubicBezTo>
                  <a:pt x="17984" y="94"/>
                  <a:pt x="16529" y="18"/>
                  <a:pt x="15064" y="8"/>
                </a:cubicBezTo>
                <a:cubicBezTo>
                  <a:pt x="13765" y="0"/>
                  <a:pt x="12468" y="91"/>
                  <a:pt x="11172" y="198"/>
                </a:cubicBezTo>
                <a:cubicBezTo>
                  <a:pt x="10630" y="246"/>
                  <a:pt x="10080" y="177"/>
                  <a:pt x="9534" y="201"/>
                </a:cubicBezTo>
                <a:cubicBezTo>
                  <a:pt x="8593" y="239"/>
                  <a:pt x="7657" y="180"/>
                  <a:pt x="6720" y="94"/>
                </a:cubicBezTo>
                <a:cubicBezTo>
                  <a:pt x="6565" y="73"/>
                  <a:pt x="6406" y="73"/>
                  <a:pt x="6254" y="91"/>
                </a:cubicBezTo>
                <a:cubicBezTo>
                  <a:pt x="5286" y="270"/>
                  <a:pt x="4318" y="453"/>
                  <a:pt x="3347" y="640"/>
                </a:cubicBezTo>
                <a:cubicBezTo>
                  <a:pt x="2666" y="767"/>
                  <a:pt x="2078" y="1069"/>
                  <a:pt x="1674" y="1694"/>
                </a:cubicBezTo>
                <a:cubicBezTo>
                  <a:pt x="1339" y="2209"/>
                  <a:pt x="958" y="2720"/>
                  <a:pt x="810" y="3342"/>
                </a:cubicBezTo>
                <a:cubicBezTo>
                  <a:pt x="647" y="4010"/>
                  <a:pt x="499" y="4680"/>
                  <a:pt x="513" y="5400"/>
                </a:cubicBezTo>
                <a:cubicBezTo>
                  <a:pt x="516" y="5786"/>
                  <a:pt x="447" y="6170"/>
                  <a:pt x="412" y="6561"/>
                </a:cubicBezTo>
                <a:cubicBezTo>
                  <a:pt x="350" y="7283"/>
                  <a:pt x="277" y="8002"/>
                  <a:pt x="232" y="8731"/>
                </a:cubicBezTo>
                <a:cubicBezTo>
                  <a:pt x="184" y="9426"/>
                  <a:pt x="170" y="10128"/>
                  <a:pt x="149" y="10822"/>
                </a:cubicBezTo>
                <a:cubicBezTo>
                  <a:pt x="119" y="11915"/>
                  <a:pt x="74" y="13006"/>
                  <a:pt x="63" y="14096"/>
                </a:cubicBezTo>
                <a:cubicBezTo>
                  <a:pt x="57" y="15530"/>
                  <a:pt x="122" y="16961"/>
                  <a:pt x="63" y="18382"/>
                </a:cubicBezTo>
                <a:cubicBezTo>
                  <a:pt x="1" y="19844"/>
                  <a:pt x="12" y="21292"/>
                  <a:pt x="132" y="22750"/>
                </a:cubicBezTo>
                <a:cubicBezTo>
                  <a:pt x="212" y="23732"/>
                  <a:pt x="364" y="24700"/>
                  <a:pt x="706" y="25633"/>
                </a:cubicBezTo>
                <a:cubicBezTo>
                  <a:pt x="1194" y="26957"/>
                  <a:pt x="2027" y="27880"/>
                  <a:pt x="3250" y="28419"/>
                </a:cubicBezTo>
                <a:cubicBezTo>
                  <a:pt x="3855" y="28689"/>
                  <a:pt x="4477" y="28875"/>
                  <a:pt x="5106" y="29003"/>
                </a:cubicBezTo>
                <a:cubicBezTo>
                  <a:pt x="5787" y="29145"/>
                  <a:pt x="6478" y="29217"/>
                  <a:pt x="7167" y="29255"/>
                </a:cubicBezTo>
                <a:cubicBezTo>
                  <a:pt x="8963" y="29348"/>
                  <a:pt x="10764" y="29390"/>
                  <a:pt x="12565" y="29477"/>
                </a:cubicBezTo>
                <a:cubicBezTo>
                  <a:pt x="14234" y="29570"/>
                  <a:pt x="15897" y="29597"/>
                  <a:pt x="17566" y="29556"/>
                </a:cubicBezTo>
                <a:cubicBezTo>
                  <a:pt x="18635" y="29528"/>
                  <a:pt x="19702" y="29556"/>
                  <a:pt x="20771" y="29584"/>
                </a:cubicBezTo>
                <a:cubicBezTo>
                  <a:pt x="22388" y="29618"/>
                  <a:pt x="24006" y="29674"/>
                  <a:pt x="25616" y="29542"/>
                </a:cubicBezTo>
                <a:cubicBezTo>
                  <a:pt x="25979" y="29514"/>
                  <a:pt x="26345" y="29501"/>
                  <a:pt x="26709" y="29525"/>
                </a:cubicBezTo>
                <a:cubicBezTo>
                  <a:pt x="26768" y="29528"/>
                  <a:pt x="26830" y="29535"/>
                  <a:pt x="26889" y="29549"/>
                </a:cubicBezTo>
                <a:cubicBezTo>
                  <a:pt x="27130" y="29597"/>
                  <a:pt x="31195" y="28983"/>
                  <a:pt x="31319" y="28979"/>
                </a:cubicBezTo>
                <a:cubicBezTo>
                  <a:pt x="32332" y="28910"/>
                  <a:pt x="33348" y="28837"/>
                  <a:pt x="34361" y="28778"/>
                </a:cubicBezTo>
                <a:cubicBezTo>
                  <a:pt x="35371" y="28710"/>
                  <a:pt x="36379" y="28592"/>
                  <a:pt x="37396" y="28613"/>
                </a:cubicBezTo>
                <a:cubicBezTo>
                  <a:pt x="37942" y="28627"/>
                  <a:pt x="38353" y="28474"/>
                  <a:pt x="38710" y="28094"/>
                </a:cubicBezTo>
                <a:cubicBezTo>
                  <a:pt x="38871" y="27922"/>
                  <a:pt x="39024" y="27727"/>
                  <a:pt x="39148" y="27523"/>
                </a:cubicBezTo>
                <a:cubicBezTo>
                  <a:pt x="39556" y="26836"/>
                  <a:pt x="39805" y="26092"/>
                  <a:pt x="39857" y="25263"/>
                </a:cubicBezTo>
                <a:cubicBezTo>
                  <a:pt x="39978" y="23362"/>
                  <a:pt x="40109" y="21475"/>
                  <a:pt x="40223" y="19571"/>
                </a:cubicBezTo>
                <a:cubicBezTo>
                  <a:pt x="40257" y="19014"/>
                  <a:pt x="40254" y="18457"/>
                  <a:pt x="40251" y="17894"/>
                </a:cubicBezTo>
                <a:cubicBezTo>
                  <a:pt x="40251" y="16463"/>
                  <a:pt x="40223" y="15039"/>
                  <a:pt x="40219" y="13612"/>
                </a:cubicBezTo>
                <a:cubicBezTo>
                  <a:pt x="40216" y="12267"/>
                  <a:pt x="40144" y="10923"/>
                  <a:pt x="40029" y="9585"/>
                </a:cubicBezTo>
                <a:cubicBezTo>
                  <a:pt x="39943" y="8600"/>
                  <a:pt x="39912" y="7622"/>
                  <a:pt x="39839" y="6640"/>
                </a:cubicBezTo>
                <a:cubicBezTo>
                  <a:pt x="39791" y="6028"/>
                  <a:pt x="39742" y="5410"/>
                  <a:pt x="39653" y="4798"/>
                </a:cubicBezTo>
                <a:cubicBezTo>
                  <a:pt x="39493" y="3754"/>
                  <a:pt x="39134" y="2787"/>
                  <a:pt x="38530" y="1922"/>
                </a:cubicBezTo>
                <a:cubicBezTo>
                  <a:pt x="38287" y="1576"/>
                  <a:pt x="38011" y="1314"/>
                  <a:pt x="37606" y="1235"/>
                </a:cubicBezTo>
                <a:cubicBezTo>
                  <a:pt x="37596" y="1231"/>
                  <a:pt x="37582" y="1227"/>
                  <a:pt x="37569" y="1224"/>
                </a:cubicBezTo>
                <a:cubicBezTo>
                  <a:pt x="37499" y="1214"/>
                  <a:pt x="37430" y="1200"/>
                  <a:pt x="37362" y="1186"/>
                </a:cubicBezTo>
                <a:cubicBezTo>
                  <a:pt x="37064" y="1128"/>
                  <a:pt x="36767" y="1051"/>
                  <a:pt x="36470" y="989"/>
                </a:cubicBezTo>
                <a:close/>
              </a:path>
            </a:pathLst>
          </a:custGeom>
          <a:solidFill>
            <a:srgbClr val="FFFFF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5" name="Google Shape;175;p25"/>
          <p:cNvSpPr txBox="1">
            <a:spLocks noGrp="1"/>
          </p:cNvSpPr>
          <p:nvPr>
            <p:ph type="title"/>
          </p:nvPr>
        </p:nvSpPr>
        <p:spPr>
          <a:xfrm>
            <a:off x="584325" y="445025"/>
            <a:ext cx="78396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100"/>
              <a:t>Gathering evidence of the problem </a:t>
            </a:r>
            <a:endParaRPr sz="3100"/>
          </a:p>
        </p:txBody>
      </p:sp>
      <p:sp>
        <p:nvSpPr>
          <p:cNvPr id="176" name="Google Shape;176;p25"/>
          <p:cNvSpPr txBox="1">
            <a:spLocks noGrp="1"/>
          </p:cNvSpPr>
          <p:nvPr>
            <p:ph type="body" idx="1"/>
          </p:nvPr>
        </p:nvSpPr>
        <p:spPr>
          <a:xfrm>
            <a:off x="720000" y="1152475"/>
            <a:ext cx="77040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4300" dirty="0"/>
              <a:t>Out of the 54 water fountains, 0 of them are filtered. Additionally, only 32 are working and the remaining water fountains need replacement or fixing.</a:t>
            </a:r>
            <a:endParaRPr sz="4300" dirty="0"/>
          </a:p>
        </p:txBody>
      </p:sp>
      <p:pic>
        <p:nvPicPr>
          <p:cNvPr id="177" name="Google Shape;177;p25"/>
          <p:cNvPicPr preferRelativeResize="0"/>
          <p:nvPr/>
        </p:nvPicPr>
        <p:blipFill rotWithShape="1">
          <a:blip r:embed="rId3">
            <a:alphaModFix/>
          </a:blip>
          <a:srcRect t="22296" b="22296"/>
          <a:stretch/>
        </p:blipFill>
        <p:spPr>
          <a:xfrm>
            <a:off x="-316875" y="4429650"/>
            <a:ext cx="1516775" cy="8387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78" name="Google Shape;178;p25"/>
          <p:cNvPicPr preferRelativeResize="0"/>
          <p:nvPr/>
        </p:nvPicPr>
        <p:blipFill rotWithShape="1">
          <a:blip r:embed="rId4">
            <a:alphaModFix/>
          </a:blip>
          <a:srcRect t="25297" b="25302"/>
          <a:stretch/>
        </p:blipFill>
        <p:spPr>
          <a:xfrm rot="900000">
            <a:off x="7464050" y="9706"/>
            <a:ext cx="1958199" cy="965425"/>
          </a:xfrm>
          <a:prstGeom prst="rect">
            <a:avLst/>
          </a:prstGeom>
          <a:noFill/>
          <a:ln>
            <a:noFill/>
          </a:ln>
        </p:spPr>
      </p:pic>
      <p:sp>
        <p:nvSpPr>
          <p:cNvPr id="179" name="Google Shape;179;p25"/>
          <p:cNvSpPr/>
          <p:nvPr/>
        </p:nvSpPr>
        <p:spPr>
          <a:xfrm>
            <a:off x="133200" y="111750"/>
            <a:ext cx="1112429" cy="761361"/>
          </a:xfrm>
          <a:custGeom>
            <a:avLst/>
            <a:gdLst/>
            <a:ahLst/>
            <a:cxnLst/>
            <a:rect l="l" t="t" r="r" b="b"/>
            <a:pathLst>
              <a:path w="40258" h="29674" extrusionOk="0">
                <a:moveTo>
                  <a:pt x="36470" y="989"/>
                </a:moveTo>
                <a:cubicBezTo>
                  <a:pt x="36245" y="944"/>
                  <a:pt x="36017" y="903"/>
                  <a:pt x="35785" y="882"/>
                </a:cubicBezTo>
                <a:cubicBezTo>
                  <a:pt x="34672" y="778"/>
                  <a:pt x="33549" y="713"/>
                  <a:pt x="32429" y="685"/>
                </a:cubicBezTo>
                <a:cubicBezTo>
                  <a:pt x="30887" y="640"/>
                  <a:pt x="29346" y="654"/>
                  <a:pt x="27808" y="640"/>
                </a:cubicBezTo>
                <a:cubicBezTo>
                  <a:pt x="27210" y="636"/>
                  <a:pt x="26612" y="640"/>
                  <a:pt x="26014" y="630"/>
                </a:cubicBezTo>
                <a:cubicBezTo>
                  <a:pt x="25308" y="619"/>
                  <a:pt x="24607" y="598"/>
                  <a:pt x="23906" y="560"/>
                </a:cubicBezTo>
                <a:cubicBezTo>
                  <a:pt x="22416" y="477"/>
                  <a:pt x="20926" y="432"/>
                  <a:pt x="19447" y="260"/>
                </a:cubicBezTo>
                <a:cubicBezTo>
                  <a:pt x="17984" y="94"/>
                  <a:pt x="16529" y="18"/>
                  <a:pt x="15064" y="8"/>
                </a:cubicBezTo>
                <a:cubicBezTo>
                  <a:pt x="13765" y="0"/>
                  <a:pt x="12468" y="91"/>
                  <a:pt x="11172" y="198"/>
                </a:cubicBezTo>
                <a:cubicBezTo>
                  <a:pt x="10630" y="246"/>
                  <a:pt x="10080" y="177"/>
                  <a:pt x="9534" y="201"/>
                </a:cubicBezTo>
                <a:cubicBezTo>
                  <a:pt x="8593" y="239"/>
                  <a:pt x="7657" y="180"/>
                  <a:pt x="6720" y="94"/>
                </a:cubicBezTo>
                <a:cubicBezTo>
                  <a:pt x="6565" y="73"/>
                  <a:pt x="6406" y="73"/>
                  <a:pt x="6254" y="91"/>
                </a:cubicBezTo>
                <a:cubicBezTo>
                  <a:pt x="5286" y="270"/>
                  <a:pt x="4318" y="453"/>
                  <a:pt x="3347" y="640"/>
                </a:cubicBezTo>
                <a:cubicBezTo>
                  <a:pt x="2666" y="767"/>
                  <a:pt x="2078" y="1069"/>
                  <a:pt x="1674" y="1694"/>
                </a:cubicBezTo>
                <a:cubicBezTo>
                  <a:pt x="1339" y="2209"/>
                  <a:pt x="958" y="2720"/>
                  <a:pt x="810" y="3342"/>
                </a:cubicBezTo>
                <a:cubicBezTo>
                  <a:pt x="647" y="4010"/>
                  <a:pt x="499" y="4680"/>
                  <a:pt x="513" y="5400"/>
                </a:cubicBezTo>
                <a:cubicBezTo>
                  <a:pt x="516" y="5786"/>
                  <a:pt x="447" y="6170"/>
                  <a:pt x="412" y="6561"/>
                </a:cubicBezTo>
                <a:cubicBezTo>
                  <a:pt x="350" y="7283"/>
                  <a:pt x="277" y="8002"/>
                  <a:pt x="232" y="8731"/>
                </a:cubicBezTo>
                <a:cubicBezTo>
                  <a:pt x="184" y="9426"/>
                  <a:pt x="170" y="10128"/>
                  <a:pt x="149" y="10822"/>
                </a:cubicBezTo>
                <a:cubicBezTo>
                  <a:pt x="119" y="11915"/>
                  <a:pt x="74" y="13006"/>
                  <a:pt x="63" y="14096"/>
                </a:cubicBezTo>
                <a:cubicBezTo>
                  <a:pt x="57" y="15530"/>
                  <a:pt x="122" y="16961"/>
                  <a:pt x="63" y="18382"/>
                </a:cubicBezTo>
                <a:cubicBezTo>
                  <a:pt x="1" y="19844"/>
                  <a:pt x="12" y="21292"/>
                  <a:pt x="132" y="22750"/>
                </a:cubicBezTo>
                <a:cubicBezTo>
                  <a:pt x="212" y="23732"/>
                  <a:pt x="364" y="24700"/>
                  <a:pt x="706" y="25633"/>
                </a:cubicBezTo>
                <a:cubicBezTo>
                  <a:pt x="1194" y="26957"/>
                  <a:pt x="2027" y="27880"/>
                  <a:pt x="3250" y="28419"/>
                </a:cubicBezTo>
                <a:cubicBezTo>
                  <a:pt x="3855" y="28689"/>
                  <a:pt x="4477" y="28875"/>
                  <a:pt x="5106" y="29003"/>
                </a:cubicBezTo>
                <a:cubicBezTo>
                  <a:pt x="5787" y="29145"/>
                  <a:pt x="6478" y="29217"/>
                  <a:pt x="7167" y="29255"/>
                </a:cubicBezTo>
                <a:cubicBezTo>
                  <a:pt x="8963" y="29348"/>
                  <a:pt x="10764" y="29390"/>
                  <a:pt x="12565" y="29477"/>
                </a:cubicBezTo>
                <a:cubicBezTo>
                  <a:pt x="14234" y="29570"/>
                  <a:pt x="15897" y="29597"/>
                  <a:pt x="17566" y="29556"/>
                </a:cubicBezTo>
                <a:cubicBezTo>
                  <a:pt x="18635" y="29528"/>
                  <a:pt x="19702" y="29556"/>
                  <a:pt x="20771" y="29584"/>
                </a:cubicBezTo>
                <a:cubicBezTo>
                  <a:pt x="22388" y="29618"/>
                  <a:pt x="24006" y="29674"/>
                  <a:pt x="25616" y="29542"/>
                </a:cubicBezTo>
                <a:cubicBezTo>
                  <a:pt x="25979" y="29514"/>
                  <a:pt x="26345" y="29501"/>
                  <a:pt x="26709" y="29525"/>
                </a:cubicBezTo>
                <a:cubicBezTo>
                  <a:pt x="26768" y="29528"/>
                  <a:pt x="26830" y="29535"/>
                  <a:pt x="26889" y="29549"/>
                </a:cubicBezTo>
                <a:cubicBezTo>
                  <a:pt x="27130" y="29597"/>
                  <a:pt x="31195" y="28983"/>
                  <a:pt x="31319" y="28979"/>
                </a:cubicBezTo>
                <a:cubicBezTo>
                  <a:pt x="32332" y="28910"/>
                  <a:pt x="33348" y="28837"/>
                  <a:pt x="34361" y="28778"/>
                </a:cubicBezTo>
                <a:cubicBezTo>
                  <a:pt x="35371" y="28710"/>
                  <a:pt x="36379" y="28592"/>
                  <a:pt x="37396" y="28613"/>
                </a:cubicBezTo>
                <a:cubicBezTo>
                  <a:pt x="37942" y="28627"/>
                  <a:pt x="38353" y="28474"/>
                  <a:pt x="38710" y="28094"/>
                </a:cubicBezTo>
                <a:cubicBezTo>
                  <a:pt x="38871" y="27922"/>
                  <a:pt x="39024" y="27727"/>
                  <a:pt x="39148" y="27523"/>
                </a:cubicBezTo>
                <a:cubicBezTo>
                  <a:pt x="39556" y="26836"/>
                  <a:pt x="39805" y="26092"/>
                  <a:pt x="39857" y="25263"/>
                </a:cubicBezTo>
                <a:cubicBezTo>
                  <a:pt x="39978" y="23362"/>
                  <a:pt x="40109" y="21475"/>
                  <a:pt x="40223" y="19571"/>
                </a:cubicBezTo>
                <a:cubicBezTo>
                  <a:pt x="40257" y="19014"/>
                  <a:pt x="40254" y="18457"/>
                  <a:pt x="40251" y="17894"/>
                </a:cubicBezTo>
                <a:cubicBezTo>
                  <a:pt x="40251" y="16463"/>
                  <a:pt x="40223" y="15039"/>
                  <a:pt x="40219" y="13612"/>
                </a:cubicBezTo>
                <a:cubicBezTo>
                  <a:pt x="40216" y="12267"/>
                  <a:pt x="40144" y="10923"/>
                  <a:pt x="40029" y="9585"/>
                </a:cubicBezTo>
                <a:cubicBezTo>
                  <a:pt x="39943" y="8600"/>
                  <a:pt x="39912" y="7622"/>
                  <a:pt x="39839" y="6640"/>
                </a:cubicBezTo>
                <a:cubicBezTo>
                  <a:pt x="39791" y="6028"/>
                  <a:pt x="39742" y="5410"/>
                  <a:pt x="39653" y="4798"/>
                </a:cubicBezTo>
                <a:cubicBezTo>
                  <a:pt x="39493" y="3754"/>
                  <a:pt x="39134" y="2787"/>
                  <a:pt x="38530" y="1922"/>
                </a:cubicBezTo>
                <a:cubicBezTo>
                  <a:pt x="38287" y="1576"/>
                  <a:pt x="38011" y="1314"/>
                  <a:pt x="37606" y="1235"/>
                </a:cubicBezTo>
                <a:cubicBezTo>
                  <a:pt x="37596" y="1231"/>
                  <a:pt x="37582" y="1227"/>
                  <a:pt x="37569" y="1224"/>
                </a:cubicBezTo>
                <a:cubicBezTo>
                  <a:pt x="37499" y="1214"/>
                  <a:pt x="37430" y="1200"/>
                  <a:pt x="37362" y="1186"/>
                </a:cubicBezTo>
                <a:cubicBezTo>
                  <a:pt x="37064" y="1128"/>
                  <a:pt x="36767" y="1051"/>
                  <a:pt x="36470" y="989"/>
                </a:cubicBezTo>
                <a:close/>
              </a:path>
            </a:pathLst>
          </a:custGeom>
          <a:solidFill>
            <a:srgbClr val="FFFFFD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0" name="Google Shape;180;p25"/>
          <p:cNvSpPr txBox="1">
            <a:spLocks noGrp="1"/>
          </p:cNvSpPr>
          <p:nvPr>
            <p:ph type="title" idx="4294967295"/>
          </p:nvPr>
        </p:nvSpPr>
        <p:spPr>
          <a:xfrm>
            <a:off x="287890" y="111745"/>
            <a:ext cx="912000" cy="55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02.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p26"/>
          <p:cNvSpPr/>
          <p:nvPr/>
        </p:nvSpPr>
        <p:spPr>
          <a:xfrm>
            <a:off x="584325" y="410325"/>
            <a:ext cx="7989804" cy="642145"/>
          </a:xfrm>
          <a:custGeom>
            <a:avLst/>
            <a:gdLst/>
            <a:ahLst/>
            <a:cxnLst/>
            <a:rect l="l" t="t" r="r" b="b"/>
            <a:pathLst>
              <a:path w="40258" h="29674" extrusionOk="0">
                <a:moveTo>
                  <a:pt x="36470" y="989"/>
                </a:moveTo>
                <a:cubicBezTo>
                  <a:pt x="36245" y="944"/>
                  <a:pt x="36017" y="903"/>
                  <a:pt x="35785" y="882"/>
                </a:cubicBezTo>
                <a:cubicBezTo>
                  <a:pt x="34672" y="778"/>
                  <a:pt x="33549" y="713"/>
                  <a:pt x="32429" y="685"/>
                </a:cubicBezTo>
                <a:cubicBezTo>
                  <a:pt x="30887" y="640"/>
                  <a:pt x="29346" y="654"/>
                  <a:pt x="27808" y="640"/>
                </a:cubicBezTo>
                <a:cubicBezTo>
                  <a:pt x="27210" y="636"/>
                  <a:pt x="26612" y="640"/>
                  <a:pt x="26014" y="630"/>
                </a:cubicBezTo>
                <a:cubicBezTo>
                  <a:pt x="25308" y="619"/>
                  <a:pt x="24607" y="598"/>
                  <a:pt x="23906" y="560"/>
                </a:cubicBezTo>
                <a:cubicBezTo>
                  <a:pt x="22416" y="477"/>
                  <a:pt x="20926" y="432"/>
                  <a:pt x="19447" y="260"/>
                </a:cubicBezTo>
                <a:cubicBezTo>
                  <a:pt x="17984" y="94"/>
                  <a:pt x="16529" y="18"/>
                  <a:pt x="15064" y="8"/>
                </a:cubicBezTo>
                <a:cubicBezTo>
                  <a:pt x="13765" y="0"/>
                  <a:pt x="12468" y="91"/>
                  <a:pt x="11172" y="198"/>
                </a:cubicBezTo>
                <a:cubicBezTo>
                  <a:pt x="10630" y="246"/>
                  <a:pt x="10080" y="177"/>
                  <a:pt x="9534" y="201"/>
                </a:cubicBezTo>
                <a:cubicBezTo>
                  <a:pt x="8593" y="239"/>
                  <a:pt x="7657" y="180"/>
                  <a:pt x="6720" y="94"/>
                </a:cubicBezTo>
                <a:cubicBezTo>
                  <a:pt x="6565" y="73"/>
                  <a:pt x="6406" y="73"/>
                  <a:pt x="6254" y="91"/>
                </a:cubicBezTo>
                <a:cubicBezTo>
                  <a:pt x="5286" y="270"/>
                  <a:pt x="4318" y="453"/>
                  <a:pt x="3347" y="640"/>
                </a:cubicBezTo>
                <a:cubicBezTo>
                  <a:pt x="2666" y="767"/>
                  <a:pt x="2078" y="1069"/>
                  <a:pt x="1674" y="1694"/>
                </a:cubicBezTo>
                <a:cubicBezTo>
                  <a:pt x="1339" y="2209"/>
                  <a:pt x="958" y="2720"/>
                  <a:pt x="810" y="3342"/>
                </a:cubicBezTo>
                <a:cubicBezTo>
                  <a:pt x="647" y="4010"/>
                  <a:pt x="499" y="4680"/>
                  <a:pt x="513" y="5400"/>
                </a:cubicBezTo>
                <a:cubicBezTo>
                  <a:pt x="516" y="5786"/>
                  <a:pt x="447" y="6170"/>
                  <a:pt x="412" y="6561"/>
                </a:cubicBezTo>
                <a:cubicBezTo>
                  <a:pt x="350" y="7283"/>
                  <a:pt x="277" y="8002"/>
                  <a:pt x="232" y="8731"/>
                </a:cubicBezTo>
                <a:cubicBezTo>
                  <a:pt x="184" y="9426"/>
                  <a:pt x="170" y="10128"/>
                  <a:pt x="149" y="10822"/>
                </a:cubicBezTo>
                <a:cubicBezTo>
                  <a:pt x="119" y="11915"/>
                  <a:pt x="74" y="13006"/>
                  <a:pt x="63" y="14096"/>
                </a:cubicBezTo>
                <a:cubicBezTo>
                  <a:pt x="57" y="15530"/>
                  <a:pt x="122" y="16961"/>
                  <a:pt x="63" y="18382"/>
                </a:cubicBezTo>
                <a:cubicBezTo>
                  <a:pt x="1" y="19844"/>
                  <a:pt x="12" y="21292"/>
                  <a:pt x="132" y="22750"/>
                </a:cubicBezTo>
                <a:cubicBezTo>
                  <a:pt x="212" y="23732"/>
                  <a:pt x="364" y="24700"/>
                  <a:pt x="706" y="25633"/>
                </a:cubicBezTo>
                <a:cubicBezTo>
                  <a:pt x="1194" y="26957"/>
                  <a:pt x="2027" y="27880"/>
                  <a:pt x="3250" y="28419"/>
                </a:cubicBezTo>
                <a:cubicBezTo>
                  <a:pt x="3855" y="28689"/>
                  <a:pt x="4477" y="28875"/>
                  <a:pt x="5106" y="29003"/>
                </a:cubicBezTo>
                <a:cubicBezTo>
                  <a:pt x="5787" y="29145"/>
                  <a:pt x="6478" y="29217"/>
                  <a:pt x="7167" y="29255"/>
                </a:cubicBezTo>
                <a:cubicBezTo>
                  <a:pt x="8963" y="29348"/>
                  <a:pt x="10764" y="29390"/>
                  <a:pt x="12565" y="29477"/>
                </a:cubicBezTo>
                <a:cubicBezTo>
                  <a:pt x="14234" y="29570"/>
                  <a:pt x="15897" y="29597"/>
                  <a:pt x="17566" y="29556"/>
                </a:cubicBezTo>
                <a:cubicBezTo>
                  <a:pt x="18635" y="29528"/>
                  <a:pt x="19702" y="29556"/>
                  <a:pt x="20771" y="29584"/>
                </a:cubicBezTo>
                <a:cubicBezTo>
                  <a:pt x="22388" y="29618"/>
                  <a:pt x="24006" y="29674"/>
                  <a:pt x="25616" y="29542"/>
                </a:cubicBezTo>
                <a:cubicBezTo>
                  <a:pt x="25979" y="29514"/>
                  <a:pt x="26345" y="29501"/>
                  <a:pt x="26709" y="29525"/>
                </a:cubicBezTo>
                <a:cubicBezTo>
                  <a:pt x="26768" y="29528"/>
                  <a:pt x="26830" y="29535"/>
                  <a:pt x="26889" y="29549"/>
                </a:cubicBezTo>
                <a:cubicBezTo>
                  <a:pt x="27130" y="29597"/>
                  <a:pt x="31195" y="28983"/>
                  <a:pt x="31319" y="28979"/>
                </a:cubicBezTo>
                <a:cubicBezTo>
                  <a:pt x="32332" y="28910"/>
                  <a:pt x="33348" y="28837"/>
                  <a:pt x="34361" y="28778"/>
                </a:cubicBezTo>
                <a:cubicBezTo>
                  <a:pt x="35371" y="28710"/>
                  <a:pt x="36379" y="28592"/>
                  <a:pt x="37396" y="28613"/>
                </a:cubicBezTo>
                <a:cubicBezTo>
                  <a:pt x="37942" y="28627"/>
                  <a:pt x="38353" y="28474"/>
                  <a:pt x="38710" y="28094"/>
                </a:cubicBezTo>
                <a:cubicBezTo>
                  <a:pt x="38871" y="27922"/>
                  <a:pt x="39024" y="27727"/>
                  <a:pt x="39148" y="27523"/>
                </a:cubicBezTo>
                <a:cubicBezTo>
                  <a:pt x="39556" y="26836"/>
                  <a:pt x="39805" y="26092"/>
                  <a:pt x="39857" y="25263"/>
                </a:cubicBezTo>
                <a:cubicBezTo>
                  <a:pt x="39978" y="23362"/>
                  <a:pt x="40109" y="21475"/>
                  <a:pt x="40223" y="19571"/>
                </a:cubicBezTo>
                <a:cubicBezTo>
                  <a:pt x="40257" y="19014"/>
                  <a:pt x="40254" y="18457"/>
                  <a:pt x="40251" y="17894"/>
                </a:cubicBezTo>
                <a:cubicBezTo>
                  <a:pt x="40251" y="16463"/>
                  <a:pt x="40223" y="15039"/>
                  <a:pt x="40219" y="13612"/>
                </a:cubicBezTo>
                <a:cubicBezTo>
                  <a:pt x="40216" y="12267"/>
                  <a:pt x="40144" y="10923"/>
                  <a:pt x="40029" y="9585"/>
                </a:cubicBezTo>
                <a:cubicBezTo>
                  <a:pt x="39943" y="8600"/>
                  <a:pt x="39912" y="7622"/>
                  <a:pt x="39839" y="6640"/>
                </a:cubicBezTo>
                <a:cubicBezTo>
                  <a:pt x="39791" y="6028"/>
                  <a:pt x="39742" y="5410"/>
                  <a:pt x="39653" y="4798"/>
                </a:cubicBezTo>
                <a:cubicBezTo>
                  <a:pt x="39493" y="3754"/>
                  <a:pt x="39134" y="2787"/>
                  <a:pt x="38530" y="1922"/>
                </a:cubicBezTo>
                <a:cubicBezTo>
                  <a:pt x="38287" y="1576"/>
                  <a:pt x="38011" y="1314"/>
                  <a:pt x="37606" y="1235"/>
                </a:cubicBezTo>
                <a:cubicBezTo>
                  <a:pt x="37596" y="1231"/>
                  <a:pt x="37582" y="1227"/>
                  <a:pt x="37569" y="1224"/>
                </a:cubicBezTo>
                <a:cubicBezTo>
                  <a:pt x="37499" y="1214"/>
                  <a:pt x="37430" y="1200"/>
                  <a:pt x="37362" y="1186"/>
                </a:cubicBezTo>
                <a:cubicBezTo>
                  <a:pt x="37064" y="1128"/>
                  <a:pt x="36767" y="1051"/>
                  <a:pt x="36470" y="989"/>
                </a:cubicBezTo>
                <a:close/>
              </a:path>
            </a:pathLst>
          </a:custGeom>
          <a:solidFill>
            <a:srgbClr val="FFFFF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6" name="Google Shape;186;p26"/>
          <p:cNvSpPr txBox="1">
            <a:spLocks noGrp="1"/>
          </p:cNvSpPr>
          <p:nvPr>
            <p:ph type="title"/>
          </p:nvPr>
        </p:nvSpPr>
        <p:spPr>
          <a:xfrm>
            <a:off x="584325" y="445025"/>
            <a:ext cx="78396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900"/>
              <a:t>Identifying the Cause of the Problem</a:t>
            </a:r>
            <a:endParaRPr sz="2900"/>
          </a:p>
        </p:txBody>
      </p:sp>
      <p:sp>
        <p:nvSpPr>
          <p:cNvPr id="187" name="Google Shape;187;p26"/>
          <p:cNvSpPr txBox="1">
            <a:spLocks noGrp="1"/>
          </p:cNvSpPr>
          <p:nvPr>
            <p:ph type="body" idx="1"/>
          </p:nvPr>
        </p:nvSpPr>
        <p:spPr>
          <a:xfrm>
            <a:off x="720000" y="1152475"/>
            <a:ext cx="77040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/>
              <a:t>Little custodial funding available for material costs to replace water fountains.</a:t>
            </a:r>
            <a:endParaRPr sz="1200"/>
          </a:p>
        </p:txBody>
      </p:sp>
      <p:pic>
        <p:nvPicPr>
          <p:cNvPr id="188" name="Google Shape;188;p26"/>
          <p:cNvPicPr preferRelativeResize="0"/>
          <p:nvPr/>
        </p:nvPicPr>
        <p:blipFill rotWithShape="1">
          <a:blip r:embed="rId3">
            <a:alphaModFix/>
          </a:blip>
          <a:srcRect t="22296" b="22296"/>
          <a:stretch/>
        </p:blipFill>
        <p:spPr>
          <a:xfrm>
            <a:off x="-316875" y="4429650"/>
            <a:ext cx="1516775" cy="8387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89" name="Google Shape;189;p26"/>
          <p:cNvPicPr preferRelativeResize="0"/>
          <p:nvPr/>
        </p:nvPicPr>
        <p:blipFill rotWithShape="1">
          <a:blip r:embed="rId4">
            <a:alphaModFix/>
          </a:blip>
          <a:srcRect t="25297" b="25302"/>
          <a:stretch/>
        </p:blipFill>
        <p:spPr>
          <a:xfrm rot="900000">
            <a:off x="7464050" y="9706"/>
            <a:ext cx="1958199" cy="965425"/>
          </a:xfrm>
          <a:prstGeom prst="rect">
            <a:avLst/>
          </a:prstGeom>
          <a:noFill/>
          <a:ln>
            <a:noFill/>
          </a:ln>
        </p:spPr>
      </p:pic>
      <p:sp>
        <p:nvSpPr>
          <p:cNvPr id="190" name="Google Shape;190;p26"/>
          <p:cNvSpPr/>
          <p:nvPr/>
        </p:nvSpPr>
        <p:spPr>
          <a:xfrm>
            <a:off x="133200" y="111750"/>
            <a:ext cx="1112429" cy="761361"/>
          </a:xfrm>
          <a:custGeom>
            <a:avLst/>
            <a:gdLst/>
            <a:ahLst/>
            <a:cxnLst/>
            <a:rect l="l" t="t" r="r" b="b"/>
            <a:pathLst>
              <a:path w="40258" h="29674" extrusionOk="0">
                <a:moveTo>
                  <a:pt x="36470" y="989"/>
                </a:moveTo>
                <a:cubicBezTo>
                  <a:pt x="36245" y="944"/>
                  <a:pt x="36017" y="903"/>
                  <a:pt x="35785" y="882"/>
                </a:cubicBezTo>
                <a:cubicBezTo>
                  <a:pt x="34672" y="778"/>
                  <a:pt x="33549" y="713"/>
                  <a:pt x="32429" y="685"/>
                </a:cubicBezTo>
                <a:cubicBezTo>
                  <a:pt x="30887" y="640"/>
                  <a:pt x="29346" y="654"/>
                  <a:pt x="27808" y="640"/>
                </a:cubicBezTo>
                <a:cubicBezTo>
                  <a:pt x="27210" y="636"/>
                  <a:pt x="26612" y="640"/>
                  <a:pt x="26014" y="630"/>
                </a:cubicBezTo>
                <a:cubicBezTo>
                  <a:pt x="25308" y="619"/>
                  <a:pt x="24607" y="598"/>
                  <a:pt x="23906" y="560"/>
                </a:cubicBezTo>
                <a:cubicBezTo>
                  <a:pt x="22416" y="477"/>
                  <a:pt x="20926" y="432"/>
                  <a:pt x="19447" y="260"/>
                </a:cubicBezTo>
                <a:cubicBezTo>
                  <a:pt x="17984" y="94"/>
                  <a:pt x="16529" y="18"/>
                  <a:pt x="15064" y="8"/>
                </a:cubicBezTo>
                <a:cubicBezTo>
                  <a:pt x="13765" y="0"/>
                  <a:pt x="12468" y="91"/>
                  <a:pt x="11172" y="198"/>
                </a:cubicBezTo>
                <a:cubicBezTo>
                  <a:pt x="10630" y="246"/>
                  <a:pt x="10080" y="177"/>
                  <a:pt x="9534" y="201"/>
                </a:cubicBezTo>
                <a:cubicBezTo>
                  <a:pt x="8593" y="239"/>
                  <a:pt x="7657" y="180"/>
                  <a:pt x="6720" y="94"/>
                </a:cubicBezTo>
                <a:cubicBezTo>
                  <a:pt x="6565" y="73"/>
                  <a:pt x="6406" y="73"/>
                  <a:pt x="6254" y="91"/>
                </a:cubicBezTo>
                <a:cubicBezTo>
                  <a:pt x="5286" y="270"/>
                  <a:pt x="4318" y="453"/>
                  <a:pt x="3347" y="640"/>
                </a:cubicBezTo>
                <a:cubicBezTo>
                  <a:pt x="2666" y="767"/>
                  <a:pt x="2078" y="1069"/>
                  <a:pt x="1674" y="1694"/>
                </a:cubicBezTo>
                <a:cubicBezTo>
                  <a:pt x="1339" y="2209"/>
                  <a:pt x="958" y="2720"/>
                  <a:pt x="810" y="3342"/>
                </a:cubicBezTo>
                <a:cubicBezTo>
                  <a:pt x="647" y="4010"/>
                  <a:pt x="499" y="4680"/>
                  <a:pt x="513" y="5400"/>
                </a:cubicBezTo>
                <a:cubicBezTo>
                  <a:pt x="516" y="5786"/>
                  <a:pt x="447" y="6170"/>
                  <a:pt x="412" y="6561"/>
                </a:cubicBezTo>
                <a:cubicBezTo>
                  <a:pt x="350" y="7283"/>
                  <a:pt x="277" y="8002"/>
                  <a:pt x="232" y="8731"/>
                </a:cubicBezTo>
                <a:cubicBezTo>
                  <a:pt x="184" y="9426"/>
                  <a:pt x="170" y="10128"/>
                  <a:pt x="149" y="10822"/>
                </a:cubicBezTo>
                <a:cubicBezTo>
                  <a:pt x="119" y="11915"/>
                  <a:pt x="74" y="13006"/>
                  <a:pt x="63" y="14096"/>
                </a:cubicBezTo>
                <a:cubicBezTo>
                  <a:pt x="57" y="15530"/>
                  <a:pt x="122" y="16961"/>
                  <a:pt x="63" y="18382"/>
                </a:cubicBezTo>
                <a:cubicBezTo>
                  <a:pt x="1" y="19844"/>
                  <a:pt x="12" y="21292"/>
                  <a:pt x="132" y="22750"/>
                </a:cubicBezTo>
                <a:cubicBezTo>
                  <a:pt x="212" y="23732"/>
                  <a:pt x="364" y="24700"/>
                  <a:pt x="706" y="25633"/>
                </a:cubicBezTo>
                <a:cubicBezTo>
                  <a:pt x="1194" y="26957"/>
                  <a:pt x="2027" y="27880"/>
                  <a:pt x="3250" y="28419"/>
                </a:cubicBezTo>
                <a:cubicBezTo>
                  <a:pt x="3855" y="28689"/>
                  <a:pt x="4477" y="28875"/>
                  <a:pt x="5106" y="29003"/>
                </a:cubicBezTo>
                <a:cubicBezTo>
                  <a:pt x="5787" y="29145"/>
                  <a:pt x="6478" y="29217"/>
                  <a:pt x="7167" y="29255"/>
                </a:cubicBezTo>
                <a:cubicBezTo>
                  <a:pt x="8963" y="29348"/>
                  <a:pt x="10764" y="29390"/>
                  <a:pt x="12565" y="29477"/>
                </a:cubicBezTo>
                <a:cubicBezTo>
                  <a:pt x="14234" y="29570"/>
                  <a:pt x="15897" y="29597"/>
                  <a:pt x="17566" y="29556"/>
                </a:cubicBezTo>
                <a:cubicBezTo>
                  <a:pt x="18635" y="29528"/>
                  <a:pt x="19702" y="29556"/>
                  <a:pt x="20771" y="29584"/>
                </a:cubicBezTo>
                <a:cubicBezTo>
                  <a:pt x="22388" y="29618"/>
                  <a:pt x="24006" y="29674"/>
                  <a:pt x="25616" y="29542"/>
                </a:cubicBezTo>
                <a:cubicBezTo>
                  <a:pt x="25979" y="29514"/>
                  <a:pt x="26345" y="29501"/>
                  <a:pt x="26709" y="29525"/>
                </a:cubicBezTo>
                <a:cubicBezTo>
                  <a:pt x="26768" y="29528"/>
                  <a:pt x="26830" y="29535"/>
                  <a:pt x="26889" y="29549"/>
                </a:cubicBezTo>
                <a:cubicBezTo>
                  <a:pt x="27130" y="29597"/>
                  <a:pt x="31195" y="28983"/>
                  <a:pt x="31319" y="28979"/>
                </a:cubicBezTo>
                <a:cubicBezTo>
                  <a:pt x="32332" y="28910"/>
                  <a:pt x="33348" y="28837"/>
                  <a:pt x="34361" y="28778"/>
                </a:cubicBezTo>
                <a:cubicBezTo>
                  <a:pt x="35371" y="28710"/>
                  <a:pt x="36379" y="28592"/>
                  <a:pt x="37396" y="28613"/>
                </a:cubicBezTo>
                <a:cubicBezTo>
                  <a:pt x="37942" y="28627"/>
                  <a:pt x="38353" y="28474"/>
                  <a:pt x="38710" y="28094"/>
                </a:cubicBezTo>
                <a:cubicBezTo>
                  <a:pt x="38871" y="27922"/>
                  <a:pt x="39024" y="27727"/>
                  <a:pt x="39148" y="27523"/>
                </a:cubicBezTo>
                <a:cubicBezTo>
                  <a:pt x="39556" y="26836"/>
                  <a:pt x="39805" y="26092"/>
                  <a:pt x="39857" y="25263"/>
                </a:cubicBezTo>
                <a:cubicBezTo>
                  <a:pt x="39978" y="23362"/>
                  <a:pt x="40109" y="21475"/>
                  <a:pt x="40223" y="19571"/>
                </a:cubicBezTo>
                <a:cubicBezTo>
                  <a:pt x="40257" y="19014"/>
                  <a:pt x="40254" y="18457"/>
                  <a:pt x="40251" y="17894"/>
                </a:cubicBezTo>
                <a:cubicBezTo>
                  <a:pt x="40251" y="16463"/>
                  <a:pt x="40223" y="15039"/>
                  <a:pt x="40219" y="13612"/>
                </a:cubicBezTo>
                <a:cubicBezTo>
                  <a:pt x="40216" y="12267"/>
                  <a:pt x="40144" y="10923"/>
                  <a:pt x="40029" y="9585"/>
                </a:cubicBezTo>
                <a:cubicBezTo>
                  <a:pt x="39943" y="8600"/>
                  <a:pt x="39912" y="7622"/>
                  <a:pt x="39839" y="6640"/>
                </a:cubicBezTo>
                <a:cubicBezTo>
                  <a:pt x="39791" y="6028"/>
                  <a:pt x="39742" y="5410"/>
                  <a:pt x="39653" y="4798"/>
                </a:cubicBezTo>
                <a:cubicBezTo>
                  <a:pt x="39493" y="3754"/>
                  <a:pt x="39134" y="2787"/>
                  <a:pt x="38530" y="1922"/>
                </a:cubicBezTo>
                <a:cubicBezTo>
                  <a:pt x="38287" y="1576"/>
                  <a:pt x="38011" y="1314"/>
                  <a:pt x="37606" y="1235"/>
                </a:cubicBezTo>
                <a:cubicBezTo>
                  <a:pt x="37596" y="1231"/>
                  <a:pt x="37582" y="1227"/>
                  <a:pt x="37569" y="1224"/>
                </a:cubicBezTo>
                <a:cubicBezTo>
                  <a:pt x="37499" y="1214"/>
                  <a:pt x="37430" y="1200"/>
                  <a:pt x="37362" y="1186"/>
                </a:cubicBezTo>
                <a:cubicBezTo>
                  <a:pt x="37064" y="1128"/>
                  <a:pt x="36767" y="1051"/>
                  <a:pt x="36470" y="989"/>
                </a:cubicBezTo>
                <a:close/>
              </a:path>
            </a:pathLst>
          </a:custGeom>
          <a:solidFill>
            <a:srgbClr val="FFFFFD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1" name="Google Shape;191;p26"/>
          <p:cNvSpPr txBox="1">
            <a:spLocks noGrp="1"/>
          </p:cNvSpPr>
          <p:nvPr>
            <p:ph type="title" idx="4294967295"/>
          </p:nvPr>
        </p:nvSpPr>
        <p:spPr>
          <a:xfrm>
            <a:off x="287890" y="111745"/>
            <a:ext cx="912000" cy="55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03.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p27"/>
          <p:cNvSpPr/>
          <p:nvPr/>
        </p:nvSpPr>
        <p:spPr>
          <a:xfrm>
            <a:off x="584325" y="410325"/>
            <a:ext cx="7989804" cy="642145"/>
          </a:xfrm>
          <a:custGeom>
            <a:avLst/>
            <a:gdLst/>
            <a:ahLst/>
            <a:cxnLst/>
            <a:rect l="l" t="t" r="r" b="b"/>
            <a:pathLst>
              <a:path w="40258" h="29674" extrusionOk="0">
                <a:moveTo>
                  <a:pt x="36470" y="989"/>
                </a:moveTo>
                <a:cubicBezTo>
                  <a:pt x="36245" y="944"/>
                  <a:pt x="36017" y="903"/>
                  <a:pt x="35785" y="882"/>
                </a:cubicBezTo>
                <a:cubicBezTo>
                  <a:pt x="34672" y="778"/>
                  <a:pt x="33549" y="713"/>
                  <a:pt x="32429" y="685"/>
                </a:cubicBezTo>
                <a:cubicBezTo>
                  <a:pt x="30887" y="640"/>
                  <a:pt x="29346" y="654"/>
                  <a:pt x="27808" y="640"/>
                </a:cubicBezTo>
                <a:cubicBezTo>
                  <a:pt x="27210" y="636"/>
                  <a:pt x="26612" y="640"/>
                  <a:pt x="26014" y="630"/>
                </a:cubicBezTo>
                <a:cubicBezTo>
                  <a:pt x="25308" y="619"/>
                  <a:pt x="24607" y="598"/>
                  <a:pt x="23906" y="560"/>
                </a:cubicBezTo>
                <a:cubicBezTo>
                  <a:pt x="22416" y="477"/>
                  <a:pt x="20926" y="432"/>
                  <a:pt x="19447" y="260"/>
                </a:cubicBezTo>
                <a:cubicBezTo>
                  <a:pt x="17984" y="94"/>
                  <a:pt x="16529" y="18"/>
                  <a:pt x="15064" y="8"/>
                </a:cubicBezTo>
                <a:cubicBezTo>
                  <a:pt x="13765" y="0"/>
                  <a:pt x="12468" y="91"/>
                  <a:pt x="11172" y="198"/>
                </a:cubicBezTo>
                <a:cubicBezTo>
                  <a:pt x="10630" y="246"/>
                  <a:pt x="10080" y="177"/>
                  <a:pt x="9534" y="201"/>
                </a:cubicBezTo>
                <a:cubicBezTo>
                  <a:pt x="8593" y="239"/>
                  <a:pt x="7657" y="180"/>
                  <a:pt x="6720" y="94"/>
                </a:cubicBezTo>
                <a:cubicBezTo>
                  <a:pt x="6565" y="73"/>
                  <a:pt x="6406" y="73"/>
                  <a:pt x="6254" y="91"/>
                </a:cubicBezTo>
                <a:cubicBezTo>
                  <a:pt x="5286" y="270"/>
                  <a:pt x="4318" y="453"/>
                  <a:pt x="3347" y="640"/>
                </a:cubicBezTo>
                <a:cubicBezTo>
                  <a:pt x="2666" y="767"/>
                  <a:pt x="2078" y="1069"/>
                  <a:pt x="1674" y="1694"/>
                </a:cubicBezTo>
                <a:cubicBezTo>
                  <a:pt x="1339" y="2209"/>
                  <a:pt x="958" y="2720"/>
                  <a:pt x="810" y="3342"/>
                </a:cubicBezTo>
                <a:cubicBezTo>
                  <a:pt x="647" y="4010"/>
                  <a:pt x="499" y="4680"/>
                  <a:pt x="513" y="5400"/>
                </a:cubicBezTo>
                <a:cubicBezTo>
                  <a:pt x="516" y="5786"/>
                  <a:pt x="447" y="6170"/>
                  <a:pt x="412" y="6561"/>
                </a:cubicBezTo>
                <a:cubicBezTo>
                  <a:pt x="350" y="7283"/>
                  <a:pt x="277" y="8002"/>
                  <a:pt x="232" y="8731"/>
                </a:cubicBezTo>
                <a:cubicBezTo>
                  <a:pt x="184" y="9426"/>
                  <a:pt x="170" y="10128"/>
                  <a:pt x="149" y="10822"/>
                </a:cubicBezTo>
                <a:cubicBezTo>
                  <a:pt x="119" y="11915"/>
                  <a:pt x="74" y="13006"/>
                  <a:pt x="63" y="14096"/>
                </a:cubicBezTo>
                <a:cubicBezTo>
                  <a:pt x="57" y="15530"/>
                  <a:pt x="122" y="16961"/>
                  <a:pt x="63" y="18382"/>
                </a:cubicBezTo>
                <a:cubicBezTo>
                  <a:pt x="1" y="19844"/>
                  <a:pt x="12" y="21292"/>
                  <a:pt x="132" y="22750"/>
                </a:cubicBezTo>
                <a:cubicBezTo>
                  <a:pt x="212" y="23732"/>
                  <a:pt x="364" y="24700"/>
                  <a:pt x="706" y="25633"/>
                </a:cubicBezTo>
                <a:cubicBezTo>
                  <a:pt x="1194" y="26957"/>
                  <a:pt x="2027" y="27880"/>
                  <a:pt x="3250" y="28419"/>
                </a:cubicBezTo>
                <a:cubicBezTo>
                  <a:pt x="3855" y="28689"/>
                  <a:pt x="4477" y="28875"/>
                  <a:pt x="5106" y="29003"/>
                </a:cubicBezTo>
                <a:cubicBezTo>
                  <a:pt x="5787" y="29145"/>
                  <a:pt x="6478" y="29217"/>
                  <a:pt x="7167" y="29255"/>
                </a:cubicBezTo>
                <a:cubicBezTo>
                  <a:pt x="8963" y="29348"/>
                  <a:pt x="10764" y="29390"/>
                  <a:pt x="12565" y="29477"/>
                </a:cubicBezTo>
                <a:cubicBezTo>
                  <a:pt x="14234" y="29570"/>
                  <a:pt x="15897" y="29597"/>
                  <a:pt x="17566" y="29556"/>
                </a:cubicBezTo>
                <a:cubicBezTo>
                  <a:pt x="18635" y="29528"/>
                  <a:pt x="19702" y="29556"/>
                  <a:pt x="20771" y="29584"/>
                </a:cubicBezTo>
                <a:cubicBezTo>
                  <a:pt x="22388" y="29618"/>
                  <a:pt x="24006" y="29674"/>
                  <a:pt x="25616" y="29542"/>
                </a:cubicBezTo>
                <a:cubicBezTo>
                  <a:pt x="25979" y="29514"/>
                  <a:pt x="26345" y="29501"/>
                  <a:pt x="26709" y="29525"/>
                </a:cubicBezTo>
                <a:cubicBezTo>
                  <a:pt x="26768" y="29528"/>
                  <a:pt x="26830" y="29535"/>
                  <a:pt x="26889" y="29549"/>
                </a:cubicBezTo>
                <a:cubicBezTo>
                  <a:pt x="27130" y="29597"/>
                  <a:pt x="31195" y="28983"/>
                  <a:pt x="31319" y="28979"/>
                </a:cubicBezTo>
                <a:cubicBezTo>
                  <a:pt x="32332" y="28910"/>
                  <a:pt x="33348" y="28837"/>
                  <a:pt x="34361" y="28778"/>
                </a:cubicBezTo>
                <a:cubicBezTo>
                  <a:pt x="35371" y="28710"/>
                  <a:pt x="36379" y="28592"/>
                  <a:pt x="37396" y="28613"/>
                </a:cubicBezTo>
                <a:cubicBezTo>
                  <a:pt x="37942" y="28627"/>
                  <a:pt x="38353" y="28474"/>
                  <a:pt x="38710" y="28094"/>
                </a:cubicBezTo>
                <a:cubicBezTo>
                  <a:pt x="38871" y="27922"/>
                  <a:pt x="39024" y="27727"/>
                  <a:pt x="39148" y="27523"/>
                </a:cubicBezTo>
                <a:cubicBezTo>
                  <a:pt x="39556" y="26836"/>
                  <a:pt x="39805" y="26092"/>
                  <a:pt x="39857" y="25263"/>
                </a:cubicBezTo>
                <a:cubicBezTo>
                  <a:pt x="39978" y="23362"/>
                  <a:pt x="40109" y="21475"/>
                  <a:pt x="40223" y="19571"/>
                </a:cubicBezTo>
                <a:cubicBezTo>
                  <a:pt x="40257" y="19014"/>
                  <a:pt x="40254" y="18457"/>
                  <a:pt x="40251" y="17894"/>
                </a:cubicBezTo>
                <a:cubicBezTo>
                  <a:pt x="40251" y="16463"/>
                  <a:pt x="40223" y="15039"/>
                  <a:pt x="40219" y="13612"/>
                </a:cubicBezTo>
                <a:cubicBezTo>
                  <a:pt x="40216" y="12267"/>
                  <a:pt x="40144" y="10923"/>
                  <a:pt x="40029" y="9585"/>
                </a:cubicBezTo>
                <a:cubicBezTo>
                  <a:pt x="39943" y="8600"/>
                  <a:pt x="39912" y="7622"/>
                  <a:pt x="39839" y="6640"/>
                </a:cubicBezTo>
                <a:cubicBezTo>
                  <a:pt x="39791" y="6028"/>
                  <a:pt x="39742" y="5410"/>
                  <a:pt x="39653" y="4798"/>
                </a:cubicBezTo>
                <a:cubicBezTo>
                  <a:pt x="39493" y="3754"/>
                  <a:pt x="39134" y="2787"/>
                  <a:pt x="38530" y="1922"/>
                </a:cubicBezTo>
                <a:cubicBezTo>
                  <a:pt x="38287" y="1576"/>
                  <a:pt x="38011" y="1314"/>
                  <a:pt x="37606" y="1235"/>
                </a:cubicBezTo>
                <a:cubicBezTo>
                  <a:pt x="37596" y="1231"/>
                  <a:pt x="37582" y="1227"/>
                  <a:pt x="37569" y="1224"/>
                </a:cubicBezTo>
                <a:cubicBezTo>
                  <a:pt x="37499" y="1214"/>
                  <a:pt x="37430" y="1200"/>
                  <a:pt x="37362" y="1186"/>
                </a:cubicBezTo>
                <a:cubicBezTo>
                  <a:pt x="37064" y="1128"/>
                  <a:pt x="36767" y="1051"/>
                  <a:pt x="36470" y="989"/>
                </a:cubicBezTo>
                <a:close/>
              </a:path>
            </a:pathLst>
          </a:custGeom>
          <a:solidFill>
            <a:srgbClr val="FFFFF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7" name="Google Shape;197;p27"/>
          <p:cNvSpPr txBox="1">
            <a:spLocks noGrp="1"/>
          </p:cNvSpPr>
          <p:nvPr>
            <p:ph type="title"/>
          </p:nvPr>
        </p:nvSpPr>
        <p:spPr>
          <a:xfrm>
            <a:off x="584325" y="445025"/>
            <a:ext cx="78396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100"/>
              <a:t>Evaluating Existing Public Policies</a:t>
            </a:r>
            <a:endParaRPr sz="3100"/>
          </a:p>
        </p:txBody>
      </p:sp>
      <p:sp>
        <p:nvSpPr>
          <p:cNvPr id="198" name="Google Shape;198;p27"/>
          <p:cNvSpPr txBox="1">
            <a:spLocks noGrp="1"/>
          </p:cNvSpPr>
          <p:nvPr>
            <p:ph type="body" idx="1"/>
          </p:nvPr>
        </p:nvSpPr>
        <p:spPr>
          <a:xfrm>
            <a:off x="720000" y="1152475"/>
            <a:ext cx="77040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4200" u="sng">
                <a:solidFill>
                  <a:schemeClr val="hlink"/>
                </a:solidFill>
                <a:hlinkClick r:id="rId3"/>
              </a:rPr>
              <a:t>CDC - Water Access in Schools</a:t>
            </a:r>
            <a:endParaRPr sz="420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“The </a:t>
            </a:r>
            <a:r>
              <a:rPr lang="en" sz="2400" u="sng">
                <a:solidFill>
                  <a:srgbClr val="075290"/>
                </a:solidFill>
                <a:latin typeface="Arial"/>
                <a:ea typeface="Arial"/>
                <a:cs typeface="Arial"/>
                <a:sym typeface="Arial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Healthy, Hunger-Free Kids Act of 2010</a:t>
            </a:r>
            <a:r>
              <a:rPr lang="en" sz="2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requires schools participating in the </a:t>
            </a:r>
            <a:r>
              <a:rPr lang="en" sz="2400" u="sng">
                <a:solidFill>
                  <a:srgbClr val="075290"/>
                </a:solidFill>
                <a:latin typeface="Arial"/>
                <a:ea typeface="Arial"/>
                <a:cs typeface="Arial"/>
                <a:sym typeface="Arial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National School Lunch Program (NSLP)</a:t>
            </a:r>
            <a:r>
              <a:rPr lang="en" sz="2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to make free water available to students during meal times where they are served. The standards also require schools in the </a:t>
            </a:r>
            <a:r>
              <a:rPr lang="en" sz="2400" u="sng">
                <a:solidFill>
                  <a:srgbClr val="075290"/>
                </a:solidFill>
                <a:latin typeface="Arial"/>
                <a:ea typeface="Arial"/>
                <a:cs typeface="Arial"/>
                <a:sym typeface="Arial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School Breakfast Program (SBP)</a:t>
            </a:r>
            <a:r>
              <a:rPr lang="en" sz="2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to make drinking water available when breakfast is served in the cafeteria.”</a:t>
            </a:r>
            <a:endParaRPr sz="5300"/>
          </a:p>
        </p:txBody>
      </p:sp>
      <p:pic>
        <p:nvPicPr>
          <p:cNvPr id="199" name="Google Shape;199;p27"/>
          <p:cNvPicPr preferRelativeResize="0"/>
          <p:nvPr/>
        </p:nvPicPr>
        <p:blipFill rotWithShape="1">
          <a:blip r:embed="rId7">
            <a:alphaModFix/>
          </a:blip>
          <a:srcRect t="22296" b="22296"/>
          <a:stretch/>
        </p:blipFill>
        <p:spPr>
          <a:xfrm>
            <a:off x="-316875" y="4429650"/>
            <a:ext cx="1516775" cy="8387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00" name="Google Shape;200;p27"/>
          <p:cNvPicPr preferRelativeResize="0"/>
          <p:nvPr/>
        </p:nvPicPr>
        <p:blipFill rotWithShape="1">
          <a:blip r:embed="rId8">
            <a:alphaModFix/>
          </a:blip>
          <a:srcRect t="25297" b="25302"/>
          <a:stretch/>
        </p:blipFill>
        <p:spPr>
          <a:xfrm rot="900000">
            <a:off x="7464050" y="9706"/>
            <a:ext cx="1958199" cy="965425"/>
          </a:xfrm>
          <a:prstGeom prst="rect">
            <a:avLst/>
          </a:prstGeom>
          <a:noFill/>
          <a:ln>
            <a:noFill/>
          </a:ln>
        </p:spPr>
      </p:pic>
      <p:sp>
        <p:nvSpPr>
          <p:cNvPr id="201" name="Google Shape;201;p27"/>
          <p:cNvSpPr/>
          <p:nvPr/>
        </p:nvSpPr>
        <p:spPr>
          <a:xfrm>
            <a:off x="133200" y="111750"/>
            <a:ext cx="1112429" cy="761361"/>
          </a:xfrm>
          <a:custGeom>
            <a:avLst/>
            <a:gdLst/>
            <a:ahLst/>
            <a:cxnLst/>
            <a:rect l="l" t="t" r="r" b="b"/>
            <a:pathLst>
              <a:path w="40258" h="29674" extrusionOk="0">
                <a:moveTo>
                  <a:pt x="36470" y="989"/>
                </a:moveTo>
                <a:cubicBezTo>
                  <a:pt x="36245" y="944"/>
                  <a:pt x="36017" y="903"/>
                  <a:pt x="35785" y="882"/>
                </a:cubicBezTo>
                <a:cubicBezTo>
                  <a:pt x="34672" y="778"/>
                  <a:pt x="33549" y="713"/>
                  <a:pt x="32429" y="685"/>
                </a:cubicBezTo>
                <a:cubicBezTo>
                  <a:pt x="30887" y="640"/>
                  <a:pt x="29346" y="654"/>
                  <a:pt x="27808" y="640"/>
                </a:cubicBezTo>
                <a:cubicBezTo>
                  <a:pt x="27210" y="636"/>
                  <a:pt x="26612" y="640"/>
                  <a:pt x="26014" y="630"/>
                </a:cubicBezTo>
                <a:cubicBezTo>
                  <a:pt x="25308" y="619"/>
                  <a:pt x="24607" y="598"/>
                  <a:pt x="23906" y="560"/>
                </a:cubicBezTo>
                <a:cubicBezTo>
                  <a:pt x="22416" y="477"/>
                  <a:pt x="20926" y="432"/>
                  <a:pt x="19447" y="260"/>
                </a:cubicBezTo>
                <a:cubicBezTo>
                  <a:pt x="17984" y="94"/>
                  <a:pt x="16529" y="18"/>
                  <a:pt x="15064" y="8"/>
                </a:cubicBezTo>
                <a:cubicBezTo>
                  <a:pt x="13765" y="0"/>
                  <a:pt x="12468" y="91"/>
                  <a:pt x="11172" y="198"/>
                </a:cubicBezTo>
                <a:cubicBezTo>
                  <a:pt x="10630" y="246"/>
                  <a:pt x="10080" y="177"/>
                  <a:pt x="9534" y="201"/>
                </a:cubicBezTo>
                <a:cubicBezTo>
                  <a:pt x="8593" y="239"/>
                  <a:pt x="7657" y="180"/>
                  <a:pt x="6720" y="94"/>
                </a:cubicBezTo>
                <a:cubicBezTo>
                  <a:pt x="6565" y="73"/>
                  <a:pt x="6406" y="73"/>
                  <a:pt x="6254" y="91"/>
                </a:cubicBezTo>
                <a:cubicBezTo>
                  <a:pt x="5286" y="270"/>
                  <a:pt x="4318" y="453"/>
                  <a:pt x="3347" y="640"/>
                </a:cubicBezTo>
                <a:cubicBezTo>
                  <a:pt x="2666" y="767"/>
                  <a:pt x="2078" y="1069"/>
                  <a:pt x="1674" y="1694"/>
                </a:cubicBezTo>
                <a:cubicBezTo>
                  <a:pt x="1339" y="2209"/>
                  <a:pt x="958" y="2720"/>
                  <a:pt x="810" y="3342"/>
                </a:cubicBezTo>
                <a:cubicBezTo>
                  <a:pt x="647" y="4010"/>
                  <a:pt x="499" y="4680"/>
                  <a:pt x="513" y="5400"/>
                </a:cubicBezTo>
                <a:cubicBezTo>
                  <a:pt x="516" y="5786"/>
                  <a:pt x="447" y="6170"/>
                  <a:pt x="412" y="6561"/>
                </a:cubicBezTo>
                <a:cubicBezTo>
                  <a:pt x="350" y="7283"/>
                  <a:pt x="277" y="8002"/>
                  <a:pt x="232" y="8731"/>
                </a:cubicBezTo>
                <a:cubicBezTo>
                  <a:pt x="184" y="9426"/>
                  <a:pt x="170" y="10128"/>
                  <a:pt x="149" y="10822"/>
                </a:cubicBezTo>
                <a:cubicBezTo>
                  <a:pt x="119" y="11915"/>
                  <a:pt x="74" y="13006"/>
                  <a:pt x="63" y="14096"/>
                </a:cubicBezTo>
                <a:cubicBezTo>
                  <a:pt x="57" y="15530"/>
                  <a:pt x="122" y="16961"/>
                  <a:pt x="63" y="18382"/>
                </a:cubicBezTo>
                <a:cubicBezTo>
                  <a:pt x="1" y="19844"/>
                  <a:pt x="12" y="21292"/>
                  <a:pt x="132" y="22750"/>
                </a:cubicBezTo>
                <a:cubicBezTo>
                  <a:pt x="212" y="23732"/>
                  <a:pt x="364" y="24700"/>
                  <a:pt x="706" y="25633"/>
                </a:cubicBezTo>
                <a:cubicBezTo>
                  <a:pt x="1194" y="26957"/>
                  <a:pt x="2027" y="27880"/>
                  <a:pt x="3250" y="28419"/>
                </a:cubicBezTo>
                <a:cubicBezTo>
                  <a:pt x="3855" y="28689"/>
                  <a:pt x="4477" y="28875"/>
                  <a:pt x="5106" y="29003"/>
                </a:cubicBezTo>
                <a:cubicBezTo>
                  <a:pt x="5787" y="29145"/>
                  <a:pt x="6478" y="29217"/>
                  <a:pt x="7167" y="29255"/>
                </a:cubicBezTo>
                <a:cubicBezTo>
                  <a:pt x="8963" y="29348"/>
                  <a:pt x="10764" y="29390"/>
                  <a:pt x="12565" y="29477"/>
                </a:cubicBezTo>
                <a:cubicBezTo>
                  <a:pt x="14234" y="29570"/>
                  <a:pt x="15897" y="29597"/>
                  <a:pt x="17566" y="29556"/>
                </a:cubicBezTo>
                <a:cubicBezTo>
                  <a:pt x="18635" y="29528"/>
                  <a:pt x="19702" y="29556"/>
                  <a:pt x="20771" y="29584"/>
                </a:cubicBezTo>
                <a:cubicBezTo>
                  <a:pt x="22388" y="29618"/>
                  <a:pt x="24006" y="29674"/>
                  <a:pt x="25616" y="29542"/>
                </a:cubicBezTo>
                <a:cubicBezTo>
                  <a:pt x="25979" y="29514"/>
                  <a:pt x="26345" y="29501"/>
                  <a:pt x="26709" y="29525"/>
                </a:cubicBezTo>
                <a:cubicBezTo>
                  <a:pt x="26768" y="29528"/>
                  <a:pt x="26830" y="29535"/>
                  <a:pt x="26889" y="29549"/>
                </a:cubicBezTo>
                <a:cubicBezTo>
                  <a:pt x="27130" y="29597"/>
                  <a:pt x="31195" y="28983"/>
                  <a:pt x="31319" y="28979"/>
                </a:cubicBezTo>
                <a:cubicBezTo>
                  <a:pt x="32332" y="28910"/>
                  <a:pt x="33348" y="28837"/>
                  <a:pt x="34361" y="28778"/>
                </a:cubicBezTo>
                <a:cubicBezTo>
                  <a:pt x="35371" y="28710"/>
                  <a:pt x="36379" y="28592"/>
                  <a:pt x="37396" y="28613"/>
                </a:cubicBezTo>
                <a:cubicBezTo>
                  <a:pt x="37942" y="28627"/>
                  <a:pt x="38353" y="28474"/>
                  <a:pt x="38710" y="28094"/>
                </a:cubicBezTo>
                <a:cubicBezTo>
                  <a:pt x="38871" y="27922"/>
                  <a:pt x="39024" y="27727"/>
                  <a:pt x="39148" y="27523"/>
                </a:cubicBezTo>
                <a:cubicBezTo>
                  <a:pt x="39556" y="26836"/>
                  <a:pt x="39805" y="26092"/>
                  <a:pt x="39857" y="25263"/>
                </a:cubicBezTo>
                <a:cubicBezTo>
                  <a:pt x="39978" y="23362"/>
                  <a:pt x="40109" y="21475"/>
                  <a:pt x="40223" y="19571"/>
                </a:cubicBezTo>
                <a:cubicBezTo>
                  <a:pt x="40257" y="19014"/>
                  <a:pt x="40254" y="18457"/>
                  <a:pt x="40251" y="17894"/>
                </a:cubicBezTo>
                <a:cubicBezTo>
                  <a:pt x="40251" y="16463"/>
                  <a:pt x="40223" y="15039"/>
                  <a:pt x="40219" y="13612"/>
                </a:cubicBezTo>
                <a:cubicBezTo>
                  <a:pt x="40216" y="12267"/>
                  <a:pt x="40144" y="10923"/>
                  <a:pt x="40029" y="9585"/>
                </a:cubicBezTo>
                <a:cubicBezTo>
                  <a:pt x="39943" y="8600"/>
                  <a:pt x="39912" y="7622"/>
                  <a:pt x="39839" y="6640"/>
                </a:cubicBezTo>
                <a:cubicBezTo>
                  <a:pt x="39791" y="6028"/>
                  <a:pt x="39742" y="5410"/>
                  <a:pt x="39653" y="4798"/>
                </a:cubicBezTo>
                <a:cubicBezTo>
                  <a:pt x="39493" y="3754"/>
                  <a:pt x="39134" y="2787"/>
                  <a:pt x="38530" y="1922"/>
                </a:cubicBezTo>
                <a:cubicBezTo>
                  <a:pt x="38287" y="1576"/>
                  <a:pt x="38011" y="1314"/>
                  <a:pt x="37606" y="1235"/>
                </a:cubicBezTo>
                <a:cubicBezTo>
                  <a:pt x="37596" y="1231"/>
                  <a:pt x="37582" y="1227"/>
                  <a:pt x="37569" y="1224"/>
                </a:cubicBezTo>
                <a:cubicBezTo>
                  <a:pt x="37499" y="1214"/>
                  <a:pt x="37430" y="1200"/>
                  <a:pt x="37362" y="1186"/>
                </a:cubicBezTo>
                <a:cubicBezTo>
                  <a:pt x="37064" y="1128"/>
                  <a:pt x="36767" y="1051"/>
                  <a:pt x="36470" y="989"/>
                </a:cubicBezTo>
                <a:close/>
              </a:path>
            </a:pathLst>
          </a:custGeom>
          <a:solidFill>
            <a:srgbClr val="FFFFFD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2" name="Google Shape;202;p27"/>
          <p:cNvSpPr txBox="1">
            <a:spLocks noGrp="1"/>
          </p:cNvSpPr>
          <p:nvPr>
            <p:ph type="title" idx="4294967295"/>
          </p:nvPr>
        </p:nvSpPr>
        <p:spPr>
          <a:xfrm>
            <a:off x="287890" y="111745"/>
            <a:ext cx="912000" cy="55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04.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p28"/>
          <p:cNvSpPr/>
          <p:nvPr/>
        </p:nvSpPr>
        <p:spPr>
          <a:xfrm>
            <a:off x="584325" y="410325"/>
            <a:ext cx="7989804" cy="642145"/>
          </a:xfrm>
          <a:custGeom>
            <a:avLst/>
            <a:gdLst/>
            <a:ahLst/>
            <a:cxnLst/>
            <a:rect l="l" t="t" r="r" b="b"/>
            <a:pathLst>
              <a:path w="40258" h="29674" extrusionOk="0">
                <a:moveTo>
                  <a:pt x="36470" y="989"/>
                </a:moveTo>
                <a:cubicBezTo>
                  <a:pt x="36245" y="944"/>
                  <a:pt x="36017" y="903"/>
                  <a:pt x="35785" y="882"/>
                </a:cubicBezTo>
                <a:cubicBezTo>
                  <a:pt x="34672" y="778"/>
                  <a:pt x="33549" y="713"/>
                  <a:pt x="32429" y="685"/>
                </a:cubicBezTo>
                <a:cubicBezTo>
                  <a:pt x="30887" y="640"/>
                  <a:pt x="29346" y="654"/>
                  <a:pt x="27808" y="640"/>
                </a:cubicBezTo>
                <a:cubicBezTo>
                  <a:pt x="27210" y="636"/>
                  <a:pt x="26612" y="640"/>
                  <a:pt x="26014" y="630"/>
                </a:cubicBezTo>
                <a:cubicBezTo>
                  <a:pt x="25308" y="619"/>
                  <a:pt x="24607" y="598"/>
                  <a:pt x="23906" y="560"/>
                </a:cubicBezTo>
                <a:cubicBezTo>
                  <a:pt x="22416" y="477"/>
                  <a:pt x="20926" y="432"/>
                  <a:pt x="19447" y="260"/>
                </a:cubicBezTo>
                <a:cubicBezTo>
                  <a:pt x="17984" y="94"/>
                  <a:pt x="16529" y="18"/>
                  <a:pt x="15064" y="8"/>
                </a:cubicBezTo>
                <a:cubicBezTo>
                  <a:pt x="13765" y="0"/>
                  <a:pt x="12468" y="91"/>
                  <a:pt x="11172" y="198"/>
                </a:cubicBezTo>
                <a:cubicBezTo>
                  <a:pt x="10630" y="246"/>
                  <a:pt x="10080" y="177"/>
                  <a:pt x="9534" y="201"/>
                </a:cubicBezTo>
                <a:cubicBezTo>
                  <a:pt x="8593" y="239"/>
                  <a:pt x="7657" y="180"/>
                  <a:pt x="6720" y="94"/>
                </a:cubicBezTo>
                <a:cubicBezTo>
                  <a:pt x="6565" y="73"/>
                  <a:pt x="6406" y="73"/>
                  <a:pt x="6254" y="91"/>
                </a:cubicBezTo>
                <a:cubicBezTo>
                  <a:pt x="5286" y="270"/>
                  <a:pt x="4318" y="453"/>
                  <a:pt x="3347" y="640"/>
                </a:cubicBezTo>
                <a:cubicBezTo>
                  <a:pt x="2666" y="767"/>
                  <a:pt x="2078" y="1069"/>
                  <a:pt x="1674" y="1694"/>
                </a:cubicBezTo>
                <a:cubicBezTo>
                  <a:pt x="1339" y="2209"/>
                  <a:pt x="958" y="2720"/>
                  <a:pt x="810" y="3342"/>
                </a:cubicBezTo>
                <a:cubicBezTo>
                  <a:pt x="647" y="4010"/>
                  <a:pt x="499" y="4680"/>
                  <a:pt x="513" y="5400"/>
                </a:cubicBezTo>
                <a:cubicBezTo>
                  <a:pt x="516" y="5786"/>
                  <a:pt x="447" y="6170"/>
                  <a:pt x="412" y="6561"/>
                </a:cubicBezTo>
                <a:cubicBezTo>
                  <a:pt x="350" y="7283"/>
                  <a:pt x="277" y="8002"/>
                  <a:pt x="232" y="8731"/>
                </a:cubicBezTo>
                <a:cubicBezTo>
                  <a:pt x="184" y="9426"/>
                  <a:pt x="170" y="10128"/>
                  <a:pt x="149" y="10822"/>
                </a:cubicBezTo>
                <a:cubicBezTo>
                  <a:pt x="119" y="11915"/>
                  <a:pt x="74" y="13006"/>
                  <a:pt x="63" y="14096"/>
                </a:cubicBezTo>
                <a:cubicBezTo>
                  <a:pt x="57" y="15530"/>
                  <a:pt x="122" y="16961"/>
                  <a:pt x="63" y="18382"/>
                </a:cubicBezTo>
                <a:cubicBezTo>
                  <a:pt x="1" y="19844"/>
                  <a:pt x="12" y="21292"/>
                  <a:pt x="132" y="22750"/>
                </a:cubicBezTo>
                <a:cubicBezTo>
                  <a:pt x="212" y="23732"/>
                  <a:pt x="364" y="24700"/>
                  <a:pt x="706" y="25633"/>
                </a:cubicBezTo>
                <a:cubicBezTo>
                  <a:pt x="1194" y="26957"/>
                  <a:pt x="2027" y="27880"/>
                  <a:pt x="3250" y="28419"/>
                </a:cubicBezTo>
                <a:cubicBezTo>
                  <a:pt x="3855" y="28689"/>
                  <a:pt x="4477" y="28875"/>
                  <a:pt x="5106" y="29003"/>
                </a:cubicBezTo>
                <a:cubicBezTo>
                  <a:pt x="5787" y="29145"/>
                  <a:pt x="6478" y="29217"/>
                  <a:pt x="7167" y="29255"/>
                </a:cubicBezTo>
                <a:cubicBezTo>
                  <a:pt x="8963" y="29348"/>
                  <a:pt x="10764" y="29390"/>
                  <a:pt x="12565" y="29477"/>
                </a:cubicBezTo>
                <a:cubicBezTo>
                  <a:pt x="14234" y="29570"/>
                  <a:pt x="15897" y="29597"/>
                  <a:pt x="17566" y="29556"/>
                </a:cubicBezTo>
                <a:cubicBezTo>
                  <a:pt x="18635" y="29528"/>
                  <a:pt x="19702" y="29556"/>
                  <a:pt x="20771" y="29584"/>
                </a:cubicBezTo>
                <a:cubicBezTo>
                  <a:pt x="22388" y="29618"/>
                  <a:pt x="24006" y="29674"/>
                  <a:pt x="25616" y="29542"/>
                </a:cubicBezTo>
                <a:cubicBezTo>
                  <a:pt x="25979" y="29514"/>
                  <a:pt x="26345" y="29501"/>
                  <a:pt x="26709" y="29525"/>
                </a:cubicBezTo>
                <a:cubicBezTo>
                  <a:pt x="26768" y="29528"/>
                  <a:pt x="26830" y="29535"/>
                  <a:pt x="26889" y="29549"/>
                </a:cubicBezTo>
                <a:cubicBezTo>
                  <a:pt x="27130" y="29597"/>
                  <a:pt x="31195" y="28983"/>
                  <a:pt x="31319" y="28979"/>
                </a:cubicBezTo>
                <a:cubicBezTo>
                  <a:pt x="32332" y="28910"/>
                  <a:pt x="33348" y="28837"/>
                  <a:pt x="34361" y="28778"/>
                </a:cubicBezTo>
                <a:cubicBezTo>
                  <a:pt x="35371" y="28710"/>
                  <a:pt x="36379" y="28592"/>
                  <a:pt x="37396" y="28613"/>
                </a:cubicBezTo>
                <a:cubicBezTo>
                  <a:pt x="37942" y="28627"/>
                  <a:pt x="38353" y="28474"/>
                  <a:pt x="38710" y="28094"/>
                </a:cubicBezTo>
                <a:cubicBezTo>
                  <a:pt x="38871" y="27922"/>
                  <a:pt x="39024" y="27727"/>
                  <a:pt x="39148" y="27523"/>
                </a:cubicBezTo>
                <a:cubicBezTo>
                  <a:pt x="39556" y="26836"/>
                  <a:pt x="39805" y="26092"/>
                  <a:pt x="39857" y="25263"/>
                </a:cubicBezTo>
                <a:cubicBezTo>
                  <a:pt x="39978" y="23362"/>
                  <a:pt x="40109" y="21475"/>
                  <a:pt x="40223" y="19571"/>
                </a:cubicBezTo>
                <a:cubicBezTo>
                  <a:pt x="40257" y="19014"/>
                  <a:pt x="40254" y="18457"/>
                  <a:pt x="40251" y="17894"/>
                </a:cubicBezTo>
                <a:cubicBezTo>
                  <a:pt x="40251" y="16463"/>
                  <a:pt x="40223" y="15039"/>
                  <a:pt x="40219" y="13612"/>
                </a:cubicBezTo>
                <a:cubicBezTo>
                  <a:pt x="40216" y="12267"/>
                  <a:pt x="40144" y="10923"/>
                  <a:pt x="40029" y="9585"/>
                </a:cubicBezTo>
                <a:cubicBezTo>
                  <a:pt x="39943" y="8600"/>
                  <a:pt x="39912" y="7622"/>
                  <a:pt x="39839" y="6640"/>
                </a:cubicBezTo>
                <a:cubicBezTo>
                  <a:pt x="39791" y="6028"/>
                  <a:pt x="39742" y="5410"/>
                  <a:pt x="39653" y="4798"/>
                </a:cubicBezTo>
                <a:cubicBezTo>
                  <a:pt x="39493" y="3754"/>
                  <a:pt x="39134" y="2787"/>
                  <a:pt x="38530" y="1922"/>
                </a:cubicBezTo>
                <a:cubicBezTo>
                  <a:pt x="38287" y="1576"/>
                  <a:pt x="38011" y="1314"/>
                  <a:pt x="37606" y="1235"/>
                </a:cubicBezTo>
                <a:cubicBezTo>
                  <a:pt x="37596" y="1231"/>
                  <a:pt x="37582" y="1227"/>
                  <a:pt x="37569" y="1224"/>
                </a:cubicBezTo>
                <a:cubicBezTo>
                  <a:pt x="37499" y="1214"/>
                  <a:pt x="37430" y="1200"/>
                  <a:pt x="37362" y="1186"/>
                </a:cubicBezTo>
                <a:cubicBezTo>
                  <a:pt x="37064" y="1128"/>
                  <a:pt x="36767" y="1051"/>
                  <a:pt x="36470" y="989"/>
                </a:cubicBezTo>
                <a:close/>
              </a:path>
            </a:pathLst>
          </a:custGeom>
          <a:solidFill>
            <a:srgbClr val="FFFFF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8" name="Google Shape;208;p28"/>
          <p:cNvSpPr txBox="1">
            <a:spLocks noGrp="1"/>
          </p:cNvSpPr>
          <p:nvPr>
            <p:ph type="title"/>
          </p:nvPr>
        </p:nvSpPr>
        <p:spPr>
          <a:xfrm>
            <a:off x="584325" y="445025"/>
            <a:ext cx="78396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100"/>
              <a:t>Developing public policy solutions </a:t>
            </a:r>
            <a:endParaRPr sz="3100"/>
          </a:p>
        </p:txBody>
      </p:sp>
      <p:sp>
        <p:nvSpPr>
          <p:cNvPr id="209" name="Google Shape;209;p28"/>
          <p:cNvSpPr txBox="1">
            <a:spLocks noGrp="1"/>
          </p:cNvSpPr>
          <p:nvPr>
            <p:ph type="body" idx="1"/>
          </p:nvPr>
        </p:nvSpPr>
        <p:spPr>
          <a:xfrm>
            <a:off x="720000" y="1017725"/>
            <a:ext cx="7704000" cy="3806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4064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</a:pPr>
            <a:r>
              <a:rPr lang="en" sz="2800"/>
              <a:t>Ensure that existing water fountains are clean and properly maintained.</a:t>
            </a:r>
            <a:endParaRPr sz="2800"/>
          </a:p>
          <a:p>
            <a:pPr marL="457200" lvl="0" indent="-4064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</a:pPr>
            <a:r>
              <a:rPr lang="en" sz="2800"/>
              <a:t>Provide access to water fountains, dispensers, and hydration stations throughout the school.</a:t>
            </a:r>
            <a:endParaRPr sz="2800"/>
          </a:p>
          <a:p>
            <a:pPr marL="457200" lvl="0" indent="-4064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</a:pPr>
            <a:r>
              <a:rPr lang="en" sz="2800"/>
              <a:t>Allow students to have water bottles in class or to go to the water fountain if they need to drink water.</a:t>
            </a:r>
            <a:endParaRPr sz="2800"/>
          </a:p>
        </p:txBody>
      </p:sp>
      <p:pic>
        <p:nvPicPr>
          <p:cNvPr id="210" name="Google Shape;210;p28"/>
          <p:cNvPicPr preferRelativeResize="0"/>
          <p:nvPr/>
        </p:nvPicPr>
        <p:blipFill rotWithShape="1">
          <a:blip r:embed="rId3">
            <a:alphaModFix/>
          </a:blip>
          <a:srcRect t="22296" b="22296"/>
          <a:stretch/>
        </p:blipFill>
        <p:spPr>
          <a:xfrm>
            <a:off x="-316875" y="4429650"/>
            <a:ext cx="1516775" cy="8387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11" name="Google Shape;211;p28"/>
          <p:cNvPicPr preferRelativeResize="0"/>
          <p:nvPr/>
        </p:nvPicPr>
        <p:blipFill rotWithShape="1">
          <a:blip r:embed="rId4">
            <a:alphaModFix/>
          </a:blip>
          <a:srcRect t="25297" b="25302"/>
          <a:stretch/>
        </p:blipFill>
        <p:spPr>
          <a:xfrm rot="900000">
            <a:off x="7464050" y="9706"/>
            <a:ext cx="1958199" cy="965425"/>
          </a:xfrm>
          <a:prstGeom prst="rect">
            <a:avLst/>
          </a:prstGeom>
          <a:noFill/>
          <a:ln>
            <a:noFill/>
          </a:ln>
        </p:spPr>
      </p:pic>
      <p:sp>
        <p:nvSpPr>
          <p:cNvPr id="212" name="Google Shape;212;p28"/>
          <p:cNvSpPr/>
          <p:nvPr/>
        </p:nvSpPr>
        <p:spPr>
          <a:xfrm>
            <a:off x="133200" y="111750"/>
            <a:ext cx="1112429" cy="761361"/>
          </a:xfrm>
          <a:custGeom>
            <a:avLst/>
            <a:gdLst/>
            <a:ahLst/>
            <a:cxnLst/>
            <a:rect l="l" t="t" r="r" b="b"/>
            <a:pathLst>
              <a:path w="40258" h="29674" extrusionOk="0">
                <a:moveTo>
                  <a:pt x="36470" y="989"/>
                </a:moveTo>
                <a:cubicBezTo>
                  <a:pt x="36245" y="944"/>
                  <a:pt x="36017" y="903"/>
                  <a:pt x="35785" y="882"/>
                </a:cubicBezTo>
                <a:cubicBezTo>
                  <a:pt x="34672" y="778"/>
                  <a:pt x="33549" y="713"/>
                  <a:pt x="32429" y="685"/>
                </a:cubicBezTo>
                <a:cubicBezTo>
                  <a:pt x="30887" y="640"/>
                  <a:pt x="29346" y="654"/>
                  <a:pt x="27808" y="640"/>
                </a:cubicBezTo>
                <a:cubicBezTo>
                  <a:pt x="27210" y="636"/>
                  <a:pt x="26612" y="640"/>
                  <a:pt x="26014" y="630"/>
                </a:cubicBezTo>
                <a:cubicBezTo>
                  <a:pt x="25308" y="619"/>
                  <a:pt x="24607" y="598"/>
                  <a:pt x="23906" y="560"/>
                </a:cubicBezTo>
                <a:cubicBezTo>
                  <a:pt x="22416" y="477"/>
                  <a:pt x="20926" y="432"/>
                  <a:pt x="19447" y="260"/>
                </a:cubicBezTo>
                <a:cubicBezTo>
                  <a:pt x="17984" y="94"/>
                  <a:pt x="16529" y="18"/>
                  <a:pt x="15064" y="8"/>
                </a:cubicBezTo>
                <a:cubicBezTo>
                  <a:pt x="13765" y="0"/>
                  <a:pt x="12468" y="91"/>
                  <a:pt x="11172" y="198"/>
                </a:cubicBezTo>
                <a:cubicBezTo>
                  <a:pt x="10630" y="246"/>
                  <a:pt x="10080" y="177"/>
                  <a:pt x="9534" y="201"/>
                </a:cubicBezTo>
                <a:cubicBezTo>
                  <a:pt x="8593" y="239"/>
                  <a:pt x="7657" y="180"/>
                  <a:pt x="6720" y="94"/>
                </a:cubicBezTo>
                <a:cubicBezTo>
                  <a:pt x="6565" y="73"/>
                  <a:pt x="6406" y="73"/>
                  <a:pt x="6254" y="91"/>
                </a:cubicBezTo>
                <a:cubicBezTo>
                  <a:pt x="5286" y="270"/>
                  <a:pt x="4318" y="453"/>
                  <a:pt x="3347" y="640"/>
                </a:cubicBezTo>
                <a:cubicBezTo>
                  <a:pt x="2666" y="767"/>
                  <a:pt x="2078" y="1069"/>
                  <a:pt x="1674" y="1694"/>
                </a:cubicBezTo>
                <a:cubicBezTo>
                  <a:pt x="1339" y="2209"/>
                  <a:pt x="958" y="2720"/>
                  <a:pt x="810" y="3342"/>
                </a:cubicBezTo>
                <a:cubicBezTo>
                  <a:pt x="647" y="4010"/>
                  <a:pt x="499" y="4680"/>
                  <a:pt x="513" y="5400"/>
                </a:cubicBezTo>
                <a:cubicBezTo>
                  <a:pt x="516" y="5786"/>
                  <a:pt x="447" y="6170"/>
                  <a:pt x="412" y="6561"/>
                </a:cubicBezTo>
                <a:cubicBezTo>
                  <a:pt x="350" y="7283"/>
                  <a:pt x="277" y="8002"/>
                  <a:pt x="232" y="8731"/>
                </a:cubicBezTo>
                <a:cubicBezTo>
                  <a:pt x="184" y="9426"/>
                  <a:pt x="170" y="10128"/>
                  <a:pt x="149" y="10822"/>
                </a:cubicBezTo>
                <a:cubicBezTo>
                  <a:pt x="119" y="11915"/>
                  <a:pt x="74" y="13006"/>
                  <a:pt x="63" y="14096"/>
                </a:cubicBezTo>
                <a:cubicBezTo>
                  <a:pt x="57" y="15530"/>
                  <a:pt x="122" y="16961"/>
                  <a:pt x="63" y="18382"/>
                </a:cubicBezTo>
                <a:cubicBezTo>
                  <a:pt x="1" y="19844"/>
                  <a:pt x="12" y="21292"/>
                  <a:pt x="132" y="22750"/>
                </a:cubicBezTo>
                <a:cubicBezTo>
                  <a:pt x="212" y="23732"/>
                  <a:pt x="364" y="24700"/>
                  <a:pt x="706" y="25633"/>
                </a:cubicBezTo>
                <a:cubicBezTo>
                  <a:pt x="1194" y="26957"/>
                  <a:pt x="2027" y="27880"/>
                  <a:pt x="3250" y="28419"/>
                </a:cubicBezTo>
                <a:cubicBezTo>
                  <a:pt x="3855" y="28689"/>
                  <a:pt x="4477" y="28875"/>
                  <a:pt x="5106" y="29003"/>
                </a:cubicBezTo>
                <a:cubicBezTo>
                  <a:pt x="5787" y="29145"/>
                  <a:pt x="6478" y="29217"/>
                  <a:pt x="7167" y="29255"/>
                </a:cubicBezTo>
                <a:cubicBezTo>
                  <a:pt x="8963" y="29348"/>
                  <a:pt x="10764" y="29390"/>
                  <a:pt x="12565" y="29477"/>
                </a:cubicBezTo>
                <a:cubicBezTo>
                  <a:pt x="14234" y="29570"/>
                  <a:pt x="15897" y="29597"/>
                  <a:pt x="17566" y="29556"/>
                </a:cubicBezTo>
                <a:cubicBezTo>
                  <a:pt x="18635" y="29528"/>
                  <a:pt x="19702" y="29556"/>
                  <a:pt x="20771" y="29584"/>
                </a:cubicBezTo>
                <a:cubicBezTo>
                  <a:pt x="22388" y="29618"/>
                  <a:pt x="24006" y="29674"/>
                  <a:pt x="25616" y="29542"/>
                </a:cubicBezTo>
                <a:cubicBezTo>
                  <a:pt x="25979" y="29514"/>
                  <a:pt x="26345" y="29501"/>
                  <a:pt x="26709" y="29525"/>
                </a:cubicBezTo>
                <a:cubicBezTo>
                  <a:pt x="26768" y="29528"/>
                  <a:pt x="26830" y="29535"/>
                  <a:pt x="26889" y="29549"/>
                </a:cubicBezTo>
                <a:cubicBezTo>
                  <a:pt x="27130" y="29597"/>
                  <a:pt x="31195" y="28983"/>
                  <a:pt x="31319" y="28979"/>
                </a:cubicBezTo>
                <a:cubicBezTo>
                  <a:pt x="32332" y="28910"/>
                  <a:pt x="33348" y="28837"/>
                  <a:pt x="34361" y="28778"/>
                </a:cubicBezTo>
                <a:cubicBezTo>
                  <a:pt x="35371" y="28710"/>
                  <a:pt x="36379" y="28592"/>
                  <a:pt x="37396" y="28613"/>
                </a:cubicBezTo>
                <a:cubicBezTo>
                  <a:pt x="37942" y="28627"/>
                  <a:pt x="38353" y="28474"/>
                  <a:pt x="38710" y="28094"/>
                </a:cubicBezTo>
                <a:cubicBezTo>
                  <a:pt x="38871" y="27922"/>
                  <a:pt x="39024" y="27727"/>
                  <a:pt x="39148" y="27523"/>
                </a:cubicBezTo>
                <a:cubicBezTo>
                  <a:pt x="39556" y="26836"/>
                  <a:pt x="39805" y="26092"/>
                  <a:pt x="39857" y="25263"/>
                </a:cubicBezTo>
                <a:cubicBezTo>
                  <a:pt x="39978" y="23362"/>
                  <a:pt x="40109" y="21475"/>
                  <a:pt x="40223" y="19571"/>
                </a:cubicBezTo>
                <a:cubicBezTo>
                  <a:pt x="40257" y="19014"/>
                  <a:pt x="40254" y="18457"/>
                  <a:pt x="40251" y="17894"/>
                </a:cubicBezTo>
                <a:cubicBezTo>
                  <a:pt x="40251" y="16463"/>
                  <a:pt x="40223" y="15039"/>
                  <a:pt x="40219" y="13612"/>
                </a:cubicBezTo>
                <a:cubicBezTo>
                  <a:pt x="40216" y="12267"/>
                  <a:pt x="40144" y="10923"/>
                  <a:pt x="40029" y="9585"/>
                </a:cubicBezTo>
                <a:cubicBezTo>
                  <a:pt x="39943" y="8600"/>
                  <a:pt x="39912" y="7622"/>
                  <a:pt x="39839" y="6640"/>
                </a:cubicBezTo>
                <a:cubicBezTo>
                  <a:pt x="39791" y="6028"/>
                  <a:pt x="39742" y="5410"/>
                  <a:pt x="39653" y="4798"/>
                </a:cubicBezTo>
                <a:cubicBezTo>
                  <a:pt x="39493" y="3754"/>
                  <a:pt x="39134" y="2787"/>
                  <a:pt x="38530" y="1922"/>
                </a:cubicBezTo>
                <a:cubicBezTo>
                  <a:pt x="38287" y="1576"/>
                  <a:pt x="38011" y="1314"/>
                  <a:pt x="37606" y="1235"/>
                </a:cubicBezTo>
                <a:cubicBezTo>
                  <a:pt x="37596" y="1231"/>
                  <a:pt x="37582" y="1227"/>
                  <a:pt x="37569" y="1224"/>
                </a:cubicBezTo>
                <a:cubicBezTo>
                  <a:pt x="37499" y="1214"/>
                  <a:pt x="37430" y="1200"/>
                  <a:pt x="37362" y="1186"/>
                </a:cubicBezTo>
                <a:cubicBezTo>
                  <a:pt x="37064" y="1128"/>
                  <a:pt x="36767" y="1051"/>
                  <a:pt x="36470" y="989"/>
                </a:cubicBezTo>
                <a:close/>
              </a:path>
            </a:pathLst>
          </a:custGeom>
          <a:solidFill>
            <a:srgbClr val="FFFFFD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3" name="Google Shape;213;p28"/>
          <p:cNvSpPr txBox="1">
            <a:spLocks noGrp="1"/>
          </p:cNvSpPr>
          <p:nvPr>
            <p:ph type="title" idx="4294967295"/>
          </p:nvPr>
        </p:nvSpPr>
        <p:spPr>
          <a:xfrm>
            <a:off x="287890" y="111745"/>
            <a:ext cx="912000" cy="55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05.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Google Shape;218;p29"/>
          <p:cNvSpPr/>
          <p:nvPr/>
        </p:nvSpPr>
        <p:spPr>
          <a:xfrm>
            <a:off x="584325" y="410325"/>
            <a:ext cx="7989804" cy="642145"/>
          </a:xfrm>
          <a:custGeom>
            <a:avLst/>
            <a:gdLst/>
            <a:ahLst/>
            <a:cxnLst/>
            <a:rect l="l" t="t" r="r" b="b"/>
            <a:pathLst>
              <a:path w="40258" h="29674" extrusionOk="0">
                <a:moveTo>
                  <a:pt x="36470" y="989"/>
                </a:moveTo>
                <a:cubicBezTo>
                  <a:pt x="36245" y="944"/>
                  <a:pt x="36017" y="903"/>
                  <a:pt x="35785" y="882"/>
                </a:cubicBezTo>
                <a:cubicBezTo>
                  <a:pt x="34672" y="778"/>
                  <a:pt x="33549" y="713"/>
                  <a:pt x="32429" y="685"/>
                </a:cubicBezTo>
                <a:cubicBezTo>
                  <a:pt x="30887" y="640"/>
                  <a:pt x="29346" y="654"/>
                  <a:pt x="27808" y="640"/>
                </a:cubicBezTo>
                <a:cubicBezTo>
                  <a:pt x="27210" y="636"/>
                  <a:pt x="26612" y="640"/>
                  <a:pt x="26014" y="630"/>
                </a:cubicBezTo>
                <a:cubicBezTo>
                  <a:pt x="25308" y="619"/>
                  <a:pt x="24607" y="598"/>
                  <a:pt x="23906" y="560"/>
                </a:cubicBezTo>
                <a:cubicBezTo>
                  <a:pt x="22416" y="477"/>
                  <a:pt x="20926" y="432"/>
                  <a:pt x="19447" y="260"/>
                </a:cubicBezTo>
                <a:cubicBezTo>
                  <a:pt x="17984" y="94"/>
                  <a:pt x="16529" y="18"/>
                  <a:pt x="15064" y="8"/>
                </a:cubicBezTo>
                <a:cubicBezTo>
                  <a:pt x="13765" y="0"/>
                  <a:pt x="12468" y="91"/>
                  <a:pt x="11172" y="198"/>
                </a:cubicBezTo>
                <a:cubicBezTo>
                  <a:pt x="10630" y="246"/>
                  <a:pt x="10080" y="177"/>
                  <a:pt x="9534" y="201"/>
                </a:cubicBezTo>
                <a:cubicBezTo>
                  <a:pt x="8593" y="239"/>
                  <a:pt x="7657" y="180"/>
                  <a:pt x="6720" y="94"/>
                </a:cubicBezTo>
                <a:cubicBezTo>
                  <a:pt x="6565" y="73"/>
                  <a:pt x="6406" y="73"/>
                  <a:pt x="6254" y="91"/>
                </a:cubicBezTo>
                <a:cubicBezTo>
                  <a:pt x="5286" y="270"/>
                  <a:pt x="4318" y="453"/>
                  <a:pt x="3347" y="640"/>
                </a:cubicBezTo>
                <a:cubicBezTo>
                  <a:pt x="2666" y="767"/>
                  <a:pt x="2078" y="1069"/>
                  <a:pt x="1674" y="1694"/>
                </a:cubicBezTo>
                <a:cubicBezTo>
                  <a:pt x="1339" y="2209"/>
                  <a:pt x="958" y="2720"/>
                  <a:pt x="810" y="3342"/>
                </a:cubicBezTo>
                <a:cubicBezTo>
                  <a:pt x="647" y="4010"/>
                  <a:pt x="499" y="4680"/>
                  <a:pt x="513" y="5400"/>
                </a:cubicBezTo>
                <a:cubicBezTo>
                  <a:pt x="516" y="5786"/>
                  <a:pt x="447" y="6170"/>
                  <a:pt x="412" y="6561"/>
                </a:cubicBezTo>
                <a:cubicBezTo>
                  <a:pt x="350" y="7283"/>
                  <a:pt x="277" y="8002"/>
                  <a:pt x="232" y="8731"/>
                </a:cubicBezTo>
                <a:cubicBezTo>
                  <a:pt x="184" y="9426"/>
                  <a:pt x="170" y="10128"/>
                  <a:pt x="149" y="10822"/>
                </a:cubicBezTo>
                <a:cubicBezTo>
                  <a:pt x="119" y="11915"/>
                  <a:pt x="74" y="13006"/>
                  <a:pt x="63" y="14096"/>
                </a:cubicBezTo>
                <a:cubicBezTo>
                  <a:pt x="57" y="15530"/>
                  <a:pt x="122" y="16961"/>
                  <a:pt x="63" y="18382"/>
                </a:cubicBezTo>
                <a:cubicBezTo>
                  <a:pt x="1" y="19844"/>
                  <a:pt x="12" y="21292"/>
                  <a:pt x="132" y="22750"/>
                </a:cubicBezTo>
                <a:cubicBezTo>
                  <a:pt x="212" y="23732"/>
                  <a:pt x="364" y="24700"/>
                  <a:pt x="706" y="25633"/>
                </a:cubicBezTo>
                <a:cubicBezTo>
                  <a:pt x="1194" y="26957"/>
                  <a:pt x="2027" y="27880"/>
                  <a:pt x="3250" y="28419"/>
                </a:cubicBezTo>
                <a:cubicBezTo>
                  <a:pt x="3855" y="28689"/>
                  <a:pt x="4477" y="28875"/>
                  <a:pt x="5106" y="29003"/>
                </a:cubicBezTo>
                <a:cubicBezTo>
                  <a:pt x="5787" y="29145"/>
                  <a:pt x="6478" y="29217"/>
                  <a:pt x="7167" y="29255"/>
                </a:cubicBezTo>
                <a:cubicBezTo>
                  <a:pt x="8963" y="29348"/>
                  <a:pt x="10764" y="29390"/>
                  <a:pt x="12565" y="29477"/>
                </a:cubicBezTo>
                <a:cubicBezTo>
                  <a:pt x="14234" y="29570"/>
                  <a:pt x="15897" y="29597"/>
                  <a:pt x="17566" y="29556"/>
                </a:cubicBezTo>
                <a:cubicBezTo>
                  <a:pt x="18635" y="29528"/>
                  <a:pt x="19702" y="29556"/>
                  <a:pt x="20771" y="29584"/>
                </a:cubicBezTo>
                <a:cubicBezTo>
                  <a:pt x="22388" y="29618"/>
                  <a:pt x="24006" y="29674"/>
                  <a:pt x="25616" y="29542"/>
                </a:cubicBezTo>
                <a:cubicBezTo>
                  <a:pt x="25979" y="29514"/>
                  <a:pt x="26345" y="29501"/>
                  <a:pt x="26709" y="29525"/>
                </a:cubicBezTo>
                <a:cubicBezTo>
                  <a:pt x="26768" y="29528"/>
                  <a:pt x="26830" y="29535"/>
                  <a:pt x="26889" y="29549"/>
                </a:cubicBezTo>
                <a:cubicBezTo>
                  <a:pt x="27130" y="29597"/>
                  <a:pt x="31195" y="28983"/>
                  <a:pt x="31319" y="28979"/>
                </a:cubicBezTo>
                <a:cubicBezTo>
                  <a:pt x="32332" y="28910"/>
                  <a:pt x="33348" y="28837"/>
                  <a:pt x="34361" y="28778"/>
                </a:cubicBezTo>
                <a:cubicBezTo>
                  <a:pt x="35371" y="28710"/>
                  <a:pt x="36379" y="28592"/>
                  <a:pt x="37396" y="28613"/>
                </a:cubicBezTo>
                <a:cubicBezTo>
                  <a:pt x="37942" y="28627"/>
                  <a:pt x="38353" y="28474"/>
                  <a:pt x="38710" y="28094"/>
                </a:cubicBezTo>
                <a:cubicBezTo>
                  <a:pt x="38871" y="27922"/>
                  <a:pt x="39024" y="27727"/>
                  <a:pt x="39148" y="27523"/>
                </a:cubicBezTo>
                <a:cubicBezTo>
                  <a:pt x="39556" y="26836"/>
                  <a:pt x="39805" y="26092"/>
                  <a:pt x="39857" y="25263"/>
                </a:cubicBezTo>
                <a:cubicBezTo>
                  <a:pt x="39978" y="23362"/>
                  <a:pt x="40109" y="21475"/>
                  <a:pt x="40223" y="19571"/>
                </a:cubicBezTo>
                <a:cubicBezTo>
                  <a:pt x="40257" y="19014"/>
                  <a:pt x="40254" y="18457"/>
                  <a:pt x="40251" y="17894"/>
                </a:cubicBezTo>
                <a:cubicBezTo>
                  <a:pt x="40251" y="16463"/>
                  <a:pt x="40223" y="15039"/>
                  <a:pt x="40219" y="13612"/>
                </a:cubicBezTo>
                <a:cubicBezTo>
                  <a:pt x="40216" y="12267"/>
                  <a:pt x="40144" y="10923"/>
                  <a:pt x="40029" y="9585"/>
                </a:cubicBezTo>
                <a:cubicBezTo>
                  <a:pt x="39943" y="8600"/>
                  <a:pt x="39912" y="7622"/>
                  <a:pt x="39839" y="6640"/>
                </a:cubicBezTo>
                <a:cubicBezTo>
                  <a:pt x="39791" y="6028"/>
                  <a:pt x="39742" y="5410"/>
                  <a:pt x="39653" y="4798"/>
                </a:cubicBezTo>
                <a:cubicBezTo>
                  <a:pt x="39493" y="3754"/>
                  <a:pt x="39134" y="2787"/>
                  <a:pt x="38530" y="1922"/>
                </a:cubicBezTo>
                <a:cubicBezTo>
                  <a:pt x="38287" y="1576"/>
                  <a:pt x="38011" y="1314"/>
                  <a:pt x="37606" y="1235"/>
                </a:cubicBezTo>
                <a:cubicBezTo>
                  <a:pt x="37596" y="1231"/>
                  <a:pt x="37582" y="1227"/>
                  <a:pt x="37569" y="1224"/>
                </a:cubicBezTo>
                <a:cubicBezTo>
                  <a:pt x="37499" y="1214"/>
                  <a:pt x="37430" y="1200"/>
                  <a:pt x="37362" y="1186"/>
                </a:cubicBezTo>
                <a:cubicBezTo>
                  <a:pt x="37064" y="1128"/>
                  <a:pt x="36767" y="1051"/>
                  <a:pt x="36470" y="989"/>
                </a:cubicBezTo>
                <a:close/>
              </a:path>
            </a:pathLst>
          </a:custGeom>
          <a:solidFill>
            <a:srgbClr val="FFFFF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9" name="Google Shape;219;p29"/>
          <p:cNvSpPr txBox="1">
            <a:spLocks noGrp="1"/>
          </p:cNvSpPr>
          <p:nvPr>
            <p:ph type="title"/>
          </p:nvPr>
        </p:nvSpPr>
        <p:spPr>
          <a:xfrm>
            <a:off x="584325" y="445025"/>
            <a:ext cx="78396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100"/>
              <a:t>Selecting the Best Policy Solutions </a:t>
            </a:r>
            <a:endParaRPr sz="3100"/>
          </a:p>
        </p:txBody>
      </p:sp>
      <p:pic>
        <p:nvPicPr>
          <p:cNvPr id="220" name="Google Shape;220;p29"/>
          <p:cNvPicPr preferRelativeResize="0"/>
          <p:nvPr/>
        </p:nvPicPr>
        <p:blipFill rotWithShape="1">
          <a:blip r:embed="rId3">
            <a:alphaModFix/>
          </a:blip>
          <a:srcRect t="22296" b="22296"/>
          <a:stretch/>
        </p:blipFill>
        <p:spPr>
          <a:xfrm>
            <a:off x="-316875" y="4429650"/>
            <a:ext cx="1516775" cy="8387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21" name="Google Shape;221;p29"/>
          <p:cNvPicPr preferRelativeResize="0"/>
          <p:nvPr/>
        </p:nvPicPr>
        <p:blipFill rotWithShape="1">
          <a:blip r:embed="rId4">
            <a:alphaModFix/>
          </a:blip>
          <a:srcRect t="25297" b="25302"/>
          <a:stretch/>
        </p:blipFill>
        <p:spPr>
          <a:xfrm rot="900000">
            <a:off x="7464050" y="9706"/>
            <a:ext cx="1958199" cy="965425"/>
          </a:xfrm>
          <a:prstGeom prst="rect">
            <a:avLst/>
          </a:prstGeom>
          <a:noFill/>
          <a:ln>
            <a:noFill/>
          </a:ln>
        </p:spPr>
      </p:pic>
      <p:sp>
        <p:nvSpPr>
          <p:cNvPr id="222" name="Google Shape;222;p29"/>
          <p:cNvSpPr/>
          <p:nvPr/>
        </p:nvSpPr>
        <p:spPr>
          <a:xfrm>
            <a:off x="133200" y="111750"/>
            <a:ext cx="1112429" cy="761361"/>
          </a:xfrm>
          <a:custGeom>
            <a:avLst/>
            <a:gdLst/>
            <a:ahLst/>
            <a:cxnLst/>
            <a:rect l="l" t="t" r="r" b="b"/>
            <a:pathLst>
              <a:path w="40258" h="29674" extrusionOk="0">
                <a:moveTo>
                  <a:pt x="36470" y="989"/>
                </a:moveTo>
                <a:cubicBezTo>
                  <a:pt x="36245" y="944"/>
                  <a:pt x="36017" y="903"/>
                  <a:pt x="35785" y="882"/>
                </a:cubicBezTo>
                <a:cubicBezTo>
                  <a:pt x="34672" y="778"/>
                  <a:pt x="33549" y="713"/>
                  <a:pt x="32429" y="685"/>
                </a:cubicBezTo>
                <a:cubicBezTo>
                  <a:pt x="30887" y="640"/>
                  <a:pt x="29346" y="654"/>
                  <a:pt x="27808" y="640"/>
                </a:cubicBezTo>
                <a:cubicBezTo>
                  <a:pt x="27210" y="636"/>
                  <a:pt x="26612" y="640"/>
                  <a:pt x="26014" y="630"/>
                </a:cubicBezTo>
                <a:cubicBezTo>
                  <a:pt x="25308" y="619"/>
                  <a:pt x="24607" y="598"/>
                  <a:pt x="23906" y="560"/>
                </a:cubicBezTo>
                <a:cubicBezTo>
                  <a:pt x="22416" y="477"/>
                  <a:pt x="20926" y="432"/>
                  <a:pt x="19447" y="260"/>
                </a:cubicBezTo>
                <a:cubicBezTo>
                  <a:pt x="17984" y="94"/>
                  <a:pt x="16529" y="18"/>
                  <a:pt x="15064" y="8"/>
                </a:cubicBezTo>
                <a:cubicBezTo>
                  <a:pt x="13765" y="0"/>
                  <a:pt x="12468" y="91"/>
                  <a:pt x="11172" y="198"/>
                </a:cubicBezTo>
                <a:cubicBezTo>
                  <a:pt x="10630" y="246"/>
                  <a:pt x="10080" y="177"/>
                  <a:pt x="9534" y="201"/>
                </a:cubicBezTo>
                <a:cubicBezTo>
                  <a:pt x="8593" y="239"/>
                  <a:pt x="7657" y="180"/>
                  <a:pt x="6720" y="94"/>
                </a:cubicBezTo>
                <a:cubicBezTo>
                  <a:pt x="6565" y="73"/>
                  <a:pt x="6406" y="73"/>
                  <a:pt x="6254" y="91"/>
                </a:cubicBezTo>
                <a:cubicBezTo>
                  <a:pt x="5286" y="270"/>
                  <a:pt x="4318" y="453"/>
                  <a:pt x="3347" y="640"/>
                </a:cubicBezTo>
                <a:cubicBezTo>
                  <a:pt x="2666" y="767"/>
                  <a:pt x="2078" y="1069"/>
                  <a:pt x="1674" y="1694"/>
                </a:cubicBezTo>
                <a:cubicBezTo>
                  <a:pt x="1339" y="2209"/>
                  <a:pt x="958" y="2720"/>
                  <a:pt x="810" y="3342"/>
                </a:cubicBezTo>
                <a:cubicBezTo>
                  <a:pt x="647" y="4010"/>
                  <a:pt x="499" y="4680"/>
                  <a:pt x="513" y="5400"/>
                </a:cubicBezTo>
                <a:cubicBezTo>
                  <a:pt x="516" y="5786"/>
                  <a:pt x="447" y="6170"/>
                  <a:pt x="412" y="6561"/>
                </a:cubicBezTo>
                <a:cubicBezTo>
                  <a:pt x="350" y="7283"/>
                  <a:pt x="277" y="8002"/>
                  <a:pt x="232" y="8731"/>
                </a:cubicBezTo>
                <a:cubicBezTo>
                  <a:pt x="184" y="9426"/>
                  <a:pt x="170" y="10128"/>
                  <a:pt x="149" y="10822"/>
                </a:cubicBezTo>
                <a:cubicBezTo>
                  <a:pt x="119" y="11915"/>
                  <a:pt x="74" y="13006"/>
                  <a:pt x="63" y="14096"/>
                </a:cubicBezTo>
                <a:cubicBezTo>
                  <a:pt x="57" y="15530"/>
                  <a:pt x="122" y="16961"/>
                  <a:pt x="63" y="18382"/>
                </a:cubicBezTo>
                <a:cubicBezTo>
                  <a:pt x="1" y="19844"/>
                  <a:pt x="12" y="21292"/>
                  <a:pt x="132" y="22750"/>
                </a:cubicBezTo>
                <a:cubicBezTo>
                  <a:pt x="212" y="23732"/>
                  <a:pt x="364" y="24700"/>
                  <a:pt x="706" y="25633"/>
                </a:cubicBezTo>
                <a:cubicBezTo>
                  <a:pt x="1194" y="26957"/>
                  <a:pt x="2027" y="27880"/>
                  <a:pt x="3250" y="28419"/>
                </a:cubicBezTo>
                <a:cubicBezTo>
                  <a:pt x="3855" y="28689"/>
                  <a:pt x="4477" y="28875"/>
                  <a:pt x="5106" y="29003"/>
                </a:cubicBezTo>
                <a:cubicBezTo>
                  <a:pt x="5787" y="29145"/>
                  <a:pt x="6478" y="29217"/>
                  <a:pt x="7167" y="29255"/>
                </a:cubicBezTo>
                <a:cubicBezTo>
                  <a:pt x="8963" y="29348"/>
                  <a:pt x="10764" y="29390"/>
                  <a:pt x="12565" y="29477"/>
                </a:cubicBezTo>
                <a:cubicBezTo>
                  <a:pt x="14234" y="29570"/>
                  <a:pt x="15897" y="29597"/>
                  <a:pt x="17566" y="29556"/>
                </a:cubicBezTo>
                <a:cubicBezTo>
                  <a:pt x="18635" y="29528"/>
                  <a:pt x="19702" y="29556"/>
                  <a:pt x="20771" y="29584"/>
                </a:cubicBezTo>
                <a:cubicBezTo>
                  <a:pt x="22388" y="29618"/>
                  <a:pt x="24006" y="29674"/>
                  <a:pt x="25616" y="29542"/>
                </a:cubicBezTo>
                <a:cubicBezTo>
                  <a:pt x="25979" y="29514"/>
                  <a:pt x="26345" y="29501"/>
                  <a:pt x="26709" y="29525"/>
                </a:cubicBezTo>
                <a:cubicBezTo>
                  <a:pt x="26768" y="29528"/>
                  <a:pt x="26830" y="29535"/>
                  <a:pt x="26889" y="29549"/>
                </a:cubicBezTo>
                <a:cubicBezTo>
                  <a:pt x="27130" y="29597"/>
                  <a:pt x="31195" y="28983"/>
                  <a:pt x="31319" y="28979"/>
                </a:cubicBezTo>
                <a:cubicBezTo>
                  <a:pt x="32332" y="28910"/>
                  <a:pt x="33348" y="28837"/>
                  <a:pt x="34361" y="28778"/>
                </a:cubicBezTo>
                <a:cubicBezTo>
                  <a:pt x="35371" y="28710"/>
                  <a:pt x="36379" y="28592"/>
                  <a:pt x="37396" y="28613"/>
                </a:cubicBezTo>
                <a:cubicBezTo>
                  <a:pt x="37942" y="28627"/>
                  <a:pt x="38353" y="28474"/>
                  <a:pt x="38710" y="28094"/>
                </a:cubicBezTo>
                <a:cubicBezTo>
                  <a:pt x="38871" y="27922"/>
                  <a:pt x="39024" y="27727"/>
                  <a:pt x="39148" y="27523"/>
                </a:cubicBezTo>
                <a:cubicBezTo>
                  <a:pt x="39556" y="26836"/>
                  <a:pt x="39805" y="26092"/>
                  <a:pt x="39857" y="25263"/>
                </a:cubicBezTo>
                <a:cubicBezTo>
                  <a:pt x="39978" y="23362"/>
                  <a:pt x="40109" y="21475"/>
                  <a:pt x="40223" y="19571"/>
                </a:cubicBezTo>
                <a:cubicBezTo>
                  <a:pt x="40257" y="19014"/>
                  <a:pt x="40254" y="18457"/>
                  <a:pt x="40251" y="17894"/>
                </a:cubicBezTo>
                <a:cubicBezTo>
                  <a:pt x="40251" y="16463"/>
                  <a:pt x="40223" y="15039"/>
                  <a:pt x="40219" y="13612"/>
                </a:cubicBezTo>
                <a:cubicBezTo>
                  <a:pt x="40216" y="12267"/>
                  <a:pt x="40144" y="10923"/>
                  <a:pt x="40029" y="9585"/>
                </a:cubicBezTo>
                <a:cubicBezTo>
                  <a:pt x="39943" y="8600"/>
                  <a:pt x="39912" y="7622"/>
                  <a:pt x="39839" y="6640"/>
                </a:cubicBezTo>
                <a:cubicBezTo>
                  <a:pt x="39791" y="6028"/>
                  <a:pt x="39742" y="5410"/>
                  <a:pt x="39653" y="4798"/>
                </a:cubicBezTo>
                <a:cubicBezTo>
                  <a:pt x="39493" y="3754"/>
                  <a:pt x="39134" y="2787"/>
                  <a:pt x="38530" y="1922"/>
                </a:cubicBezTo>
                <a:cubicBezTo>
                  <a:pt x="38287" y="1576"/>
                  <a:pt x="38011" y="1314"/>
                  <a:pt x="37606" y="1235"/>
                </a:cubicBezTo>
                <a:cubicBezTo>
                  <a:pt x="37596" y="1231"/>
                  <a:pt x="37582" y="1227"/>
                  <a:pt x="37569" y="1224"/>
                </a:cubicBezTo>
                <a:cubicBezTo>
                  <a:pt x="37499" y="1214"/>
                  <a:pt x="37430" y="1200"/>
                  <a:pt x="37362" y="1186"/>
                </a:cubicBezTo>
                <a:cubicBezTo>
                  <a:pt x="37064" y="1128"/>
                  <a:pt x="36767" y="1051"/>
                  <a:pt x="36470" y="989"/>
                </a:cubicBezTo>
                <a:close/>
              </a:path>
            </a:pathLst>
          </a:custGeom>
          <a:solidFill>
            <a:srgbClr val="FFFFFD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3" name="Google Shape;223;p29"/>
          <p:cNvSpPr txBox="1">
            <a:spLocks noGrp="1"/>
          </p:cNvSpPr>
          <p:nvPr>
            <p:ph type="title" idx="4294967295"/>
          </p:nvPr>
        </p:nvSpPr>
        <p:spPr>
          <a:xfrm>
            <a:off x="287890" y="111745"/>
            <a:ext cx="912000" cy="55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06.</a:t>
            </a:r>
            <a:endParaRPr/>
          </a:p>
        </p:txBody>
      </p:sp>
      <p:sp>
        <p:nvSpPr>
          <p:cNvPr id="224" name="Google Shape;224;p29"/>
          <p:cNvSpPr txBox="1">
            <a:spLocks noGrp="1"/>
          </p:cNvSpPr>
          <p:nvPr>
            <p:ph type="body" idx="1"/>
          </p:nvPr>
        </p:nvSpPr>
        <p:spPr>
          <a:xfrm>
            <a:off x="652125" y="1052475"/>
            <a:ext cx="7704000" cy="3806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4064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</a:pPr>
            <a:r>
              <a:rPr lang="en" sz="2800"/>
              <a:t>Provide and place at least 7 </a:t>
            </a:r>
            <a:r>
              <a:rPr lang="en" sz="2800" u="sng"/>
              <a:t>hydration stations</a:t>
            </a:r>
            <a:r>
              <a:rPr lang="en" sz="2800"/>
              <a:t> to drink and refill water bottles.</a:t>
            </a:r>
            <a:endParaRPr sz="2800"/>
          </a:p>
          <a:p>
            <a:pPr marL="914400" lvl="1" indent="-4064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Char char="○"/>
            </a:pPr>
            <a:r>
              <a:rPr lang="en" sz="2800"/>
              <a:t>3 placed in the cafeteria</a:t>
            </a:r>
            <a:endParaRPr sz="2800"/>
          </a:p>
          <a:p>
            <a:pPr marL="914400" lvl="1" indent="-4064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Char char="○"/>
            </a:pPr>
            <a:r>
              <a:rPr lang="en" sz="2800"/>
              <a:t>1 placed in the gym</a:t>
            </a:r>
            <a:endParaRPr sz="2800"/>
          </a:p>
          <a:p>
            <a:pPr marL="914400" lvl="1" indent="-4064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Char char="○"/>
            </a:pPr>
            <a:r>
              <a:rPr lang="en" sz="2800"/>
              <a:t>1 placed near the 1st floor bathroom</a:t>
            </a:r>
            <a:endParaRPr sz="2800"/>
          </a:p>
          <a:p>
            <a:pPr marL="914400" lvl="1" indent="-4064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Char char="○"/>
            </a:pPr>
            <a:r>
              <a:rPr lang="en" sz="2800"/>
              <a:t>1 placed near the 2nd floor bathroom</a:t>
            </a:r>
            <a:endParaRPr sz="2800"/>
          </a:p>
          <a:p>
            <a:pPr marL="914400" lvl="1" indent="-4064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Char char="○"/>
            </a:pPr>
            <a:r>
              <a:rPr lang="en" sz="2800"/>
              <a:t>1 placed near the 3rd floor bathroom</a:t>
            </a:r>
            <a:endParaRPr sz="2800"/>
          </a:p>
          <a:p>
            <a:pPr marL="457200" lvl="0" indent="-4064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</a:pPr>
            <a:r>
              <a:rPr lang="en" sz="2800"/>
              <a:t>Filter to be changed when the fountain light indicates a change of filter.</a:t>
            </a:r>
            <a:endParaRPr sz="2800"/>
          </a:p>
        </p:txBody>
      </p:sp>
      <p:pic>
        <p:nvPicPr>
          <p:cNvPr id="225" name="Google Shape;225;p29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7444430" y="1853375"/>
            <a:ext cx="1359800" cy="16953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Happy World Water Day! Minitheme by Slidesgo">
  <a:themeElements>
    <a:clrScheme name="Simple Light">
      <a:dk1>
        <a:srgbClr val="191919"/>
      </a:dk1>
      <a:lt1>
        <a:srgbClr val="FFFFFF"/>
      </a:lt1>
      <a:dk2>
        <a:srgbClr val="4387CE"/>
      </a:dk2>
      <a:lt2>
        <a:srgbClr val="4223A5"/>
      </a:lt2>
      <a:accent1>
        <a:srgbClr val="43C7A3"/>
      </a:accent1>
      <a:accent2>
        <a:srgbClr val="FFD9A0"/>
      </a:accent2>
      <a:accent3>
        <a:srgbClr val="FFA187"/>
      </a:accent3>
      <a:accent4>
        <a:srgbClr val="FFFFFF"/>
      </a:accent4>
      <a:accent5>
        <a:srgbClr val="FFFFFF"/>
      </a:accent5>
      <a:accent6>
        <a:srgbClr val="FFFFFF"/>
      </a:accent6>
      <a:hlink>
        <a:srgbClr val="4223A5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323</Words>
  <Application>Microsoft Office PowerPoint</Application>
  <PresentationFormat>On-screen Show (16:9)</PresentationFormat>
  <Paragraphs>49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Didact Gothic</vt:lpstr>
      <vt:lpstr>Bebas Neue</vt:lpstr>
      <vt:lpstr>Arial</vt:lpstr>
      <vt:lpstr>Secular One</vt:lpstr>
      <vt:lpstr>Happy World Water Day! Minitheme by Slidesgo</vt:lpstr>
      <vt:lpstr>Unclean Water in School Fountains</vt:lpstr>
      <vt:lpstr>Defining</vt:lpstr>
      <vt:lpstr>Defining the Social Problem</vt:lpstr>
      <vt:lpstr>Gathering evidence of the problem </vt:lpstr>
      <vt:lpstr>Identifying the Cause of the Problem</vt:lpstr>
      <vt:lpstr>Evaluating Existing Public Policies</vt:lpstr>
      <vt:lpstr>Developing public policy solutions </vt:lpstr>
      <vt:lpstr>Selecting the Best Policy Solutions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Unclean Water in School Fountains</dc:title>
  <cp:lastModifiedBy>Joseph Montecalvo</cp:lastModifiedBy>
  <cp:revision>1</cp:revision>
  <dcterms:modified xsi:type="dcterms:W3CDTF">2022-04-13T18:04:51Z</dcterms:modified>
</cp:coreProperties>
</file>