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  <p:sldMasterId id="2147483734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Architects Daughter" panose="020B0604020202020204" charset="0"/>
      <p:regular r:id="rId34"/>
    </p:embeddedFont>
    <p:embeddedFont>
      <p:font typeface="Caveat" panose="020B0604020202020204" charset="0"/>
      <p:regular r:id="rId35"/>
      <p:bold r:id="rId36"/>
    </p:embeddedFont>
    <p:embeddedFont>
      <p:font typeface="Grand Hotel" panose="020B0604020202020204" charset="0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swald" panose="00000500000000000000" pitchFamily="2" charset="0"/>
      <p:regular r:id="rId42"/>
      <p:bold r:id="rId43"/>
    </p:embeddedFont>
    <p:embeddedFont>
      <p:font typeface="Palanquin Dark" panose="020B0604020202020204" charset="0"/>
      <p:regular r:id="rId44"/>
      <p:bold r:id="rId45"/>
    </p:embeddedFont>
    <p:embeddedFont>
      <p:font typeface="Poppins" panose="00000500000000000000" pitchFamily="2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Shadows Into Light Two" panose="02000506000000020004" pitchFamily="2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9A2994-8116-48E3-8901-3FFE039E2FDA}">
  <a:tblStyle styleId="{4D9A2994-8116-48E3-8901-3FFE039E2F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EB81A6-A341-4241-8FB3-A9C0B126F30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f245720b4e_2_11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f245720b4e_2_11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20cbe6f0e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20cbe6f0e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20cbe6f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120cbe6f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20cbe6f0e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20cbe6f0e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Because,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1dd806d1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11dd806d1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20cbe6f0e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20cbe6f0e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20cbe6f0e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20cbe6f0e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120cbe6f0e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120cbe6f0e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20cbe6f0e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120cbe6f0e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1dd806d1b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1dd806d1b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1dd806d1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11dd806d1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f245720b4e_2_13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f245720b4e_2_13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1de3cea07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1de3cea07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Because,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1dd806d1b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11dd806d1b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1dd806d1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1dd806d1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1dd806d1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1dd806d1b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1de3cea07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1de3cea07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20cbe6f0e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20cbe6f0e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1dd806d1b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11dd806d1b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11de3cea07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11de3cea07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11dd806d1b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11dd806d1b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120cbe6f0e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120cbe6f0e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f245720b4e_2_1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f245720b4e_2_1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1209b0bfd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1209b0bfd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f245720b4e_2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f245720b4e_2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1dd806d1b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11dd806d1b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1dd806d1b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1dd806d1b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1dd806d1b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1dd806d1b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1dd806d1b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11dd806d1b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20cbe6f0e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120cbe6f0e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4937825" y="2128950"/>
            <a:ext cx="32574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2"/>
          </p:nvPr>
        </p:nvSpPr>
        <p:spPr>
          <a:xfrm>
            <a:off x="4937825" y="2500400"/>
            <a:ext cx="32574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3"/>
          </p:nvPr>
        </p:nvSpPr>
        <p:spPr>
          <a:xfrm>
            <a:off x="4937850" y="3316800"/>
            <a:ext cx="32574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4937850" y="3688249"/>
            <a:ext cx="32574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838500" y="767100"/>
            <a:ext cx="45855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-3409790" y="-935653"/>
            <a:ext cx="6268416" cy="5825064"/>
            <a:chOff x="-3409790" y="-935653"/>
            <a:chExt cx="6268416" cy="5825064"/>
          </a:xfrm>
        </p:grpSpPr>
        <p:sp>
          <p:nvSpPr>
            <p:cNvPr id="57" name="Google Shape;57;p13"/>
            <p:cNvSpPr/>
            <p:nvPr/>
          </p:nvSpPr>
          <p:spPr>
            <a:xfrm>
              <a:off x="1374790" y="3640299"/>
              <a:ext cx="1483837" cy="1249111"/>
            </a:xfrm>
            <a:custGeom>
              <a:avLst/>
              <a:gdLst/>
              <a:ahLst/>
              <a:cxnLst/>
              <a:rect l="l" t="t" r="r" b="b"/>
              <a:pathLst>
                <a:path w="24218" h="20387" extrusionOk="0">
                  <a:moveTo>
                    <a:pt x="11015" y="0"/>
                  </a:moveTo>
                  <a:cubicBezTo>
                    <a:pt x="9060" y="0"/>
                    <a:pt x="6867" y="1384"/>
                    <a:pt x="5638" y="2767"/>
                  </a:cubicBezTo>
                  <a:cubicBezTo>
                    <a:pt x="5037" y="3434"/>
                    <a:pt x="4437" y="4301"/>
                    <a:pt x="3570" y="4501"/>
                  </a:cubicBezTo>
                  <a:cubicBezTo>
                    <a:pt x="3303" y="4568"/>
                    <a:pt x="3028" y="4568"/>
                    <a:pt x="2753" y="4568"/>
                  </a:cubicBezTo>
                  <a:cubicBezTo>
                    <a:pt x="2477" y="4568"/>
                    <a:pt x="2202" y="4568"/>
                    <a:pt x="1935" y="4635"/>
                  </a:cubicBezTo>
                  <a:cubicBezTo>
                    <a:pt x="367" y="5002"/>
                    <a:pt x="1" y="7103"/>
                    <a:pt x="367" y="8671"/>
                  </a:cubicBezTo>
                  <a:cubicBezTo>
                    <a:pt x="701" y="10239"/>
                    <a:pt x="1435" y="11873"/>
                    <a:pt x="868" y="13374"/>
                  </a:cubicBezTo>
                  <a:cubicBezTo>
                    <a:pt x="701" y="13675"/>
                    <a:pt x="601" y="13975"/>
                    <a:pt x="568" y="14308"/>
                  </a:cubicBezTo>
                  <a:cubicBezTo>
                    <a:pt x="601" y="14709"/>
                    <a:pt x="834" y="15042"/>
                    <a:pt x="1168" y="15276"/>
                  </a:cubicBezTo>
                  <a:cubicBezTo>
                    <a:pt x="1656" y="15647"/>
                    <a:pt x="2221" y="15797"/>
                    <a:pt x="2817" y="15797"/>
                  </a:cubicBezTo>
                  <a:cubicBezTo>
                    <a:pt x="3934" y="15797"/>
                    <a:pt x="5161" y="15274"/>
                    <a:pt x="6205" y="14709"/>
                  </a:cubicBezTo>
                  <a:cubicBezTo>
                    <a:pt x="7329" y="14111"/>
                    <a:pt x="8625" y="13461"/>
                    <a:pt x="9846" y="13461"/>
                  </a:cubicBezTo>
                  <a:cubicBezTo>
                    <a:pt x="10328" y="13461"/>
                    <a:pt x="10798" y="13563"/>
                    <a:pt x="11242" y="13808"/>
                  </a:cubicBezTo>
                  <a:cubicBezTo>
                    <a:pt x="12910" y="14709"/>
                    <a:pt x="13077" y="17044"/>
                    <a:pt x="14111" y="18645"/>
                  </a:cubicBezTo>
                  <a:cubicBezTo>
                    <a:pt x="14753" y="19668"/>
                    <a:pt x="15973" y="20386"/>
                    <a:pt x="17129" y="20386"/>
                  </a:cubicBezTo>
                  <a:cubicBezTo>
                    <a:pt x="17592" y="20386"/>
                    <a:pt x="18046" y="20270"/>
                    <a:pt x="18447" y="20012"/>
                  </a:cubicBezTo>
                  <a:cubicBezTo>
                    <a:pt x="18914" y="19679"/>
                    <a:pt x="19314" y="19245"/>
                    <a:pt x="19648" y="18778"/>
                  </a:cubicBezTo>
                  <a:lnTo>
                    <a:pt x="21783" y="16010"/>
                  </a:lnTo>
                  <a:cubicBezTo>
                    <a:pt x="22717" y="14775"/>
                    <a:pt x="23684" y="13474"/>
                    <a:pt x="23851" y="11907"/>
                  </a:cubicBezTo>
                  <a:cubicBezTo>
                    <a:pt x="24218" y="8938"/>
                    <a:pt x="21583" y="6570"/>
                    <a:pt x="19214" y="4735"/>
                  </a:cubicBezTo>
                  <a:cubicBezTo>
                    <a:pt x="19148" y="3801"/>
                    <a:pt x="18881" y="2867"/>
                    <a:pt x="18447" y="2000"/>
                  </a:cubicBezTo>
                  <a:cubicBezTo>
                    <a:pt x="17984" y="1201"/>
                    <a:pt x="17291" y="746"/>
                    <a:pt x="16753" y="746"/>
                  </a:cubicBezTo>
                  <a:cubicBezTo>
                    <a:pt x="16168" y="746"/>
                    <a:pt x="15767" y="1284"/>
                    <a:pt x="16045" y="2500"/>
                  </a:cubicBezTo>
                  <a:cubicBezTo>
                    <a:pt x="16023" y="2501"/>
                    <a:pt x="16002" y="2501"/>
                    <a:pt x="15980" y="2501"/>
                  </a:cubicBezTo>
                  <a:cubicBezTo>
                    <a:pt x="14475" y="2501"/>
                    <a:pt x="13219" y="262"/>
                    <a:pt x="11509" y="32"/>
                  </a:cubicBezTo>
                  <a:cubicBezTo>
                    <a:pt x="11346" y="11"/>
                    <a:pt x="11181" y="0"/>
                    <a:pt x="11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-3409790" y="-935653"/>
              <a:ext cx="6260201" cy="5396784"/>
            </a:xfrm>
            <a:custGeom>
              <a:avLst/>
              <a:gdLst/>
              <a:ahLst/>
              <a:cxnLst/>
              <a:rect l="l" t="t" r="r" b="b"/>
              <a:pathLst>
                <a:path w="102174" h="88082" extrusionOk="0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215056" y="3040396"/>
              <a:ext cx="527657" cy="291706"/>
            </a:xfrm>
            <a:custGeom>
              <a:avLst/>
              <a:gdLst/>
              <a:ahLst/>
              <a:cxnLst/>
              <a:rect l="l" t="t" r="r" b="b"/>
              <a:pathLst>
                <a:path w="8612" h="4761" extrusionOk="0">
                  <a:moveTo>
                    <a:pt x="6238" y="1"/>
                  </a:moveTo>
                  <a:cubicBezTo>
                    <a:pt x="3984" y="1"/>
                    <a:pt x="1" y="810"/>
                    <a:pt x="1573" y="3084"/>
                  </a:cubicBezTo>
                  <a:cubicBezTo>
                    <a:pt x="2040" y="3651"/>
                    <a:pt x="2674" y="4118"/>
                    <a:pt x="3408" y="4352"/>
                  </a:cubicBezTo>
                  <a:cubicBezTo>
                    <a:pt x="3914" y="4575"/>
                    <a:pt x="4494" y="4760"/>
                    <a:pt x="5035" y="4760"/>
                  </a:cubicBezTo>
                  <a:cubicBezTo>
                    <a:pt x="5386" y="4760"/>
                    <a:pt x="5721" y="4682"/>
                    <a:pt x="6010" y="4485"/>
                  </a:cubicBezTo>
                  <a:cubicBezTo>
                    <a:pt x="6544" y="4118"/>
                    <a:pt x="8278" y="1750"/>
                    <a:pt x="8378" y="1216"/>
                  </a:cubicBezTo>
                  <a:cubicBezTo>
                    <a:pt x="8612" y="216"/>
                    <a:pt x="8278" y="282"/>
                    <a:pt x="7278" y="82"/>
                  </a:cubicBezTo>
                  <a:cubicBezTo>
                    <a:pt x="7024" y="29"/>
                    <a:pt x="6662" y="1"/>
                    <a:pt x="6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39282" y="3012579"/>
              <a:ext cx="858454" cy="619440"/>
            </a:xfrm>
            <a:custGeom>
              <a:avLst/>
              <a:gdLst/>
              <a:ahLst/>
              <a:cxnLst/>
              <a:rect l="l" t="t" r="r" b="b"/>
              <a:pathLst>
                <a:path w="14011" h="10110" extrusionOk="0">
                  <a:moveTo>
                    <a:pt x="602" y="1"/>
                  </a:moveTo>
                  <a:cubicBezTo>
                    <a:pt x="392" y="1"/>
                    <a:pt x="190" y="43"/>
                    <a:pt x="1" y="136"/>
                  </a:cubicBezTo>
                  <a:cubicBezTo>
                    <a:pt x="435" y="1070"/>
                    <a:pt x="1269" y="2171"/>
                    <a:pt x="1836" y="3205"/>
                  </a:cubicBezTo>
                  <a:cubicBezTo>
                    <a:pt x="4237" y="7475"/>
                    <a:pt x="8774" y="10110"/>
                    <a:pt x="13677" y="10110"/>
                  </a:cubicBezTo>
                  <a:cubicBezTo>
                    <a:pt x="14011" y="9776"/>
                    <a:pt x="13511" y="9242"/>
                    <a:pt x="13077" y="9076"/>
                  </a:cubicBezTo>
                  <a:cubicBezTo>
                    <a:pt x="11876" y="8542"/>
                    <a:pt x="10575" y="8308"/>
                    <a:pt x="9341" y="7875"/>
                  </a:cubicBezTo>
                  <a:cubicBezTo>
                    <a:pt x="8073" y="7408"/>
                    <a:pt x="6873" y="6774"/>
                    <a:pt x="6139" y="5673"/>
                  </a:cubicBezTo>
                  <a:cubicBezTo>
                    <a:pt x="5838" y="5206"/>
                    <a:pt x="5572" y="4706"/>
                    <a:pt x="5338" y="4205"/>
                  </a:cubicBezTo>
                  <a:cubicBezTo>
                    <a:pt x="4713" y="2954"/>
                    <a:pt x="2358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457613" y="307162"/>
            <a:ext cx="8962315" cy="3653122"/>
            <a:chOff x="457613" y="307162"/>
            <a:chExt cx="8962315" cy="3653122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2289088" y="1902536"/>
              <a:ext cx="978751" cy="226423"/>
              <a:chOff x="4114929" y="104250"/>
              <a:chExt cx="978751" cy="226423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8359620" y="3316805"/>
              <a:ext cx="629895" cy="125228"/>
              <a:chOff x="2358395" y="153510"/>
              <a:chExt cx="629895" cy="125228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3"/>
            <p:cNvSpPr/>
            <p:nvPr/>
          </p:nvSpPr>
          <p:spPr>
            <a:xfrm>
              <a:off x="8916537" y="3071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457613" y="3834937"/>
              <a:ext cx="524785" cy="125347"/>
              <a:chOff x="1675350" y="4136317"/>
              <a:chExt cx="524785" cy="125347"/>
            </a:xfrm>
          </p:grpSpPr>
          <p:sp>
            <p:nvSpPr>
              <p:cNvPr id="71" name="Google Shape;71;p1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75" name="Google Shape;75;p14"/>
          <p:cNvGrpSpPr/>
          <p:nvPr/>
        </p:nvGrpSpPr>
        <p:grpSpPr>
          <a:xfrm>
            <a:off x="431336" y="461722"/>
            <a:ext cx="8281327" cy="4220055"/>
            <a:chOff x="431336" y="461722"/>
            <a:chExt cx="8281327" cy="4220055"/>
          </a:xfrm>
        </p:grpSpPr>
        <p:grpSp>
          <p:nvGrpSpPr>
            <p:cNvPr id="76" name="Google Shape;76;p14"/>
            <p:cNvGrpSpPr/>
            <p:nvPr/>
          </p:nvGrpSpPr>
          <p:grpSpPr>
            <a:xfrm>
              <a:off x="7291512" y="4455355"/>
              <a:ext cx="978751" cy="226423"/>
              <a:chOff x="4114929" y="104250"/>
              <a:chExt cx="978751" cy="226423"/>
            </a:xfrm>
          </p:grpSpPr>
          <p:sp>
            <p:nvSpPr>
              <p:cNvPr id="77" name="Google Shape;77;p1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14"/>
            <p:cNvGrpSpPr/>
            <p:nvPr/>
          </p:nvGrpSpPr>
          <p:grpSpPr>
            <a:xfrm>
              <a:off x="7189322" y="461722"/>
              <a:ext cx="792366" cy="183988"/>
              <a:chOff x="6214836" y="4359395"/>
              <a:chExt cx="792366" cy="183988"/>
            </a:xfrm>
          </p:grpSpPr>
          <p:sp>
            <p:nvSpPr>
              <p:cNvPr id="81" name="Google Shape;81;p1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14"/>
            <p:cNvGrpSpPr/>
            <p:nvPr/>
          </p:nvGrpSpPr>
          <p:grpSpPr>
            <a:xfrm>
              <a:off x="8082769" y="2487919"/>
              <a:ext cx="629895" cy="125228"/>
              <a:chOff x="2358395" y="153510"/>
              <a:chExt cx="629895" cy="125228"/>
            </a:xfrm>
          </p:grpSpPr>
          <p:sp>
            <p:nvSpPr>
              <p:cNvPr id="85" name="Google Shape;85;p1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14"/>
            <p:cNvSpPr/>
            <p:nvPr/>
          </p:nvSpPr>
          <p:spPr>
            <a:xfrm>
              <a:off x="956136" y="4455356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14"/>
            <p:cNvGrpSpPr/>
            <p:nvPr/>
          </p:nvGrpSpPr>
          <p:grpSpPr>
            <a:xfrm>
              <a:off x="431336" y="1408306"/>
              <a:ext cx="524785" cy="125347"/>
              <a:chOff x="1675350" y="4136317"/>
              <a:chExt cx="524785" cy="125347"/>
            </a:xfrm>
          </p:grpSpPr>
          <p:sp>
            <p:nvSpPr>
              <p:cNvPr id="89" name="Google Shape;89;p1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 hasCustomPrompt="1"/>
          </p:nvPr>
        </p:nvSpPr>
        <p:spPr>
          <a:xfrm>
            <a:off x="2207937" y="1892250"/>
            <a:ext cx="8859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393887" y="2881725"/>
            <a:ext cx="2514000" cy="34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1393887" y="3177600"/>
            <a:ext cx="25140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4" hasCustomPrompt="1"/>
          </p:nvPr>
        </p:nvSpPr>
        <p:spPr>
          <a:xfrm>
            <a:off x="6055062" y="1892250"/>
            <a:ext cx="8859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5"/>
          </p:nvPr>
        </p:nvSpPr>
        <p:spPr>
          <a:xfrm>
            <a:off x="5241012" y="2881725"/>
            <a:ext cx="2514000" cy="34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5241012" y="3177600"/>
            <a:ext cx="25140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250105" y="341908"/>
            <a:ext cx="8643790" cy="4459684"/>
            <a:chOff x="269574" y="207337"/>
            <a:chExt cx="8643790" cy="4459684"/>
          </a:xfrm>
        </p:grpSpPr>
        <p:grpSp>
          <p:nvGrpSpPr>
            <p:cNvPr id="105" name="Google Shape;105;p16"/>
            <p:cNvGrpSpPr/>
            <p:nvPr/>
          </p:nvGrpSpPr>
          <p:grpSpPr>
            <a:xfrm>
              <a:off x="7934613" y="1344048"/>
              <a:ext cx="978751" cy="226423"/>
              <a:chOff x="4114929" y="104250"/>
              <a:chExt cx="978751" cy="226423"/>
            </a:xfrm>
          </p:grpSpPr>
          <p:sp>
            <p:nvSpPr>
              <p:cNvPr id="106" name="Google Shape;106;p1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16"/>
            <p:cNvGrpSpPr/>
            <p:nvPr/>
          </p:nvGrpSpPr>
          <p:grpSpPr>
            <a:xfrm>
              <a:off x="269574" y="3794653"/>
              <a:ext cx="792366" cy="183988"/>
              <a:chOff x="6214836" y="4359395"/>
              <a:chExt cx="792366" cy="183988"/>
            </a:xfrm>
          </p:grpSpPr>
          <p:sp>
            <p:nvSpPr>
              <p:cNvPr id="110" name="Google Shape;110;p16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13;p16"/>
            <p:cNvGrpSpPr/>
            <p:nvPr/>
          </p:nvGrpSpPr>
          <p:grpSpPr>
            <a:xfrm>
              <a:off x="8109045" y="4541793"/>
              <a:ext cx="629895" cy="125228"/>
              <a:chOff x="2358395" y="153510"/>
              <a:chExt cx="629895" cy="125228"/>
            </a:xfrm>
          </p:grpSpPr>
          <p:sp>
            <p:nvSpPr>
              <p:cNvPr id="114" name="Google Shape;114;p16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16"/>
            <p:cNvSpPr/>
            <p:nvPr/>
          </p:nvSpPr>
          <p:spPr>
            <a:xfrm>
              <a:off x="890487" y="21282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16"/>
            <p:cNvGrpSpPr/>
            <p:nvPr/>
          </p:nvGrpSpPr>
          <p:grpSpPr>
            <a:xfrm>
              <a:off x="7562250" y="207337"/>
              <a:ext cx="524785" cy="125347"/>
              <a:chOff x="1675350" y="4136317"/>
              <a:chExt cx="524785" cy="125347"/>
            </a:xfrm>
          </p:grpSpPr>
          <p:sp>
            <p:nvSpPr>
              <p:cNvPr id="118" name="Google Shape;118;p1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720000" y="2610875"/>
            <a:ext cx="39537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20000" y="1443699"/>
            <a:ext cx="39537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7"/>
          <p:cNvGrpSpPr/>
          <p:nvPr/>
        </p:nvGrpSpPr>
        <p:grpSpPr>
          <a:xfrm>
            <a:off x="-286338" y="538978"/>
            <a:ext cx="8972736" cy="4065545"/>
            <a:chOff x="-286338" y="372891"/>
            <a:chExt cx="8972736" cy="4065545"/>
          </a:xfrm>
        </p:grpSpPr>
        <p:grpSp>
          <p:nvGrpSpPr>
            <p:cNvPr id="124" name="Google Shape;124;p17"/>
            <p:cNvGrpSpPr/>
            <p:nvPr/>
          </p:nvGrpSpPr>
          <p:grpSpPr>
            <a:xfrm>
              <a:off x="5246138" y="4212013"/>
              <a:ext cx="978751" cy="226423"/>
              <a:chOff x="4114929" y="211877"/>
              <a:chExt cx="978751" cy="226423"/>
            </a:xfrm>
          </p:grpSpPr>
          <p:sp>
            <p:nvSpPr>
              <p:cNvPr id="125" name="Google Shape;125;p17"/>
              <p:cNvSpPr/>
              <p:nvPr/>
            </p:nvSpPr>
            <p:spPr>
              <a:xfrm>
                <a:off x="4114929" y="283771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4318677" y="211877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4473124" y="36101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17"/>
            <p:cNvGrpSpPr/>
            <p:nvPr/>
          </p:nvGrpSpPr>
          <p:grpSpPr>
            <a:xfrm>
              <a:off x="323811" y="372891"/>
              <a:ext cx="792366" cy="183988"/>
              <a:chOff x="6214836" y="3902195"/>
              <a:chExt cx="792366" cy="183988"/>
            </a:xfrm>
          </p:grpSpPr>
          <p:sp>
            <p:nvSpPr>
              <p:cNvPr id="129" name="Google Shape;129;p17"/>
              <p:cNvSpPr/>
              <p:nvPr/>
            </p:nvSpPr>
            <p:spPr>
              <a:xfrm>
                <a:off x="6214836" y="39607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6381299" y="39021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6503731" y="40232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17"/>
            <p:cNvGrpSpPr/>
            <p:nvPr/>
          </p:nvGrpSpPr>
          <p:grpSpPr>
            <a:xfrm>
              <a:off x="3942095" y="1010793"/>
              <a:ext cx="629895" cy="125228"/>
              <a:chOff x="2358395" y="686910"/>
              <a:chExt cx="629895" cy="125228"/>
            </a:xfrm>
          </p:grpSpPr>
          <p:sp>
            <p:nvSpPr>
              <p:cNvPr id="133" name="Google Shape;133;p17"/>
              <p:cNvSpPr/>
              <p:nvPr/>
            </p:nvSpPr>
            <p:spPr>
              <a:xfrm>
                <a:off x="2484899" y="6869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2358395" y="7495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17"/>
            <p:cNvSpPr/>
            <p:nvPr/>
          </p:nvSpPr>
          <p:spPr>
            <a:xfrm>
              <a:off x="-286338" y="361888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17"/>
            <p:cNvGrpSpPr/>
            <p:nvPr/>
          </p:nvGrpSpPr>
          <p:grpSpPr>
            <a:xfrm>
              <a:off x="8161613" y="2341427"/>
              <a:ext cx="524785" cy="125347"/>
              <a:chOff x="1675350" y="3968657"/>
              <a:chExt cx="524785" cy="125347"/>
            </a:xfrm>
          </p:grpSpPr>
          <p:sp>
            <p:nvSpPr>
              <p:cNvPr id="137" name="Google Shape;137;p17"/>
              <p:cNvSpPr/>
              <p:nvPr/>
            </p:nvSpPr>
            <p:spPr>
              <a:xfrm>
                <a:off x="1675350" y="403105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821933" y="396865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17"/>
          <p:cNvGrpSpPr/>
          <p:nvPr/>
        </p:nvGrpSpPr>
        <p:grpSpPr>
          <a:xfrm>
            <a:off x="5181599" y="-119894"/>
            <a:ext cx="4127533" cy="5908616"/>
            <a:chOff x="1552072" y="1022830"/>
            <a:chExt cx="2480340" cy="3550637"/>
          </a:xfrm>
        </p:grpSpPr>
        <p:sp>
          <p:nvSpPr>
            <p:cNvPr id="140" name="Google Shape;140;p17"/>
            <p:cNvSpPr/>
            <p:nvPr/>
          </p:nvSpPr>
          <p:spPr>
            <a:xfrm>
              <a:off x="1552072" y="1270695"/>
              <a:ext cx="2041161" cy="3302773"/>
            </a:xfrm>
            <a:custGeom>
              <a:avLst/>
              <a:gdLst/>
              <a:ahLst/>
              <a:cxnLst/>
              <a:rect l="l" t="t" r="r" b="b"/>
              <a:pathLst>
                <a:path w="65114" h="105360" extrusionOk="0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3232423" y="1022830"/>
              <a:ext cx="799988" cy="912275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8"/>
          <p:cNvGrpSpPr/>
          <p:nvPr/>
        </p:nvGrpSpPr>
        <p:grpSpPr>
          <a:xfrm>
            <a:off x="311762" y="448003"/>
            <a:ext cx="8112227" cy="3985318"/>
            <a:chOff x="311762" y="448003"/>
            <a:chExt cx="8112227" cy="3985318"/>
          </a:xfrm>
        </p:grpSpPr>
        <p:grpSp>
          <p:nvGrpSpPr>
            <p:cNvPr id="144" name="Google Shape;144;p18"/>
            <p:cNvGrpSpPr/>
            <p:nvPr/>
          </p:nvGrpSpPr>
          <p:grpSpPr>
            <a:xfrm>
              <a:off x="7445238" y="4073436"/>
              <a:ext cx="978751" cy="226423"/>
              <a:chOff x="4114929" y="104250"/>
              <a:chExt cx="978751" cy="226423"/>
            </a:xfrm>
          </p:grpSpPr>
          <p:sp>
            <p:nvSpPr>
              <p:cNvPr id="145" name="Google Shape;145;p18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8"/>
            <p:cNvGrpSpPr/>
            <p:nvPr/>
          </p:nvGrpSpPr>
          <p:grpSpPr>
            <a:xfrm>
              <a:off x="7174724" y="448003"/>
              <a:ext cx="792366" cy="183988"/>
              <a:chOff x="6214836" y="4359395"/>
              <a:chExt cx="792366" cy="183988"/>
            </a:xfrm>
          </p:grpSpPr>
          <p:sp>
            <p:nvSpPr>
              <p:cNvPr id="149" name="Google Shape;149;p18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18"/>
            <p:cNvSpPr/>
            <p:nvPr/>
          </p:nvSpPr>
          <p:spPr>
            <a:xfrm>
              <a:off x="311762" y="437068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4572000" y="3368225"/>
            <a:ext cx="3539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1"/>
          </p:nvPr>
        </p:nvSpPr>
        <p:spPr>
          <a:xfrm>
            <a:off x="4572000" y="1316400"/>
            <a:ext cx="35394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-4339674" y="-1547955"/>
            <a:ext cx="9557611" cy="8239410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 hasCustomPrompt="1"/>
          </p:nvPr>
        </p:nvSpPr>
        <p:spPr>
          <a:xfrm>
            <a:off x="14181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1"/>
          </p:nvPr>
        </p:nvSpPr>
        <p:spPr>
          <a:xfrm>
            <a:off x="7704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2"/>
          </p:nvPr>
        </p:nvSpPr>
        <p:spPr>
          <a:xfrm>
            <a:off x="7704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 idx="3" hasCustomPrompt="1"/>
          </p:nvPr>
        </p:nvSpPr>
        <p:spPr>
          <a:xfrm>
            <a:off x="41290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4"/>
          </p:nvPr>
        </p:nvSpPr>
        <p:spPr>
          <a:xfrm>
            <a:off x="34813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5"/>
          </p:nvPr>
        </p:nvSpPr>
        <p:spPr>
          <a:xfrm>
            <a:off x="34813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6" hasCustomPrompt="1"/>
          </p:nvPr>
        </p:nvSpPr>
        <p:spPr>
          <a:xfrm>
            <a:off x="68399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7"/>
          </p:nvPr>
        </p:nvSpPr>
        <p:spPr>
          <a:xfrm>
            <a:off x="61922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8"/>
          </p:nvPr>
        </p:nvSpPr>
        <p:spPr>
          <a:xfrm>
            <a:off x="61922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167" name="Google Shape;167;p19"/>
          <p:cNvGrpSpPr/>
          <p:nvPr/>
        </p:nvGrpSpPr>
        <p:grpSpPr>
          <a:xfrm>
            <a:off x="-397994" y="259239"/>
            <a:ext cx="9177989" cy="4472622"/>
            <a:chOff x="-16994" y="335439"/>
            <a:chExt cx="9177989" cy="4472622"/>
          </a:xfrm>
        </p:grpSpPr>
        <p:grpSp>
          <p:nvGrpSpPr>
            <p:cNvPr id="168" name="Google Shape;168;p19"/>
            <p:cNvGrpSpPr/>
            <p:nvPr/>
          </p:nvGrpSpPr>
          <p:grpSpPr>
            <a:xfrm flipH="1">
              <a:off x="-16994" y="4581638"/>
              <a:ext cx="978751" cy="226423"/>
              <a:chOff x="4114929" y="104250"/>
              <a:chExt cx="978751" cy="226423"/>
            </a:xfrm>
          </p:grpSpPr>
          <p:sp>
            <p:nvSpPr>
              <p:cNvPr id="169" name="Google Shape;169;p1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19"/>
            <p:cNvGrpSpPr/>
            <p:nvPr/>
          </p:nvGrpSpPr>
          <p:grpSpPr>
            <a:xfrm flipH="1">
              <a:off x="7780180" y="1432093"/>
              <a:ext cx="792366" cy="183988"/>
              <a:chOff x="6214836" y="4359395"/>
              <a:chExt cx="792366" cy="183988"/>
            </a:xfrm>
          </p:grpSpPr>
          <p:sp>
            <p:nvSpPr>
              <p:cNvPr id="173" name="Google Shape;173;p19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9"/>
            <p:cNvGrpSpPr/>
            <p:nvPr/>
          </p:nvGrpSpPr>
          <p:grpSpPr>
            <a:xfrm flipH="1">
              <a:off x="6316430" y="764508"/>
              <a:ext cx="629895" cy="125228"/>
              <a:chOff x="2358395" y="153510"/>
              <a:chExt cx="629895" cy="125228"/>
            </a:xfrm>
          </p:grpSpPr>
          <p:sp>
            <p:nvSpPr>
              <p:cNvPr id="177" name="Google Shape;177;p19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" name="Google Shape;179;p19"/>
            <p:cNvSpPr/>
            <p:nvPr/>
          </p:nvSpPr>
          <p:spPr>
            <a:xfrm flipH="1">
              <a:off x="8552605" y="4568533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19"/>
            <p:cNvGrpSpPr/>
            <p:nvPr/>
          </p:nvGrpSpPr>
          <p:grpSpPr>
            <a:xfrm flipH="1">
              <a:off x="8636209" y="335439"/>
              <a:ext cx="524785" cy="125347"/>
              <a:chOff x="1675350" y="4136317"/>
              <a:chExt cx="524785" cy="125347"/>
            </a:xfrm>
          </p:grpSpPr>
          <p:sp>
            <p:nvSpPr>
              <p:cNvPr id="181" name="Google Shape;181;p1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subTitle" idx="1"/>
          </p:nvPr>
        </p:nvSpPr>
        <p:spPr>
          <a:xfrm>
            <a:off x="720000" y="2358675"/>
            <a:ext cx="31260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720000" y="1592575"/>
            <a:ext cx="3126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4238272" y="-381000"/>
            <a:ext cx="5616083" cy="9087300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20"/>
          <p:cNvGrpSpPr/>
          <p:nvPr/>
        </p:nvGrpSpPr>
        <p:grpSpPr>
          <a:xfrm>
            <a:off x="344124" y="476904"/>
            <a:ext cx="8455751" cy="4189691"/>
            <a:chOff x="344124" y="476904"/>
            <a:chExt cx="8455751" cy="4189691"/>
          </a:xfrm>
        </p:grpSpPr>
        <p:grpSp>
          <p:nvGrpSpPr>
            <p:cNvPr id="188" name="Google Shape;188;p20"/>
            <p:cNvGrpSpPr/>
            <p:nvPr/>
          </p:nvGrpSpPr>
          <p:grpSpPr>
            <a:xfrm>
              <a:off x="7821125" y="3877472"/>
              <a:ext cx="978751" cy="226423"/>
              <a:chOff x="4114929" y="104250"/>
              <a:chExt cx="978751" cy="226423"/>
            </a:xfrm>
          </p:grpSpPr>
          <p:sp>
            <p:nvSpPr>
              <p:cNvPr id="189" name="Google Shape;189;p2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20"/>
            <p:cNvGrpSpPr/>
            <p:nvPr/>
          </p:nvGrpSpPr>
          <p:grpSpPr>
            <a:xfrm>
              <a:off x="2217557" y="476904"/>
              <a:ext cx="629895" cy="125228"/>
              <a:chOff x="2358395" y="153510"/>
              <a:chExt cx="629895" cy="125228"/>
            </a:xfrm>
          </p:grpSpPr>
          <p:sp>
            <p:nvSpPr>
              <p:cNvPr id="193" name="Google Shape;193;p20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" name="Google Shape;195;p20"/>
            <p:cNvSpPr/>
            <p:nvPr/>
          </p:nvSpPr>
          <p:spPr>
            <a:xfrm>
              <a:off x="4206824" y="3814824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20"/>
            <p:cNvGrpSpPr/>
            <p:nvPr/>
          </p:nvGrpSpPr>
          <p:grpSpPr>
            <a:xfrm>
              <a:off x="344124" y="4541248"/>
              <a:ext cx="524785" cy="125347"/>
              <a:chOff x="1675350" y="4136317"/>
              <a:chExt cx="524785" cy="125347"/>
            </a:xfrm>
          </p:grpSpPr>
          <p:sp>
            <p:nvSpPr>
              <p:cNvPr id="197" name="Google Shape;197;p20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0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5047752" y="2114525"/>
            <a:ext cx="2880900" cy="17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 idx="2" hasCustomPrompt="1"/>
          </p:nvPr>
        </p:nvSpPr>
        <p:spPr>
          <a:xfrm>
            <a:off x="5292177" y="1024714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1"/>
          </p:nvPr>
        </p:nvSpPr>
        <p:spPr>
          <a:xfrm>
            <a:off x="5047752" y="3813493"/>
            <a:ext cx="288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-2408844" y="-2653756"/>
            <a:ext cx="7189888" cy="11633851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1"/>
          <p:cNvGrpSpPr/>
          <p:nvPr/>
        </p:nvGrpSpPr>
        <p:grpSpPr>
          <a:xfrm>
            <a:off x="344118" y="436947"/>
            <a:ext cx="8455764" cy="4269605"/>
            <a:chOff x="457606" y="448004"/>
            <a:chExt cx="8455764" cy="4269605"/>
          </a:xfrm>
        </p:grpSpPr>
        <p:grpSp>
          <p:nvGrpSpPr>
            <p:cNvPr id="205" name="Google Shape;205;p21"/>
            <p:cNvGrpSpPr/>
            <p:nvPr/>
          </p:nvGrpSpPr>
          <p:grpSpPr>
            <a:xfrm>
              <a:off x="7934619" y="4491186"/>
              <a:ext cx="978751" cy="226423"/>
              <a:chOff x="4114929" y="104250"/>
              <a:chExt cx="978751" cy="226423"/>
            </a:xfrm>
          </p:grpSpPr>
          <p:sp>
            <p:nvSpPr>
              <p:cNvPr id="206" name="Google Shape;206;p2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21"/>
            <p:cNvGrpSpPr/>
            <p:nvPr/>
          </p:nvGrpSpPr>
          <p:grpSpPr>
            <a:xfrm>
              <a:off x="8027817" y="448004"/>
              <a:ext cx="792366" cy="183988"/>
              <a:chOff x="6214836" y="4359395"/>
              <a:chExt cx="792366" cy="183988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641430" y="189739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" name="Google Shape;214;p21"/>
            <p:cNvGrpSpPr/>
            <p:nvPr/>
          </p:nvGrpSpPr>
          <p:grpSpPr>
            <a:xfrm>
              <a:off x="457606" y="4541737"/>
              <a:ext cx="524785" cy="125347"/>
              <a:chOff x="1675350" y="4136317"/>
              <a:chExt cx="524785" cy="125347"/>
            </a:xfrm>
          </p:grpSpPr>
          <p:sp>
            <p:nvSpPr>
              <p:cNvPr id="215" name="Google Shape;215;p2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1688850" y="1917675"/>
            <a:ext cx="5766300" cy="22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220" name="Google Shape;220;p22"/>
          <p:cNvGrpSpPr/>
          <p:nvPr/>
        </p:nvGrpSpPr>
        <p:grpSpPr>
          <a:xfrm>
            <a:off x="431336" y="461722"/>
            <a:ext cx="8281327" cy="4220055"/>
            <a:chOff x="431336" y="461722"/>
            <a:chExt cx="8281327" cy="4220055"/>
          </a:xfrm>
        </p:grpSpPr>
        <p:grpSp>
          <p:nvGrpSpPr>
            <p:cNvPr id="221" name="Google Shape;221;p22"/>
            <p:cNvGrpSpPr/>
            <p:nvPr/>
          </p:nvGrpSpPr>
          <p:grpSpPr>
            <a:xfrm>
              <a:off x="7291512" y="4455355"/>
              <a:ext cx="978751" cy="226423"/>
              <a:chOff x="4114929" y="104250"/>
              <a:chExt cx="978751" cy="226423"/>
            </a:xfrm>
          </p:grpSpPr>
          <p:sp>
            <p:nvSpPr>
              <p:cNvPr id="222" name="Google Shape;222;p2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" name="Google Shape;225;p22"/>
            <p:cNvGrpSpPr/>
            <p:nvPr/>
          </p:nvGrpSpPr>
          <p:grpSpPr>
            <a:xfrm>
              <a:off x="7189322" y="461722"/>
              <a:ext cx="792366" cy="183988"/>
              <a:chOff x="6214836" y="4359395"/>
              <a:chExt cx="792366" cy="183988"/>
            </a:xfrm>
          </p:grpSpPr>
          <p:sp>
            <p:nvSpPr>
              <p:cNvPr id="226" name="Google Shape;226;p22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2"/>
            <p:cNvGrpSpPr/>
            <p:nvPr/>
          </p:nvGrpSpPr>
          <p:grpSpPr>
            <a:xfrm>
              <a:off x="8082769" y="2487919"/>
              <a:ext cx="629895" cy="125228"/>
              <a:chOff x="2358395" y="153510"/>
              <a:chExt cx="629895" cy="125228"/>
            </a:xfrm>
          </p:grpSpPr>
          <p:sp>
            <p:nvSpPr>
              <p:cNvPr id="230" name="Google Shape;230;p22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2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22"/>
            <p:cNvSpPr/>
            <p:nvPr/>
          </p:nvSpPr>
          <p:spPr>
            <a:xfrm>
              <a:off x="956136" y="4455356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22"/>
            <p:cNvGrpSpPr/>
            <p:nvPr/>
          </p:nvGrpSpPr>
          <p:grpSpPr>
            <a:xfrm>
              <a:off x="431336" y="1408306"/>
              <a:ext cx="524785" cy="125347"/>
              <a:chOff x="1675350" y="4136317"/>
              <a:chExt cx="524785" cy="125347"/>
            </a:xfrm>
          </p:grpSpPr>
          <p:sp>
            <p:nvSpPr>
              <p:cNvPr id="234" name="Google Shape;234;p2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title" hasCustomPrompt="1"/>
          </p:nvPr>
        </p:nvSpPr>
        <p:spPr>
          <a:xfrm>
            <a:off x="5260200" y="1649250"/>
            <a:ext cx="3163800" cy="11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38" name="Google Shape;238;p23"/>
          <p:cNvSpPr txBox="1">
            <a:spLocks noGrp="1"/>
          </p:cNvSpPr>
          <p:nvPr>
            <p:ph type="subTitle" idx="1"/>
          </p:nvPr>
        </p:nvSpPr>
        <p:spPr>
          <a:xfrm flipH="1">
            <a:off x="5260200" y="2753000"/>
            <a:ext cx="31638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-3468344" y="-7029456"/>
            <a:ext cx="7189888" cy="11633851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367468" y="806329"/>
            <a:ext cx="5981051" cy="3530843"/>
            <a:chOff x="367468" y="822412"/>
            <a:chExt cx="5981051" cy="3530843"/>
          </a:xfrm>
        </p:grpSpPr>
        <p:grpSp>
          <p:nvGrpSpPr>
            <p:cNvPr id="241" name="Google Shape;241;p23"/>
            <p:cNvGrpSpPr/>
            <p:nvPr/>
          </p:nvGrpSpPr>
          <p:grpSpPr>
            <a:xfrm>
              <a:off x="5369769" y="4126832"/>
              <a:ext cx="978751" cy="226423"/>
              <a:chOff x="4114929" y="104250"/>
              <a:chExt cx="978751" cy="226423"/>
            </a:xfrm>
          </p:grpSpPr>
          <p:sp>
            <p:nvSpPr>
              <p:cNvPr id="242" name="Google Shape;242;p2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23"/>
            <p:cNvGrpSpPr/>
            <p:nvPr/>
          </p:nvGrpSpPr>
          <p:grpSpPr>
            <a:xfrm>
              <a:off x="4175817" y="822412"/>
              <a:ext cx="792366" cy="183988"/>
              <a:chOff x="6214836" y="4359395"/>
              <a:chExt cx="792366" cy="183988"/>
            </a:xfrm>
          </p:grpSpPr>
          <p:sp>
            <p:nvSpPr>
              <p:cNvPr id="246" name="Google Shape;246;p23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" name="Google Shape;249;p23"/>
            <p:cNvSpPr/>
            <p:nvPr/>
          </p:nvSpPr>
          <p:spPr>
            <a:xfrm>
              <a:off x="4917280" y="2535299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23"/>
            <p:cNvGrpSpPr/>
            <p:nvPr/>
          </p:nvGrpSpPr>
          <p:grpSpPr>
            <a:xfrm>
              <a:off x="367468" y="2509070"/>
              <a:ext cx="524785" cy="125347"/>
              <a:chOff x="1675350" y="4136317"/>
              <a:chExt cx="524785" cy="125347"/>
            </a:xfrm>
          </p:grpSpPr>
          <p:sp>
            <p:nvSpPr>
              <p:cNvPr id="251" name="Google Shape;251;p2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770550" y="3196636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770550" y="3568087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3"/>
          </p:nvPr>
        </p:nvSpPr>
        <p:spPr>
          <a:xfrm>
            <a:off x="3481350" y="3196636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4"/>
          </p:nvPr>
        </p:nvSpPr>
        <p:spPr>
          <a:xfrm>
            <a:off x="3481350" y="3568087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5"/>
          </p:nvPr>
        </p:nvSpPr>
        <p:spPr>
          <a:xfrm>
            <a:off x="6192150" y="3196636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6"/>
          </p:nvPr>
        </p:nvSpPr>
        <p:spPr>
          <a:xfrm>
            <a:off x="6192150" y="3568087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261" name="Google Shape;261;p24"/>
          <p:cNvGrpSpPr/>
          <p:nvPr/>
        </p:nvGrpSpPr>
        <p:grpSpPr>
          <a:xfrm>
            <a:off x="235593" y="421535"/>
            <a:ext cx="8672814" cy="4300430"/>
            <a:chOff x="392950" y="448003"/>
            <a:chExt cx="8672814" cy="4300430"/>
          </a:xfrm>
        </p:grpSpPr>
        <p:grpSp>
          <p:nvGrpSpPr>
            <p:cNvPr id="262" name="Google Shape;262;p24"/>
            <p:cNvGrpSpPr/>
            <p:nvPr/>
          </p:nvGrpSpPr>
          <p:grpSpPr>
            <a:xfrm>
              <a:off x="8087013" y="4522011"/>
              <a:ext cx="978751" cy="226423"/>
              <a:chOff x="4114929" y="104250"/>
              <a:chExt cx="978751" cy="226423"/>
            </a:xfrm>
          </p:grpSpPr>
          <p:sp>
            <p:nvSpPr>
              <p:cNvPr id="263" name="Google Shape;263;p2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027811" y="448003"/>
              <a:ext cx="792366" cy="183988"/>
              <a:chOff x="6214836" y="4359395"/>
              <a:chExt cx="792366" cy="183988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24"/>
            <p:cNvGrpSpPr/>
            <p:nvPr/>
          </p:nvGrpSpPr>
          <p:grpSpPr>
            <a:xfrm>
              <a:off x="3372845" y="1588880"/>
              <a:ext cx="629895" cy="125228"/>
              <a:chOff x="2358395" y="153510"/>
              <a:chExt cx="629895" cy="125228"/>
            </a:xfrm>
          </p:grpSpPr>
          <p:sp>
            <p:nvSpPr>
              <p:cNvPr id="271" name="Google Shape;271;p2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" name="Google Shape;273;p24"/>
            <p:cNvSpPr/>
            <p:nvPr/>
          </p:nvSpPr>
          <p:spPr>
            <a:xfrm>
              <a:off x="468312" y="45220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" name="Google Shape;274;p24"/>
            <p:cNvGrpSpPr/>
            <p:nvPr/>
          </p:nvGrpSpPr>
          <p:grpSpPr>
            <a:xfrm>
              <a:off x="392950" y="2171899"/>
              <a:ext cx="524785" cy="125347"/>
              <a:chOff x="1675350" y="4136317"/>
              <a:chExt cx="524785" cy="125347"/>
            </a:xfrm>
          </p:grpSpPr>
          <p:sp>
            <p:nvSpPr>
              <p:cNvPr id="275" name="Google Shape;275;p2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1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4853750" y="1136400"/>
            <a:ext cx="3183900" cy="18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subTitle" idx="1"/>
          </p:nvPr>
        </p:nvSpPr>
        <p:spPr>
          <a:xfrm>
            <a:off x="4853750" y="2991225"/>
            <a:ext cx="31839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25"/>
          <p:cNvGrpSpPr/>
          <p:nvPr/>
        </p:nvGrpSpPr>
        <p:grpSpPr>
          <a:xfrm>
            <a:off x="6784543" y="462241"/>
            <a:ext cx="2103329" cy="4219017"/>
            <a:chOff x="7317943" y="448006"/>
            <a:chExt cx="2103329" cy="4219017"/>
          </a:xfrm>
        </p:grpSpPr>
        <p:grpSp>
          <p:nvGrpSpPr>
            <p:cNvPr id="281" name="Google Shape;281;p25"/>
            <p:cNvGrpSpPr/>
            <p:nvPr/>
          </p:nvGrpSpPr>
          <p:grpSpPr>
            <a:xfrm flipH="1">
              <a:off x="7317943" y="448006"/>
              <a:ext cx="792366" cy="183988"/>
              <a:chOff x="6214836" y="4359395"/>
              <a:chExt cx="792366" cy="183988"/>
            </a:xfrm>
          </p:grpSpPr>
          <p:sp>
            <p:nvSpPr>
              <p:cNvPr id="282" name="Google Shape;282;p25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5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25"/>
            <p:cNvGrpSpPr/>
            <p:nvPr/>
          </p:nvGrpSpPr>
          <p:grpSpPr>
            <a:xfrm flipH="1">
              <a:off x="7399180" y="4541795"/>
              <a:ext cx="629895" cy="125228"/>
              <a:chOff x="2358395" y="153510"/>
              <a:chExt cx="629895" cy="125228"/>
            </a:xfrm>
          </p:grpSpPr>
          <p:sp>
            <p:nvSpPr>
              <p:cNvPr id="286" name="Google Shape;286;p2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8" name="Google Shape;288;p25"/>
            <p:cNvSpPr/>
            <p:nvPr/>
          </p:nvSpPr>
          <p:spPr>
            <a:xfrm flipH="1">
              <a:off x="8917880" y="255557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6"/>
          <p:cNvGrpSpPr/>
          <p:nvPr/>
        </p:nvGrpSpPr>
        <p:grpSpPr>
          <a:xfrm>
            <a:off x="1736250" y="3019084"/>
            <a:ext cx="5671500" cy="1584884"/>
            <a:chOff x="1736250" y="2938716"/>
            <a:chExt cx="5671500" cy="1584884"/>
          </a:xfrm>
        </p:grpSpPr>
        <p:sp>
          <p:nvSpPr>
            <p:cNvPr id="291" name="Google Shape;291;p26"/>
            <p:cNvSpPr/>
            <p:nvPr/>
          </p:nvSpPr>
          <p:spPr>
            <a:xfrm>
              <a:off x="1736250" y="3088400"/>
              <a:ext cx="5671500" cy="14352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 rot="-1800044">
              <a:off x="1982237" y="2962025"/>
              <a:ext cx="179371" cy="321468"/>
            </a:xfrm>
            <a:custGeom>
              <a:avLst/>
              <a:gdLst/>
              <a:ahLst/>
              <a:cxnLst/>
              <a:rect l="l" t="t" r="r" b="b"/>
              <a:pathLst>
                <a:path w="7175" h="12859" extrusionOk="0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3" name="Google Shape;293;p26"/>
            <p:cNvSpPr/>
            <p:nvPr/>
          </p:nvSpPr>
          <p:spPr>
            <a:xfrm rot="1800044" flipH="1">
              <a:off x="6982392" y="2962025"/>
              <a:ext cx="179371" cy="321468"/>
            </a:xfrm>
            <a:custGeom>
              <a:avLst/>
              <a:gdLst/>
              <a:ahLst/>
              <a:cxnLst/>
              <a:rect l="l" t="t" r="r" b="b"/>
              <a:pathLst>
                <a:path w="7175" h="12859" extrusionOk="0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1948050" y="3363925"/>
            <a:ext cx="52479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2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780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297" name="Google Shape;297;p27"/>
          <p:cNvGrpSpPr/>
          <p:nvPr/>
        </p:nvGrpSpPr>
        <p:grpSpPr>
          <a:xfrm>
            <a:off x="364470" y="426798"/>
            <a:ext cx="8415061" cy="1489161"/>
            <a:chOff x="271337" y="426798"/>
            <a:chExt cx="8415061" cy="1489161"/>
          </a:xfrm>
        </p:grpSpPr>
        <p:grpSp>
          <p:nvGrpSpPr>
            <p:cNvPr id="298" name="Google Shape;298;p27"/>
            <p:cNvGrpSpPr/>
            <p:nvPr/>
          </p:nvGrpSpPr>
          <p:grpSpPr>
            <a:xfrm>
              <a:off x="7209663" y="426798"/>
              <a:ext cx="978751" cy="226423"/>
              <a:chOff x="4114929" y="104250"/>
              <a:chExt cx="978751" cy="226423"/>
            </a:xfrm>
          </p:grpSpPr>
          <p:sp>
            <p:nvSpPr>
              <p:cNvPr id="299" name="Google Shape;299;p2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27"/>
            <p:cNvSpPr/>
            <p:nvPr/>
          </p:nvSpPr>
          <p:spPr>
            <a:xfrm>
              <a:off x="271337" y="1853325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27"/>
            <p:cNvGrpSpPr/>
            <p:nvPr/>
          </p:nvGrpSpPr>
          <p:grpSpPr>
            <a:xfrm>
              <a:off x="8161613" y="1394587"/>
              <a:ext cx="524785" cy="125347"/>
              <a:chOff x="1675350" y="4136317"/>
              <a:chExt cx="524785" cy="125347"/>
            </a:xfrm>
          </p:grpSpPr>
          <p:sp>
            <p:nvSpPr>
              <p:cNvPr id="304" name="Google Shape;304;p27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7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CUSTOM_6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720000" y="2114518"/>
            <a:ext cx="3096900" cy="17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2" hasCustomPrompt="1"/>
          </p:nvPr>
        </p:nvSpPr>
        <p:spPr>
          <a:xfrm>
            <a:off x="964425" y="1024714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09" name="Google Shape;309;p28"/>
          <p:cNvSpPr txBox="1">
            <a:spLocks noGrp="1"/>
          </p:cNvSpPr>
          <p:nvPr>
            <p:ph type="subTitle" idx="1"/>
          </p:nvPr>
        </p:nvSpPr>
        <p:spPr>
          <a:xfrm>
            <a:off x="720000" y="3813493"/>
            <a:ext cx="288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4573778" y="-2936250"/>
            <a:ext cx="9697590" cy="8360083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28"/>
          <p:cNvGrpSpPr/>
          <p:nvPr/>
        </p:nvGrpSpPr>
        <p:grpSpPr>
          <a:xfrm>
            <a:off x="3228820" y="669826"/>
            <a:ext cx="5698583" cy="3803848"/>
            <a:chOff x="3228820" y="654286"/>
            <a:chExt cx="5698583" cy="3803848"/>
          </a:xfrm>
        </p:grpSpPr>
        <p:grpSp>
          <p:nvGrpSpPr>
            <p:cNvPr id="312" name="Google Shape;312;p28"/>
            <p:cNvGrpSpPr/>
            <p:nvPr/>
          </p:nvGrpSpPr>
          <p:grpSpPr>
            <a:xfrm>
              <a:off x="3920388" y="654286"/>
              <a:ext cx="978751" cy="226423"/>
              <a:chOff x="4114929" y="104250"/>
              <a:chExt cx="978751" cy="226423"/>
            </a:xfrm>
          </p:grpSpPr>
          <p:sp>
            <p:nvSpPr>
              <p:cNvPr id="313" name="Google Shape;313;p28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28"/>
            <p:cNvGrpSpPr/>
            <p:nvPr/>
          </p:nvGrpSpPr>
          <p:grpSpPr>
            <a:xfrm>
              <a:off x="3600899" y="3101178"/>
              <a:ext cx="792366" cy="183988"/>
              <a:chOff x="6214836" y="4359395"/>
              <a:chExt cx="792366" cy="183988"/>
            </a:xfrm>
          </p:grpSpPr>
          <p:sp>
            <p:nvSpPr>
              <p:cNvPr id="317" name="Google Shape;317;p28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8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8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28"/>
            <p:cNvGrpSpPr/>
            <p:nvPr/>
          </p:nvGrpSpPr>
          <p:grpSpPr>
            <a:xfrm>
              <a:off x="3228820" y="1928329"/>
              <a:ext cx="629895" cy="125228"/>
              <a:chOff x="2358395" y="153510"/>
              <a:chExt cx="629895" cy="125228"/>
            </a:xfrm>
          </p:grpSpPr>
          <p:sp>
            <p:nvSpPr>
              <p:cNvPr id="321" name="Google Shape;321;p28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8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28"/>
            <p:cNvSpPr/>
            <p:nvPr/>
          </p:nvSpPr>
          <p:spPr>
            <a:xfrm>
              <a:off x="8424012" y="397633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" name="Google Shape;324;p28"/>
            <p:cNvGrpSpPr/>
            <p:nvPr/>
          </p:nvGrpSpPr>
          <p:grpSpPr>
            <a:xfrm>
              <a:off x="4309613" y="4332787"/>
              <a:ext cx="524785" cy="125347"/>
              <a:chOff x="1675350" y="4136317"/>
              <a:chExt cx="524785" cy="125347"/>
            </a:xfrm>
          </p:grpSpPr>
          <p:sp>
            <p:nvSpPr>
              <p:cNvPr id="325" name="Google Shape;325;p28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8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7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subTitle" idx="1"/>
          </p:nvPr>
        </p:nvSpPr>
        <p:spPr>
          <a:xfrm>
            <a:off x="7705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2"/>
          </p:nvPr>
        </p:nvSpPr>
        <p:spPr>
          <a:xfrm>
            <a:off x="7705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9"/>
          <p:cNvSpPr txBox="1">
            <a:spLocks noGrp="1"/>
          </p:cNvSpPr>
          <p:nvPr>
            <p:ph type="subTitle" idx="3"/>
          </p:nvPr>
        </p:nvSpPr>
        <p:spPr>
          <a:xfrm>
            <a:off x="34813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1" name="Google Shape;331;p29"/>
          <p:cNvSpPr txBox="1">
            <a:spLocks noGrp="1"/>
          </p:cNvSpPr>
          <p:nvPr>
            <p:ph type="subTitle" idx="4"/>
          </p:nvPr>
        </p:nvSpPr>
        <p:spPr>
          <a:xfrm>
            <a:off x="34813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9"/>
          <p:cNvSpPr txBox="1">
            <a:spLocks noGrp="1"/>
          </p:cNvSpPr>
          <p:nvPr>
            <p:ph type="subTitle" idx="5"/>
          </p:nvPr>
        </p:nvSpPr>
        <p:spPr>
          <a:xfrm>
            <a:off x="61921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3" name="Google Shape;333;p29"/>
          <p:cNvSpPr txBox="1">
            <a:spLocks noGrp="1"/>
          </p:cNvSpPr>
          <p:nvPr>
            <p:ph type="subTitle" idx="6"/>
          </p:nvPr>
        </p:nvSpPr>
        <p:spPr>
          <a:xfrm>
            <a:off x="61921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9"/>
          <p:cNvSpPr txBox="1">
            <a:spLocks noGrp="1"/>
          </p:cNvSpPr>
          <p:nvPr>
            <p:ph type="subTitle" idx="7"/>
          </p:nvPr>
        </p:nvSpPr>
        <p:spPr>
          <a:xfrm>
            <a:off x="21259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5" name="Google Shape;335;p29"/>
          <p:cNvSpPr txBox="1">
            <a:spLocks noGrp="1"/>
          </p:cNvSpPr>
          <p:nvPr>
            <p:ph type="subTitle" idx="8"/>
          </p:nvPr>
        </p:nvSpPr>
        <p:spPr>
          <a:xfrm>
            <a:off x="21259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9"/>
          <p:cNvSpPr txBox="1">
            <a:spLocks noGrp="1"/>
          </p:cNvSpPr>
          <p:nvPr>
            <p:ph type="subTitle" idx="9"/>
          </p:nvPr>
        </p:nvSpPr>
        <p:spPr>
          <a:xfrm>
            <a:off x="48367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7" name="Google Shape;337;p29"/>
          <p:cNvSpPr txBox="1">
            <a:spLocks noGrp="1"/>
          </p:cNvSpPr>
          <p:nvPr>
            <p:ph type="subTitle" idx="13"/>
          </p:nvPr>
        </p:nvSpPr>
        <p:spPr>
          <a:xfrm>
            <a:off x="48367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339" name="Google Shape;339;p29"/>
          <p:cNvGrpSpPr/>
          <p:nvPr/>
        </p:nvGrpSpPr>
        <p:grpSpPr>
          <a:xfrm>
            <a:off x="-262346" y="1394581"/>
            <a:ext cx="8938041" cy="3272434"/>
            <a:chOff x="-262346" y="1394581"/>
            <a:chExt cx="8938041" cy="3272434"/>
          </a:xfrm>
        </p:grpSpPr>
        <p:grpSp>
          <p:nvGrpSpPr>
            <p:cNvPr id="340" name="Google Shape;340;p29"/>
            <p:cNvGrpSpPr/>
            <p:nvPr/>
          </p:nvGrpSpPr>
          <p:grpSpPr>
            <a:xfrm flipH="1">
              <a:off x="534093" y="1947092"/>
              <a:ext cx="978751" cy="226423"/>
              <a:chOff x="4114929" y="104250"/>
              <a:chExt cx="978751" cy="226423"/>
            </a:xfrm>
          </p:grpSpPr>
          <p:sp>
            <p:nvSpPr>
              <p:cNvPr id="341" name="Google Shape;341;p2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29"/>
            <p:cNvGrpSpPr/>
            <p:nvPr/>
          </p:nvGrpSpPr>
          <p:grpSpPr>
            <a:xfrm flipH="1">
              <a:off x="7018054" y="4541787"/>
              <a:ext cx="629895" cy="125228"/>
              <a:chOff x="7247384" y="153510"/>
              <a:chExt cx="629895" cy="125228"/>
            </a:xfrm>
          </p:grpSpPr>
          <p:sp>
            <p:nvSpPr>
              <p:cNvPr id="345" name="Google Shape;345;p29"/>
              <p:cNvSpPr/>
              <p:nvPr/>
            </p:nvSpPr>
            <p:spPr>
              <a:xfrm>
                <a:off x="7373887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7247384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29"/>
            <p:cNvSpPr/>
            <p:nvPr/>
          </p:nvSpPr>
          <p:spPr>
            <a:xfrm flipH="1">
              <a:off x="8172304" y="254043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" name="Google Shape;348;p29"/>
            <p:cNvGrpSpPr/>
            <p:nvPr/>
          </p:nvGrpSpPr>
          <p:grpSpPr>
            <a:xfrm flipH="1">
              <a:off x="7269972" y="1394581"/>
              <a:ext cx="524785" cy="125347"/>
              <a:chOff x="1675350" y="4136317"/>
              <a:chExt cx="524785" cy="125347"/>
            </a:xfrm>
          </p:grpSpPr>
          <p:sp>
            <p:nvSpPr>
              <p:cNvPr id="349" name="Google Shape;349;p2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9"/>
            <p:cNvSpPr/>
            <p:nvPr/>
          </p:nvSpPr>
          <p:spPr>
            <a:xfrm flipH="1">
              <a:off x="-262346" y="3668706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>
            <a:spLocks noGrp="1"/>
          </p:cNvSpPr>
          <p:nvPr>
            <p:ph type="title"/>
          </p:nvPr>
        </p:nvSpPr>
        <p:spPr>
          <a:xfrm>
            <a:off x="720000" y="767100"/>
            <a:ext cx="37044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subTitle" idx="1"/>
          </p:nvPr>
        </p:nvSpPr>
        <p:spPr>
          <a:xfrm>
            <a:off x="720000" y="2128950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5" name="Google Shape;355;p30"/>
          <p:cNvSpPr txBox="1">
            <a:spLocks noGrp="1"/>
          </p:cNvSpPr>
          <p:nvPr>
            <p:ph type="subTitle" idx="2"/>
          </p:nvPr>
        </p:nvSpPr>
        <p:spPr>
          <a:xfrm>
            <a:off x="720000" y="250040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6" name="Google Shape;356;p30"/>
          <p:cNvSpPr txBox="1">
            <a:spLocks noGrp="1"/>
          </p:cNvSpPr>
          <p:nvPr>
            <p:ph type="subTitle" idx="3"/>
          </p:nvPr>
        </p:nvSpPr>
        <p:spPr>
          <a:xfrm>
            <a:off x="720000" y="3316801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7" name="Google Shape;357;p30"/>
          <p:cNvSpPr txBox="1">
            <a:spLocks noGrp="1"/>
          </p:cNvSpPr>
          <p:nvPr>
            <p:ph type="subTitle" idx="4"/>
          </p:nvPr>
        </p:nvSpPr>
        <p:spPr>
          <a:xfrm>
            <a:off x="720000" y="368825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8" name="Google Shape;358;p30"/>
          <p:cNvSpPr txBox="1">
            <a:spLocks noGrp="1"/>
          </p:cNvSpPr>
          <p:nvPr>
            <p:ph type="subTitle" idx="5"/>
          </p:nvPr>
        </p:nvSpPr>
        <p:spPr>
          <a:xfrm>
            <a:off x="2664023" y="2128950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9" name="Google Shape;359;p30"/>
          <p:cNvSpPr txBox="1">
            <a:spLocks noGrp="1"/>
          </p:cNvSpPr>
          <p:nvPr>
            <p:ph type="subTitle" idx="6"/>
          </p:nvPr>
        </p:nvSpPr>
        <p:spPr>
          <a:xfrm>
            <a:off x="2664023" y="250040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subTitle" idx="7"/>
          </p:nvPr>
        </p:nvSpPr>
        <p:spPr>
          <a:xfrm>
            <a:off x="2664023" y="3316801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subTitle" idx="8"/>
          </p:nvPr>
        </p:nvSpPr>
        <p:spPr>
          <a:xfrm>
            <a:off x="2664023" y="368825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362" name="Google Shape;362;p30"/>
          <p:cNvGrpSpPr/>
          <p:nvPr/>
        </p:nvGrpSpPr>
        <p:grpSpPr>
          <a:xfrm>
            <a:off x="-339224" y="299977"/>
            <a:ext cx="1439747" cy="4543547"/>
            <a:chOff x="-339224" y="299977"/>
            <a:chExt cx="1439747" cy="4543547"/>
          </a:xfrm>
        </p:grpSpPr>
        <p:grpSp>
          <p:nvGrpSpPr>
            <p:cNvPr id="363" name="Google Shape;363;p30"/>
            <p:cNvGrpSpPr/>
            <p:nvPr/>
          </p:nvGrpSpPr>
          <p:grpSpPr>
            <a:xfrm>
              <a:off x="-339224" y="4617101"/>
              <a:ext cx="978751" cy="226423"/>
              <a:chOff x="4114929" y="104250"/>
              <a:chExt cx="978751" cy="226423"/>
            </a:xfrm>
          </p:grpSpPr>
          <p:sp>
            <p:nvSpPr>
              <p:cNvPr id="364" name="Google Shape;364;p3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30"/>
            <p:cNvGrpSpPr/>
            <p:nvPr/>
          </p:nvGrpSpPr>
          <p:grpSpPr>
            <a:xfrm>
              <a:off x="575738" y="299977"/>
              <a:ext cx="524785" cy="125347"/>
              <a:chOff x="1675350" y="4136317"/>
              <a:chExt cx="524785" cy="125347"/>
            </a:xfrm>
          </p:grpSpPr>
          <p:sp>
            <p:nvSpPr>
              <p:cNvPr id="368" name="Google Shape;368;p30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3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372" name="Google Shape;372;p31"/>
          <p:cNvGrpSpPr/>
          <p:nvPr/>
        </p:nvGrpSpPr>
        <p:grpSpPr>
          <a:xfrm>
            <a:off x="311793" y="443582"/>
            <a:ext cx="8520414" cy="4256336"/>
            <a:chOff x="392950" y="426788"/>
            <a:chExt cx="8520414" cy="4256336"/>
          </a:xfrm>
        </p:grpSpPr>
        <p:grpSp>
          <p:nvGrpSpPr>
            <p:cNvPr id="373" name="Google Shape;373;p31"/>
            <p:cNvGrpSpPr/>
            <p:nvPr/>
          </p:nvGrpSpPr>
          <p:grpSpPr>
            <a:xfrm>
              <a:off x="7934613" y="426788"/>
              <a:ext cx="978751" cy="226423"/>
              <a:chOff x="4114929" y="104250"/>
              <a:chExt cx="978751" cy="226423"/>
            </a:xfrm>
          </p:grpSpPr>
          <p:sp>
            <p:nvSpPr>
              <p:cNvPr id="374" name="Google Shape;374;p3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377;p31"/>
            <p:cNvGrpSpPr/>
            <p:nvPr/>
          </p:nvGrpSpPr>
          <p:grpSpPr>
            <a:xfrm>
              <a:off x="392950" y="4557776"/>
              <a:ext cx="524785" cy="125347"/>
              <a:chOff x="1675350" y="4136317"/>
              <a:chExt cx="524785" cy="125347"/>
            </a:xfrm>
          </p:grpSpPr>
          <p:sp>
            <p:nvSpPr>
              <p:cNvPr id="378" name="Google Shape;378;p3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_1_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3852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382" name="Google Shape;382;p32"/>
          <p:cNvGrpSpPr/>
          <p:nvPr/>
        </p:nvGrpSpPr>
        <p:grpSpPr>
          <a:xfrm flipH="1">
            <a:off x="7853456" y="443582"/>
            <a:ext cx="978751" cy="4256336"/>
            <a:chOff x="7853456" y="443582"/>
            <a:chExt cx="978751" cy="4256336"/>
          </a:xfrm>
        </p:grpSpPr>
        <p:grpSp>
          <p:nvGrpSpPr>
            <p:cNvPr id="383" name="Google Shape;383;p32"/>
            <p:cNvGrpSpPr/>
            <p:nvPr/>
          </p:nvGrpSpPr>
          <p:grpSpPr>
            <a:xfrm>
              <a:off x="7853456" y="443582"/>
              <a:ext cx="978751" cy="226423"/>
              <a:chOff x="4114929" y="104250"/>
              <a:chExt cx="978751" cy="226423"/>
            </a:xfrm>
          </p:grpSpPr>
          <p:sp>
            <p:nvSpPr>
              <p:cNvPr id="384" name="Google Shape;384;p3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2"/>
            <p:cNvGrpSpPr/>
            <p:nvPr/>
          </p:nvGrpSpPr>
          <p:grpSpPr>
            <a:xfrm>
              <a:off x="8307422" y="4574571"/>
              <a:ext cx="524785" cy="125347"/>
              <a:chOff x="1675350" y="4136317"/>
              <a:chExt cx="524785" cy="125347"/>
            </a:xfrm>
          </p:grpSpPr>
          <p:sp>
            <p:nvSpPr>
              <p:cNvPr id="388" name="Google Shape;388;p3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"/>
          <p:cNvSpPr txBox="1">
            <a:spLocks noGrp="1"/>
          </p:cNvSpPr>
          <p:nvPr>
            <p:ph type="title" hasCustomPrompt="1"/>
          </p:nvPr>
        </p:nvSpPr>
        <p:spPr>
          <a:xfrm>
            <a:off x="860925" y="2889675"/>
            <a:ext cx="20202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2" name="Google Shape;392;p33"/>
          <p:cNvSpPr txBox="1">
            <a:spLocks noGrp="1"/>
          </p:cNvSpPr>
          <p:nvPr>
            <p:ph type="subTitle" idx="1"/>
          </p:nvPr>
        </p:nvSpPr>
        <p:spPr>
          <a:xfrm>
            <a:off x="860925" y="3457450"/>
            <a:ext cx="20202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3"/>
          <p:cNvSpPr txBox="1">
            <a:spLocks noGrp="1"/>
          </p:cNvSpPr>
          <p:nvPr>
            <p:ph type="title" idx="2" hasCustomPrompt="1"/>
          </p:nvPr>
        </p:nvSpPr>
        <p:spPr>
          <a:xfrm>
            <a:off x="3561900" y="2889801"/>
            <a:ext cx="20202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4" name="Google Shape;394;p33"/>
          <p:cNvSpPr txBox="1">
            <a:spLocks noGrp="1"/>
          </p:cNvSpPr>
          <p:nvPr>
            <p:ph type="subTitle" idx="3"/>
          </p:nvPr>
        </p:nvSpPr>
        <p:spPr>
          <a:xfrm>
            <a:off x="3561900" y="3457476"/>
            <a:ext cx="20202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3"/>
          <p:cNvSpPr txBox="1">
            <a:spLocks noGrp="1"/>
          </p:cNvSpPr>
          <p:nvPr>
            <p:ph type="title" idx="4" hasCustomPrompt="1"/>
          </p:nvPr>
        </p:nvSpPr>
        <p:spPr>
          <a:xfrm>
            <a:off x="6277575" y="2889800"/>
            <a:ext cx="20202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6" name="Google Shape;396;p33"/>
          <p:cNvSpPr txBox="1">
            <a:spLocks noGrp="1"/>
          </p:cNvSpPr>
          <p:nvPr>
            <p:ph type="subTitle" idx="5"/>
          </p:nvPr>
        </p:nvSpPr>
        <p:spPr>
          <a:xfrm>
            <a:off x="6277575" y="3457450"/>
            <a:ext cx="20202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97" name="Google Shape;397;p33"/>
          <p:cNvGrpSpPr/>
          <p:nvPr/>
        </p:nvGrpSpPr>
        <p:grpSpPr>
          <a:xfrm>
            <a:off x="455117" y="319521"/>
            <a:ext cx="8233767" cy="4504459"/>
            <a:chOff x="441936" y="213162"/>
            <a:chExt cx="8233767" cy="4504459"/>
          </a:xfrm>
        </p:grpSpPr>
        <p:grpSp>
          <p:nvGrpSpPr>
            <p:cNvPr id="398" name="Google Shape;398;p33"/>
            <p:cNvGrpSpPr/>
            <p:nvPr/>
          </p:nvGrpSpPr>
          <p:grpSpPr>
            <a:xfrm>
              <a:off x="7193538" y="4491198"/>
              <a:ext cx="978751" cy="226423"/>
              <a:chOff x="4114929" y="104250"/>
              <a:chExt cx="978751" cy="226423"/>
            </a:xfrm>
          </p:grpSpPr>
          <p:sp>
            <p:nvSpPr>
              <p:cNvPr id="399" name="Google Shape;399;p3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3"/>
            <p:cNvGrpSpPr/>
            <p:nvPr/>
          </p:nvGrpSpPr>
          <p:grpSpPr>
            <a:xfrm>
              <a:off x="441936" y="448003"/>
              <a:ext cx="792366" cy="183988"/>
              <a:chOff x="6214836" y="4359395"/>
              <a:chExt cx="792366" cy="183988"/>
            </a:xfrm>
          </p:grpSpPr>
          <p:sp>
            <p:nvSpPr>
              <p:cNvPr id="403" name="Google Shape;403;p33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3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3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" name="Google Shape;406;p33"/>
            <p:cNvSpPr/>
            <p:nvPr/>
          </p:nvSpPr>
          <p:spPr>
            <a:xfrm>
              <a:off x="8172312" y="2131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33"/>
            <p:cNvGrpSpPr/>
            <p:nvPr/>
          </p:nvGrpSpPr>
          <p:grpSpPr>
            <a:xfrm>
              <a:off x="457613" y="4019412"/>
              <a:ext cx="524785" cy="125347"/>
              <a:chOff x="1675350" y="4136317"/>
              <a:chExt cx="524785" cy="125347"/>
            </a:xfrm>
          </p:grpSpPr>
          <p:sp>
            <p:nvSpPr>
              <p:cNvPr id="408" name="Google Shape;408;p3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subTitle" idx="1"/>
          </p:nvPr>
        </p:nvSpPr>
        <p:spPr>
          <a:xfrm>
            <a:off x="7705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12" name="Google Shape;412;p34"/>
          <p:cNvSpPr txBox="1">
            <a:spLocks noGrp="1"/>
          </p:cNvSpPr>
          <p:nvPr>
            <p:ph type="subTitle" idx="2"/>
          </p:nvPr>
        </p:nvSpPr>
        <p:spPr>
          <a:xfrm>
            <a:off x="7705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4"/>
          <p:cNvSpPr txBox="1">
            <a:spLocks noGrp="1"/>
          </p:cNvSpPr>
          <p:nvPr>
            <p:ph type="subTitle" idx="3"/>
          </p:nvPr>
        </p:nvSpPr>
        <p:spPr>
          <a:xfrm>
            <a:off x="34813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14" name="Google Shape;414;p34"/>
          <p:cNvSpPr txBox="1">
            <a:spLocks noGrp="1"/>
          </p:cNvSpPr>
          <p:nvPr>
            <p:ph type="subTitle" idx="4"/>
          </p:nvPr>
        </p:nvSpPr>
        <p:spPr>
          <a:xfrm>
            <a:off x="34813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34"/>
          <p:cNvSpPr txBox="1">
            <a:spLocks noGrp="1"/>
          </p:cNvSpPr>
          <p:nvPr>
            <p:ph type="subTitle" idx="5"/>
          </p:nvPr>
        </p:nvSpPr>
        <p:spPr>
          <a:xfrm>
            <a:off x="61921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16" name="Google Shape;416;p34"/>
          <p:cNvSpPr txBox="1">
            <a:spLocks noGrp="1"/>
          </p:cNvSpPr>
          <p:nvPr>
            <p:ph type="subTitle" idx="6"/>
          </p:nvPr>
        </p:nvSpPr>
        <p:spPr>
          <a:xfrm>
            <a:off x="61921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4"/>
          <p:cNvSpPr txBox="1">
            <a:spLocks noGrp="1"/>
          </p:cNvSpPr>
          <p:nvPr>
            <p:ph type="subTitle" idx="7"/>
          </p:nvPr>
        </p:nvSpPr>
        <p:spPr>
          <a:xfrm>
            <a:off x="7705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18" name="Google Shape;418;p34"/>
          <p:cNvSpPr txBox="1">
            <a:spLocks noGrp="1"/>
          </p:cNvSpPr>
          <p:nvPr>
            <p:ph type="subTitle" idx="8"/>
          </p:nvPr>
        </p:nvSpPr>
        <p:spPr>
          <a:xfrm>
            <a:off x="7705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34"/>
          <p:cNvSpPr txBox="1">
            <a:spLocks noGrp="1"/>
          </p:cNvSpPr>
          <p:nvPr>
            <p:ph type="subTitle" idx="9"/>
          </p:nvPr>
        </p:nvSpPr>
        <p:spPr>
          <a:xfrm>
            <a:off x="34813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20" name="Google Shape;420;p34"/>
          <p:cNvSpPr txBox="1">
            <a:spLocks noGrp="1"/>
          </p:cNvSpPr>
          <p:nvPr>
            <p:ph type="subTitle" idx="13"/>
          </p:nvPr>
        </p:nvSpPr>
        <p:spPr>
          <a:xfrm>
            <a:off x="34813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34"/>
          <p:cNvSpPr txBox="1">
            <a:spLocks noGrp="1"/>
          </p:cNvSpPr>
          <p:nvPr>
            <p:ph type="subTitle" idx="14"/>
          </p:nvPr>
        </p:nvSpPr>
        <p:spPr>
          <a:xfrm>
            <a:off x="61921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22" name="Google Shape;422;p34"/>
          <p:cNvSpPr txBox="1">
            <a:spLocks noGrp="1"/>
          </p:cNvSpPr>
          <p:nvPr>
            <p:ph type="subTitle" idx="15"/>
          </p:nvPr>
        </p:nvSpPr>
        <p:spPr>
          <a:xfrm>
            <a:off x="61921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424" name="Google Shape;424;p34"/>
          <p:cNvGrpSpPr/>
          <p:nvPr/>
        </p:nvGrpSpPr>
        <p:grpSpPr>
          <a:xfrm flipH="1">
            <a:off x="235593" y="1486212"/>
            <a:ext cx="8672814" cy="3159553"/>
            <a:chOff x="392950" y="1588880"/>
            <a:chExt cx="8672814" cy="3159553"/>
          </a:xfrm>
        </p:grpSpPr>
        <p:grpSp>
          <p:nvGrpSpPr>
            <p:cNvPr id="425" name="Google Shape;425;p34"/>
            <p:cNvGrpSpPr/>
            <p:nvPr/>
          </p:nvGrpSpPr>
          <p:grpSpPr>
            <a:xfrm>
              <a:off x="8087013" y="4522011"/>
              <a:ext cx="978751" cy="226423"/>
              <a:chOff x="4114929" y="104250"/>
              <a:chExt cx="978751" cy="226423"/>
            </a:xfrm>
          </p:grpSpPr>
          <p:sp>
            <p:nvSpPr>
              <p:cNvPr id="426" name="Google Shape;426;p3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" name="Google Shape;429;p34"/>
            <p:cNvGrpSpPr/>
            <p:nvPr/>
          </p:nvGrpSpPr>
          <p:grpSpPr>
            <a:xfrm>
              <a:off x="8261834" y="1588880"/>
              <a:ext cx="629895" cy="125228"/>
              <a:chOff x="7247384" y="153510"/>
              <a:chExt cx="629895" cy="125228"/>
            </a:xfrm>
          </p:grpSpPr>
          <p:sp>
            <p:nvSpPr>
              <p:cNvPr id="430" name="Google Shape;430;p34"/>
              <p:cNvSpPr/>
              <p:nvPr/>
            </p:nvSpPr>
            <p:spPr>
              <a:xfrm>
                <a:off x="7373887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4"/>
              <p:cNvSpPr/>
              <p:nvPr/>
            </p:nvSpPr>
            <p:spPr>
              <a:xfrm>
                <a:off x="7247384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4"/>
            <p:cNvSpPr/>
            <p:nvPr/>
          </p:nvSpPr>
          <p:spPr>
            <a:xfrm>
              <a:off x="468312" y="45220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34"/>
            <p:cNvGrpSpPr/>
            <p:nvPr/>
          </p:nvGrpSpPr>
          <p:grpSpPr>
            <a:xfrm>
              <a:off x="392950" y="2171899"/>
              <a:ext cx="524785" cy="125347"/>
              <a:chOff x="1675350" y="4136317"/>
              <a:chExt cx="524785" cy="125347"/>
            </a:xfrm>
          </p:grpSpPr>
          <p:sp>
            <p:nvSpPr>
              <p:cNvPr id="434" name="Google Shape;434;p3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5"/>
          <p:cNvSpPr txBox="1">
            <a:spLocks noGrp="1"/>
          </p:cNvSpPr>
          <p:nvPr>
            <p:ph type="subTitle" idx="1"/>
          </p:nvPr>
        </p:nvSpPr>
        <p:spPr>
          <a:xfrm>
            <a:off x="720000" y="2634776"/>
            <a:ext cx="29655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720000" y="1394250"/>
            <a:ext cx="2965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439" name="Google Shape;439;p35"/>
          <p:cNvSpPr/>
          <p:nvPr/>
        </p:nvSpPr>
        <p:spPr>
          <a:xfrm>
            <a:off x="4581521" y="-569805"/>
            <a:ext cx="7288327" cy="628310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5"/>
          <p:cNvGrpSpPr/>
          <p:nvPr/>
        </p:nvGrpSpPr>
        <p:grpSpPr>
          <a:xfrm>
            <a:off x="3593238" y="451639"/>
            <a:ext cx="5145702" cy="4240222"/>
            <a:chOff x="3593238" y="426798"/>
            <a:chExt cx="5145702" cy="4240222"/>
          </a:xfrm>
        </p:grpSpPr>
        <p:grpSp>
          <p:nvGrpSpPr>
            <p:cNvPr id="441" name="Google Shape;441;p35"/>
            <p:cNvGrpSpPr/>
            <p:nvPr/>
          </p:nvGrpSpPr>
          <p:grpSpPr>
            <a:xfrm>
              <a:off x="3593238" y="426798"/>
              <a:ext cx="978751" cy="226423"/>
              <a:chOff x="4114929" y="104250"/>
              <a:chExt cx="978751" cy="226423"/>
            </a:xfrm>
          </p:grpSpPr>
          <p:sp>
            <p:nvSpPr>
              <p:cNvPr id="442" name="Google Shape;442;p3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35"/>
            <p:cNvGrpSpPr/>
            <p:nvPr/>
          </p:nvGrpSpPr>
          <p:grpSpPr>
            <a:xfrm>
              <a:off x="8109045" y="4541793"/>
              <a:ext cx="629895" cy="125228"/>
              <a:chOff x="2358395" y="153510"/>
              <a:chExt cx="629895" cy="125228"/>
            </a:xfrm>
          </p:grpSpPr>
          <p:sp>
            <p:nvSpPr>
              <p:cNvPr id="446" name="Google Shape;446;p3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35"/>
            <p:cNvGrpSpPr/>
            <p:nvPr/>
          </p:nvGrpSpPr>
          <p:grpSpPr>
            <a:xfrm>
              <a:off x="4309613" y="4317137"/>
              <a:ext cx="524785" cy="125347"/>
              <a:chOff x="1675350" y="4136317"/>
              <a:chExt cx="524785" cy="125347"/>
            </a:xfrm>
          </p:grpSpPr>
          <p:sp>
            <p:nvSpPr>
              <p:cNvPr id="449" name="Google Shape;449;p3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 1">
  <p:cSld name="CUSTOM_10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>
            <a:spLocks noGrp="1"/>
          </p:cNvSpPr>
          <p:nvPr>
            <p:ph type="title"/>
          </p:nvPr>
        </p:nvSpPr>
        <p:spPr>
          <a:xfrm>
            <a:off x="5478452" y="1394250"/>
            <a:ext cx="2965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36"/>
          <p:cNvSpPr txBox="1">
            <a:spLocks noGrp="1"/>
          </p:cNvSpPr>
          <p:nvPr>
            <p:ph type="subTitle" idx="1"/>
          </p:nvPr>
        </p:nvSpPr>
        <p:spPr>
          <a:xfrm>
            <a:off x="5478452" y="2634775"/>
            <a:ext cx="29655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6"/>
          <p:cNvSpPr/>
          <p:nvPr/>
        </p:nvSpPr>
        <p:spPr>
          <a:xfrm>
            <a:off x="-1944454" y="-569805"/>
            <a:ext cx="7288327" cy="628310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36"/>
          <p:cNvGrpSpPr/>
          <p:nvPr/>
        </p:nvGrpSpPr>
        <p:grpSpPr>
          <a:xfrm>
            <a:off x="2383613" y="477145"/>
            <a:ext cx="6292090" cy="4189209"/>
            <a:chOff x="2383613" y="508687"/>
            <a:chExt cx="6292090" cy="4189209"/>
          </a:xfrm>
        </p:grpSpPr>
        <p:grpSp>
          <p:nvGrpSpPr>
            <p:cNvPr id="456" name="Google Shape;456;p36"/>
            <p:cNvGrpSpPr/>
            <p:nvPr/>
          </p:nvGrpSpPr>
          <p:grpSpPr>
            <a:xfrm>
              <a:off x="7294813" y="4346136"/>
              <a:ext cx="978751" cy="226423"/>
              <a:chOff x="4114929" y="104250"/>
              <a:chExt cx="978751" cy="226423"/>
            </a:xfrm>
          </p:grpSpPr>
          <p:sp>
            <p:nvSpPr>
              <p:cNvPr id="457" name="Google Shape;457;p3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" name="Google Shape;460;p36"/>
            <p:cNvSpPr/>
            <p:nvPr/>
          </p:nvSpPr>
          <p:spPr>
            <a:xfrm>
              <a:off x="8172312" y="50868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61;p36"/>
            <p:cNvGrpSpPr/>
            <p:nvPr/>
          </p:nvGrpSpPr>
          <p:grpSpPr>
            <a:xfrm>
              <a:off x="2383613" y="4572549"/>
              <a:ext cx="524785" cy="125347"/>
              <a:chOff x="1675350" y="4136317"/>
              <a:chExt cx="524785" cy="125347"/>
            </a:xfrm>
          </p:grpSpPr>
          <p:sp>
            <p:nvSpPr>
              <p:cNvPr id="462" name="Google Shape;462;p3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"/>
          <p:cNvSpPr txBox="1">
            <a:spLocks noGrp="1"/>
          </p:cNvSpPr>
          <p:nvPr>
            <p:ph type="subTitle" idx="1"/>
          </p:nvPr>
        </p:nvSpPr>
        <p:spPr>
          <a:xfrm>
            <a:off x="720000" y="2634776"/>
            <a:ext cx="2965500" cy="135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37"/>
          <p:cNvSpPr txBox="1">
            <a:spLocks noGrp="1"/>
          </p:cNvSpPr>
          <p:nvPr>
            <p:ph type="title"/>
          </p:nvPr>
        </p:nvSpPr>
        <p:spPr>
          <a:xfrm>
            <a:off x="720000" y="1394250"/>
            <a:ext cx="2965500" cy="121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467" name="Google Shape;467;p37"/>
          <p:cNvGrpSpPr/>
          <p:nvPr/>
        </p:nvGrpSpPr>
        <p:grpSpPr>
          <a:xfrm>
            <a:off x="4000814" y="264438"/>
            <a:ext cx="4785567" cy="6850600"/>
            <a:chOff x="1552072" y="1022830"/>
            <a:chExt cx="2480340" cy="3550637"/>
          </a:xfrm>
        </p:grpSpPr>
        <p:sp>
          <p:nvSpPr>
            <p:cNvPr id="468" name="Google Shape;468;p37"/>
            <p:cNvSpPr/>
            <p:nvPr/>
          </p:nvSpPr>
          <p:spPr>
            <a:xfrm>
              <a:off x="1552072" y="1270695"/>
              <a:ext cx="2041161" cy="3302773"/>
            </a:xfrm>
            <a:custGeom>
              <a:avLst/>
              <a:gdLst/>
              <a:ahLst/>
              <a:cxnLst/>
              <a:rect l="l" t="t" r="r" b="b"/>
              <a:pathLst>
                <a:path w="65114" h="105360" extrusionOk="0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3232423" y="1022830"/>
              <a:ext cx="799988" cy="912275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7"/>
          <p:cNvGrpSpPr/>
          <p:nvPr/>
        </p:nvGrpSpPr>
        <p:grpSpPr>
          <a:xfrm>
            <a:off x="555587" y="407486"/>
            <a:ext cx="8337626" cy="4328529"/>
            <a:chOff x="575738" y="275868"/>
            <a:chExt cx="8337626" cy="4328529"/>
          </a:xfrm>
        </p:grpSpPr>
        <p:grpSp>
          <p:nvGrpSpPr>
            <p:cNvPr id="471" name="Google Shape;471;p37"/>
            <p:cNvGrpSpPr/>
            <p:nvPr/>
          </p:nvGrpSpPr>
          <p:grpSpPr>
            <a:xfrm>
              <a:off x="7934613" y="3373911"/>
              <a:ext cx="978751" cy="226423"/>
              <a:chOff x="4114929" y="104250"/>
              <a:chExt cx="978751" cy="226423"/>
            </a:xfrm>
          </p:grpSpPr>
          <p:sp>
            <p:nvSpPr>
              <p:cNvPr id="472" name="Google Shape;472;p3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37"/>
            <p:cNvGrpSpPr/>
            <p:nvPr/>
          </p:nvGrpSpPr>
          <p:grpSpPr>
            <a:xfrm>
              <a:off x="5489370" y="275868"/>
              <a:ext cx="629895" cy="125228"/>
              <a:chOff x="2358395" y="153510"/>
              <a:chExt cx="629895" cy="125228"/>
            </a:xfrm>
          </p:grpSpPr>
          <p:sp>
            <p:nvSpPr>
              <p:cNvPr id="476" name="Google Shape;476;p37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37"/>
            <p:cNvSpPr/>
            <p:nvPr/>
          </p:nvSpPr>
          <p:spPr>
            <a:xfrm>
              <a:off x="4320312" y="45417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37"/>
            <p:cNvGrpSpPr/>
            <p:nvPr/>
          </p:nvGrpSpPr>
          <p:grpSpPr>
            <a:xfrm>
              <a:off x="575738" y="548212"/>
              <a:ext cx="524785" cy="125347"/>
              <a:chOff x="1675350" y="3983917"/>
              <a:chExt cx="524785" cy="125347"/>
            </a:xfrm>
          </p:grpSpPr>
          <p:sp>
            <p:nvSpPr>
              <p:cNvPr id="480" name="Google Shape;480;p37"/>
              <p:cNvSpPr/>
              <p:nvPr/>
            </p:nvSpPr>
            <p:spPr>
              <a:xfrm>
                <a:off x="1675350" y="40463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7"/>
              <p:cNvSpPr/>
              <p:nvPr/>
            </p:nvSpPr>
            <p:spPr>
              <a:xfrm>
                <a:off x="1821933" y="39839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 1">
  <p:cSld name="CUSTOM_2_1_2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subTitle" idx="1"/>
          </p:nvPr>
        </p:nvSpPr>
        <p:spPr>
          <a:xfrm>
            <a:off x="1399090" y="3429392"/>
            <a:ext cx="2484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subTitle" idx="2"/>
          </p:nvPr>
        </p:nvSpPr>
        <p:spPr>
          <a:xfrm>
            <a:off x="1399090" y="3800843"/>
            <a:ext cx="2484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ubTitle" idx="3"/>
          </p:nvPr>
        </p:nvSpPr>
        <p:spPr>
          <a:xfrm>
            <a:off x="5260910" y="3429392"/>
            <a:ext cx="2484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87" name="Google Shape;487;p38"/>
          <p:cNvSpPr txBox="1">
            <a:spLocks noGrp="1"/>
          </p:cNvSpPr>
          <p:nvPr>
            <p:ph type="subTitle" idx="4"/>
          </p:nvPr>
        </p:nvSpPr>
        <p:spPr>
          <a:xfrm>
            <a:off x="5260910" y="3800843"/>
            <a:ext cx="2484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88" name="Google Shape;488;p38"/>
          <p:cNvGrpSpPr/>
          <p:nvPr/>
        </p:nvGrpSpPr>
        <p:grpSpPr>
          <a:xfrm>
            <a:off x="205911" y="362779"/>
            <a:ext cx="8732178" cy="4417943"/>
            <a:chOff x="195218" y="299660"/>
            <a:chExt cx="8732178" cy="4417943"/>
          </a:xfrm>
        </p:grpSpPr>
        <p:grpSp>
          <p:nvGrpSpPr>
            <p:cNvPr id="489" name="Google Shape;489;p38"/>
            <p:cNvGrpSpPr/>
            <p:nvPr/>
          </p:nvGrpSpPr>
          <p:grpSpPr>
            <a:xfrm>
              <a:off x="4082631" y="4491180"/>
              <a:ext cx="978751" cy="226423"/>
              <a:chOff x="4114929" y="104250"/>
              <a:chExt cx="978751" cy="226423"/>
            </a:xfrm>
          </p:grpSpPr>
          <p:sp>
            <p:nvSpPr>
              <p:cNvPr id="490" name="Google Shape;490;p38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" name="Google Shape;493;p38"/>
            <p:cNvGrpSpPr/>
            <p:nvPr/>
          </p:nvGrpSpPr>
          <p:grpSpPr>
            <a:xfrm>
              <a:off x="8027816" y="299660"/>
              <a:ext cx="792366" cy="183988"/>
              <a:chOff x="6214836" y="4359395"/>
              <a:chExt cx="792366" cy="183988"/>
            </a:xfrm>
          </p:grpSpPr>
          <p:sp>
            <p:nvSpPr>
              <p:cNvPr id="494" name="Google Shape;494;p38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38"/>
            <p:cNvSpPr/>
            <p:nvPr/>
          </p:nvSpPr>
          <p:spPr>
            <a:xfrm>
              <a:off x="8424005" y="254043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38"/>
            <p:cNvGrpSpPr/>
            <p:nvPr/>
          </p:nvGrpSpPr>
          <p:grpSpPr>
            <a:xfrm>
              <a:off x="195218" y="2509081"/>
              <a:ext cx="524785" cy="125347"/>
              <a:chOff x="1675350" y="4136317"/>
              <a:chExt cx="524785" cy="125347"/>
            </a:xfrm>
          </p:grpSpPr>
          <p:sp>
            <p:nvSpPr>
              <p:cNvPr id="499" name="Google Shape;499;p38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"/>
          <p:cNvSpPr txBox="1">
            <a:spLocks noGrp="1"/>
          </p:cNvSpPr>
          <p:nvPr>
            <p:ph type="title"/>
          </p:nvPr>
        </p:nvSpPr>
        <p:spPr>
          <a:xfrm>
            <a:off x="720000" y="1376350"/>
            <a:ext cx="29655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39"/>
          <p:cNvGrpSpPr/>
          <p:nvPr/>
        </p:nvGrpSpPr>
        <p:grpSpPr>
          <a:xfrm>
            <a:off x="4934681" y="73823"/>
            <a:ext cx="6422954" cy="4995912"/>
            <a:chOff x="5163281" y="-20473"/>
            <a:chExt cx="6422954" cy="4995912"/>
          </a:xfrm>
        </p:grpSpPr>
        <p:sp>
          <p:nvSpPr>
            <p:cNvPr id="504" name="Google Shape;504;p39"/>
            <p:cNvSpPr/>
            <p:nvPr/>
          </p:nvSpPr>
          <p:spPr>
            <a:xfrm>
              <a:off x="5163281" y="-20473"/>
              <a:ext cx="1348477" cy="1537750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187361" y="321186"/>
              <a:ext cx="5398874" cy="4654253"/>
            </a:xfrm>
            <a:custGeom>
              <a:avLst/>
              <a:gdLst/>
              <a:ahLst/>
              <a:cxnLst/>
              <a:rect l="l" t="t" r="r" b="b"/>
              <a:pathLst>
                <a:path w="102174" h="88082" extrusionOk="0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9"/>
          <p:cNvSpPr txBox="1">
            <a:spLocks noGrp="1"/>
          </p:cNvSpPr>
          <p:nvPr>
            <p:ph type="subTitle" idx="1"/>
          </p:nvPr>
        </p:nvSpPr>
        <p:spPr>
          <a:xfrm>
            <a:off x="720000" y="2318400"/>
            <a:ext cx="29655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39"/>
          <p:cNvSpPr txBox="1"/>
          <p:nvPr/>
        </p:nvSpPr>
        <p:spPr>
          <a:xfrm>
            <a:off x="720000" y="3571134"/>
            <a:ext cx="3401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08" name="Google Shape;508;p39"/>
          <p:cNvGrpSpPr/>
          <p:nvPr/>
        </p:nvGrpSpPr>
        <p:grpSpPr>
          <a:xfrm>
            <a:off x="4087245" y="542056"/>
            <a:ext cx="4805715" cy="3802310"/>
            <a:chOff x="4121688" y="477337"/>
            <a:chExt cx="4805715" cy="3802310"/>
          </a:xfrm>
        </p:grpSpPr>
        <p:grpSp>
          <p:nvGrpSpPr>
            <p:cNvPr id="509" name="Google Shape;509;p39"/>
            <p:cNvGrpSpPr/>
            <p:nvPr/>
          </p:nvGrpSpPr>
          <p:grpSpPr>
            <a:xfrm>
              <a:off x="4121688" y="2296637"/>
              <a:ext cx="978751" cy="226423"/>
              <a:chOff x="4114929" y="104250"/>
              <a:chExt cx="978751" cy="226423"/>
            </a:xfrm>
          </p:grpSpPr>
          <p:sp>
            <p:nvSpPr>
              <p:cNvPr id="510" name="Google Shape;510;p3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39"/>
            <p:cNvSpPr/>
            <p:nvPr/>
          </p:nvSpPr>
          <p:spPr>
            <a:xfrm>
              <a:off x="8424012" y="42170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39"/>
            <p:cNvGrpSpPr/>
            <p:nvPr/>
          </p:nvGrpSpPr>
          <p:grpSpPr>
            <a:xfrm>
              <a:off x="7235625" y="477337"/>
              <a:ext cx="524785" cy="125347"/>
              <a:chOff x="1675350" y="4136317"/>
              <a:chExt cx="524785" cy="125347"/>
            </a:xfrm>
          </p:grpSpPr>
          <p:sp>
            <p:nvSpPr>
              <p:cNvPr id="515" name="Google Shape;515;p3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8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78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None/>
              <a:defRPr>
                <a:solidFill>
                  <a:srgbClr val="2A28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519" name="Google Shape;519;p40"/>
          <p:cNvSpPr txBox="1">
            <a:spLocks noGrp="1"/>
          </p:cNvSpPr>
          <p:nvPr>
            <p:ph type="body" idx="1"/>
          </p:nvPr>
        </p:nvSpPr>
        <p:spPr>
          <a:xfrm>
            <a:off x="720000" y="1131650"/>
            <a:ext cx="5778000" cy="3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5564146" y="-2223080"/>
            <a:ext cx="7288327" cy="628310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40"/>
          <p:cNvGrpSpPr/>
          <p:nvPr/>
        </p:nvGrpSpPr>
        <p:grpSpPr>
          <a:xfrm>
            <a:off x="4534887" y="467652"/>
            <a:ext cx="3921277" cy="4208196"/>
            <a:chOff x="4992087" y="508683"/>
            <a:chExt cx="3921277" cy="4208196"/>
          </a:xfrm>
        </p:grpSpPr>
        <p:grpSp>
          <p:nvGrpSpPr>
            <p:cNvPr id="522" name="Google Shape;522;p40"/>
            <p:cNvGrpSpPr/>
            <p:nvPr/>
          </p:nvGrpSpPr>
          <p:grpSpPr>
            <a:xfrm>
              <a:off x="7934613" y="4490456"/>
              <a:ext cx="978751" cy="226423"/>
              <a:chOff x="4114929" y="104250"/>
              <a:chExt cx="978751" cy="226423"/>
            </a:xfrm>
          </p:grpSpPr>
          <p:sp>
            <p:nvSpPr>
              <p:cNvPr id="523" name="Google Shape;523;p4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6" name="Google Shape;526;p40"/>
            <p:cNvSpPr/>
            <p:nvPr/>
          </p:nvSpPr>
          <p:spPr>
            <a:xfrm>
              <a:off x="4992087" y="508683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7" name="Google Shape;527;p40"/>
            <p:cNvGrpSpPr/>
            <p:nvPr/>
          </p:nvGrpSpPr>
          <p:grpSpPr>
            <a:xfrm>
              <a:off x="6235600" y="3725832"/>
              <a:ext cx="524785" cy="125347"/>
              <a:chOff x="1675350" y="4136317"/>
              <a:chExt cx="524785" cy="125347"/>
            </a:xfrm>
          </p:grpSpPr>
          <p:sp>
            <p:nvSpPr>
              <p:cNvPr id="528" name="Google Shape;528;p40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>
            <a:spLocks noGrp="1"/>
          </p:cNvSpPr>
          <p:nvPr>
            <p:ph type="subTitle" idx="1"/>
          </p:nvPr>
        </p:nvSpPr>
        <p:spPr>
          <a:xfrm>
            <a:off x="4937825" y="2128950"/>
            <a:ext cx="32574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32" name="Google Shape;532;p41"/>
          <p:cNvSpPr txBox="1">
            <a:spLocks noGrp="1"/>
          </p:cNvSpPr>
          <p:nvPr>
            <p:ph type="subTitle" idx="2"/>
          </p:nvPr>
        </p:nvSpPr>
        <p:spPr>
          <a:xfrm>
            <a:off x="4937825" y="2500400"/>
            <a:ext cx="32574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33" name="Google Shape;533;p41"/>
          <p:cNvSpPr txBox="1">
            <a:spLocks noGrp="1"/>
          </p:cNvSpPr>
          <p:nvPr>
            <p:ph type="subTitle" idx="3"/>
          </p:nvPr>
        </p:nvSpPr>
        <p:spPr>
          <a:xfrm>
            <a:off x="4937850" y="3316800"/>
            <a:ext cx="32574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34" name="Google Shape;534;p41"/>
          <p:cNvSpPr txBox="1">
            <a:spLocks noGrp="1"/>
          </p:cNvSpPr>
          <p:nvPr>
            <p:ph type="subTitle" idx="4"/>
          </p:nvPr>
        </p:nvSpPr>
        <p:spPr>
          <a:xfrm>
            <a:off x="4937850" y="3688249"/>
            <a:ext cx="32574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35" name="Google Shape;535;p41"/>
          <p:cNvSpPr txBox="1">
            <a:spLocks noGrp="1"/>
          </p:cNvSpPr>
          <p:nvPr>
            <p:ph type="title"/>
          </p:nvPr>
        </p:nvSpPr>
        <p:spPr>
          <a:xfrm>
            <a:off x="3838500" y="767100"/>
            <a:ext cx="45855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536" name="Google Shape;536;p41"/>
          <p:cNvGrpSpPr/>
          <p:nvPr/>
        </p:nvGrpSpPr>
        <p:grpSpPr>
          <a:xfrm>
            <a:off x="-3409790" y="-935653"/>
            <a:ext cx="6268416" cy="5825064"/>
            <a:chOff x="-3409790" y="-935653"/>
            <a:chExt cx="6268416" cy="5825064"/>
          </a:xfrm>
        </p:grpSpPr>
        <p:sp>
          <p:nvSpPr>
            <p:cNvPr id="537" name="Google Shape;537;p41"/>
            <p:cNvSpPr/>
            <p:nvPr/>
          </p:nvSpPr>
          <p:spPr>
            <a:xfrm>
              <a:off x="1374790" y="3640299"/>
              <a:ext cx="1483837" cy="1249111"/>
            </a:xfrm>
            <a:custGeom>
              <a:avLst/>
              <a:gdLst/>
              <a:ahLst/>
              <a:cxnLst/>
              <a:rect l="l" t="t" r="r" b="b"/>
              <a:pathLst>
                <a:path w="24218" h="20387" extrusionOk="0">
                  <a:moveTo>
                    <a:pt x="11015" y="0"/>
                  </a:moveTo>
                  <a:cubicBezTo>
                    <a:pt x="9060" y="0"/>
                    <a:pt x="6867" y="1384"/>
                    <a:pt x="5638" y="2767"/>
                  </a:cubicBezTo>
                  <a:cubicBezTo>
                    <a:pt x="5037" y="3434"/>
                    <a:pt x="4437" y="4301"/>
                    <a:pt x="3570" y="4501"/>
                  </a:cubicBezTo>
                  <a:cubicBezTo>
                    <a:pt x="3303" y="4568"/>
                    <a:pt x="3028" y="4568"/>
                    <a:pt x="2753" y="4568"/>
                  </a:cubicBezTo>
                  <a:cubicBezTo>
                    <a:pt x="2477" y="4568"/>
                    <a:pt x="2202" y="4568"/>
                    <a:pt x="1935" y="4635"/>
                  </a:cubicBezTo>
                  <a:cubicBezTo>
                    <a:pt x="367" y="5002"/>
                    <a:pt x="1" y="7103"/>
                    <a:pt x="367" y="8671"/>
                  </a:cubicBezTo>
                  <a:cubicBezTo>
                    <a:pt x="701" y="10239"/>
                    <a:pt x="1435" y="11873"/>
                    <a:pt x="868" y="13374"/>
                  </a:cubicBezTo>
                  <a:cubicBezTo>
                    <a:pt x="701" y="13675"/>
                    <a:pt x="601" y="13975"/>
                    <a:pt x="568" y="14308"/>
                  </a:cubicBezTo>
                  <a:cubicBezTo>
                    <a:pt x="601" y="14709"/>
                    <a:pt x="834" y="15042"/>
                    <a:pt x="1168" y="15276"/>
                  </a:cubicBezTo>
                  <a:cubicBezTo>
                    <a:pt x="1656" y="15647"/>
                    <a:pt x="2221" y="15797"/>
                    <a:pt x="2817" y="15797"/>
                  </a:cubicBezTo>
                  <a:cubicBezTo>
                    <a:pt x="3934" y="15797"/>
                    <a:pt x="5161" y="15274"/>
                    <a:pt x="6205" y="14709"/>
                  </a:cubicBezTo>
                  <a:cubicBezTo>
                    <a:pt x="7329" y="14111"/>
                    <a:pt x="8625" y="13461"/>
                    <a:pt x="9846" y="13461"/>
                  </a:cubicBezTo>
                  <a:cubicBezTo>
                    <a:pt x="10328" y="13461"/>
                    <a:pt x="10798" y="13563"/>
                    <a:pt x="11242" y="13808"/>
                  </a:cubicBezTo>
                  <a:cubicBezTo>
                    <a:pt x="12910" y="14709"/>
                    <a:pt x="13077" y="17044"/>
                    <a:pt x="14111" y="18645"/>
                  </a:cubicBezTo>
                  <a:cubicBezTo>
                    <a:pt x="14753" y="19668"/>
                    <a:pt x="15973" y="20386"/>
                    <a:pt x="17129" y="20386"/>
                  </a:cubicBezTo>
                  <a:cubicBezTo>
                    <a:pt x="17592" y="20386"/>
                    <a:pt x="18046" y="20270"/>
                    <a:pt x="18447" y="20012"/>
                  </a:cubicBezTo>
                  <a:cubicBezTo>
                    <a:pt x="18914" y="19679"/>
                    <a:pt x="19314" y="19245"/>
                    <a:pt x="19648" y="18778"/>
                  </a:cubicBezTo>
                  <a:lnTo>
                    <a:pt x="21783" y="16010"/>
                  </a:lnTo>
                  <a:cubicBezTo>
                    <a:pt x="22717" y="14775"/>
                    <a:pt x="23684" y="13474"/>
                    <a:pt x="23851" y="11907"/>
                  </a:cubicBezTo>
                  <a:cubicBezTo>
                    <a:pt x="24218" y="8938"/>
                    <a:pt x="21583" y="6570"/>
                    <a:pt x="19214" y="4735"/>
                  </a:cubicBezTo>
                  <a:cubicBezTo>
                    <a:pt x="19148" y="3801"/>
                    <a:pt x="18881" y="2867"/>
                    <a:pt x="18447" y="2000"/>
                  </a:cubicBezTo>
                  <a:cubicBezTo>
                    <a:pt x="17984" y="1201"/>
                    <a:pt x="17291" y="746"/>
                    <a:pt x="16753" y="746"/>
                  </a:cubicBezTo>
                  <a:cubicBezTo>
                    <a:pt x="16168" y="746"/>
                    <a:pt x="15767" y="1284"/>
                    <a:pt x="16045" y="2500"/>
                  </a:cubicBezTo>
                  <a:cubicBezTo>
                    <a:pt x="16023" y="2501"/>
                    <a:pt x="16002" y="2501"/>
                    <a:pt x="15980" y="2501"/>
                  </a:cubicBezTo>
                  <a:cubicBezTo>
                    <a:pt x="14475" y="2501"/>
                    <a:pt x="13219" y="262"/>
                    <a:pt x="11509" y="32"/>
                  </a:cubicBezTo>
                  <a:cubicBezTo>
                    <a:pt x="11346" y="11"/>
                    <a:pt x="11181" y="0"/>
                    <a:pt x="11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-3409790" y="-935653"/>
              <a:ext cx="6260201" cy="5396784"/>
            </a:xfrm>
            <a:custGeom>
              <a:avLst/>
              <a:gdLst/>
              <a:ahLst/>
              <a:cxnLst/>
              <a:rect l="l" t="t" r="r" b="b"/>
              <a:pathLst>
                <a:path w="102174" h="88082" extrusionOk="0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1215056" y="3040396"/>
              <a:ext cx="527657" cy="291706"/>
            </a:xfrm>
            <a:custGeom>
              <a:avLst/>
              <a:gdLst/>
              <a:ahLst/>
              <a:cxnLst/>
              <a:rect l="l" t="t" r="r" b="b"/>
              <a:pathLst>
                <a:path w="8612" h="4761" extrusionOk="0">
                  <a:moveTo>
                    <a:pt x="6238" y="1"/>
                  </a:moveTo>
                  <a:cubicBezTo>
                    <a:pt x="3984" y="1"/>
                    <a:pt x="1" y="810"/>
                    <a:pt x="1573" y="3084"/>
                  </a:cubicBezTo>
                  <a:cubicBezTo>
                    <a:pt x="2040" y="3651"/>
                    <a:pt x="2674" y="4118"/>
                    <a:pt x="3408" y="4352"/>
                  </a:cubicBezTo>
                  <a:cubicBezTo>
                    <a:pt x="3914" y="4575"/>
                    <a:pt x="4494" y="4760"/>
                    <a:pt x="5035" y="4760"/>
                  </a:cubicBezTo>
                  <a:cubicBezTo>
                    <a:pt x="5386" y="4760"/>
                    <a:pt x="5721" y="4682"/>
                    <a:pt x="6010" y="4485"/>
                  </a:cubicBezTo>
                  <a:cubicBezTo>
                    <a:pt x="6544" y="4118"/>
                    <a:pt x="8278" y="1750"/>
                    <a:pt x="8378" y="1216"/>
                  </a:cubicBezTo>
                  <a:cubicBezTo>
                    <a:pt x="8612" y="216"/>
                    <a:pt x="8278" y="282"/>
                    <a:pt x="7278" y="82"/>
                  </a:cubicBezTo>
                  <a:cubicBezTo>
                    <a:pt x="7024" y="29"/>
                    <a:pt x="6662" y="1"/>
                    <a:pt x="6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839282" y="3012579"/>
              <a:ext cx="858454" cy="619440"/>
            </a:xfrm>
            <a:custGeom>
              <a:avLst/>
              <a:gdLst/>
              <a:ahLst/>
              <a:cxnLst/>
              <a:rect l="l" t="t" r="r" b="b"/>
              <a:pathLst>
                <a:path w="14011" h="10110" extrusionOk="0">
                  <a:moveTo>
                    <a:pt x="602" y="1"/>
                  </a:moveTo>
                  <a:cubicBezTo>
                    <a:pt x="392" y="1"/>
                    <a:pt x="190" y="43"/>
                    <a:pt x="1" y="136"/>
                  </a:cubicBezTo>
                  <a:cubicBezTo>
                    <a:pt x="435" y="1070"/>
                    <a:pt x="1269" y="2171"/>
                    <a:pt x="1836" y="3205"/>
                  </a:cubicBezTo>
                  <a:cubicBezTo>
                    <a:pt x="4237" y="7475"/>
                    <a:pt x="8774" y="10110"/>
                    <a:pt x="13677" y="10110"/>
                  </a:cubicBezTo>
                  <a:cubicBezTo>
                    <a:pt x="14011" y="9776"/>
                    <a:pt x="13511" y="9242"/>
                    <a:pt x="13077" y="9076"/>
                  </a:cubicBezTo>
                  <a:cubicBezTo>
                    <a:pt x="11876" y="8542"/>
                    <a:pt x="10575" y="8308"/>
                    <a:pt x="9341" y="7875"/>
                  </a:cubicBezTo>
                  <a:cubicBezTo>
                    <a:pt x="8073" y="7408"/>
                    <a:pt x="6873" y="6774"/>
                    <a:pt x="6139" y="5673"/>
                  </a:cubicBezTo>
                  <a:cubicBezTo>
                    <a:pt x="5838" y="5206"/>
                    <a:pt x="5572" y="4706"/>
                    <a:pt x="5338" y="4205"/>
                  </a:cubicBezTo>
                  <a:cubicBezTo>
                    <a:pt x="4713" y="2954"/>
                    <a:pt x="2358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41"/>
          <p:cNvGrpSpPr/>
          <p:nvPr/>
        </p:nvGrpSpPr>
        <p:grpSpPr>
          <a:xfrm>
            <a:off x="457613" y="307162"/>
            <a:ext cx="8962315" cy="3653122"/>
            <a:chOff x="457613" y="307162"/>
            <a:chExt cx="8962315" cy="3653122"/>
          </a:xfrm>
        </p:grpSpPr>
        <p:grpSp>
          <p:nvGrpSpPr>
            <p:cNvPr id="542" name="Google Shape;542;p41"/>
            <p:cNvGrpSpPr/>
            <p:nvPr/>
          </p:nvGrpSpPr>
          <p:grpSpPr>
            <a:xfrm>
              <a:off x="2289088" y="1902536"/>
              <a:ext cx="978751" cy="226423"/>
              <a:chOff x="4114929" y="104250"/>
              <a:chExt cx="978751" cy="226423"/>
            </a:xfrm>
          </p:grpSpPr>
          <p:sp>
            <p:nvSpPr>
              <p:cNvPr id="543" name="Google Shape;543;p4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" name="Google Shape;546;p41"/>
            <p:cNvGrpSpPr/>
            <p:nvPr/>
          </p:nvGrpSpPr>
          <p:grpSpPr>
            <a:xfrm>
              <a:off x="8359620" y="3316805"/>
              <a:ext cx="629895" cy="125228"/>
              <a:chOff x="2358395" y="153510"/>
              <a:chExt cx="629895" cy="125228"/>
            </a:xfrm>
          </p:grpSpPr>
          <p:sp>
            <p:nvSpPr>
              <p:cNvPr id="547" name="Google Shape;547;p41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1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9" name="Google Shape;549;p41"/>
            <p:cNvSpPr/>
            <p:nvPr/>
          </p:nvSpPr>
          <p:spPr>
            <a:xfrm>
              <a:off x="8916537" y="3071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41"/>
            <p:cNvGrpSpPr/>
            <p:nvPr/>
          </p:nvGrpSpPr>
          <p:grpSpPr>
            <a:xfrm>
              <a:off x="457613" y="3834937"/>
              <a:ext cx="524785" cy="125347"/>
              <a:chOff x="1675350" y="4136317"/>
              <a:chExt cx="524785" cy="125347"/>
            </a:xfrm>
          </p:grpSpPr>
          <p:sp>
            <p:nvSpPr>
              <p:cNvPr id="551" name="Google Shape;551;p4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 1">
  <p:cSld name="TITLE_AND_TWO_COLUMNS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6" name="Google Shape;556;p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7" name="Google Shape;557;p4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2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3"/>
          <p:cNvSpPr txBox="1">
            <a:spLocks noGrp="1"/>
          </p:cNvSpPr>
          <p:nvPr>
            <p:ph type="title" hasCustomPrompt="1"/>
          </p:nvPr>
        </p:nvSpPr>
        <p:spPr>
          <a:xfrm>
            <a:off x="14181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0" name="Google Shape;560;p43"/>
          <p:cNvSpPr txBox="1">
            <a:spLocks noGrp="1"/>
          </p:cNvSpPr>
          <p:nvPr>
            <p:ph type="subTitle" idx="1"/>
          </p:nvPr>
        </p:nvSpPr>
        <p:spPr>
          <a:xfrm>
            <a:off x="7704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61" name="Google Shape;561;p43"/>
          <p:cNvSpPr txBox="1">
            <a:spLocks noGrp="1"/>
          </p:cNvSpPr>
          <p:nvPr>
            <p:ph type="subTitle" idx="2"/>
          </p:nvPr>
        </p:nvSpPr>
        <p:spPr>
          <a:xfrm>
            <a:off x="7704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43"/>
          <p:cNvSpPr txBox="1">
            <a:spLocks noGrp="1"/>
          </p:cNvSpPr>
          <p:nvPr>
            <p:ph type="title" idx="3" hasCustomPrompt="1"/>
          </p:nvPr>
        </p:nvSpPr>
        <p:spPr>
          <a:xfrm>
            <a:off x="41290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3" name="Google Shape;563;p43"/>
          <p:cNvSpPr txBox="1">
            <a:spLocks noGrp="1"/>
          </p:cNvSpPr>
          <p:nvPr>
            <p:ph type="subTitle" idx="4"/>
          </p:nvPr>
        </p:nvSpPr>
        <p:spPr>
          <a:xfrm>
            <a:off x="34813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64" name="Google Shape;564;p43"/>
          <p:cNvSpPr txBox="1">
            <a:spLocks noGrp="1"/>
          </p:cNvSpPr>
          <p:nvPr>
            <p:ph type="subTitle" idx="5"/>
          </p:nvPr>
        </p:nvSpPr>
        <p:spPr>
          <a:xfrm>
            <a:off x="34813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43"/>
          <p:cNvSpPr txBox="1">
            <a:spLocks noGrp="1"/>
          </p:cNvSpPr>
          <p:nvPr>
            <p:ph type="title" idx="6" hasCustomPrompt="1"/>
          </p:nvPr>
        </p:nvSpPr>
        <p:spPr>
          <a:xfrm>
            <a:off x="68399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6" name="Google Shape;566;p43"/>
          <p:cNvSpPr txBox="1">
            <a:spLocks noGrp="1"/>
          </p:cNvSpPr>
          <p:nvPr>
            <p:ph type="subTitle" idx="7"/>
          </p:nvPr>
        </p:nvSpPr>
        <p:spPr>
          <a:xfrm>
            <a:off x="61922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67" name="Google Shape;567;p43"/>
          <p:cNvSpPr txBox="1">
            <a:spLocks noGrp="1"/>
          </p:cNvSpPr>
          <p:nvPr>
            <p:ph type="subTitle" idx="8"/>
          </p:nvPr>
        </p:nvSpPr>
        <p:spPr>
          <a:xfrm>
            <a:off x="61922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4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569" name="Google Shape;569;p43"/>
          <p:cNvGrpSpPr/>
          <p:nvPr/>
        </p:nvGrpSpPr>
        <p:grpSpPr>
          <a:xfrm>
            <a:off x="-397994" y="259239"/>
            <a:ext cx="9177989" cy="4472622"/>
            <a:chOff x="-16994" y="335439"/>
            <a:chExt cx="9177989" cy="4472622"/>
          </a:xfrm>
        </p:grpSpPr>
        <p:grpSp>
          <p:nvGrpSpPr>
            <p:cNvPr id="570" name="Google Shape;570;p43"/>
            <p:cNvGrpSpPr/>
            <p:nvPr/>
          </p:nvGrpSpPr>
          <p:grpSpPr>
            <a:xfrm flipH="1">
              <a:off x="-16994" y="4581638"/>
              <a:ext cx="978751" cy="226423"/>
              <a:chOff x="4114929" y="104250"/>
              <a:chExt cx="978751" cy="226423"/>
            </a:xfrm>
          </p:grpSpPr>
          <p:sp>
            <p:nvSpPr>
              <p:cNvPr id="571" name="Google Shape;571;p4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" name="Google Shape;574;p43"/>
            <p:cNvGrpSpPr/>
            <p:nvPr/>
          </p:nvGrpSpPr>
          <p:grpSpPr>
            <a:xfrm flipH="1">
              <a:off x="7780180" y="1432093"/>
              <a:ext cx="792366" cy="183988"/>
              <a:chOff x="6214836" y="4359395"/>
              <a:chExt cx="792366" cy="183988"/>
            </a:xfrm>
          </p:grpSpPr>
          <p:sp>
            <p:nvSpPr>
              <p:cNvPr id="575" name="Google Shape;575;p43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3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3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" name="Google Shape;578;p43"/>
            <p:cNvGrpSpPr/>
            <p:nvPr/>
          </p:nvGrpSpPr>
          <p:grpSpPr>
            <a:xfrm flipH="1">
              <a:off x="6316430" y="764508"/>
              <a:ext cx="629895" cy="125228"/>
              <a:chOff x="2358395" y="153510"/>
              <a:chExt cx="629895" cy="125228"/>
            </a:xfrm>
          </p:grpSpPr>
          <p:sp>
            <p:nvSpPr>
              <p:cNvPr id="579" name="Google Shape;579;p43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3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43"/>
            <p:cNvSpPr/>
            <p:nvPr/>
          </p:nvSpPr>
          <p:spPr>
            <a:xfrm flipH="1">
              <a:off x="8552605" y="4568533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43"/>
            <p:cNvGrpSpPr/>
            <p:nvPr/>
          </p:nvGrpSpPr>
          <p:grpSpPr>
            <a:xfrm flipH="1">
              <a:off x="8636209" y="335439"/>
              <a:ext cx="524785" cy="125347"/>
              <a:chOff x="1675350" y="4136317"/>
              <a:chExt cx="524785" cy="125347"/>
            </a:xfrm>
          </p:grpSpPr>
          <p:sp>
            <p:nvSpPr>
              <p:cNvPr id="583" name="Google Shape;583;p4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_TITLE_AND_DESCRIPTION_2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4"/>
          <p:cNvSpPr txBox="1">
            <a:spLocks noGrp="1"/>
          </p:cNvSpPr>
          <p:nvPr>
            <p:ph type="subTitle" idx="1"/>
          </p:nvPr>
        </p:nvSpPr>
        <p:spPr>
          <a:xfrm>
            <a:off x="720000" y="2358675"/>
            <a:ext cx="31260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7" name="Google Shape;587;p44"/>
          <p:cNvSpPr txBox="1">
            <a:spLocks noGrp="1"/>
          </p:cNvSpPr>
          <p:nvPr>
            <p:ph type="title"/>
          </p:nvPr>
        </p:nvSpPr>
        <p:spPr>
          <a:xfrm>
            <a:off x="720000" y="1592575"/>
            <a:ext cx="3126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588" name="Google Shape;588;p44"/>
          <p:cNvSpPr/>
          <p:nvPr/>
        </p:nvSpPr>
        <p:spPr>
          <a:xfrm>
            <a:off x="4238272" y="-381000"/>
            <a:ext cx="5616083" cy="9087300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44"/>
          <p:cNvGrpSpPr/>
          <p:nvPr/>
        </p:nvGrpSpPr>
        <p:grpSpPr>
          <a:xfrm>
            <a:off x="344124" y="476904"/>
            <a:ext cx="8455751" cy="4189691"/>
            <a:chOff x="344124" y="476904"/>
            <a:chExt cx="8455751" cy="4189691"/>
          </a:xfrm>
        </p:grpSpPr>
        <p:grpSp>
          <p:nvGrpSpPr>
            <p:cNvPr id="590" name="Google Shape;590;p44"/>
            <p:cNvGrpSpPr/>
            <p:nvPr/>
          </p:nvGrpSpPr>
          <p:grpSpPr>
            <a:xfrm>
              <a:off x="7821125" y="3877472"/>
              <a:ext cx="978751" cy="226423"/>
              <a:chOff x="4114929" y="104250"/>
              <a:chExt cx="978751" cy="226423"/>
            </a:xfrm>
          </p:grpSpPr>
          <p:sp>
            <p:nvSpPr>
              <p:cNvPr id="591" name="Google Shape;591;p4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44"/>
            <p:cNvGrpSpPr/>
            <p:nvPr/>
          </p:nvGrpSpPr>
          <p:grpSpPr>
            <a:xfrm>
              <a:off x="2217557" y="476904"/>
              <a:ext cx="629895" cy="125228"/>
              <a:chOff x="2358395" y="153510"/>
              <a:chExt cx="629895" cy="125228"/>
            </a:xfrm>
          </p:grpSpPr>
          <p:sp>
            <p:nvSpPr>
              <p:cNvPr id="595" name="Google Shape;595;p4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7" name="Google Shape;597;p44"/>
            <p:cNvSpPr/>
            <p:nvPr/>
          </p:nvSpPr>
          <p:spPr>
            <a:xfrm>
              <a:off x="4206824" y="3814824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44"/>
            <p:cNvGrpSpPr/>
            <p:nvPr/>
          </p:nvGrpSpPr>
          <p:grpSpPr>
            <a:xfrm>
              <a:off x="344124" y="4541248"/>
              <a:ext cx="524785" cy="125347"/>
              <a:chOff x="1675350" y="4136317"/>
              <a:chExt cx="524785" cy="125347"/>
            </a:xfrm>
          </p:grpSpPr>
          <p:sp>
            <p:nvSpPr>
              <p:cNvPr id="599" name="Google Shape;599;p4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5"/>
          <p:cNvSpPr txBox="1">
            <a:spLocks noGrp="1"/>
          </p:cNvSpPr>
          <p:nvPr>
            <p:ph type="title"/>
          </p:nvPr>
        </p:nvSpPr>
        <p:spPr>
          <a:xfrm>
            <a:off x="5047752" y="2114525"/>
            <a:ext cx="2880900" cy="17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03" name="Google Shape;603;p45"/>
          <p:cNvSpPr txBox="1">
            <a:spLocks noGrp="1"/>
          </p:cNvSpPr>
          <p:nvPr>
            <p:ph type="title" idx="2" hasCustomPrompt="1"/>
          </p:nvPr>
        </p:nvSpPr>
        <p:spPr>
          <a:xfrm>
            <a:off x="5292177" y="1024714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4" name="Google Shape;604;p45"/>
          <p:cNvSpPr txBox="1">
            <a:spLocks noGrp="1"/>
          </p:cNvSpPr>
          <p:nvPr>
            <p:ph type="subTitle" idx="1"/>
          </p:nvPr>
        </p:nvSpPr>
        <p:spPr>
          <a:xfrm>
            <a:off x="5047752" y="3813493"/>
            <a:ext cx="288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45"/>
          <p:cNvSpPr/>
          <p:nvPr/>
        </p:nvSpPr>
        <p:spPr>
          <a:xfrm>
            <a:off x="-2408844" y="-2653756"/>
            <a:ext cx="7189888" cy="11633851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45"/>
          <p:cNvGrpSpPr/>
          <p:nvPr/>
        </p:nvGrpSpPr>
        <p:grpSpPr>
          <a:xfrm>
            <a:off x="344118" y="436947"/>
            <a:ext cx="8455764" cy="4269605"/>
            <a:chOff x="457606" y="448004"/>
            <a:chExt cx="8455764" cy="4269605"/>
          </a:xfrm>
        </p:grpSpPr>
        <p:grpSp>
          <p:nvGrpSpPr>
            <p:cNvPr id="607" name="Google Shape;607;p45"/>
            <p:cNvGrpSpPr/>
            <p:nvPr/>
          </p:nvGrpSpPr>
          <p:grpSpPr>
            <a:xfrm>
              <a:off x="7934619" y="4491186"/>
              <a:ext cx="978751" cy="226423"/>
              <a:chOff x="4114929" y="104250"/>
              <a:chExt cx="978751" cy="226423"/>
            </a:xfrm>
          </p:grpSpPr>
          <p:sp>
            <p:nvSpPr>
              <p:cNvPr id="608" name="Google Shape;608;p4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45"/>
            <p:cNvGrpSpPr/>
            <p:nvPr/>
          </p:nvGrpSpPr>
          <p:grpSpPr>
            <a:xfrm>
              <a:off x="8027817" y="448004"/>
              <a:ext cx="792366" cy="183988"/>
              <a:chOff x="6214836" y="4359395"/>
              <a:chExt cx="792366" cy="183988"/>
            </a:xfrm>
          </p:grpSpPr>
          <p:sp>
            <p:nvSpPr>
              <p:cNvPr id="612" name="Google Shape;612;p45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5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5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45"/>
            <p:cNvSpPr/>
            <p:nvPr/>
          </p:nvSpPr>
          <p:spPr>
            <a:xfrm>
              <a:off x="7641430" y="189739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616;p45"/>
            <p:cNvGrpSpPr/>
            <p:nvPr/>
          </p:nvGrpSpPr>
          <p:grpSpPr>
            <a:xfrm>
              <a:off x="457606" y="4541737"/>
              <a:ext cx="524785" cy="125347"/>
              <a:chOff x="1675350" y="4136317"/>
              <a:chExt cx="524785" cy="125347"/>
            </a:xfrm>
          </p:grpSpPr>
          <p:sp>
            <p:nvSpPr>
              <p:cNvPr id="617" name="Google Shape;617;p4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_NUMBER_2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6"/>
          <p:cNvSpPr txBox="1">
            <a:spLocks noGrp="1"/>
          </p:cNvSpPr>
          <p:nvPr>
            <p:ph type="title" hasCustomPrompt="1"/>
          </p:nvPr>
        </p:nvSpPr>
        <p:spPr>
          <a:xfrm>
            <a:off x="5260200" y="1649250"/>
            <a:ext cx="3163800" cy="11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621" name="Google Shape;621;p46"/>
          <p:cNvSpPr txBox="1">
            <a:spLocks noGrp="1"/>
          </p:cNvSpPr>
          <p:nvPr>
            <p:ph type="subTitle" idx="1"/>
          </p:nvPr>
        </p:nvSpPr>
        <p:spPr>
          <a:xfrm flipH="1">
            <a:off x="5260200" y="2753000"/>
            <a:ext cx="31638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46"/>
          <p:cNvSpPr/>
          <p:nvPr/>
        </p:nvSpPr>
        <p:spPr>
          <a:xfrm>
            <a:off x="-3468344" y="-7029456"/>
            <a:ext cx="7189888" cy="11633851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46"/>
          <p:cNvGrpSpPr/>
          <p:nvPr/>
        </p:nvGrpSpPr>
        <p:grpSpPr>
          <a:xfrm>
            <a:off x="367468" y="806329"/>
            <a:ext cx="5981051" cy="3530843"/>
            <a:chOff x="367468" y="822412"/>
            <a:chExt cx="5981051" cy="3530843"/>
          </a:xfrm>
        </p:grpSpPr>
        <p:grpSp>
          <p:nvGrpSpPr>
            <p:cNvPr id="624" name="Google Shape;624;p46"/>
            <p:cNvGrpSpPr/>
            <p:nvPr/>
          </p:nvGrpSpPr>
          <p:grpSpPr>
            <a:xfrm>
              <a:off x="5369769" y="4126832"/>
              <a:ext cx="978751" cy="226423"/>
              <a:chOff x="4114929" y="104250"/>
              <a:chExt cx="978751" cy="226423"/>
            </a:xfrm>
          </p:grpSpPr>
          <p:sp>
            <p:nvSpPr>
              <p:cNvPr id="625" name="Google Shape;625;p4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46"/>
            <p:cNvGrpSpPr/>
            <p:nvPr/>
          </p:nvGrpSpPr>
          <p:grpSpPr>
            <a:xfrm>
              <a:off x="4175817" y="822412"/>
              <a:ext cx="792366" cy="183988"/>
              <a:chOff x="6214836" y="4359395"/>
              <a:chExt cx="792366" cy="183988"/>
            </a:xfrm>
          </p:grpSpPr>
          <p:sp>
            <p:nvSpPr>
              <p:cNvPr id="629" name="Google Shape;629;p46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6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6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46"/>
            <p:cNvSpPr/>
            <p:nvPr/>
          </p:nvSpPr>
          <p:spPr>
            <a:xfrm>
              <a:off x="4917280" y="2535299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46"/>
            <p:cNvGrpSpPr/>
            <p:nvPr/>
          </p:nvGrpSpPr>
          <p:grpSpPr>
            <a:xfrm>
              <a:off x="367468" y="2509070"/>
              <a:ext cx="524785" cy="125347"/>
              <a:chOff x="1675350" y="4136317"/>
              <a:chExt cx="524785" cy="125347"/>
            </a:xfrm>
          </p:grpSpPr>
          <p:sp>
            <p:nvSpPr>
              <p:cNvPr id="634" name="Google Shape;634;p4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47"/>
          <p:cNvGrpSpPr/>
          <p:nvPr/>
        </p:nvGrpSpPr>
        <p:grpSpPr>
          <a:xfrm>
            <a:off x="1736250" y="3019084"/>
            <a:ext cx="5671500" cy="1584884"/>
            <a:chOff x="1736250" y="2938716"/>
            <a:chExt cx="5671500" cy="1584884"/>
          </a:xfrm>
        </p:grpSpPr>
        <p:sp>
          <p:nvSpPr>
            <p:cNvPr id="638" name="Google Shape;638;p47"/>
            <p:cNvSpPr/>
            <p:nvPr/>
          </p:nvSpPr>
          <p:spPr>
            <a:xfrm>
              <a:off x="1736250" y="3088400"/>
              <a:ext cx="5671500" cy="14352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 rot="-1800044">
              <a:off x="1982237" y="2962025"/>
              <a:ext cx="179371" cy="321468"/>
            </a:xfrm>
            <a:custGeom>
              <a:avLst/>
              <a:gdLst/>
              <a:ahLst/>
              <a:cxnLst/>
              <a:rect l="l" t="t" r="r" b="b"/>
              <a:pathLst>
                <a:path w="7175" h="12859" extrusionOk="0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0" name="Google Shape;640;p47"/>
            <p:cNvSpPr/>
            <p:nvPr/>
          </p:nvSpPr>
          <p:spPr>
            <a:xfrm rot="1800044" flipH="1">
              <a:off x="6982392" y="2962025"/>
              <a:ext cx="179371" cy="321468"/>
            </a:xfrm>
            <a:custGeom>
              <a:avLst/>
              <a:gdLst/>
              <a:ahLst/>
              <a:cxnLst/>
              <a:rect l="l" t="t" r="r" b="b"/>
              <a:pathLst>
                <a:path w="7175" h="12859" extrusionOk="0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41" name="Google Shape;641;p47"/>
          <p:cNvSpPr txBox="1">
            <a:spLocks noGrp="1"/>
          </p:cNvSpPr>
          <p:nvPr>
            <p:ph type="title"/>
          </p:nvPr>
        </p:nvSpPr>
        <p:spPr>
          <a:xfrm>
            <a:off x="1948050" y="3363925"/>
            <a:ext cx="52479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CUSTOM_3_3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780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644" name="Google Shape;644;p48"/>
          <p:cNvGrpSpPr/>
          <p:nvPr/>
        </p:nvGrpSpPr>
        <p:grpSpPr>
          <a:xfrm>
            <a:off x="364470" y="426798"/>
            <a:ext cx="8415061" cy="1489161"/>
            <a:chOff x="271337" y="426798"/>
            <a:chExt cx="8415061" cy="1489161"/>
          </a:xfrm>
        </p:grpSpPr>
        <p:grpSp>
          <p:nvGrpSpPr>
            <p:cNvPr id="645" name="Google Shape;645;p48"/>
            <p:cNvGrpSpPr/>
            <p:nvPr/>
          </p:nvGrpSpPr>
          <p:grpSpPr>
            <a:xfrm>
              <a:off x="7209663" y="426798"/>
              <a:ext cx="978751" cy="226423"/>
              <a:chOff x="4114929" y="104250"/>
              <a:chExt cx="978751" cy="226423"/>
            </a:xfrm>
          </p:grpSpPr>
          <p:sp>
            <p:nvSpPr>
              <p:cNvPr id="646" name="Google Shape;646;p48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8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8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9" name="Google Shape;649;p48"/>
            <p:cNvSpPr/>
            <p:nvPr/>
          </p:nvSpPr>
          <p:spPr>
            <a:xfrm>
              <a:off x="271337" y="1853325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8"/>
            <p:cNvGrpSpPr/>
            <p:nvPr/>
          </p:nvGrpSpPr>
          <p:grpSpPr>
            <a:xfrm>
              <a:off x="8161613" y="1394587"/>
              <a:ext cx="524785" cy="125347"/>
              <a:chOff x="1675350" y="4136317"/>
              <a:chExt cx="524785" cy="125347"/>
            </a:xfrm>
          </p:grpSpPr>
          <p:sp>
            <p:nvSpPr>
              <p:cNvPr id="651" name="Google Shape;651;p48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8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5">
  <p:cSld name="ONE_COLUMN_TEXT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9"/>
          <p:cNvSpPr txBox="1">
            <a:spLocks noGrp="1"/>
          </p:cNvSpPr>
          <p:nvPr>
            <p:ph type="subTitle" idx="1"/>
          </p:nvPr>
        </p:nvSpPr>
        <p:spPr>
          <a:xfrm>
            <a:off x="720000" y="2634776"/>
            <a:ext cx="29655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49"/>
          <p:cNvSpPr txBox="1">
            <a:spLocks noGrp="1"/>
          </p:cNvSpPr>
          <p:nvPr>
            <p:ph type="title"/>
          </p:nvPr>
        </p:nvSpPr>
        <p:spPr>
          <a:xfrm>
            <a:off x="720000" y="1394250"/>
            <a:ext cx="2965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56" name="Google Shape;656;p49"/>
          <p:cNvSpPr/>
          <p:nvPr/>
        </p:nvSpPr>
        <p:spPr>
          <a:xfrm>
            <a:off x="4581521" y="-569805"/>
            <a:ext cx="7288327" cy="628310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49"/>
          <p:cNvGrpSpPr/>
          <p:nvPr/>
        </p:nvGrpSpPr>
        <p:grpSpPr>
          <a:xfrm>
            <a:off x="3593238" y="451639"/>
            <a:ext cx="5145702" cy="4240222"/>
            <a:chOff x="3593238" y="426798"/>
            <a:chExt cx="5145702" cy="4240222"/>
          </a:xfrm>
        </p:grpSpPr>
        <p:grpSp>
          <p:nvGrpSpPr>
            <p:cNvPr id="658" name="Google Shape;658;p49"/>
            <p:cNvGrpSpPr/>
            <p:nvPr/>
          </p:nvGrpSpPr>
          <p:grpSpPr>
            <a:xfrm>
              <a:off x="3593238" y="426798"/>
              <a:ext cx="978751" cy="226423"/>
              <a:chOff x="4114929" y="104250"/>
              <a:chExt cx="978751" cy="226423"/>
            </a:xfrm>
          </p:grpSpPr>
          <p:sp>
            <p:nvSpPr>
              <p:cNvPr id="659" name="Google Shape;659;p4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49"/>
            <p:cNvGrpSpPr/>
            <p:nvPr/>
          </p:nvGrpSpPr>
          <p:grpSpPr>
            <a:xfrm>
              <a:off x="8109045" y="4541793"/>
              <a:ext cx="629895" cy="125228"/>
              <a:chOff x="2358395" y="153510"/>
              <a:chExt cx="629895" cy="125228"/>
            </a:xfrm>
          </p:grpSpPr>
          <p:sp>
            <p:nvSpPr>
              <p:cNvPr id="663" name="Google Shape;663;p49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9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49"/>
            <p:cNvGrpSpPr/>
            <p:nvPr/>
          </p:nvGrpSpPr>
          <p:grpSpPr>
            <a:xfrm>
              <a:off x="4309613" y="4317137"/>
              <a:ext cx="524785" cy="125347"/>
              <a:chOff x="1675350" y="4136317"/>
              <a:chExt cx="524785" cy="125347"/>
            </a:xfrm>
          </p:grpSpPr>
          <p:sp>
            <p:nvSpPr>
              <p:cNvPr id="666" name="Google Shape;666;p4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 2">
  <p:cSld name="CUSTOM_2_1_3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70" name="Google Shape;670;p50"/>
          <p:cNvSpPr txBox="1">
            <a:spLocks noGrp="1"/>
          </p:cNvSpPr>
          <p:nvPr>
            <p:ph type="subTitle" idx="1"/>
          </p:nvPr>
        </p:nvSpPr>
        <p:spPr>
          <a:xfrm>
            <a:off x="1399090" y="3429392"/>
            <a:ext cx="2484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71" name="Google Shape;671;p50"/>
          <p:cNvSpPr txBox="1">
            <a:spLocks noGrp="1"/>
          </p:cNvSpPr>
          <p:nvPr>
            <p:ph type="subTitle" idx="2"/>
          </p:nvPr>
        </p:nvSpPr>
        <p:spPr>
          <a:xfrm>
            <a:off x="1399090" y="3800843"/>
            <a:ext cx="2484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50"/>
          <p:cNvSpPr txBox="1">
            <a:spLocks noGrp="1"/>
          </p:cNvSpPr>
          <p:nvPr>
            <p:ph type="subTitle" idx="3"/>
          </p:nvPr>
        </p:nvSpPr>
        <p:spPr>
          <a:xfrm>
            <a:off x="5260910" y="3429392"/>
            <a:ext cx="2484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73" name="Google Shape;673;p50"/>
          <p:cNvSpPr txBox="1">
            <a:spLocks noGrp="1"/>
          </p:cNvSpPr>
          <p:nvPr>
            <p:ph type="subTitle" idx="4"/>
          </p:nvPr>
        </p:nvSpPr>
        <p:spPr>
          <a:xfrm>
            <a:off x="5260910" y="3800843"/>
            <a:ext cx="2484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674" name="Google Shape;674;p50"/>
          <p:cNvGrpSpPr/>
          <p:nvPr/>
        </p:nvGrpSpPr>
        <p:grpSpPr>
          <a:xfrm>
            <a:off x="205911" y="362779"/>
            <a:ext cx="8732178" cy="4417943"/>
            <a:chOff x="195218" y="299660"/>
            <a:chExt cx="8732178" cy="4417943"/>
          </a:xfrm>
        </p:grpSpPr>
        <p:grpSp>
          <p:nvGrpSpPr>
            <p:cNvPr id="675" name="Google Shape;675;p50"/>
            <p:cNvGrpSpPr/>
            <p:nvPr/>
          </p:nvGrpSpPr>
          <p:grpSpPr>
            <a:xfrm>
              <a:off x="4082631" y="4491180"/>
              <a:ext cx="978751" cy="226423"/>
              <a:chOff x="4114929" y="104250"/>
              <a:chExt cx="978751" cy="226423"/>
            </a:xfrm>
          </p:grpSpPr>
          <p:sp>
            <p:nvSpPr>
              <p:cNvPr id="676" name="Google Shape;676;p5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50"/>
            <p:cNvGrpSpPr/>
            <p:nvPr/>
          </p:nvGrpSpPr>
          <p:grpSpPr>
            <a:xfrm>
              <a:off x="8027816" y="299660"/>
              <a:ext cx="792366" cy="183988"/>
              <a:chOff x="6214836" y="4359395"/>
              <a:chExt cx="792366" cy="183988"/>
            </a:xfrm>
          </p:grpSpPr>
          <p:sp>
            <p:nvSpPr>
              <p:cNvPr id="680" name="Google Shape;680;p50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0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0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" name="Google Shape;683;p50"/>
            <p:cNvSpPr/>
            <p:nvPr/>
          </p:nvSpPr>
          <p:spPr>
            <a:xfrm>
              <a:off x="8424005" y="254043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" name="Google Shape;684;p50"/>
            <p:cNvGrpSpPr/>
            <p:nvPr/>
          </p:nvGrpSpPr>
          <p:grpSpPr>
            <a:xfrm>
              <a:off x="195218" y="2509081"/>
              <a:ext cx="524785" cy="125347"/>
              <a:chOff x="1675350" y="4136317"/>
              <a:chExt cx="524785" cy="125347"/>
            </a:xfrm>
          </p:grpSpPr>
          <p:sp>
            <p:nvSpPr>
              <p:cNvPr id="685" name="Google Shape;685;p50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0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2"/>
          <p:cNvSpPr txBox="1">
            <a:spLocks noGrp="1"/>
          </p:cNvSpPr>
          <p:nvPr>
            <p:ph type="ctrTitle"/>
          </p:nvPr>
        </p:nvSpPr>
        <p:spPr>
          <a:xfrm>
            <a:off x="720000" y="1744100"/>
            <a:ext cx="5094000" cy="25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2" name="Google Shape;692;p52"/>
          <p:cNvSpPr txBox="1">
            <a:spLocks noGrp="1"/>
          </p:cNvSpPr>
          <p:nvPr>
            <p:ph type="subTitle" idx="1"/>
          </p:nvPr>
        </p:nvSpPr>
        <p:spPr>
          <a:xfrm>
            <a:off x="720000" y="4285945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93" name="Google Shape;693;p52"/>
          <p:cNvGrpSpPr/>
          <p:nvPr/>
        </p:nvGrpSpPr>
        <p:grpSpPr>
          <a:xfrm>
            <a:off x="-264625" y="123412"/>
            <a:ext cx="9177989" cy="4472622"/>
            <a:chOff x="-264625" y="244992"/>
            <a:chExt cx="9177989" cy="4472622"/>
          </a:xfrm>
        </p:grpSpPr>
        <p:grpSp>
          <p:nvGrpSpPr>
            <p:cNvPr id="694" name="Google Shape;694;p52"/>
            <p:cNvGrpSpPr/>
            <p:nvPr/>
          </p:nvGrpSpPr>
          <p:grpSpPr>
            <a:xfrm>
              <a:off x="7934613" y="4491190"/>
              <a:ext cx="978751" cy="226423"/>
              <a:chOff x="4114929" y="104250"/>
              <a:chExt cx="978751" cy="226423"/>
            </a:xfrm>
          </p:grpSpPr>
          <p:sp>
            <p:nvSpPr>
              <p:cNvPr id="695" name="Google Shape;695;p5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8" name="Google Shape;698;p52"/>
            <p:cNvGrpSpPr/>
            <p:nvPr/>
          </p:nvGrpSpPr>
          <p:grpSpPr>
            <a:xfrm>
              <a:off x="1214401" y="1331170"/>
              <a:ext cx="792366" cy="183988"/>
              <a:chOff x="7105414" y="4348920"/>
              <a:chExt cx="792366" cy="183988"/>
            </a:xfrm>
          </p:grpSpPr>
          <p:sp>
            <p:nvSpPr>
              <p:cNvPr id="699" name="Google Shape;699;p52"/>
              <p:cNvSpPr/>
              <p:nvPr/>
            </p:nvSpPr>
            <p:spPr>
              <a:xfrm>
                <a:off x="7105414" y="4407521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2"/>
              <p:cNvSpPr/>
              <p:nvPr/>
            </p:nvSpPr>
            <p:spPr>
              <a:xfrm>
                <a:off x="7271877" y="4348920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2"/>
              <p:cNvSpPr/>
              <p:nvPr/>
            </p:nvSpPr>
            <p:spPr>
              <a:xfrm>
                <a:off x="7394309" y="4469955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" name="Google Shape;702;p52"/>
            <p:cNvGrpSpPr/>
            <p:nvPr/>
          </p:nvGrpSpPr>
          <p:grpSpPr>
            <a:xfrm>
              <a:off x="2840623" y="663585"/>
              <a:ext cx="629895" cy="125228"/>
              <a:chOff x="3248973" y="143035"/>
              <a:chExt cx="629895" cy="125228"/>
            </a:xfrm>
          </p:grpSpPr>
          <p:sp>
            <p:nvSpPr>
              <p:cNvPr id="703" name="Google Shape;703;p52"/>
              <p:cNvSpPr/>
              <p:nvPr/>
            </p:nvSpPr>
            <p:spPr>
              <a:xfrm>
                <a:off x="3375477" y="143035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2"/>
              <p:cNvSpPr/>
              <p:nvPr/>
            </p:nvSpPr>
            <p:spPr>
              <a:xfrm>
                <a:off x="3248973" y="205628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52"/>
            <p:cNvSpPr/>
            <p:nvPr/>
          </p:nvSpPr>
          <p:spPr>
            <a:xfrm>
              <a:off x="-179563" y="401091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52"/>
            <p:cNvGrpSpPr/>
            <p:nvPr/>
          </p:nvGrpSpPr>
          <p:grpSpPr>
            <a:xfrm>
              <a:off x="-264625" y="244992"/>
              <a:ext cx="524785" cy="125347"/>
              <a:chOff x="1675350" y="4136317"/>
              <a:chExt cx="524785" cy="125347"/>
            </a:xfrm>
          </p:grpSpPr>
          <p:sp>
            <p:nvSpPr>
              <p:cNvPr id="707" name="Google Shape;707;p5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9" name="Google Shape;709;p52"/>
          <p:cNvGrpSpPr/>
          <p:nvPr/>
        </p:nvGrpSpPr>
        <p:grpSpPr>
          <a:xfrm>
            <a:off x="3793427" y="535048"/>
            <a:ext cx="6722932" cy="4347400"/>
            <a:chOff x="1552072" y="1022830"/>
            <a:chExt cx="5490797" cy="3550637"/>
          </a:xfrm>
        </p:grpSpPr>
        <p:sp>
          <p:nvSpPr>
            <p:cNvPr id="710" name="Google Shape;710;p52"/>
            <p:cNvSpPr/>
            <p:nvPr/>
          </p:nvSpPr>
          <p:spPr>
            <a:xfrm>
              <a:off x="1552072" y="1270695"/>
              <a:ext cx="2041161" cy="3302773"/>
            </a:xfrm>
            <a:custGeom>
              <a:avLst/>
              <a:gdLst/>
              <a:ahLst/>
              <a:cxnLst/>
              <a:rect l="l" t="t" r="r" b="b"/>
              <a:pathLst>
                <a:path w="65114" h="105360" extrusionOk="0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3232423" y="1022830"/>
              <a:ext cx="799988" cy="912275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3839969" y="1225523"/>
              <a:ext cx="3202899" cy="2761150"/>
            </a:xfrm>
            <a:custGeom>
              <a:avLst/>
              <a:gdLst/>
              <a:ahLst/>
              <a:cxnLst/>
              <a:rect l="l" t="t" r="r" b="b"/>
              <a:pathLst>
                <a:path w="102174" h="88082" extrusionOk="0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3"/>
          <p:cNvSpPr txBox="1">
            <a:spLocks noGrp="1"/>
          </p:cNvSpPr>
          <p:nvPr>
            <p:ph type="title"/>
          </p:nvPr>
        </p:nvSpPr>
        <p:spPr>
          <a:xfrm>
            <a:off x="5047752" y="2114525"/>
            <a:ext cx="2880900" cy="17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715" name="Google Shape;715;p53"/>
          <p:cNvSpPr txBox="1">
            <a:spLocks noGrp="1"/>
          </p:cNvSpPr>
          <p:nvPr>
            <p:ph type="title" idx="2" hasCustomPrompt="1"/>
          </p:nvPr>
        </p:nvSpPr>
        <p:spPr>
          <a:xfrm>
            <a:off x="5292177" y="1024714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16" name="Google Shape;716;p53"/>
          <p:cNvSpPr txBox="1">
            <a:spLocks noGrp="1"/>
          </p:cNvSpPr>
          <p:nvPr>
            <p:ph type="subTitle" idx="1"/>
          </p:nvPr>
        </p:nvSpPr>
        <p:spPr>
          <a:xfrm>
            <a:off x="5047752" y="3813493"/>
            <a:ext cx="288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53"/>
          <p:cNvSpPr/>
          <p:nvPr/>
        </p:nvSpPr>
        <p:spPr>
          <a:xfrm>
            <a:off x="-2408844" y="-2653756"/>
            <a:ext cx="7189888" cy="11633851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53"/>
          <p:cNvGrpSpPr/>
          <p:nvPr/>
        </p:nvGrpSpPr>
        <p:grpSpPr>
          <a:xfrm>
            <a:off x="344118" y="436947"/>
            <a:ext cx="8455764" cy="4269605"/>
            <a:chOff x="457606" y="448004"/>
            <a:chExt cx="8455764" cy="4269605"/>
          </a:xfrm>
        </p:grpSpPr>
        <p:grpSp>
          <p:nvGrpSpPr>
            <p:cNvPr id="719" name="Google Shape;719;p53"/>
            <p:cNvGrpSpPr/>
            <p:nvPr/>
          </p:nvGrpSpPr>
          <p:grpSpPr>
            <a:xfrm>
              <a:off x="7934619" y="4491186"/>
              <a:ext cx="978751" cy="226423"/>
              <a:chOff x="4114929" y="104250"/>
              <a:chExt cx="978751" cy="226423"/>
            </a:xfrm>
          </p:grpSpPr>
          <p:sp>
            <p:nvSpPr>
              <p:cNvPr id="720" name="Google Shape;720;p5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53"/>
            <p:cNvGrpSpPr/>
            <p:nvPr/>
          </p:nvGrpSpPr>
          <p:grpSpPr>
            <a:xfrm>
              <a:off x="8027817" y="448004"/>
              <a:ext cx="792366" cy="183988"/>
              <a:chOff x="6214836" y="4359395"/>
              <a:chExt cx="792366" cy="183988"/>
            </a:xfrm>
          </p:grpSpPr>
          <p:sp>
            <p:nvSpPr>
              <p:cNvPr id="724" name="Google Shape;724;p53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3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3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7" name="Google Shape;727;p53"/>
            <p:cNvSpPr/>
            <p:nvPr/>
          </p:nvSpPr>
          <p:spPr>
            <a:xfrm>
              <a:off x="7641430" y="189739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8" name="Google Shape;728;p53"/>
            <p:cNvGrpSpPr/>
            <p:nvPr/>
          </p:nvGrpSpPr>
          <p:grpSpPr>
            <a:xfrm>
              <a:off x="457606" y="4541737"/>
              <a:ext cx="524785" cy="125347"/>
              <a:chOff x="1675350" y="4136317"/>
              <a:chExt cx="524785" cy="125347"/>
            </a:xfrm>
          </p:grpSpPr>
          <p:sp>
            <p:nvSpPr>
              <p:cNvPr id="729" name="Google Shape;729;p5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4"/>
          <p:cNvSpPr txBox="1">
            <a:spLocks noGrp="1"/>
          </p:cNvSpPr>
          <p:nvPr>
            <p:ph type="body" idx="1"/>
          </p:nvPr>
        </p:nvSpPr>
        <p:spPr>
          <a:xfrm>
            <a:off x="720000" y="129552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3" name="Google Shape;733;p5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3600"/>
              <a:buNone/>
              <a:defRPr>
                <a:solidFill>
                  <a:srgbClr val="2A28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734" name="Google Shape;734;p54"/>
          <p:cNvGrpSpPr/>
          <p:nvPr/>
        </p:nvGrpSpPr>
        <p:grpSpPr>
          <a:xfrm>
            <a:off x="-292741" y="183237"/>
            <a:ext cx="9729483" cy="4412797"/>
            <a:chOff x="-312705" y="183237"/>
            <a:chExt cx="9729483" cy="4412797"/>
          </a:xfrm>
        </p:grpSpPr>
        <p:grpSp>
          <p:nvGrpSpPr>
            <p:cNvPr id="735" name="Google Shape;735;p54"/>
            <p:cNvGrpSpPr/>
            <p:nvPr/>
          </p:nvGrpSpPr>
          <p:grpSpPr>
            <a:xfrm>
              <a:off x="7934613" y="4369611"/>
              <a:ext cx="978751" cy="226423"/>
              <a:chOff x="4114929" y="104250"/>
              <a:chExt cx="978751" cy="226423"/>
            </a:xfrm>
          </p:grpSpPr>
          <p:sp>
            <p:nvSpPr>
              <p:cNvPr id="736" name="Google Shape;736;p5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54"/>
            <p:cNvGrpSpPr/>
            <p:nvPr/>
          </p:nvGrpSpPr>
          <p:grpSpPr>
            <a:xfrm>
              <a:off x="7142249" y="1055866"/>
              <a:ext cx="792366" cy="183988"/>
              <a:chOff x="6214836" y="4359395"/>
              <a:chExt cx="792366" cy="183988"/>
            </a:xfrm>
          </p:grpSpPr>
          <p:sp>
            <p:nvSpPr>
              <p:cNvPr id="740" name="Google Shape;740;p5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3" name="Google Shape;743;p54"/>
            <p:cNvGrpSpPr/>
            <p:nvPr/>
          </p:nvGrpSpPr>
          <p:grpSpPr>
            <a:xfrm>
              <a:off x="-312705" y="1114630"/>
              <a:ext cx="629895" cy="125228"/>
              <a:chOff x="2358395" y="153510"/>
              <a:chExt cx="629895" cy="125228"/>
            </a:xfrm>
          </p:grpSpPr>
          <p:sp>
            <p:nvSpPr>
              <p:cNvPr id="744" name="Google Shape;744;p5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" name="Google Shape;746;p54"/>
            <p:cNvSpPr/>
            <p:nvPr/>
          </p:nvSpPr>
          <p:spPr>
            <a:xfrm>
              <a:off x="8913387" y="13414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7" name="Google Shape;747;p54"/>
            <p:cNvGrpSpPr/>
            <p:nvPr/>
          </p:nvGrpSpPr>
          <p:grpSpPr>
            <a:xfrm>
              <a:off x="8161613" y="183237"/>
              <a:ext cx="524785" cy="125347"/>
              <a:chOff x="1675350" y="4136317"/>
              <a:chExt cx="524785" cy="125347"/>
            </a:xfrm>
          </p:grpSpPr>
          <p:sp>
            <p:nvSpPr>
              <p:cNvPr id="748" name="Google Shape;748;p5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5"/>
          <p:cNvSpPr txBox="1">
            <a:spLocks noGrp="1"/>
          </p:cNvSpPr>
          <p:nvPr>
            <p:ph type="subTitle" idx="1"/>
          </p:nvPr>
        </p:nvSpPr>
        <p:spPr>
          <a:xfrm>
            <a:off x="4937825" y="2128950"/>
            <a:ext cx="32574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52" name="Google Shape;752;p55"/>
          <p:cNvSpPr txBox="1">
            <a:spLocks noGrp="1"/>
          </p:cNvSpPr>
          <p:nvPr>
            <p:ph type="subTitle" idx="2"/>
          </p:nvPr>
        </p:nvSpPr>
        <p:spPr>
          <a:xfrm>
            <a:off x="4937825" y="2500400"/>
            <a:ext cx="32574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53" name="Google Shape;753;p55"/>
          <p:cNvSpPr txBox="1">
            <a:spLocks noGrp="1"/>
          </p:cNvSpPr>
          <p:nvPr>
            <p:ph type="subTitle" idx="3"/>
          </p:nvPr>
        </p:nvSpPr>
        <p:spPr>
          <a:xfrm>
            <a:off x="4937850" y="3316800"/>
            <a:ext cx="32574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54" name="Google Shape;754;p55"/>
          <p:cNvSpPr txBox="1">
            <a:spLocks noGrp="1"/>
          </p:cNvSpPr>
          <p:nvPr>
            <p:ph type="subTitle" idx="4"/>
          </p:nvPr>
        </p:nvSpPr>
        <p:spPr>
          <a:xfrm>
            <a:off x="4937850" y="3688249"/>
            <a:ext cx="32574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55" name="Google Shape;755;p55"/>
          <p:cNvSpPr txBox="1">
            <a:spLocks noGrp="1"/>
          </p:cNvSpPr>
          <p:nvPr>
            <p:ph type="title"/>
          </p:nvPr>
        </p:nvSpPr>
        <p:spPr>
          <a:xfrm>
            <a:off x="3838500" y="767100"/>
            <a:ext cx="45855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756" name="Google Shape;756;p55"/>
          <p:cNvGrpSpPr/>
          <p:nvPr/>
        </p:nvGrpSpPr>
        <p:grpSpPr>
          <a:xfrm>
            <a:off x="-3409790" y="-935653"/>
            <a:ext cx="6268416" cy="5825064"/>
            <a:chOff x="-3409790" y="-935653"/>
            <a:chExt cx="6268416" cy="5825064"/>
          </a:xfrm>
        </p:grpSpPr>
        <p:sp>
          <p:nvSpPr>
            <p:cNvPr id="757" name="Google Shape;757;p55"/>
            <p:cNvSpPr/>
            <p:nvPr/>
          </p:nvSpPr>
          <p:spPr>
            <a:xfrm>
              <a:off x="1374790" y="3640299"/>
              <a:ext cx="1483837" cy="1249111"/>
            </a:xfrm>
            <a:custGeom>
              <a:avLst/>
              <a:gdLst/>
              <a:ahLst/>
              <a:cxnLst/>
              <a:rect l="l" t="t" r="r" b="b"/>
              <a:pathLst>
                <a:path w="24218" h="20387" extrusionOk="0">
                  <a:moveTo>
                    <a:pt x="11015" y="0"/>
                  </a:moveTo>
                  <a:cubicBezTo>
                    <a:pt x="9060" y="0"/>
                    <a:pt x="6867" y="1384"/>
                    <a:pt x="5638" y="2767"/>
                  </a:cubicBezTo>
                  <a:cubicBezTo>
                    <a:pt x="5037" y="3434"/>
                    <a:pt x="4437" y="4301"/>
                    <a:pt x="3570" y="4501"/>
                  </a:cubicBezTo>
                  <a:cubicBezTo>
                    <a:pt x="3303" y="4568"/>
                    <a:pt x="3028" y="4568"/>
                    <a:pt x="2753" y="4568"/>
                  </a:cubicBezTo>
                  <a:cubicBezTo>
                    <a:pt x="2477" y="4568"/>
                    <a:pt x="2202" y="4568"/>
                    <a:pt x="1935" y="4635"/>
                  </a:cubicBezTo>
                  <a:cubicBezTo>
                    <a:pt x="367" y="5002"/>
                    <a:pt x="1" y="7103"/>
                    <a:pt x="367" y="8671"/>
                  </a:cubicBezTo>
                  <a:cubicBezTo>
                    <a:pt x="701" y="10239"/>
                    <a:pt x="1435" y="11873"/>
                    <a:pt x="868" y="13374"/>
                  </a:cubicBezTo>
                  <a:cubicBezTo>
                    <a:pt x="701" y="13675"/>
                    <a:pt x="601" y="13975"/>
                    <a:pt x="568" y="14308"/>
                  </a:cubicBezTo>
                  <a:cubicBezTo>
                    <a:pt x="601" y="14709"/>
                    <a:pt x="834" y="15042"/>
                    <a:pt x="1168" y="15276"/>
                  </a:cubicBezTo>
                  <a:cubicBezTo>
                    <a:pt x="1656" y="15647"/>
                    <a:pt x="2221" y="15797"/>
                    <a:pt x="2817" y="15797"/>
                  </a:cubicBezTo>
                  <a:cubicBezTo>
                    <a:pt x="3934" y="15797"/>
                    <a:pt x="5161" y="15274"/>
                    <a:pt x="6205" y="14709"/>
                  </a:cubicBezTo>
                  <a:cubicBezTo>
                    <a:pt x="7329" y="14111"/>
                    <a:pt x="8625" y="13461"/>
                    <a:pt x="9846" y="13461"/>
                  </a:cubicBezTo>
                  <a:cubicBezTo>
                    <a:pt x="10328" y="13461"/>
                    <a:pt x="10798" y="13563"/>
                    <a:pt x="11242" y="13808"/>
                  </a:cubicBezTo>
                  <a:cubicBezTo>
                    <a:pt x="12910" y="14709"/>
                    <a:pt x="13077" y="17044"/>
                    <a:pt x="14111" y="18645"/>
                  </a:cubicBezTo>
                  <a:cubicBezTo>
                    <a:pt x="14753" y="19668"/>
                    <a:pt x="15973" y="20386"/>
                    <a:pt x="17129" y="20386"/>
                  </a:cubicBezTo>
                  <a:cubicBezTo>
                    <a:pt x="17592" y="20386"/>
                    <a:pt x="18046" y="20270"/>
                    <a:pt x="18447" y="20012"/>
                  </a:cubicBezTo>
                  <a:cubicBezTo>
                    <a:pt x="18914" y="19679"/>
                    <a:pt x="19314" y="19245"/>
                    <a:pt x="19648" y="18778"/>
                  </a:cubicBezTo>
                  <a:lnTo>
                    <a:pt x="21783" y="16010"/>
                  </a:lnTo>
                  <a:cubicBezTo>
                    <a:pt x="22717" y="14775"/>
                    <a:pt x="23684" y="13474"/>
                    <a:pt x="23851" y="11907"/>
                  </a:cubicBezTo>
                  <a:cubicBezTo>
                    <a:pt x="24218" y="8938"/>
                    <a:pt x="21583" y="6570"/>
                    <a:pt x="19214" y="4735"/>
                  </a:cubicBezTo>
                  <a:cubicBezTo>
                    <a:pt x="19148" y="3801"/>
                    <a:pt x="18881" y="2867"/>
                    <a:pt x="18447" y="2000"/>
                  </a:cubicBezTo>
                  <a:cubicBezTo>
                    <a:pt x="17984" y="1201"/>
                    <a:pt x="17291" y="746"/>
                    <a:pt x="16753" y="746"/>
                  </a:cubicBezTo>
                  <a:cubicBezTo>
                    <a:pt x="16168" y="746"/>
                    <a:pt x="15767" y="1284"/>
                    <a:pt x="16045" y="2500"/>
                  </a:cubicBezTo>
                  <a:cubicBezTo>
                    <a:pt x="16023" y="2501"/>
                    <a:pt x="16002" y="2501"/>
                    <a:pt x="15980" y="2501"/>
                  </a:cubicBezTo>
                  <a:cubicBezTo>
                    <a:pt x="14475" y="2501"/>
                    <a:pt x="13219" y="262"/>
                    <a:pt x="11509" y="32"/>
                  </a:cubicBezTo>
                  <a:cubicBezTo>
                    <a:pt x="11346" y="11"/>
                    <a:pt x="11181" y="0"/>
                    <a:pt x="11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5"/>
            <p:cNvSpPr/>
            <p:nvPr/>
          </p:nvSpPr>
          <p:spPr>
            <a:xfrm>
              <a:off x="-3409790" y="-935653"/>
              <a:ext cx="6260201" cy="5396784"/>
            </a:xfrm>
            <a:custGeom>
              <a:avLst/>
              <a:gdLst/>
              <a:ahLst/>
              <a:cxnLst/>
              <a:rect l="l" t="t" r="r" b="b"/>
              <a:pathLst>
                <a:path w="102174" h="88082" extrusionOk="0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5"/>
            <p:cNvSpPr/>
            <p:nvPr/>
          </p:nvSpPr>
          <p:spPr>
            <a:xfrm>
              <a:off x="1215056" y="3040396"/>
              <a:ext cx="527657" cy="291706"/>
            </a:xfrm>
            <a:custGeom>
              <a:avLst/>
              <a:gdLst/>
              <a:ahLst/>
              <a:cxnLst/>
              <a:rect l="l" t="t" r="r" b="b"/>
              <a:pathLst>
                <a:path w="8612" h="4761" extrusionOk="0">
                  <a:moveTo>
                    <a:pt x="6238" y="1"/>
                  </a:moveTo>
                  <a:cubicBezTo>
                    <a:pt x="3984" y="1"/>
                    <a:pt x="1" y="810"/>
                    <a:pt x="1573" y="3084"/>
                  </a:cubicBezTo>
                  <a:cubicBezTo>
                    <a:pt x="2040" y="3651"/>
                    <a:pt x="2674" y="4118"/>
                    <a:pt x="3408" y="4352"/>
                  </a:cubicBezTo>
                  <a:cubicBezTo>
                    <a:pt x="3914" y="4575"/>
                    <a:pt x="4494" y="4760"/>
                    <a:pt x="5035" y="4760"/>
                  </a:cubicBezTo>
                  <a:cubicBezTo>
                    <a:pt x="5386" y="4760"/>
                    <a:pt x="5721" y="4682"/>
                    <a:pt x="6010" y="4485"/>
                  </a:cubicBezTo>
                  <a:cubicBezTo>
                    <a:pt x="6544" y="4118"/>
                    <a:pt x="8278" y="1750"/>
                    <a:pt x="8378" y="1216"/>
                  </a:cubicBezTo>
                  <a:cubicBezTo>
                    <a:pt x="8612" y="216"/>
                    <a:pt x="8278" y="282"/>
                    <a:pt x="7278" y="82"/>
                  </a:cubicBezTo>
                  <a:cubicBezTo>
                    <a:pt x="7024" y="29"/>
                    <a:pt x="6662" y="1"/>
                    <a:pt x="6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5"/>
            <p:cNvSpPr/>
            <p:nvPr/>
          </p:nvSpPr>
          <p:spPr>
            <a:xfrm>
              <a:off x="839282" y="3012579"/>
              <a:ext cx="858454" cy="619440"/>
            </a:xfrm>
            <a:custGeom>
              <a:avLst/>
              <a:gdLst/>
              <a:ahLst/>
              <a:cxnLst/>
              <a:rect l="l" t="t" r="r" b="b"/>
              <a:pathLst>
                <a:path w="14011" h="10110" extrusionOk="0">
                  <a:moveTo>
                    <a:pt x="602" y="1"/>
                  </a:moveTo>
                  <a:cubicBezTo>
                    <a:pt x="392" y="1"/>
                    <a:pt x="190" y="43"/>
                    <a:pt x="1" y="136"/>
                  </a:cubicBezTo>
                  <a:cubicBezTo>
                    <a:pt x="435" y="1070"/>
                    <a:pt x="1269" y="2171"/>
                    <a:pt x="1836" y="3205"/>
                  </a:cubicBezTo>
                  <a:cubicBezTo>
                    <a:pt x="4237" y="7475"/>
                    <a:pt x="8774" y="10110"/>
                    <a:pt x="13677" y="10110"/>
                  </a:cubicBezTo>
                  <a:cubicBezTo>
                    <a:pt x="14011" y="9776"/>
                    <a:pt x="13511" y="9242"/>
                    <a:pt x="13077" y="9076"/>
                  </a:cubicBezTo>
                  <a:cubicBezTo>
                    <a:pt x="11876" y="8542"/>
                    <a:pt x="10575" y="8308"/>
                    <a:pt x="9341" y="7875"/>
                  </a:cubicBezTo>
                  <a:cubicBezTo>
                    <a:pt x="8073" y="7408"/>
                    <a:pt x="6873" y="6774"/>
                    <a:pt x="6139" y="5673"/>
                  </a:cubicBezTo>
                  <a:cubicBezTo>
                    <a:pt x="5838" y="5206"/>
                    <a:pt x="5572" y="4706"/>
                    <a:pt x="5338" y="4205"/>
                  </a:cubicBezTo>
                  <a:cubicBezTo>
                    <a:pt x="4713" y="2954"/>
                    <a:pt x="2358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5"/>
          <p:cNvGrpSpPr/>
          <p:nvPr/>
        </p:nvGrpSpPr>
        <p:grpSpPr>
          <a:xfrm>
            <a:off x="457613" y="307162"/>
            <a:ext cx="8962315" cy="3653122"/>
            <a:chOff x="457613" y="307162"/>
            <a:chExt cx="8962315" cy="3653122"/>
          </a:xfrm>
        </p:grpSpPr>
        <p:grpSp>
          <p:nvGrpSpPr>
            <p:cNvPr id="762" name="Google Shape;762;p55"/>
            <p:cNvGrpSpPr/>
            <p:nvPr/>
          </p:nvGrpSpPr>
          <p:grpSpPr>
            <a:xfrm>
              <a:off x="2289088" y="1902536"/>
              <a:ext cx="978751" cy="226423"/>
              <a:chOff x="4114929" y="104250"/>
              <a:chExt cx="978751" cy="226423"/>
            </a:xfrm>
          </p:grpSpPr>
          <p:sp>
            <p:nvSpPr>
              <p:cNvPr id="763" name="Google Shape;763;p5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766;p55"/>
            <p:cNvGrpSpPr/>
            <p:nvPr/>
          </p:nvGrpSpPr>
          <p:grpSpPr>
            <a:xfrm>
              <a:off x="8359620" y="3316805"/>
              <a:ext cx="629895" cy="125228"/>
              <a:chOff x="2358395" y="153510"/>
              <a:chExt cx="629895" cy="125228"/>
            </a:xfrm>
          </p:grpSpPr>
          <p:sp>
            <p:nvSpPr>
              <p:cNvPr id="767" name="Google Shape;767;p5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9" name="Google Shape;769;p55"/>
            <p:cNvSpPr/>
            <p:nvPr/>
          </p:nvSpPr>
          <p:spPr>
            <a:xfrm>
              <a:off x="8916537" y="3071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0" name="Google Shape;770;p55"/>
            <p:cNvGrpSpPr/>
            <p:nvPr/>
          </p:nvGrpSpPr>
          <p:grpSpPr>
            <a:xfrm>
              <a:off x="457613" y="3834937"/>
              <a:ext cx="524785" cy="125347"/>
              <a:chOff x="1675350" y="4136317"/>
              <a:chExt cx="524785" cy="125347"/>
            </a:xfrm>
          </p:grpSpPr>
          <p:sp>
            <p:nvSpPr>
              <p:cNvPr id="771" name="Google Shape;771;p5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775" name="Google Shape;775;p56"/>
          <p:cNvGrpSpPr/>
          <p:nvPr/>
        </p:nvGrpSpPr>
        <p:grpSpPr>
          <a:xfrm>
            <a:off x="392950" y="460377"/>
            <a:ext cx="9023828" cy="4222747"/>
            <a:chOff x="392950" y="307162"/>
            <a:chExt cx="9023828" cy="4222747"/>
          </a:xfrm>
        </p:grpSpPr>
        <p:grpSp>
          <p:nvGrpSpPr>
            <p:cNvPr id="776" name="Google Shape;776;p56"/>
            <p:cNvGrpSpPr/>
            <p:nvPr/>
          </p:nvGrpSpPr>
          <p:grpSpPr>
            <a:xfrm>
              <a:off x="7934613" y="4292386"/>
              <a:ext cx="978751" cy="226423"/>
              <a:chOff x="4114929" y="104250"/>
              <a:chExt cx="978751" cy="226423"/>
            </a:xfrm>
          </p:grpSpPr>
          <p:sp>
            <p:nvSpPr>
              <p:cNvPr id="777" name="Google Shape;777;p5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0" name="Google Shape;780;p56"/>
            <p:cNvSpPr/>
            <p:nvPr/>
          </p:nvSpPr>
          <p:spPr>
            <a:xfrm>
              <a:off x="8913387" y="3071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56"/>
            <p:cNvGrpSpPr/>
            <p:nvPr/>
          </p:nvGrpSpPr>
          <p:grpSpPr>
            <a:xfrm>
              <a:off x="392950" y="4404562"/>
              <a:ext cx="524785" cy="125347"/>
              <a:chOff x="1675350" y="4136317"/>
              <a:chExt cx="524785" cy="125347"/>
            </a:xfrm>
          </p:grpSpPr>
          <p:sp>
            <p:nvSpPr>
              <p:cNvPr id="782" name="Google Shape;782;p5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7"/>
          <p:cNvSpPr txBox="1">
            <a:spLocks noGrp="1"/>
          </p:cNvSpPr>
          <p:nvPr>
            <p:ph type="subTitle" idx="1"/>
          </p:nvPr>
        </p:nvSpPr>
        <p:spPr>
          <a:xfrm>
            <a:off x="720000" y="2634776"/>
            <a:ext cx="29655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86" name="Google Shape;786;p57"/>
          <p:cNvSpPr txBox="1">
            <a:spLocks noGrp="1"/>
          </p:cNvSpPr>
          <p:nvPr>
            <p:ph type="title"/>
          </p:nvPr>
        </p:nvSpPr>
        <p:spPr>
          <a:xfrm>
            <a:off x="720000" y="1394250"/>
            <a:ext cx="2965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87" name="Google Shape;787;p57"/>
          <p:cNvSpPr/>
          <p:nvPr/>
        </p:nvSpPr>
        <p:spPr>
          <a:xfrm>
            <a:off x="4581521" y="-569805"/>
            <a:ext cx="7288327" cy="628310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57"/>
          <p:cNvGrpSpPr/>
          <p:nvPr/>
        </p:nvGrpSpPr>
        <p:grpSpPr>
          <a:xfrm>
            <a:off x="3593238" y="451639"/>
            <a:ext cx="5145702" cy="4240222"/>
            <a:chOff x="3593238" y="426798"/>
            <a:chExt cx="5145702" cy="4240222"/>
          </a:xfrm>
        </p:grpSpPr>
        <p:grpSp>
          <p:nvGrpSpPr>
            <p:cNvPr id="789" name="Google Shape;789;p57"/>
            <p:cNvGrpSpPr/>
            <p:nvPr/>
          </p:nvGrpSpPr>
          <p:grpSpPr>
            <a:xfrm>
              <a:off x="3593238" y="426798"/>
              <a:ext cx="978751" cy="226423"/>
              <a:chOff x="4114929" y="104250"/>
              <a:chExt cx="978751" cy="226423"/>
            </a:xfrm>
          </p:grpSpPr>
          <p:sp>
            <p:nvSpPr>
              <p:cNvPr id="790" name="Google Shape;790;p5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57"/>
            <p:cNvGrpSpPr/>
            <p:nvPr/>
          </p:nvGrpSpPr>
          <p:grpSpPr>
            <a:xfrm>
              <a:off x="8109045" y="4541793"/>
              <a:ext cx="629895" cy="125228"/>
              <a:chOff x="2358395" y="153510"/>
              <a:chExt cx="629895" cy="125228"/>
            </a:xfrm>
          </p:grpSpPr>
          <p:sp>
            <p:nvSpPr>
              <p:cNvPr id="794" name="Google Shape;794;p57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7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57"/>
            <p:cNvGrpSpPr/>
            <p:nvPr/>
          </p:nvGrpSpPr>
          <p:grpSpPr>
            <a:xfrm>
              <a:off x="4309613" y="4317137"/>
              <a:ext cx="524785" cy="125347"/>
              <a:chOff x="1675350" y="4136317"/>
              <a:chExt cx="524785" cy="125347"/>
            </a:xfrm>
          </p:grpSpPr>
          <p:sp>
            <p:nvSpPr>
              <p:cNvPr id="797" name="Google Shape;797;p57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7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8"/>
          <p:cNvSpPr txBox="1">
            <a:spLocks noGrp="1"/>
          </p:cNvSpPr>
          <p:nvPr>
            <p:ph type="title"/>
          </p:nvPr>
        </p:nvSpPr>
        <p:spPr>
          <a:xfrm>
            <a:off x="720000" y="1405750"/>
            <a:ext cx="3852000" cy="24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58"/>
          <p:cNvSpPr/>
          <p:nvPr/>
        </p:nvSpPr>
        <p:spPr>
          <a:xfrm>
            <a:off x="4589414" y="-374651"/>
            <a:ext cx="9855193" cy="849594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58"/>
          <p:cNvGrpSpPr/>
          <p:nvPr/>
        </p:nvGrpSpPr>
        <p:grpSpPr>
          <a:xfrm>
            <a:off x="475073" y="366467"/>
            <a:ext cx="8193854" cy="4410567"/>
            <a:chOff x="323824" y="285824"/>
            <a:chExt cx="8193854" cy="4410567"/>
          </a:xfrm>
        </p:grpSpPr>
        <p:grpSp>
          <p:nvGrpSpPr>
            <p:cNvPr id="803" name="Google Shape;803;p58"/>
            <p:cNvGrpSpPr/>
            <p:nvPr/>
          </p:nvGrpSpPr>
          <p:grpSpPr>
            <a:xfrm>
              <a:off x="996513" y="426787"/>
              <a:ext cx="978751" cy="226423"/>
              <a:chOff x="4114929" y="211877"/>
              <a:chExt cx="978751" cy="226423"/>
            </a:xfrm>
          </p:grpSpPr>
          <p:sp>
            <p:nvSpPr>
              <p:cNvPr id="804" name="Google Shape;804;p58"/>
              <p:cNvSpPr/>
              <p:nvPr/>
            </p:nvSpPr>
            <p:spPr>
              <a:xfrm>
                <a:off x="4114929" y="283771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8"/>
              <p:cNvSpPr/>
              <p:nvPr/>
            </p:nvSpPr>
            <p:spPr>
              <a:xfrm>
                <a:off x="4318677" y="211877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8"/>
              <p:cNvSpPr/>
              <p:nvPr/>
            </p:nvSpPr>
            <p:spPr>
              <a:xfrm>
                <a:off x="4473124" y="36101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58"/>
            <p:cNvGrpSpPr/>
            <p:nvPr/>
          </p:nvGrpSpPr>
          <p:grpSpPr>
            <a:xfrm>
              <a:off x="323824" y="4512403"/>
              <a:ext cx="792366" cy="183988"/>
              <a:chOff x="6214836" y="3902195"/>
              <a:chExt cx="792366" cy="183988"/>
            </a:xfrm>
          </p:grpSpPr>
          <p:sp>
            <p:nvSpPr>
              <p:cNvPr id="808" name="Google Shape;808;p58"/>
              <p:cNvSpPr/>
              <p:nvPr/>
            </p:nvSpPr>
            <p:spPr>
              <a:xfrm>
                <a:off x="6214836" y="39607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8"/>
              <p:cNvSpPr/>
              <p:nvPr/>
            </p:nvSpPr>
            <p:spPr>
              <a:xfrm>
                <a:off x="6381299" y="39021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8"/>
              <p:cNvSpPr/>
              <p:nvPr/>
            </p:nvSpPr>
            <p:spPr>
              <a:xfrm>
                <a:off x="6503731" y="40232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58"/>
            <p:cNvGrpSpPr/>
            <p:nvPr/>
          </p:nvGrpSpPr>
          <p:grpSpPr>
            <a:xfrm>
              <a:off x="3850020" y="851792"/>
              <a:ext cx="629895" cy="125228"/>
              <a:chOff x="2358395" y="686910"/>
              <a:chExt cx="629895" cy="125228"/>
            </a:xfrm>
          </p:grpSpPr>
          <p:sp>
            <p:nvSpPr>
              <p:cNvPr id="812" name="Google Shape;812;p58"/>
              <p:cNvSpPr/>
              <p:nvPr/>
            </p:nvSpPr>
            <p:spPr>
              <a:xfrm>
                <a:off x="2484899" y="6869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8"/>
              <p:cNvSpPr/>
              <p:nvPr/>
            </p:nvSpPr>
            <p:spPr>
              <a:xfrm>
                <a:off x="2358395" y="7495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58"/>
            <p:cNvSpPr/>
            <p:nvPr/>
          </p:nvSpPr>
          <p:spPr>
            <a:xfrm>
              <a:off x="8014287" y="285824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5" name="Google Shape;815;p58"/>
            <p:cNvGrpSpPr/>
            <p:nvPr/>
          </p:nvGrpSpPr>
          <p:grpSpPr>
            <a:xfrm>
              <a:off x="4309600" y="3910289"/>
              <a:ext cx="524785" cy="125347"/>
              <a:chOff x="1675350" y="3968657"/>
              <a:chExt cx="524785" cy="125347"/>
            </a:xfrm>
          </p:grpSpPr>
          <p:sp>
            <p:nvSpPr>
              <p:cNvPr id="816" name="Google Shape;816;p58"/>
              <p:cNvSpPr/>
              <p:nvPr/>
            </p:nvSpPr>
            <p:spPr>
              <a:xfrm>
                <a:off x="1675350" y="403105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58"/>
              <p:cNvSpPr/>
              <p:nvPr/>
            </p:nvSpPr>
            <p:spPr>
              <a:xfrm>
                <a:off x="1821933" y="396865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9"/>
          <p:cNvSpPr txBox="1">
            <a:spLocks noGrp="1"/>
          </p:cNvSpPr>
          <p:nvPr>
            <p:ph type="subTitle" idx="1"/>
          </p:nvPr>
        </p:nvSpPr>
        <p:spPr>
          <a:xfrm>
            <a:off x="720000" y="2358675"/>
            <a:ext cx="31260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0" name="Google Shape;820;p59"/>
          <p:cNvSpPr txBox="1">
            <a:spLocks noGrp="1"/>
          </p:cNvSpPr>
          <p:nvPr>
            <p:ph type="title"/>
          </p:nvPr>
        </p:nvSpPr>
        <p:spPr>
          <a:xfrm>
            <a:off x="720000" y="1592575"/>
            <a:ext cx="3126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821" name="Google Shape;821;p59"/>
          <p:cNvSpPr/>
          <p:nvPr/>
        </p:nvSpPr>
        <p:spPr>
          <a:xfrm>
            <a:off x="4238272" y="-381000"/>
            <a:ext cx="5616083" cy="9087300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p59"/>
          <p:cNvGrpSpPr/>
          <p:nvPr/>
        </p:nvGrpSpPr>
        <p:grpSpPr>
          <a:xfrm>
            <a:off x="344124" y="476904"/>
            <a:ext cx="8455751" cy="4189691"/>
            <a:chOff x="344124" y="476904"/>
            <a:chExt cx="8455751" cy="4189691"/>
          </a:xfrm>
        </p:grpSpPr>
        <p:grpSp>
          <p:nvGrpSpPr>
            <p:cNvPr id="823" name="Google Shape;823;p59"/>
            <p:cNvGrpSpPr/>
            <p:nvPr/>
          </p:nvGrpSpPr>
          <p:grpSpPr>
            <a:xfrm>
              <a:off x="7821125" y="3877472"/>
              <a:ext cx="978751" cy="226423"/>
              <a:chOff x="4114929" y="104250"/>
              <a:chExt cx="978751" cy="226423"/>
            </a:xfrm>
          </p:grpSpPr>
          <p:sp>
            <p:nvSpPr>
              <p:cNvPr id="824" name="Google Shape;824;p5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5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7" name="Google Shape;827;p59"/>
            <p:cNvGrpSpPr/>
            <p:nvPr/>
          </p:nvGrpSpPr>
          <p:grpSpPr>
            <a:xfrm>
              <a:off x="2217557" y="476904"/>
              <a:ext cx="629895" cy="125228"/>
              <a:chOff x="2358395" y="153510"/>
              <a:chExt cx="629895" cy="125228"/>
            </a:xfrm>
          </p:grpSpPr>
          <p:sp>
            <p:nvSpPr>
              <p:cNvPr id="828" name="Google Shape;828;p59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9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0" name="Google Shape;830;p59"/>
            <p:cNvSpPr/>
            <p:nvPr/>
          </p:nvSpPr>
          <p:spPr>
            <a:xfrm>
              <a:off x="4206824" y="3814824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1" name="Google Shape;831;p59"/>
            <p:cNvGrpSpPr/>
            <p:nvPr/>
          </p:nvGrpSpPr>
          <p:grpSpPr>
            <a:xfrm>
              <a:off x="344124" y="4541248"/>
              <a:ext cx="524785" cy="125347"/>
              <a:chOff x="1675350" y="4136317"/>
              <a:chExt cx="524785" cy="125347"/>
            </a:xfrm>
          </p:grpSpPr>
          <p:sp>
            <p:nvSpPr>
              <p:cNvPr id="832" name="Google Shape;832;p5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60"/>
          <p:cNvGrpSpPr/>
          <p:nvPr/>
        </p:nvGrpSpPr>
        <p:grpSpPr>
          <a:xfrm>
            <a:off x="1736250" y="3019084"/>
            <a:ext cx="5671500" cy="1584884"/>
            <a:chOff x="1736250" y="2938716"/>
            <a:chExt cx="5671500" cy="1584884"/>
          </a:xfrm>
        </p:grpSpPr>
        <p:sp>
          <p:nvSpPr>
            <p:cNvPr id="836" name="Google Shape;836;p60"/>
            <p:cNvSpPr/>
            <p:nvPr/>
          </p:nvSpPr>
          <p:spPr>
            <a:xfrm>
              <a:off x="1736250" y="3088400"/>
              <a:ext cx="5671500" cy="14352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0"/>
            <p:cNvSpPr/>
            <p:nvPr/>
          </p:nvSpPr>
          <p:spPr>
            <a:xfrm rot="-1800044">
              <a:off x="1982237" y="2962025"/>
              <a:ext cx="179371" cy="321468"/>
            </a:xfrm>
            <a:custGeom>
              <a:avLst/>
              <a:gdLst/>
              <a:ahLst/>
              <a:cxnLst/>
              <a:rect l="l" t="t" r="r" b="b"/>
              <a:pathLst>
                <a:path w="7175" h="12859" extrusionOk="0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38" name="Google Shape;838;p60"/>
            <p:cNvSpPr/>
            <p:nvPr/>
          </p:nvSpPr>
          <p:spPr>
            <a:xfrm rot="1800044" flipH="1">
              <a:off x="6982392" y="2962025"/>
              <a:ext cx="179371" cy="321468"/>
            </a:xfrm>
            <a:custGeom>
              <a:avLst/>
              <a:gdLst/>
              <a:ahLst/>
              <a:cxnLst/>
              <a:rect l="l" t="t" r="r" b="b"/>
              <a:pathLst>
                <a:path w="7175" h="12859" extrusionOk="0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839" name="Google Shape;839;p60"/>
          <p:cNvSpPr txBox="1">
            <a:spLocks noGrp="1"/>
          </p:cNvSpPr>
          <p:nvPr>
            <p:ph type="title"/>
          </p:nvPr>
        </p:nvSpPr>
        <p:spPr>
          <a:xfrm>
            <a:off x="1948050" y="3363925"/>
            <a:ext cx="52479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61"/>
          <p:cNvSpPr txBox="1">
            <a:spLocks noGrp="1"/>
          </p:cNvSpPr>
          <p:nvPr>
            <p:ph type="title" hasCustomPrompt="1"/>
          </p:nvPr>
        </p:nvSpPr>
        <p:spPr>
          <a:xfrm>
            <a:off x="5260200" y="1649250"/>
            <a:ext cx="3163800" cy="11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842" name="Google Shape;842;p61"/>
          <p:cNvSpPr txBox="1">
            <a:spLocks noGrp="1"/>
          </p:cNvSpPr>
          <p:nvPr>
            <p:ph type="subTitle" idx="1"/>
          </p:nvPr>
        </p:nvSpPr>
        <p:spPr>
          <a:xfrm flipH="1">
            <a:off x="5260200" y="2753000"/>
            <a:ext cx="31638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61"/>
          <p:cNvSpPr/>
          <p:nvPr/>
        </p:nvSpPr>
        <p:spPr>
          <a:xfrm>
            <a:off x="-3468344" y="-7029456"/>
            <a:ext cx="7189888" cy="11633851"/>
          </a:xfrm>
          <a:custGeom>
            <a:avLst/>
            <a:gdLst/>
            <a:ahLst/>
            <a:cxnLst/>
            <a:rect l="l" t="t" r="r" b="b"/>
            <a:pathLst>
              <a:path w="65114" h="105360" extrusionOk="0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61"/>
          <p:cNvGrpSpPr/>
          <p:nvPr/>
        </p:nvGrpSpPr>
        <p:grpSpPr>
          <a:xfrm>
            <a:off x="367468" y="806329"/>
            <a:ext cx="5981051" cy="3530843"/>
            <a:chOff x="367468" y="822412"/>
            <a:chExt cx="5981051" cy="3530843"/>
          </a:xfrm>
        </p:grpSpPr>
        <p:grpSp>
          <p:nvGrpSpPr>
            <p:cNvPr id="845" name="Google Shape;845;p61"/>
            <p:cNvGrpSpPr/>
            <p:nvPr/>
          </p:nvGrpSpPr>
          <p:grpSpPr>
            <a:xfrm>
              <a:off x="5369769" y="4126832"/>
              <a:ext cx="978751" cy="226423"/>
              <a:chOff x="4114929" y="104250"/>
              <a:chExt cx="978751" cy="226423"/>
            </a:xfrm>
          </p:grpSpPr>
          <p:sp>
            <p:nvSpPr>
              <p:cNvPr id="846" name="Google Shape;846;p6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6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6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61"/>
            <p:cNvGrpSpPr/>
            <p:nvPr/>
          </p:nvGrpSpPr>
          <p:grpSpPr>
            <a:xfrm>
              <a:off x="4175817" y="822412"/>
              <a:ext cx="792366" cy="183988"/>
              <a:chOff x="6214836" y="4359395"/>
              <a:chExt cx="792366" cy="183988"/>
            </a:xfrm>
          </p:grpSpPr>
          <p:sp>
            <p:nvSpPr>
              <p:cNvPr id="850" name="Google Shape;850;p61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61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61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3" name="Google Shape;853;p61"/>
            <p:cNvSpPr/>
            <p:nvPr/>
          </p:nvSpPr>
          <p:spPr>
            <a:xfrm>
              <a:off x="4917280" y="2535299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4" name="Google Shape;854;p61"/>
            <p:cNvGrpSpPr/>
            <p:nvPr/>
          </p:nvGrpSpPr>
          <p:grpSpPr>
            <a:xfrm>
              <a:off x="367468" y="2509070"/>
              <a:ext cx="524785" cy="125347"/>
              <a:chOff x="1675350" y="4136317"/>
              <a:chExt cx="524785" cy="125347"/>
            </a:xfrm>
          </p:grpSpPr>
          <p:sp>
            <p:nvSpPr>
              <p:cNvPr id="855" name="Google Shape;855;p6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6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3"/>
          <p:cNvSpPr txBox="1">
            <a:spLocks noGrp="1"/>
          </p:cNvSpPr>
          <p:nvPr>
            <p:ph type="title" hasCustomPrompt="1"/>
          </p:nvPr>
        </p:nvSpPr>
        <p:spPr>
          <a:xfrm>
            <a:off x="14181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60" name="Google Shape;860;p63"/>
          <p:cNvSpPr txBox="1">
            <a:spLocks noGrp="1"/>
          </p:cNvSpPr>
          <p:nvPr>
            <p:ph type="subTitle" idx="1"/>
          </p:nvPr>
        </p:nvSpPr>
        <p:spPr>
          <a:xfrm>
            <a:off x="7704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61" name="Google Shape;861;p63"/>
          <p:cNvSpPr txBox="1">
            <a:spLocks noGrp="1"/>
          </p:cNvSpPr>
          <p:nvPr>
            <p:ph type="subTitle" idx="2"/>
          </p:nvPr>
        </p:nvSpPr>
        <p:spPr>
          <a:xfrm>
            <a:off x="7704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63"/>
          <p:cNvSpPr txBox="1">
            <a:spLocks noGrp="1"/>
          </p:cNvSpPr>
          <p:nvPr>
            <p:ph type="title" idx="3" hasCustomPrompt="1"/>
          </p:nvPr>
        </p:nvSpPr>
        <p:spPr>
          <a:xfrm>
            <a:off x="41290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63" name="Google Shape;863;p63"/>
          <p:cNvSpPr txBox="1">
            <a:spLocks noGrp="1"/>
          </p:cNvSpPr>
          <p:nvPr>
            <p:ph type="subTitle" idx="4"/>
          </p:nvPr>
        </p:nvSpPr>
        <p:spPr>
          <a:xfrm>
            <a:off x="34813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64" name="Google Shape;864;p63"/>
          <p:cNvSpPr txBox="1">
            <a:spLocks noGrp="1"/>
          </p:cNvSpPr>
          <p:nvPr>
            <p:ph type="subTitle" idx="5"/>
          </p:nvPr>
        </p:nvSpPr>
        <p:spPr>
          <a:xfrm>
            <a:off x="34813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63"/>
          <p:cNvSpPr txBox="1">
            <a:spLocks noGrp="1"/>
          </p:cNvSpPr>
          <p:nvPr>
            <p:ph type="title" idx="6" hasCustomPrompt="1"/>
          </p:nvPr>
        </p:nvSpPr>
        <p:spPr>
          <a:xfrm>
            <a:off x="6839950" y="2114746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66" name="Google Shape;866;p63"/>
          <p:cNvSpPr txBox="1">
            <a:spLocks noGrp="1"/>
          </p:cNvSpPr>
          <p:nvPr>
            <p:ph type="subTitle" idx="7"/>
          </p:nvPr>
        </p:nvSpPr>
        <p:spPr>
          <a:xfrm>
            <a:off x="6192250" y="3063025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67" name="Google Shape;867;p63"/>
          <p:cNvSpPr txBox="1">
            <a:spLocks noGrp="1"/>
          </p:cNvSpPr>
          <p:nvPr>
            <p:ph type="subTitle" idx="8"/>
          </p:nvPr>
        </p:nvSpPr>
        <p:spPr>
          <a:xfrm>
            <a:off x="6192250" y="3434478"/>
            <a:ext cx="21813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6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869" name="Google Shape;869;p63"/>
          <p:cNvGrpSpPr/>
          <p:nvPr/>
        </p:nvGrpSpPr>
        <p:grpSpPr>
          <a:xfrm>
            <a:off x="-397994" y="259239"/>
            <a:ext cx="9177989" cy="4472622"/>
            <a:chOff x="-16994" y="335439"/>
            <a:chExt cx="9177989" cy="4472622"/>
          </a:xfrm>
        </p:grpSpPr>
        <p:grpSp>
          <p:nvGrpSpPr>
            <p:cNvPr id="870" name="Google Shape;870;p63"/>
            <p:cNvGrpSpPr/>
            <p:nvPr/>
          </p:nvGrpSpPr>
          <p:grpSpPr>
            <a:xfrm flipH="1">
              <a:off x="-16994" y="4581638"/>
              <a:ext cx="978751" cy="226423"/>
              <a:chOff x="4114929" y="104250"/>
              <a:chExt cx="978751" cy="226423"/>
            </a:xfrm>
          </p:grpSpPr>
          <p:sp>
            <p:nvSpPr>
              <p:cNvPr id="871" name="Google Shape;871;p6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6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6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4" name="Google Shape;874;p63"/>
            <p:cNvGrpSpPr/>
            <p:nvPr/>
          </p:nvGrpSpPr>
          <p:grpSpPr>
            <a:xfrm flipH="1">
              <a:off x="7780180" y="1432093"/>
              <a:ext cx="792366" cy="183988"/>
              <a:chOff x="6214836" y="4359395"/>
              <a:chExt cx="792366" cy="183988"/>
            </a:xfrm>
          </p:grpSpPr>
          <p:sp>
            <p:nvSpPr>
              <p:cNvPr id="875" name="Google Shape;875;p63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63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63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8" name="Google Shape;878;p63"/>
            <p:cNvGrpSpPr/>
            <p:nvPr/>
          </p:nvGrpSpPr>
          <p:grpSpPr>
            <a:xfrm flipH="1">
              <a:off x="6316430" y="764508"/>
              <a:ext cx="629895" cy="125228"/>
              <a:chOff x="2358395" y="153510"/>
              <a:chExt cx="629895" cy="125228"/>
            </a:xfrm>
          </p:grpSpPr>
          <p:sp>
            <p:nvSpPr>
              <p:cNvPr id="879" name="Google Shape;879;p63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3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1" name="Google Shape;881;p63"/>
            <p:cNvSpPr/>
            <p:nvPr/>
          </p:nvSpPr>
          <p:spPr>
            <a:xfrm flipH="1">
              <a:off x="8552605" y="4568533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63"/>
            <p:cNvGrpSpPr/>
            <p:nvPr/>
          </p:nvGrpSpPr>
          <p:grpSpPr>
            <a:xfrm flipH="1">
              <a:off x="8636209" y="335439"/>
              <a:ext cx="524785" cy="125347"/>
              <a:chOff x="1675350" y="4136317"/>
              <a:chExt cx="524785" cy="125347"/>
            </a:xfrm>
          </p:grpSpPr>
          <p:sp>
            <p:nvSpPr>
              <p:cNvPr id="883" name="Google Shape;883;p6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6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1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4"/>
          <p:cNvSpPr txBox="1">
            <a:spLocks noGrp="1"/>
          </p:cNvSpPr>
          <p:nvPr>
            <p:ph type="subTitle" idx="1"/>
          </p:nvPr>
        </p:nvSpPr>
        <p:spPr>
          <a:xfrm>
            <a:off x="720000" y="2610875"/>
            <a:ext cx="39537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64"/>
          <p:cNvSpPr txBox="1">
            <a:spLocks noGrp="1"/>
          </p:cNvSpPr>
          <p:nvPr>
            <p:ph type="title"/>
          </p:nvPr>
        </p:nvSpPr>
        <p:spPr>
          <a:xfrm>
            <a:off x="720000" y="1443699"/>
            <a:ext cx="39537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88" name="Google Shape;888;p64"/>
          <p:cNvGrpSpPr/>
          <p:nvPr/>
        </p:nvGrpSpPr>
        <p:grpSpPr>
          <a:xfrm>
            <a:off x="-286338" y="538978"/>
            <a:ext cx="8972736" cy="4065545"/>
            <a:chOff x="-286338" y="372891"/>
            <a:chExt cx="8972736" cy="4065545"/>
          </a:xfrm>
        </p:grpSpPr>
        <p:grpSp>
          <p:nvGrpSpPr>
            <p:cNvPr id="889" name="Google Shape;889;p64"/>
            <p:cNvGrpSpPr/>
            <p:nvPr/>
          </p:nvGrpSpPr>
          <p:grpSpPr>
            <a:xfrm>
              <a:off x="5246138" y="4212013"/>
              <a:ext cx="978751" cy="226423"/>
              <a:chOff x="4114929" y="211877"/>
              <a:chExt cx="978751" cy="226423"/>
            </a:xfrm>
          </p:grpSpPr>
          <p:sp>
            <p:nvSpPr>
              <p:cNvPr id="890" name="Google Shape;890;p64"/>
              <p:cNvSpPr/>
              <p:nvPr/>
            </p:nvSpPr>
            <p:spPr>
              <a:xfrm>
                <a:off x="4114929" y="283771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4"/>
              <p:cNvSpPr/>
              <p:nvPr/>
            </p:nvSpPr>
            <p:spPr>
              <a:xfrm>
                <a:off x="4318677" y="211877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64"/>
              <p:cNvSpPr/>
              <p:nvPr/>
            </p:nvSpPr>
            <p:spPr>
              <a:xfrm>
                <a:off x="4473124" y="36101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3" name="Google Shape;893;p64"/>
            <p:cNvGrpSpPr/>
            <p:nvPr/>
          </p:nvGrpSpPr>
          <p:grpSpPr>
            <a:xfrm>
              <a:off x="323811" y="372891"/>
              <a:ext cx="792366" cy="183988"/>
              <a:chOff x="6214836" y="3902195"/>
              <a:chExt cx="792366" cy="183988"/>
            </a:xfrm>
          </p:grpSpPr>
          <p:sp>
            <p:nvSpPr>
              <p:cNvPr id="894" name="Google Shape;894;p64"/>
              <p:cNvSpPr/>
              <p:nvPr/>
            </p:nvSpPr>
            <p:spPr>
              <a:xfrm>
                <a:off x="6214836" y="39607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4"/>
              <p:cNvSpPr/>
              <p:nvPr/>
            </p:nvSpPr>
            <p:spPr>
              <a:xfrm>
                <a:off x="6381299" y="39021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4"/>
              <p:cNvSpPr/>
              <p:nvPr/>
            </p:nvSpPr>
            <p:spPr>
              <a:xfrm>
                <a:off x="6503731" y="40232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64"/>
            <p:cNvGrpSpPr/>
            <p:nvPr/>
          </p:nvGrpSpPr>
          <p:grpSpPr>
            <a:xfrm>
              <a:off x="3942095" y="1010793"/>
              <a:ext cx="629895" cy="125228"/>
              <a:chOff x="2358395" y="686910"/>
              <a:chExt cx="629895" cy="125228"/>
            </a:xfrm>
          </p:grpSpPr>
          <p:sp>
            <p:nvSpPr>
              <p:cNvPr id="898" name="Google Shape;898;p64"/>
              <p:cNvSpPr/>
              <p:nvPr/>
            </p:nvSpPr>
            <p:spPr>
              <a:xfrm>
                <a:off x="2484899" y="6869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4"/>
              <p:cNvSpPr/>
              <p:nvPr/>
            </p:nvSpPr>
            <p:spPr>
              <a:xfrm>
                <a:off x="2358395" y="7495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0" name="Google Shape;900;p64"/>
            <p:cNvSpPr/>
            <p:nvPr/>
          </p:nvSpPr>
          <p:spPr>
            <a:xfrm>
              <a:off x="-286338" y="361888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1" name="Google Shape;901;p64"/>
            <p:cNvGrpSpPr/>
            <p:nvPr/>
          </p:nvGrpSpPr>
          <p:grpSpPr>
            <a:xfrm>
              <a:off x="8161613" y="2341427"/>
              <a:ext cx="524785" cy="125347"/>
              <a:chOff x="1675350" y="3968657"/>
              <a:chExt cx="524785" cy="125347"/>
            </a:xfrm>
          </p:grpSpPr>
          <p:sp>
            <p:nvSpPr>
              <p:cNvPr id="902" name="Google Shape;902;p64"/>
              <p:cNvSpPr/>
              <p:nvPr/>
            </p:nvSpPr>
            <p:spPr>
              <a:xfrm>
                <a:off x="1675350" y="403105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4"/>
              <p:cNvSpPr/>
              <p:nvPr/>
            </p:nvSpPr>
            <p:spPr>
              <a:xfrm>
                <a:off x="1821933" y="396865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4" name="Google Shape;904;p64"/>
          <p:cNvGrpSpPr/>
          <p:nvPr/>
        </p:nvGrpSpPr>
        <p:grpSpPr>
          <a:xfrm>
            <a:off x="5181599" y="-119894"/>
            <a:ext cx="4127533" cy="5908616"/>
            <a:chOff x="1552072" y="1022830"/>
            <a:chExt cx="2480340" cy="3550637"/>
          </a:xfrm>
        </p:grpSpPr>
        <p:sp>
          <p:nvSpPr>
            <p:cNvPr id="905" name="Google Shape;905;p64"/>
            <p:cNvSpPr/>
            <p:nvPr/>
          </p:nvSpPr>
          <p:spPr>
            <a:xfrm>
              <a:off x="1552072" y="1270695"/>
              <a:ext cx="2041161" cy="3302773"/>
            </a:xfrm>
            <a:custGeom>
              <a:avLst/>
              <a:gdLst/>
              <a:ahLst/>
              <a:cxnLst/>
              <a:rect l="l" t="t" r="r" b="b"/>
              <a:pathLst>
                <a:path w="65114" h="105360" extrusionOk="0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4"/>
            <p:cNvSpPr/>
            <p:nvPr/>
          </p:nvSpPr>
          <p:spPr>
            <a:xfrm>
              <a:off x="3232423" y="1022830"/>
              <a:ext cx="799988" cy="912275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65"/>
          <p:cNvSpPr txBox="1">
            <a:spLocks noGrp="1"/>
          </p:cNvSpPr>
          <p:nvPr>
            <p:ph type="subTitle" idx="1"/>
          </p:nvPr>
        </p:nvSpPr>
        <p:spPr>
          <a:xfrm>
            <a:off x="770550" y="3196636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09" name="Google Shape;909;p65"/>
          <p:cNvSpPr txBox="1">
            <a:spLocks noGrp="1"/>
          </p:cNvSpPr>
          <p:nvPr>
            <p:ph type="subTitle" idx="2"/>
          </p:nvPr>
        </p:nvSpPr>
        <p:spPr>
          <a:xfrm>
            <a:off x="770550" y="3568087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65"/>
          <p:cNvSpPr txBox="1">
            <a:spLocks noGrp="1"/>
          </p:cNvSpPr>
          <p:nvPr>
            <p:ph type="subTitle" idx="3"/>
          </p:nvPr>
        </p:nvSpPr>
        <p:spPr>
          <a:xfrm>
            <a:off x="3481350" y="3196636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11" name="Google Shape;911;p65"/>
          <p:cNvSpPr txBox="1">
            <a:spLocks noGrp="1"/>
          </p:cNvSpPr>
          <p:nvPr>
            <p:ph type="subTitle" idx="4"/>
          </p:nvPr>
        </p:nvSpPr>
        <p:spPr>
          <a:xfrm>
            <a:off x="3481350" y="3568087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65"/>
          <p:cNvSpPr txBox="1">
            <a:spLocks noGrp="1"/>
          </p:cNvSpPr>
          <p:nvPr>
            <p:ph type="subTitle" idx="5"/>
          </p:nvPr>
        </p:nvSpPr>
        <p:spPr>
          <a:xfrm>
            <a:off x="6192150" y="3196636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13" name="Google Shape;913;p65"/>
          <p:cNvSpPr txBox="1">
            <a:spLocks noGrp="1"/>
          </p:cNvSpPr>
          <p:nvPr>
            <p:ph type="subTitle" idx="6"/>
          </p:nvPr>
        </p:nvSpPr>
        <p:spPr>
          <a:xfrm>
            <a:off x="6192150" y="3568087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6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915" name="Google Shape;915;p65"/>
          <p:cNvGrpSpPr/>
          <p:nvPr/>
        </p:nvGrpSpPr>
        <p:grpSpPr>
          <a:xfrm>
            <a:off x="235593" y="421535"/>
            <a:ext cx="8672814" cy="4300430"/>
            <a:chOff x="392950" y="448003"/>
            <a:chExt cx="8672814" cy="4300430"/>
          </a:xfrm>
        </p:grpSpPr>
        <p:grpSp>
          <p:nvGrpSpPr>
            <p:cNvPr id="916" name="Google Shape;916;p65"/>
            <p:cNvGrpSpPr/>
            <p:nvPr/>
          </p:nvGrpSpPr>
          <p:grpSpPr>
            <a:xfrm>
              <a:off x="8087013" y="4522011"/>
              <a:ext cx="978751" cy="226423"/>
              <a:chOff x="4114929" y="104250"/>
              <a:chExt cx="978751" cy="226423"/>
            </a:xfrm>
          </p:grpSpPr>
          <p:sp>
            <p:nvSpPr>
              <p:cNvPr id="917" name="Google Shape;917;p6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65"/>
            <p:cNvGrpSpPr/>
            <p:nvPr/>
          </p:nvGrpSpPr>
          <p:grpSpPr>
            <a:xfrm>
              <a:off x="8027811" y="448003"/>
              <a:ext cx="792366" cy="183988"/>
              <a:chOff x="6214836" y="4359395"/>
              <a:chExt cx="792366" cy="183988"/>
            </a:xfrm>
          </p:grpSpPr>
          <p:sp>
            <p:nvSpPr>
              <p:cNvPr id="921" name="Google Shape;921;p65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5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5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65"/>
            <p:cNvGrpSpPr/>
            <p:nvPr/>
          </p:nvGrpSpPr>
          <p:grpSpPr>
            <a:xfrm>
              <a:off x="3372845" y="1588880"/>
              <a:ext cx="629895" cy="125228"/>
              <a:chOff x="2358395" y="153510"/>
              <a:chExt cx="629895" cy="125228"/>
            </a:xfrm>
          </p:grpSpPr>
          <p:sp>
            <p:nvSpPr>
              <p:cNvPr id="925" name="Google Shape;925;p6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65"/>
            <p:cNvSpPr/>
            <p:nvPr/>
          </p:nvSpPr>
          <p:spPr>
            <a:xfrm>
              <a:off x="468312" y="45220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65"/>
            <p:cNvGrpSpPr/>
            <p:nvPr/>
          </p:nvGrpSpPr>
          <p:grpSpPr>
            <a:xfrm>
              <a:off x="392950" y="2171899"/>
              <a:ext cx="524785" cy="125347"/>
              <a:chOff x="1675350" y="4136317"/>
              <a:chExt cx="524785" cy="125347"/>
            </a:xfrm>
          </p:grpSpPr>
          <p:sp>
            <p:nvSpPr>
              <p:cNvPr id="929" name="Google Shape;929;p6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6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933" name="Google Shape;933;p66"/>
          <p:cNvSpPr txBox="1">
            <a:spLocks noGrp="1"/>
          </p:cNvSpPr>
          <p:nvPr>
            <p:ph type="subTitle" idx="1"/>
          </p:nvPr>
        </p:nvSpPr>
        <p:spPr>
          <a:xfrm>
            <a:off x="1399090" y="3429392"/>
            <a:ext cx="2484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34" name="Google Shape;934;p66"/>
          <p:cNvSpPr txBox="1">
            <a:spLocks noGrp="1"/>
          </p:cNvSpPr>
          <p:nvPr>
            <p:ph type="subTitle" idx="2"/>
          </p:nvPr>
        </p:nvSpPr>
        <p:spPr>
          <a:xfrm>
            <a:off x="1399090" y="3800843"/>
            <a:ext cx="2484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66"/>
          <p:cNvSpPr txBox="1">
            <a:spLocks noGrp="1"/>
          </p:cNvSpPr>
          <p:nvPr>
            <p:ph type="subTitle" idx="3"/>
          </p:nvPr>
        </p:nvSpPr>
        <p:spPr>
          <a:xfrm>
            <a:off x="5260910" y="3429392"/>
            <a:ext cx="2484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36" name="Google Shape;936;p66"/>
          <p:cNvSpPr txBox="1">
            <a:spLocks noGrp="1"/>
          </p:cNvSpPr>
          <p:nvPr>
            <p:ph type="subTitle" idx="4"/>
          </p:nvPr>
        </p:nvSpPr>
        <p:spPr>
          <a:xfrm>
            <a:off x="5260910" y="3800843"/>
            <a:ext cx="2484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937" name="Google Shape;937;p66"/>
          <p:cNvGrpSpPr/>
          <p:nvPr/>
        </p:nvGrpSpPr>
        <p:grpSpPr>
          <a:xfrm>
            <a:off x="205911" y="362779"/>
            <a:ext cx="8732178" cy="4417943"/>
            <a:chOff x="195218" y="299660"/>
            <a:chExt cx="8732178" cy="4417943"/>
          </a:xfrm>
        </p:grpSpPr>
        <p:grpSp>
          <p:nvGrpSpPr>
            <p:cNvPr id="938" name="Google Shape;938;p66"/>
            <p:cNvGrpSpPr/>
            <p:nvPr/>
          </p:nvGrpSpPr>
          <p:grpSpPr>
            <a:xfrm>
              <a:off x="4082631" y="4491180"/>
              <a:ext cx="978751" cy="226423"/>
              <a:chOff x="4114929" y="104250"/>
              <a:chExt cx="978751" cy="226423"/>
            </a:xfrm>
          </p:grpSpPr>
          <p:sp>
            <p:nvSpPr>
              <p:cNvPr id="939" name="Google Shape;939;p6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6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6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2" name="Google Shape;942;p66"/>
            <p:cNvGrpSpPr/>
            <p:nvPr/>
          </p:nvGrpSpPr>
          <p:grpSpPr>
            <a:xfrm>
              <a:off x="8027816" y="299660"/>
              <a:ext cx="792366" cy="183988"/>
              <a:chOff x="6214836" y="4359395"/>
              <a:chExt cx="792366" cy="183988"/>
            </a:xfrm>
          </p:grpSpPr>
          <p:sp>
            <p:nvSpPr>
              <p:cNvPr id="943" name="Google Shape;943;p66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66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66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66"/>
            <p:cNvSpPr/>
            <p:nvPr/>
          </p:nvSpPr>
          <p:spPr>
            <a:xfrm>
              <a:off x="8424005" y="254043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7" name="Google Shape;947;p66"/>
            <p:cNvGrpSpPr/>
            <p:nvPr/>
          </p:nvGrpSpPr>
          <p:grpSpPr>
            <a:xfrm>
              <a:off x="195218" y="2509081"/>
              <a:ext cx="524785" cy="125347"/>
              <a:chOff x="1675350" y="4136317"/>
              <a:chExt cx="524785" cy="125347"/>
            </a:xfrm>
          </p:grpSpPr>
          <p:sp>
            <p:nvSpPr>
              <p:cNvPr id="948" name="Google Shape;948;p6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6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952" name="Google Shape;952;p67"/>
          <p:cNvSpPr txBox="1">
            <a:spLocks noGrp="1"/>
          </p:cNvSpPr>
          <p:nvPr>
            <p:ph type="body" idx="1"/>
          </p:nvPr>
        </p:nvSpPr>
        <p:spPr>
          <a:xfrm>
            <a:off x="1688850" y="1917675"/>
            <a:ext cx="5766300" cy="22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953" name="Google Shape;953;p67"/>
          <p:cNvGrpSpPr/>
          <p:nvPr/>
        </p:nvGrpSpPr>
        <p:grpSpPr>
          <a:xfrm>
            <a:off x="431336" y="461722"/>
            <a:ext cx="8281327" cy="4220055"/>
            <a:chOff x="431336" y="461722"/>
            <a:chExt cx="8281327" cy="4220055"/>
          </a:xfrm>
        </p:grpSpPr>
        <p:grpSp>
          <p:nvGrpSpPr>
            <p:cNvPr id="954" name="Google Shape;954;p67"/>
            <p:cNvGrpSpPr/>
            <p:nvPr/>
          </p:nvGrpSpPr>
          <p:grpSpPr>
            <a:xfrm>
              <a:off x="7291512" y="4455355"/>
              <a:ext cx="978751" cy="226423"/>
              <a:chOff x="4114929" y="104250"/>
              <a:chExt cx="978751" cy="226423"/>
            </a:xfrm>
          </p:grpSpPr>
          <p:sp>
            <p:nvSpPr>
              <p:cNvPr id="955" name="Google Shape;955;p6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6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6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67"/>
            <p:cNvGrpSpPr/>
            <p:nvPr/>
          </p:nvGrpSpPr>
          <p:grpSpPr>
            <a:xfrm>
              <a:off x="7189322" y="461722"/>
              <a:ext cx="792366" cy="183988"/>
              <a:chOff x="6214836" y="4359395"/>
              <a:chExt cx="792366" cy="183988"/>
            </a:xfrm>
          </p:grpSpPr>
          <p:sp>
            <p:nvSpPr>
              <p:cNvPr id="959" name="Google Shape;959;p67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67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67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67"/>
            <p:cNvGrpSpPr/>
            <p:nvPr/>
          </p:nvGrpSpPr>
          <p:grpSpPr>
            <a:xfrm>
              <a:off x="8082769" y="2487919"/>
              <a:ext cx="629895" cy="125228"/>
              <a:chOff x="2358395" y="153510"/>
              <a:chExt cx="629895" cy="125228"/>
            </a:xfrm>
          </p:grpSpPr>
          <p:sp>
            <p:nvSpPr>
              <p:cNvPr id="963" name="Google Shape;963;p67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67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67"/>
            <p:cNvSpPr/>
            <p:nvPr/>
          </p:nvSpPr>
          <p:spPr>
            <a:xfrm>
              <a:off x="956136" y="4455356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6" name="Google Shape;966;p67"/>
            <p:cNvGrpSpPr/>
            <p:nvPr/>
          </p:nvGrpSpPr>
          <p:grpSpPr>
            <a:xfrm>
              <a:off x="431336" y="1408306"/>
              <a:ext cx="524785" cy="125347"/>
              <a:chOff x="1675350" y="4136317"/>
              <a:chExt cx="524785" cy="125347"/>
            </a:xfrm>
          </p:grpSpPr>
          <p:sp>
            <p:nvSpPr>
              <p:cNvPr id="967" name="Google Shape;967;p67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67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780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971" name="Google Shape;971;p68"/>
          <p:cNvGrpSpPr/>
          <p:nvPr/>
        </p:nvGrpSpPr>
        <p:grpSpPr>
          <a:xfrm>
            <a:off x="364470" y="426798"/>
            <a:ext cx="8415061" cy="1489161"/>
            <a:chOff x="271337" y="426798"/>
            <a:chExt cx="8415061" cy="1489161"/>
          </a:xfrm>
        </p:grpSpPr>
        <p:grpSp>
          <p:nvGrpSpPr>
            <p:cNvPr id="972" name="Google Shape;972;p68"/>
            <p:cNvGrpSpPr/>
            <p:nvPr/>
          </p:nvGrpSpPr>
          <p:grpSpPr>
            <a:xfrm>
              <a:off x="7209663" y="426798"/>
              <a:ext cx="978751" cy="226423"/>
              <a:chOff x="4114929" y="104250"/>
              <a:chExt cx="978751" cy="226423"/>
            </a:xfrm>
          </p:grpSpPr>
          <p:sp>
            <p:nvSpPr>
              <p:cNvPr id="973" name="Google Shape;973;p68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68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68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6" name="Google Shape;976;p68"/>
            <p:cNvSpPr/>
            <p:nvPr/>
          </p:nvSpPr>
          <p:spPr>
            <a:xfrm>
              <a:off x="271337" y="1853325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7" name="Google Shape;977;p68"/>
            <p:cNvGrpSpPr/>
            <p:nvPr/>
          </p:nvGrpSpPr>
          <p:grpSpPr>
            <a:xfrm>
              <a:off x="8161613" y="1394587"/>
              <a:ext cx="524785" cy="125347"/>
              <a:chOff x="1675350" y="4136317"/>
              <a:chExt cx="524785" cy="125347"/>
            </a:xfrm>
          </p:grpSpPr>
          <p:sp>
            <p:nvSpPr>
              <p:cNvPr id="978" name="Google Shape;978;p68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68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6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982" name="Google Shape;982;p69"/>
          <p:cNvGrpSpPr/>
          <p:nvPr/>
        </p:nvGrpSpPr>
        <p:grpSpPr>
          <a:xfrm>
            <a:off x="431336" y="461722"/>
            <a:ext cx="8281327" cy="4220055"/>
            <a:chOff x="431336" y="461722"/>
            <a:chExt cx="8281327" cy="4220055"/>
          </a:xfrm>
        </p:grpSpPr>
        <p:grpSp>
          <p:nvGrpSpPr>
            <p:cNvPr id="983" name="Google Shape;983;p69"/>
            <p:cNvGrpSpPr/>
            <p:nvPr/>
          </p:nvGrpSpPr>
          <p:grpSpPr>
            <a:xfrm>
              <a:off x="7291512" y="4455355"/>
              <a:ext cx="978751" cy="226423"/>
              <a:chOff x="4114929" y="104250"/>
              <a:chExt cx="978751" cy="226423"/>
            </a:xfrm>
          </p:grpSpPr>
          <p:sp>
            <p:nvSpPr>
              <p:cNvPr id="984" name="Google Shape;984;p6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6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6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69"/>
            <p:cNvGrpSpPr/>
            <p:nvPr/>
          </p:nvGrpSpPr>
          <p:grpSpPr>
            <a:xfrm>
              <a:off x="7189322" y="461722"/>
              <a:ext cx="792366" cy="183988"/>
              <a:chOff x="6214836" y="4359395"/>
              <a:chExt cx="792366" cy="183988"/>
            </a:xfrm>
          </p:grpSpPr>
          <p:sp>
            <p:nvSpPr>
              <p:cNvPr id="988" name="Google Shape;988;p69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69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69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69"/>
            <p:cNvGrpSpPr/>
            <p:nvPr/>
          </p:nvGrpSpPr>
          <p:grpSpPr>
            <a:xfrm>
              <a:off x="8082769" y="2487919"/>
              <a:ext cx="629895" cy="125228"/>
              <a:chOff x="2358395" y="153510"/>
              <a:chExt cx="629895" cy="125228"/>
            </a:xfrm>
          </p:grpSpPr>
          <p:sp>
            <p:nvSpPr>
              <p:cNvPr id="992" name="Google Shape;992;p69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69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4" name="Google Shape;994;p69"/>
            <p:cNvSpPr/>
            <p:nvPr/>
          </p:nvSpPr>
          <p:spPr>
            <a:xfrm>
              <a:off x="956136" y="4455356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" name="Google Shape;995;p69"/>
            <p:cNvGrpSpPr/>
            <p:nvPr/>
          </p:nvGrpSpPr>
          <p:grpSpPr>
            <a:xfrm>
              <a:off x="431336" y="1408306"/>
              <a:ext cx="524785" cy="125347"/>
              <a:chOff x="1675350" y="4136317"/>
              <a:chExt cx="524785" cy="125347"/>
            </a:xfrm>
          </p:grpSpPr>
          <p:sp>
            <p:nvSpPr>
              <p:cNvPr id="996" name="Google Shape;996;p6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6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70"/>
          <p:cNvSpPr txBox="1">
            <a:spLocks noGrp="1"/>
          </p:cNvSpPr>
          <p:nvPr>
            <p:ph type="title"/>
          </p:nvPr>
        </p:nvSpPr>
        <p:spPr>
          <a:xfrm>
            <a:off x="720000" y="767100"/>
            <a:ext cx="37044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000" name="Google Shape;1000;p70"/>
          <p:cNvSpPr txBox="1">
            <a:spLocks noGrp="1"/>
          </p:cNvSpPr>
          <p:nvPr>
            <p:ph type="subTitle" idx="1"/>
          </p:nvPr>
        </p:nvSpPr>
        <p:spPr>
          <a:xfrm>
            <a:off x="720000" y="2128950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01" name="Google Shape;1001;p70"/>
          <p:cNvSpPr txBox="1">
            <a:spLocks noGrp="1"/>
          </p:cNvSpPr>
          <p:nvPr>
            <p:ph type="subTitle" idx="2"/>
          </p:nvPr>
        </p:nvSpPr>
        <p:spPr>
          <a:xfrm>
            <a:off x="720000" y="250040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02" name="Google Shape;1002;p70"/>
          <p:cNvSpPr txBox="1">
            <a:spLocks noGrp="1"/>
          </p:cNvSpPr>
          <p:nvPr>
            <p:ph type="subTitle" idx="3"/>
          </p:nvPr>
        </p:nvSpPr>
        <p:spPr>
          <a:xfrm>
            <a:off x="720000" y="3316801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03" name="Google Shape;1003;p70"/>
          <p:cNvSpPr txBox="1">
            <a:spLocks noGrp="1"/>
          </p:cNvSpPr>
          <p:nvPr>
            <p:ph type="subTitle" idx="4"/>
          </p:nvPr>
        </p:nvSpPr>
        <p:spPr>
          <a:xfrm>
            <a:off x="720000" y="368825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04" name="Google Shape;1004;p70"/>
          <p:cNvSpPr txBox="1">
            <a:spLocks noGrp="1"/>
          </p:cNvSpPr>
          <p:nvPr>
            <p:ph type="subTitle" idx="5"/>
          </p:nvPr>
        </p:nvSpPr>
        <p:spPr>
          <a:xfrm>
            <a:off x="2664023" y="2128950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05" name="Google Shape;1005;p70"/>
          <p:cNvSpPr txBox="1">
            <a:spLocks noGrp="1"/>
          </p:cNvSpPr>
          <p:nvPr>
            <p:ph type="subTitle" idx="6"/>
          </p:nvPr>
        </p:nvSpPr>
        <p:spPr>
          <a:xfrm>
            <a:off x="2664023" y="250040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06" name="Google Shape;1006;p70"/>
          <p:cNvSpPr txBox="1">
            <a:spLocks noGrp="1"/>
          </p:cNvSpPr>
          <p:nvPr>
            <p:ph type="subTitle" idx="7"/>
          </p:nvPr>
        </p:nvSpPr>
        <p:spPr>
          <a:xfrm>
            <a:off x="2664023" y="3316801"/>
            <a:ext cx="1760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07" name="Google Shape;1007;p70"/>
          <p:cNvSpPr txBox="1">
            <a:spLocks noGrp="1"/>
          </p:cNvSpPr>
          <p:nvPr>
            <p:ph type="subTitle" idx="8"/>
          </p:nvPr>
        </p:nvSpPr>
        <p:spPr>
          <a:xfrm>
            <a:off x="2664023" y="3688250"/>
            <a:ext cx="1760400" cy="6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008" name="Google Shape;1008;p70"/>
          <p:cNvGrpSpPr/>
          <p:nvPr/>
        </p:nvGrpSpPr>
        <p:grpSpPr>
          <a:xfrm>
            <a:off x="-339224" y="299977"/>
            <a:ext cx="1439747" cy="4543547"/>
            <a:chOff x="-339224" y="299977"/>
            <a:chExt cx="1439747" cy="4543547"/>
          </a:xfrm>
        </p:grpSpPr>
        <p:grpSp>
          <p:nvGrpSpPr>
            <p:cNvPr id="1009" name="Google Shape;1009;p70"/>
            <p:cNvGrpSpPr/>
            <p:nvPr/>
          </p:nvGrpSpPr>
          <p:grpSpPr>
            <a:xfrm>
              <a:off x="-339224" y="4617101"/>
              <a:ext cx="978751" cy="226423"/>
              <a:chOff x="4114929" y="104250"/>
              <a:chExt cx="978751" cy="226423"/>
            </a:xfrm>
          </p:grpSpPr>
          <p:sp>
            <p:nvSpPr>
              <p:cNvPr id="1010" name="Google Shape;1010;p7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7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" name="Google Shape;1013;p70"/>
            <p:cNvGrpSpPr/>
            <p:nvPr/>
          </p:nvGrpSpPr>
          <p:grpSpPr>
            <a:xfrm>
              <a:off x="575738" y="299977"/>
              <a:ext cx="524785" cy="125347"/>
              <a:chOff x="1675350" y="4136317"/>
              <a:chExt cx="524785" cy="125347"/>
            </a:xfrm>
          </p:grpSpPr>
          <p:sp>
            <p:nvSpPr>
              <p:cNvPr id="1014" name="Google Shape;1014;p70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0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3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7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1018" name="Google Shape;1018;p71"/>
          <p:cNvGrpSpPr/>
          <p:nvPr/>
        </p:nvGrpSpPr>
        <p:grpSpPr>
          <a:xfrm>
            <a:off x="311793" y="443582"/>
            <a:ext cx="8520414" cy="4256336"/>
            <a:chOff x="392950" y="426788"/>
            <a:chExt cx="8520414" cy="4256336"/>
          </a:xfrm>
        </p:grpSpPr>
        <p:grpSp>
          <p:nvGrpSpPr>
            <p:cNvPr id="1019" name="Google Shape;1019;p71"/>
            <p:cNvGrpSpPr/>
            <p:nvPr/>
          </p:nvGrpSpPr>
          <p:grpSpPr>
            <a:xfrm>
              <a:off x="7934613" y="426788"/>
              <a:ext cx="978751" cy="226423"/>
              <a:chOff x="4114929" y="104250"/>
              <a:chExt cx="978751" cy="226423"/>
            </a:xfrm>
          </p:grpSpPr>
          <p:sp>
            <p:nvSpPr>
              <p:cNvPr id="1020" name="Google Shape;1020;p7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71"/>
            <p:cNvGrpSpPr/>
            <p:nvPr/>
          </p:nvGrpSpPr>
          <p:grpSpPr>
            <a:xfrm>
              <a:off x="392950" y="4557776"/>
              <a:ext cx="524785" cy="125347"/>
              <a:chOff x="1675350" y="4136317"/>
              <a:chExt cx="524785" cy="125347"/>
            </a:xfrm>
          </p:grpSpPr>
          <p:sp>
            <p:nvSpPr>
              <p:cNvPr id="1024" name="Google Shape;1024;p7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_1_2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3852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1028" name="Google Shape;1028;p72"/>
          <p:cNvGrpSpPr/>
          <p:nvPr/>
        </p:nvGrpSpPr>
        <p:grpSpPr>
          <a:xfrm flipH="1">
            <a:off x="7853456" y="443582"/>
            <a:ext cx="978751" cy="4256336"/>
            <a:chOff x="7853456" y="443582"/>
            <a:chExt cx="978751" cy="4256336"/>
          </a:xfrm>
        </p:grpSpPr>
        <p:grpSp>
          <p:nvGrpSpPr>
            <p:cNvPr id="1029" name="Google Shape;1029;p72"/>
            <p:cNvGrpSpPr/>
            <p:nvPr/>
          </p:nvGrpSpPr>
          <p:grpSpPr>
            <a:xfrm>
              <a:off x="7853456" y="443582"/>
              <a:ext cx="978751" cy="226423"/>
              <a:chOff x="4114929" y="104250"/>
              <a:chExt cx="978751" cy="226423"/>
            </a:xfrm>
          </p:grpSpPr>
          <p:sp>
            <p:nvSpPr>
              <p:cNvPr id="1030" name="Google Shape;1030;p7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" name="Google Shape;1033;p72"/>
            <p:cNvGrpSpPr/>
            <p:nvPr/>
          </p:nvGrpSpPr>
          <p:grpSpPr>
            <a:xfrm>
              <a:off x="8307422" y="4574571"/>
              <a:ext cx="524785" cy="125347"/>
              <a:chOff x="1675350" y="4136317"/>
              <a:chExt cx="524785" cy="125347"/>
            </a:xfrm>
          </p:grpSpPr>
          <p:sp>
            <p:nvSpPr>
              <p:cNvPr id="1034" name="Google Shape;1034;p7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3"/>
          <p:cNvSpPr txBox="1">
            <a:spLocks noGrp="1"/>
          </p:cNvSpPr>
          <p:nvPr>
            <p:ph type="subTitle" idx="1"/>
          </p:nvPr>
        </p:nvSpPr>
        <p:spPr>
          <a:xfrm>
            <a:off x="7705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38" name="Google Shape;1038;p73"/>
          <p:cNvSpPr txBox="1">
            <a:spLocks noGrp="1"/>
          </p:cNvSpPr>
          <p:nvPr>
            <p:ph type="subTitle" idx="2"/>
          </p:nvPr>
        </p:nvSpPr>
        <p:spPr>
          <a:xfrm>
            <a:off x="7705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73"/>
          <p:cNvSpPr txBox="1">
            <a:spLocks noGrp="1"/>
          </p:cNvSpPr>
          <p:nvPr>
            <p:ph type="subTitle" idx="3"/>
          </p:nvPr>
        </p:nvSpPr>
        <p:spPr>
          <a:xfrm>
            <a:off x="34813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40" name="Google Shape;1040;p73"/>
          <p:cNvSpPr txBox="1">
            <a:spLocks noGrp="1"/>
          </p:cNvSpPr>
          <p:nvPr>
            <p:ph type="subTitle" idx="4"/>
          </p:nvPr>
        </p:nvSpPr>
        <p:spPr>
          <a:xfrm>
            <a:off x="34813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73"/>
          <p:cNvSpPr txBox="1">
            <a:spLocks noGrp="1"/>
          </p:cNvSpPr>
          <p:nvPr>
            <p:ph type="subTitle" idx="5"/>
          </p:nvPr>
        </p:nvSpPr>
        <p:spPr>
          <a:xfrm>
            <a:off x="61921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42" name="Google Shape;1042;p73"/>
          <p:cNvSpPr txBox="1">
            <a:spLocks noGrp="1"/>
          </p:cNvSpPr>
          <p:nvPr>
            <p:ph type="subTitle" idx="6"/>
          </p:nvPr>
        </p:nvSpPr>
        <p:spPr>
          <a:xfrm>
            <a:off x="61921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73"/>
          <p:cNvSpPr txBox="1">
            <a:spLocks noGrp="1"/>
          </p:cNvSpPr>
          <p:nvPr>
            <p:ph type="subTitle" idx="7"/>
          </p:nvPr>
        </p:nvSpPr>
        <p:spPr>
          <a:xfrm>
            <a:off x="7705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44" name="Google Shape;1044;p73"/>
          <p:cNvSpPr txBox="1">
            <a:spLocks noGrp="1"/>
          </p:cNvSpPr>
          <p:nvPr>
            <p:ph type="subTitle" idx="8"/>
          </p:nvPr>
        </p:nvSpPr>
        <p:spPr>
          <a:xfrm>
            <a:off x="7705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73"/>
          <p:cNvSpPr txBox="1">
            <a:spLocks noGrp="1"/>
          </p:cNvSpPr>
          <p:nvPr>
            <p:ph type="subTitle" idx="9"/>
          </p:nvPr>
        </p:nvSpPr>
        <p:spPr>
          <a:xfrm>
            <a:off x="34813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46" name="Google Shape;1046;p73"/>
          <p:cNvSpPr txBox="1">
            <a:spLocks noGrp="1"/>
          </p:cNvSpPr>
          <p:nvPr>
            <p:ph type="subTitle" idx="13"/>
          </p:nvPr>
        </p:nvSpPr>
        <p:spPr>
          <a:xfrm>
            <a:off x="34813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73"/>
          <p:cNvSpPr txBox="1">
            <a:spLocks noGrp="1"/>
          </p:cNvSpPr>
          <p:nvPr>
            <p:ph type="subTitle" idx="14"/>
          </p:nvPr>
        </p:nvSpPr>
        <p:spPr>
          <a:xfrm>
            <a:off x="61921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48" name="Google Shape;1048;p73"/>
          <p:cNvSpPr txBox="1">
            <a:spLocks noGrp="1"/>
          </p:cNvSpPr>
          <p:nvPr>
            <p:ph type="subTitle" idx="15"/>
          </p:nvPr>
        </p:nvSpPr>
        <p:spPr>
          <a:xfrm>
            <a:off x="61921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7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1050" name="Google Shape;1050;p73"/>
          <p:cNvGrpSpPr/>
          <p:nvPr/>
        </p:nvGrpSpPr>
        <p:grpSpPr>
          <a:xfrm flipH="1">
            <a:off x="235593" y="1486212"/>
            <a:ext cx="8672814" cy="3159553"/>
            <a:chOff x="392950" y="1588880"/>
            <a:chExt cx="8672814" cy="3159553"/>
          </a:xfrm>
        </p:grpSpPr>
        <p:grpSp>
          <p:nvGrpSpPr>
            <p:cNvPr id="1051" name="Google Shape;1051;p73"/>
            <p:cNvGrpSpPr/>
            <p:nvPr/>
          </p:nvGrpSpPr>
          <p:grpSpPr>
            <a:xfrm>
              <a:off x="8087013" y="4522011"/>
              <a:ext cx="978751" cy="226423"/>
              <a:chOff x="4114929" y="104250"/>
              <a:chExt cx="978751" cy="226423"/>
            </a:xfrm>
          </p:grpSpPr>
          <p:sp>
            <p:nvSpPr>
              <p:cNvPr id="1052" name="Google Shape;1052;p7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5" name="Google Shape;1055;p73"/>
            <p:cNvGrpSpPr/>
            <p:nvPr/>
          </p:nvGrpSpPr>
          <p:grpSpPr>
            <a:xfrm>
              <a:off x="8261834" y="1588880"/>
              <a:ext cx="629895" cy="125228"/>
              <a:chOff x="7247384" y="153510"/>
              <a:chExt cx="629895" cy="125228"/>
            </a:xfrm>
          </p:grpSpPr>
          <p:sp>
            <p:nvSpPr>
              <p:cNvPr id="1056" name="Google Shape;1056;p73"/>
              <p:cNvSpPr/>
              <p:nvPr/>
            </p:nvSpPr>
            <p:spPr>
              <a:xfrm>
                <a:off x="7373887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3"/>
              <p:cNvSpPr/>
              <p:nvPr/>
            </p:nvSpPr>
            <p:spPr>
              <a:xfrm>
                <a:off x="7247384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73"/>
            <p:cNvSpPr/>
            <p:nvPr/>
          </p:nvSpPr>
          <p:spPr>
            <a:xfrm>
              <a:off x="468312" y="45220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9" name="Google Shape;1059;p73"/>
            <p:cNvGrpSpPr/>
            <p:nvPr/>
          </p:nvGrpSpPr>
          <p:grpSpPr>
            <a:xfrm>
              <a:off x="392950" y="2171899"/>
              <a:ext cx="524785" cy="125347"/>
              <a:chOff x="1675350" y="4136317"/>
              <a:chExt cx="524785" cy="125347"/>
            </a:xfrm>
          </p:grpSpPr>
          <p:sp>
            <p:nvSpPr>
              <p:cNvPr id="1060" name="Google Shape;1060;p7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74"/>
          <p:cNvSpPr txBox="1">
            <a:spLocks noGrp="1"/>
          </p:cNvSpPr>
          <p:nvPr>
            <p:ph type="title" hasCustomPrompt="1"/>
          </p:nvPr>
        </p:nvSpPr>
        <p:spPr>
          <a:xfrm>
            <a:off x="860925" y="2889675"/>
            <a:ext cx="20202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64" name="Google Shape;1064;p74"/>
          <p:cNvSpPr txBox="1">
            <a:spLocks noGrp="1"/>
          </p:cNvSpPr>
          <p:nvPr>
            <p:ph type="subTitle" idx="1"/>
          </p:nvPr>
        </p:nvSpPr>
        <p:spPr>
          <a:xfrm>
            <a:off x="860925" y="3457450"/>
            <a:ext cx="20202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74"/>
          <p:cNvSpPr txBox="1">
            <a:spLocks noGrp="1"/>
          </p:cNvSpPr>
          <p:nvPr>
            <p:ph type="title" idx="2" hasCustomPrompt="1"/>
          </p:nvPr>
        </p:nvSpPr>
        <p:spPr>
          <a:xfrm>
            <a:off x="3561900" y="2889801"/>
            <a:ext cx="20202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66" name="Google Shape;1066;p74"/>
          <p:cNvSpPr txBox="1">
            <a:spLocks noGrp="1"/>
          </p:cNvSpPr>
          <p:nvPr>
            <p:ph type="subTitle" idx="3"/>
          </p:nvPr>
        </p:nvSpPr>
        <p:spPr>
          <a:xfrm>
            <a:off x="3561900" y="3457476"/>
            <a:ext cx="20202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74"/>
          <p:cNvSpPr txBox="1">
            <a:spLocks noGrp="1"/>
          </p:cNvSpPr>
          <p:nvPr>
            <p:ph type="title" idx="4" hasCustomPrompt="1"/>
          </p:nvPr>
        </p:nvSpPr>
        <p:spPr>
          <a:xfrm>
            <a:off x="6277575" y="2889800"/>
            <a:ext cx="20202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68" name="Google Shape;1068;p74"/>
          <p:cNvSpPr txBox="1">
            <a:spLocks noGrp="1"/>
          </p:cNvSpPr>
          <p:nvPr>
            <p:ph type="subTitle" idx="5"/>
          </p:nvPr>
        </p:nvSpPr>
        <p:spPr>
          <a:xfrm>
            <a:off x="6277575" y="3457450"/>
            <a:ext cx="20202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069" name="Google Shape;1069;p74"/>
          <p:cNvGrpSpPr/>
          <p:nvPr/>
        </p:nvGrpSpPr>
        <p:grpSpPr>
          <a:xfrm>
            <a:off x="455117" y="319521"/>
            <a:ext cx="8233767" cy="4504459"/>
            <a:chOff x="441936" y="213162"/>
            <a:chExt cx="8233767" cy="4504459"/>
          </a:xfrm>
        </p:grpSpPr>
        <p:grpSp>
          <p:nvGrpSpPr>
            <p:cNvPr id="1070" name="Google Shape;1070;p74"/>
            <p:cNvGrpSpPr/>
            <p:nvPr/>
          </p:nvGrpSpPr>
          <p:grpSpPr>
            <a:xfrm>
              <a:off x="7193538" y="4491198"/>
              <a:ext cx="978751" cy="226423"/>
              <a:chOff x="4114929" y="104250"/>
              <a:chExt cx="978751" cy="226423"/>
            </a:xfrm>
          </p:grpSpPr>
          <p:sp>
            <p:nvSpPr>
              <p:cNvPr id="1071" name="Google Shape;1071;p7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4" name="Google Shape;1074;p74"/>
            <p:cNvGrpSpPr/>
            <p:nvPr/>
          </p:nvGrpSpPr>
          <p:grpSpPr>
            <a:xfrm>
              <a:off x="441936" y="448003"/>
              <a:ext cx="792366" cy="183988"/>
              <a:chOff x="6214836" y="4359395"/>
              <a:chExt cx="792366" cy="183988"/>
            </a:xfrm>
          </p:grpSpPr>
          <p:sp>
            <p:nvSpPr>
              <p:cNvPr id="1075" name="Google Shape;1075;p7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8" name="Google Shape;1078;p74"/>
            <p:cNvSpPr/>
            <p:nvPr/>
          </p:nvSpPr>
          <p:spPr>
            <a:xfrm>
              <a:off x="8172312" y="2131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9" name="Google Shape;1079;p74"/>
            <p:cNvGrpSpPr/>
            <p:nvPr/>
          </p:nvGrpSpPr>
          <p:grpSpPr>
            <a:xfrm>
              <a:off x="457613" y="4019412"/>
              <a:ext cx="524785" cy="125347"/>
              <a:chOff x="1675350" y="4136317"/>
              <a:chExt cx="524785" cy="125347"/>
            </a:xfrm>
          </p:grpSpPr>
          <p:sp>
            <p:nvSpPr>
              <p:cNvPr id="1080" name="Google Shape;1080;p7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5"/>
          <p:cNvSpPr txBox="1">
            <a:spLocks noGrp="1"/>
          </p:cNvSpPr>
          <p:nvPr>
            <p:ph type="title"/>
          </p:nvPr>
        </p:nvSpPr>
        <p:spPr>
          <a:xfrm>
            <a:off x="720000" y="2114518"/>
            <a:ext cx="3096900" cy="17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84" name="Google Shape;1084;p75"/>
          <p:cNvSpPr txBox="1">
            <a:spLocks noGrp="1"/>
          </p:cNvSpPr>
          <p:nvPr>
            <p:ph type="title" idx="2" hasCustomPrompt="1"/>
          </p:nvPr>
        </p:nvSpPr>
        <p:spPr>
          <a:xfrm>
            <a:off x="964425" y="1024714"/>
            <a:ext cx="8859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85" name="Google Shape;1085;p75"/>
          <p:cNvSpPr txBox="1">
            <a:spLocks noGrp="1"/>
          </p:cNvSpPr>
          <p:nvPr>
            <p:ph type="subTitle" idx="1"/>
          </p:nvPr>
        </p:nvSpPr>
        <p:spPr>
          <a:xfrm>
            <a:off x="720000" y="3813493"/>
            <a:ext cx="288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75"/>
          <p:cNvSpPr/>
          <p:nvPr/>
        </p:nvSpPr>
        <p:spPr>
          <a:xfrm>
            <a:off x="4573778" y="-2936250"/>
            <a:ext cx="9697590" cy="8360083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75"/>
          <p:cNvGrpSpPr/>
          <p:nvPr/>
        </p:nvGrpSpPr>
        <p:grpSpPr>
          <a:xfrm>
            <a:off x="3228820" y="669826"/>
            <a:ext cx="5698583" cy="3803848"/>
            <a:chOff x="3228820" y="654286"/>
            <a:chExt cx="5698583" cy="3803848"/>
          </a:xfrm>
        </p:grpSpPr>
        <p:grpSp>
          <p:nvGrpSpPr>
            <p:cNvPr id="1088" name="Google Shape;1088;p75"/>
            <p:cNvGrpSpPr/>
            <p:nvPr/>
          </p:nvGrpSpPr>
          <p:grpSpPr>
            <a:xfrm>
              <a:off x="3920388" y="654286"/>
              <a:ext cx="978751" cy="226423"/>
              <a:chOff x="4114929" y="104250"/>
              <a:chExt cx="978751" cy="226423"/>
            </a:xfrm>
          </p:grpSpPr>
          <p:sp>
            <p:nvSpPr>
              <p:cNvPr id="1089" name="Google Shape;1089;p7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75"/>
            <p:cNvGrpSpPr/>
            <p:nvPr/>
          </p:nvGrpSpPr>
          <p:grpSpPr>
            <a:xfrm>
              <a:off x="3600899" y="3101178"/>
              <a:ext cx="792366" cy="183988"/>
              <a:chOff x="6214836" y="4359395"/>
              <a:chExt cx="792366" cy="183988"/>
            </a:xfrm>
          </p:grpSpPr>
          <p:sp>
            <p:nvSpPr>
              <p:cNvPr id="1093" name="Google Shape;1093;p75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5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5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1096;p75"/>
            <p:cNvGrpSpPr/>
            <p:nvPr/>
          </p:nvGrpSpPr>
          <p:grpSpPr>
            <a:xfrm>
              <a:off x="3228820" y="1928329"/>
              <a:ext cx="629895" cy="125228"/>
              <a:chOff x="2358395" y="153510"/>
              <a:chExt cx="629895" cy="125228"/>
            </a:xfrm>
          </p:grpSpPr>
          <p:sp>
            <p:nvSpPr>
              <p:cNvPr id="1097" name="Google Shape;1097;p7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9" name="Google Shape;1099;p75"/>
            <p:cNvSpPr/>
            <p:nvPr/>
          </p:nvSpPr>
          <p:spPr>
            <a:xfrm>
              <a:off x="8424012" y="397633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0" name="Google Shape;1100;p75"/>
            <p:cNvGrpSpPr/>
            <p:nvPr/>
          </p:nvGrpSpPr>
          <p:grpSpPr>
            <a:xfrm>
              <a:off x="4309613" y="4332787"/>
              <a:ext cx="524785" cy="125347"/>
              <a:chOff x="1675350" y="4136317"/>
              <a:chExt cx="524785" cy="125347"/>
            </a:xfrm>
          </p:grpSpPr>
          <p:sp>
            <p:nvSpPr>
              <p:cNvPr id="1101" name="Google Shape;1101;p7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0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76"/>
          <p:cNvSpPr txBox="1">
            <a:spLocks noGrp="1"/>
          </p:cNvSpPr>
          <p:nvPr>
            <p:ph type="title"/>
          </p:nvPr>
        </p:nvSpPr>
        <p:spPr>
          <a:xfrm>
            <a:off x="5478452" y="1394250"/>
            <a:ext cx="2965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76"/>
          <p:cNvSpPr txBox="1">
            <a:spLocks noGrp="1"/>
          </p:cNvSpPr>
          <p:nvPr>
            <p:ph type="subTitle" idx="1"/>
          </p:nvPr>
        </p:nvSpPr>
        <p:spPr>
          <a:xfrm>
            <a:off x="5478452" y="2634775"/>
            <a:ext cx="29655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76"/>
          <p:cNvSpPr/>
          <p:nvPr/>
        </p:nvSpPr>
        <p:spPr>
          <a:xfrm>
            <a:off x="-1944454" y="-569805"/>
            <a:ext cx="7288327" cy="628310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76"/>
          <p:cNvGrpSpPr/>
          <p:nvPr/>
        </p:nvGrpSpPr>
        <p:grpSpPr>
          <a:xfrm>
            <a:off x="2383613" y="477145"/>
            <a:ext cx="6292090" cy="4189209"/>
            <a:chOff x="2383613" y="508687"/>
            <a:chExt cx="6292090" cy="4189209"/>
          </a:xfrm>
        </p:grpSpPr>
        <p:grpSp>
          <p:nvGrpSpPr>
            <p:cNvPr id="1108" name="Google Shape;1108;p76"/>
            <p:cNvGrpSpPr/>
            <p:nvPr/>
          </p:nvGrpSpPr>
          <p:grpSpPr>
            <a:xfrm>
              <a:off x="7294813" y="4346136"/>
              <a:ext cx="978751" cy="226423"/>
              <a:chOff x="4114929" y="104250"/>
              <a:chExt cx="978751" cy="226423"/>
            </a:xfrm>
          </p:grpSpPr>
          <p:sp>
            <p:nvSpPr>
              <p:cNvPr id="1109" name="Google Shape;1109;p7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2" name="Google Shape;1112;p76"/>
            <p:cNvSpPr/>
            <p:nvPr/>
          </p:nvSpPr>
          <p:spPr>
            <a:xfrm>
              <a:off x="8172312" y="50868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3" name="Google Shape;1113;p76"/>
            <p:cNvGrpSpPr/>
            <p:nvPr/>
          </p:nvGrpSpPr>
          <p:grpSpPr>
            <a:xfrm>
              <a:off x="2383613" y="4572549"/>
              <a:ext cx="524785" cy="125347"/>
              <a:chOff x="1675350" y="4136317"/>
              <a:chExt cx="524785" cy="125347"/>
            </a:xfrm>
          </p:grpSpPr>
          <p:sp>
            <p:nvSpPr>
              <p:cNvPr id="1114" name="Google Shape;1114;p7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1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7"/>
          <p:cNvSpPr txBox="1">
            <a:spLocks noGrp="1"/>
          </p:cNvSpPr>
          <p:nvPr>
            <p:ph type="subTitle" idx="1"/>
          </p:nvPr>
        </p:nvSpPr>
        <p:spPr>
          <a:xfrm>
            <a:off x="720000" y="2634776"/>
            <a:ext cx="2965500" cy="135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8" name="Google Shape;1118;p77"/>
          <p:cNvSpPr txBox="1">
            <a:spLocks noGrp="1"/>
          </p:cNvSpPr>
          <p:nvPr>
            <p:ph type="title"/>
          </p:nvPr>
        </p:nvSpPr>
        <p:spPr>
          <a:xfrm>
            <a:off x="720000" y="1394250"/>
            <a:ext cx="2965500" cy="121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1119" name="Google Shape;1119;p77"/>
          <p:cNvGrpSpPr/>
          <p:nvPr/>
        </p:nvGrpSpPr>
        <p:grpSpPr>
          <a:xfrm>
            <a:off x="4000814" y="264438"/>
            <a:ext cx="4785567" cy="6850600"/>
            <a:chOff x="1552072" y="1022830"/>
            <a:chExt cx="2480340" cy="3550637"/>
          </a:xfrm>
        </p:grpSpPr>
        <p:sp>
          <p:nvSpPr>
            <p:cNvPr id="1120" name="Google Shape;1120;p77"/>
            <p:cNvSpPr/>
            <p:nvPr/>
          </p:nvSpPr>
          <p:spPr>
            <a:xfrm>
              <a:off x="1552072" y="1270695"/>
              <a:ext cx="2041161" cy="3302773"/>
            </a:xfrm>
            <a:custGeom>
              <a:avLst/>
              <a:gdLst/>
              <a:ahLst/>
              <a:cxnLst/>
              <a:rect l="l" t="t" r="r" b="b"/>
              <a:pathLst>
                <a:path w="65114" h="105360" extrusionOk="0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7"/>
            <p:cNvSpPr/>
            <p:nvPr/>
          </p:nvSpPr>
          <p:spPr>
            <a:xfrm>
              <a:off x="3232423" y="1022830"/>
              <a:ext cx="799988" cy="912275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77"/>
          <p:cNvGrpSpPr/>
          <p:nvPr/>
        </p:nvGrpSpPr>
        <p:grpSpPr>
          <a:xfrm>
            <a:off x="555587" y="407486"/>
            <a:ext cx="8337626" cy="4328529"/>
            <a:chOff x="575738" y="275868"/>
            <a:chExt cx="8337626" cy="4328529"/>
          </a:xfrm>
        </p:grpSpPr>
        <p:grpSp>
          <p:nvGrpSpPr>
            <p:cNvPr id="1123" name="Google Shape;1123;p77"/>
            <p:cNvGrpSpPr/>
            <p:nvPr/>
          </p:nvGrpSpPr>
          <p:grpSpPr>
            <a:xfrm>
              <a:off x="7934613" y="3373911"/>
              <a:ext cx="978751" cy="226423"/>
              <a:chOff x="4114929" y="104250"/>
              <a:chExt cx="978751" cy="226423"/>
            </a:xfrm>
          </p:grpSpPr>
          <p:sp>
            <p:nvSpPr>
              <p:cNvPr id="1124" name="Google Shape;1124;p7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77"/>
            <p:cNvGrpSpPr/>
            <p:nvPr/>
          </p:nvGrpSpPr>
          <p:grpSpPr>
            <a:xfrm>
              <a:off x="5489370" y="275868"/>
              <a:ext cx="629895" cy="125228"/>
              <a:chOff x="2358395" y="153510"/>
              <a:chExt cx="629895" cy="125228"/>
            </a:xfrm>
          </p:grpSpPr>
          <p:sp>
            <p:nvSpPr>
              <p:cNvPr id="1128" name="Google Shape;1128;p77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7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0" name="Google Shape;1130;p77"/>
            <p:cNvSpPr/>
            <p:nvPr/>
          </p:nvSpPr>
          <p:spPr>
            <a:xfrm>
              <a:off x="4320312" y="454176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77"/>
            <p:cNvGrpSpPr/>
            <p:nvPr/>
          </p:nvGrpSpPr>
          <p:grpSpPr>
            <a:xfrm>
              <a:off x="575738" y="548212"/>
              <a:ext cx="524785" cy="125347"/>
              <a:chOff x="1675350" y="3983917"/>
              <a:chExt cx="524785" cy="125347"/>
            </a:xfrm>
          </p:grpSpPr>
          <p:sp>
            <p:nvSpPr>
              <p:cNvPr id="1132" name="Google Shape;1132;p77"/>
              <p:cNvSpPr/>
              <p:nvPr/>
            </p:nvSpPr>
            <p:spPr>
              <a:xfrm>
                <a:off x="1675350" y="40463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7"/>
              <p:cNvSpPr/>
              <p:nvPr/>
            </p:nvSpPr>
            <p:spPr>
              <a:xfrm>
                <a:off x="1821933" y="39839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13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78"/>
          <p:cNvSpPr txBox="1">
            <a:spLocks noGrp="1"/>
          </p:cNvSpPr>
          <p:nvPr>
            <p:ph type="title"/>
          </p:nvPr>
        </p:nvSpPr>
        <p:spPr>
          <a:xfrm>
            <a:off x="4853750" y="1136400"/>
            <a:ext cx="3183900" cy="18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6" name="Google Shape;1136;p78"/>
          <p:cNvSpPr txBox="1">
            <a:spLocks noGrp="1"/>
          </p:cNvSpPr>
          <p:nvPr>
            <p:ph type="subTitle" idx="1"/>
          </p:nvPr>
        </p:nvSpPr>
        <p:spPr>
          <a:xfrm>
            <a:off x="4853750" y="2991225"/>
            <a:ext cx="31839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137" name="Google Shape;1137;p78"/>
          <p:cNvGrpSpPr/>
          <p:nvPr/>
        </p:nvGrpSpPr>
        <p:grpSpPr>
          <a:xfrm>
            <a:off x="6784543" y="462241"/>
            <a:ext cx="2103329" cy="4219017"/>
            <a:chOff x="7317943" y="448006"/>
            <a:chExt cx="2103329" cy="4219017"/>
          </a:xfrm>
        </p:grpSpPr>
        <p:grpSp>
          <p:nvGrpSpPr>
            <p:cNvPr id="1138" name="Google Shape;1138;p78"/>
            <p:cNvGrpSpPr/>
            <p:nvPr/>
          </p:nvGrpSpPr>
          <p:grpSpPr>
            <a:xfrm flipH="1">
              <a:off x="7317943" y="448006"/>
              <a:ext cx="792366" cy="183988"/>
              <a:chOff x="6214836" y="4359395"/>
              <a:chExt cx="792366" cy="183988"/>
            </a:xfrm>
          </p:grpSpPr>
          <p:sp>
            <p:nvSpPr>
              <p:cNvPr id="1139" name="Google Shape;1139;p78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8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8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2" name="Google Shape;1142;p78"/>
            <p:cNvGrpSpPr/>
            <p:nvPr/>
          </p:nvGrpSpPr>
          <p:grpSpPr>
            <a:xfrm flipH="1">
              <a:off x="7399180" y="4541795"/>
              <a:ext cx="629895" cy="125228"/>
              <a:chOff x="2358395" y="153510"/>
              <a:chExt cx="629895" cy="125228"/>
            </a:xfrm>
          </p:grpSpPr>
          <p:sp>
            <p:nvSpPr>
              <p:cNvPr id="1143" name="Google Shape;1143;p78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8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5" name="Google Shape;1145;p78"/>
            <p:cNvSpPr/>
            <p:nvPr/>
          </p:nvSpPr>
          <p:spPr>
            <a:xfrm flipH="1">
              <a:off x="8917880" y="255557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79"/>
          <p:cNvSpPr txBox="1">
            <a:spLocks noGrp="1"/>
          </p:cNvSpPr>
          <p:nvPr>
            <p:ph type="title"/>
          </p:nvPr>
        </p:nvSpPr>
        <p:spPr>
          <a:xfrm>
            <a:off x="720000" y="1376350"/>
            <a:ext cx="29655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48" name="Google Shape;1148;p79"/>
          <p:cNvGrpSpPr/>
          <p:nvPr/>
        </p:nvGrpSpPr>
        <p:grpSpPr>
          <a:xfrm>
            <a:off x="4934681" y="73823"/>
            <a:ext cx="6422954" cy="4995912"/>
            <a:chOff x="5163281" y="-20473"/>
            <a:chExt cx="6422954" cy="4995912"/>
          </a:xfrm>
        </p:grpSpPr>
        <p:sp>
          <p:nvSpPr>
            <p:cNvPr id="1149" name="Google Shape;1149;p79"/>
            <p:cNvSpPr/>
            <p:nvPr/>
          </p:nvSpPr>
          <p:spPr>
            <a:xfrm>
              <a:off x="5163281" y="-20473"/>
              <a:ext cx="1348477" cy="1537750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9"/>
            <p:cNvSpPr/>
            <p:nvPr/>
          </p:nvSpPr>
          <p:spPr>
            <a:xfrm>
              <a:off x="6187361" y="321186"/>
              <a:ext cx="5398874" cy="4654253"/>
            </a:xfrm>
            <a:custGeom>
              <a:avLst/>
              <a:gdLst/>
              <a:ahLst/>
              <a:cxnLst/>
              <a:rect l="l" t="t" r="r" b="b"/>
              <a:pathLst>
                <a:path w="102174" h="88082" extrusionOk="0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1" name="Google Shape;1151;p79"/>
          <p:cNvSpPr txBox="1">
            <a:spLocks noGrp="1"/>
          </p:cNvSpPr>
          <p:nvPr>
            <p:ph type="subTitle" idx="1"/>
          </p:nvPr>
        </p:nvSpPr>
        <p:spPr>
          <a:xfrm>
            <a:off x="720000" y="2318400"/>
            <a:ext cx="29655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79"/>
          <p:cNvSpPr txBox="1"/>
          <p:nvPr/>
        </p:nvSpPr>
        <p:spPr>
          <a:xfrm>
            <a:off x="720000" y="3571134"/>
            <a:ext cx="3401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3" name="Google Shape;1153;p79"/>
          <p:cNvGrpSpPr/>
          <p:nvPr/>
        </p:nvGrpSpPr>
        <p:grpSpPr>
          <a:xfrm>
            <a:off x="4087245" y="542056"/>
            <a:ext cx="4805715" cy="3802310"/>
            <a:chOff x="4121688" y="477337"/>
            <a:chExt cx="4805715" cy="3802310"/>
          </a:xfrm>
        </p:grpSpPr>
        <p:grpSp>
          <p:nvGrpSpPr>
            <p:cNvPr id="1154" name="Google Shape;1154;p79"/>
            <p:cNvGrpSpPr/>
            <p:nvPr/>
          </p:nvGrpSpPr>
          <p:grpSpPr>
            <a:xfrm>
              <a:off x="4121688" y="2296637"/>
              <a:ext cx="978751" cy="226423"/>
              <a:chOff x="4114929" y="104250"/>
              <a:chExt cx="978751" cy="226423"/>
            </a:xfrm>
          </p:grpSpPr>
          <p:sp>
            <p:nvSpPr>
              <p:cNvPr id="1155" name="Google Shape;1155;p7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8" name="Google Shape;1158;p79"/>
            <p:cNvSpPr/>
            <p:nvPr/>
          </p:nvSpPr>
          <p:spPr>
            <a:xfrm>
              <a:off x="8424012" y="42170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9" name="Google Shape;1159;p79"/>
            <p:cNvGrpSpPr/>
            <p:nvPr/>
          </p:nvGrpSpPr>
          <p:grpSpPr>
            <a:xfrm>
              <a:off x="7235625" y="477337"/>
              <a:ext cx="524785" cy="125347"/>
              <a:chOff x="1675350" y="4136317"/>
              <a:chExt cx="524785" cy="125347"/>
            </a:xfrm>
          </p:grpSpPr>
          <p:sp>
            <p:nvSpPr>
              <p:cNvPr id="1160" name="Google Shape;1160;p7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80"/>
          <p:cNvGrpSpPr/>
          <p:nvPr/>
        </p:nvGrpSpPr>
        <p:grpSpPr>
          <a:xfrm>
            <a:off x="311762" y="448003"/>
            <a:ext cx="8112227" cy="3985318"/>
            <a:chOff x="311762" y="448003"/>
            <a:chExt cx="8112227" cy="3985318"/>
          </a:xfrm>
        </p:grpSpPr>
        <p:grpSp>
          <p:nvGrpSpPr>
            <p:cNvPr id="1164" name="Google Shape;1164;p80"/>
            <p:cNvGrpSpPr/>
            <p:nvPr/>
          </p:nvGrpSpPr>
          <p:grpSpPr>
            <a:xfrm>
              <a:off x="7445238" y="4073436"/>
              <a:ext cx="978751" cy="226423"/>
              <a:chOff x="4114929" y="104250"/>
              <a:chExt cx="978751" cy="226423"/>
            </a:xfrm>
          </p:grpSpPr>
          <p:sp>
            <p:nvSpPr>
              <p:cNvPr id="1165" name="Google Shape;1165;p8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8" name="Google Shape;1168;p80"/>
            <p:cNvGrpSpPr/>
            <p:nvPr/>
          </p:nvGrpSpPr>
          <p:grpSpPr>
            <a:xfrm>
              <a:off x="7174724" y="448003"/>
              <a:ext cx="792366" cy="183988"/>
              <a:chOff x="6214836" y="4359395"/>
              <a:chExt cx="792366" cy="183988"/>
            </a:xfrm>
          </p:grpSpPr>
          <p:sp>
            <p:nvSpPr>
              <p:cNvPr id="1169" name="Google Shape;1169;p80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0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0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2" name="Google Shape;1172;p80"/>
            <p:cNvSpPr/>
            <p:nvPr/>
          </p:nvSpPr>
          <p:spPr>
            <a:xfrm>
              <a:off x="311762" y="437068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3" name="Google Shape;1173;p80"/>
          <p:cNvSpPr txBox="1">
            <a:spLocks noGrp="1"/>
          </p:cNvSpPr>
          <p:nvPr>
            <p:ph type="title"/>
          </p:nvPr>
        </p:nvSpPr>
        <p:spPr>
          <a:xfrm>
            <a:off x="4572000" y="3368225"/>
            <a:ext cx="3539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4" name="Google Shape;1174;p80"/>
          <p:cNvSpPr txBox="1">
            <a:spLocks noGrp="1"/>
          </p:cNvSpPr>
          <p:nvPr>
            <p:ph type="subTitle" idx="1"/>
          </p:nvPr>
        </p:nvSpPr>
        <p:spPr>
          <a:xfrm>
            <a:off x="4572000" y="1316400"/>
            <a:ext cx="35394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75" name="Google Shape;1175;p80"/>
          <p:cNvSpPr/>
          <p:nvPr/>
        </p:nvSpPr>
        <p:spPr>
          <a:xfrm>
            <a:off x="-4339674" y="-1547955"/>
            <a:ext cx="9557611" cy="8239410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_1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1"/>
          <p:cNvSpPr txBox="1">
            <a:spLocks noGrp="1"/>
          </p:cNvSpPr>
          <p:nvPr>
            <p:ph type="title" hasCustomPrompt="1"/>
          </p:nvPr>
        </p:nvSpPr>
        <p:spPr>
          <a:xfrm>
            <a:off x="2207937" y="1892250"/>
            <a:ext cx="8859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78" name="Google Shape;1178;p81"/>
          <p:cNvSpPr txBox="1">
            <a:spLocks noGrp="1"/>
          </p:cNvSpPr>
          <p:nvPr>
            <p:ph type="subTitle" idx="1"/>
          </p:nvPr>
        </p:nvSpPr>
        <p:spPr>
          <a:xfrm>
            <a:off x="1393887" y="2881725"/>
            <a:ext cx="2514000" cy="34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79" name="Google Shape;1179;p81"/>
          <p:cNvSpPr txBox="1">
            <a:spLocks noGrp="1"/>
          </p:cNvSpPr>
          <p:nvPr>
            <p:ph type="subTitle" idx="2"/>
          </p:nvPr>
        </p:nvSpPr>
        <p:spPr>
          <a:xfrm>
            <a:off x="1393887" y="3177600"/>
            <a:ext cx="25140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80" name="Google Shape;1180;p81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181" name="Google Shape;1181;p81"/>
          <p:cNvSpPr txBox="1">
            <a:spLocks noGrp="1"/>
          </p:cNvSpPr>
          <p:nvPr>
            <p:ph type="title" idx="4" hasCustomPrompt="1"/>
          </p:nvPr>
        </p:nvSpPr>
        <p:spPr>
          <a:xfrm>
            <a:off x="6055062" y="1892250"/>
            <a:ext cx="8859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82" name="Google Shape;1182;p81"/>
          <p:cNvSpPr txBox="1">
            <a:spLocks noGrp="1"/>
          </p:cNvSpPr>
          <p:nvPr>
            <p:ph type="subTitle" idx="5"/>
          </p:nvPr>
        </p:nvSpPr>
        <p:spPr>
          <a:xfrm>
            <a:off x="5241012" y="2881725"/>
            <a:ext cx="2514000" cy="34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83" name="Google Shape;1183;p81"/>
          <p:cNvSpPr txBox="1">
            <a:spLocks noGrp="1"/>
          </p:cNvSpPr>
          <p:nvPr>
            <p:ph type="subTitle" idx="6"/>
          </p:nvPr>
        </p:nvSpPr>
        <p:spPr>
          <a:xfrm>
            <a:off x="5241012" y="3177600"/>
            <a:ext cx="25140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184" name="Google Shape;1184;p81"/>
          <p:cNvGrpSpPr/>
          <p:nvPr/>
        </p:nvGrpSpPr>
        <p:grpSpPr>
          <a:xfrm>
            <a:off x="250105" y="341908"/>
            <a:ext cx="8643790" cy="4459684"/>
            <a:chOff x="269574" y="207337"/>
            <a:chExt cx="8643790" cy="4459684"/>
          </a:xfrm>
        </p:grpSpPr>
        <p:grpSp>
          <p:nvGrpSpPr>
            <p:cNvPr id="1185" name="Google Shape;1185;p81"/>
            <p:cNvGrpSpPr/>
            <p:nvPr/>
          </p:nvGrpSpPr>
          <p:grpSpPr>
            <a:xfrm>
              <a:off x="7934613" y="1344048"/>
              <a:ext cx="978751" cy="226423"/>
              <a:chOff x="4114929" y="104250"/>
              <a:chExt cx="978751" cy="226423"/>
            </a:xfrm>
          </p:grpSpPr>
          <p:sp>
            <p:nvSpPr>
              <p:cNvPr id="1186" name="Google Shape;1186;p8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81"/>
            <p:cNvGrpSpPr/>
            <p:nvPr/>
          </p:nvGrpSpPr>
          <p:grpSpPr>
            <a:xfrm>
              <a:off x="269574" y="3794653"/>
              <a:ext cx="792366" cy="183988"/>
              <a:chOff x="6214836" y="4359395"/>
              <a:chExt cx="792366" cy="183988"/>
            </a:xfrm>
          </p:grpSpPr>
          <p:sp>
            <p:nvSpPr>
              <p:cNvPr id="1190" name="Google Shape;1190;p81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1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1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81"/>
            <p:cNvGrpSpPr/>
            <p:nvPr/>
          </p:nvGrpSpPr>
          <p:grpSpPr>
            <a:xfrm>
              <a:off x="8109045" y="4541793"/>
              <a:ext cx="629895" cy="125228"/>
              <a:chOff x="2358395" y="153510"/>
              <a:chExt cx="629895" cy="125228"/>
            </a:xfrm>
          </p:grpSpPr>
          <p:sp>
            <p:nvSpPr>
              <p:cNvPr id="1194" name="Google Shape;1194;p81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1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6" name="Google Shape;1196;p81"/>
            <p:cNvSpPr/>
            <p:nvPr/>
          </p:nvSpPr>
          <p:spPr>
            <a:xfrm>
              <a:off x="890487" y="21282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81"/>
            <p:cNvGrpSpPr/>
            <p:nvPr/>
          </p:nvGrpSpPr>
          <p:grpSpPr>
            <a:xfrm>
              <a:off x="7562250" y="207337"/>
              <a:ext cx="524785" cy="125347"/>
              <a:chOff x="1675350" y="4136317"/>
              <a:chExt cx="524785" cy="125347"/>
            </a:xfrm>
          </p:grpSpPr>
          <p:sp>
            <p:nvSpPr>
              <p:cNvPr id="1198" name="Google Shape;1198;p8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7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82"/>
          <p:cNvSpPr txBox="1">
            <a:spLocks noGrp="1"/>
          </p:cNvSpPr>
          <p:nvPr>
            <p:ph type="subTitle" idx="1"/>
          </p:nvPr>
        </p:nvSpPr>
        <p:spPr>
          <a:xfrm>
            <a:off x="7705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02" name="Google Shape;1202;p82"/>
          <p:cNvSpPr txBox="1">
            <a:spLocks noGrp="1"/>
          </p:cNvSpPr>
          <p:nvPr>
            <p:ph type="subTitle" idx="2"/>
          </p:nvPr>
        </p:nvSpPr>
        <p:spPr>
          <a:xfrm>
            <a:off x="7705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82"/>
          <p:cNvSpPr txBox="1">
            <a:spLocks noGrp="1"/>
          </p:cNvSpPr>
          <p:nvPr>
            <p:ph type="subTitle" idx="3"/>
          </p:nvPr>
        </p:nvSpPr>
        <p:spPr>
          <a:xfrm>
            <a:off x="34813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04" name="Google Shape;1204;p82"/>
          <p:cNvSpPr txBox="1">
            <a:spLocks noGrp="1"/>
          </p:cNvSpPr>
          <p:nvPr>
            <p:ph type="subTitle" idx="4"/>
          </p:nvPr>
        </p:nvSpPr>
        <p:spPr>
          <a:xfrm>
            <a:off x="34813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82"/>
          <p:cNvSpPr txBox="1">
            <a:spLocks noGrp="1"/>
          </p:cNvSpPr>
          <p:nvPr>
            <p:ph type="subTitle" idx="5"/>
          </p:nvPr>
        </p:nvSpPr>
        <p:spPr>
          <a:xfrm>
            <a:off x="6192150" y="3120436"/>
            <a:ext cx="21813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06" name="Google Shape;1206;p82"/>
          <p:cNvSpPr txBox="1">
            <a:spLocks noGrp="1"/>
          </p:cNvSpPr>
          <p:nvPr>
            <p:ph type="subTitle" idx="6"/>
          </p:nvPr>
        </p:nvSpPr>
        <p:spPr>
          <a:xfrm>
            <a:off x="6192150" y="3491887"/>
            <a:ext cx="2181300" cy="6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82"/>
          <p:cNvSpPr txBox="1">
            <a:spLocks noGrp="1"/>
          </p:cNvSpPr>
          <p:nvPr>
            <p:ph type="subTitle" idx="7"/>
          </p:nvPr>
        </p:nvSpPr>
        <p:spPr>
          <a:xfrm>
            <a:off x="21259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08" name="Google Shape;1208;p82"/>
          <p:cNvSpPr txBox="1">
            <a:spLocks noGrp="1"/>
          </p:cNvSpPr>
          <p:nvPr>
            <p:ph type="subTitle" idx="8"/>
          </p:nvPr>
        </p:nvSpPr>
        <p:spPr>
          <a:xfrm>
            <a:off x="21259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82"/>
          <p:cNvSpPr txBox="1">
            <a:spLocks noGrp="1"/>
          </p:cNvSpPr>
          <p:nvPr>
            <p:ph type="subTitle" idx="9"/>
          </p:nvPr>
        </p:nvSpPr>
        <p:spPr>
          <a:xfrm>
            <a:off x="4836750" y="1933528"/>
            <a:ext cx="21813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10" name="Google Shape;1210;p82"/>
          <p:cNvSpPr txBox="1">
            <a:spLocks noGrp="1"/>
          </p:cNvSpPr>
          <p:nvPr>
            <p:ph type="subTitle" idx="13"/>
          </p:nvPr>
        </p:nvSpPr>
        <p:spPr>
          <a:xfrm>
            <a:off x="4836750" y="2304975"/>
            <a:ext cx="2181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1" name="Google Shape;1211;p8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1212" name="Google Shape;1212;p82"/>
          <p:cNvGrpSpPr/>
          <p:nvPr/>
        </p:nvGrpSpPr>
        <p:grpSpPr>
          <a:xfrm>
            <a:off x="-262346" y="1394581"/>
            <a:ext cx="8938041" cy="3272434"/>
            <a:chOff x="-262346" y="1394581"/>
            <a:chExt cx="8938041" cy="3272434"/>
          </a:xfrm>
        </p:grpSpPr>
        <p:grpSp>
          <p:nvGrpSpPr>
            <p:cNvPr id="1213" name="Google Shape;1213;p82"/>
            <p:cNvGrpSpPr/>
            <p:nvPr/>
          </p:nvGrpSpPr>
          <p:grpSpPr>
            <a:xfrm flipH="1">
              <a:off x="534093" y="1947092"/>
              <a:ext cx="978751" cy="226423"/>
              <a:chOff x="4114929" y="104250"/>
              <a:chExt cx="978751" cy="226423"/>
            </a:xfrm>
          </p:grpSpPr>
          <p:sp>
            <p:nvSpPr>
              <p:cNvPr id="1214" name="Google Shape;1214;p8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82"/>
            <p:cNvGrpSpPr/>
            <p:nvPr/>
          </p:nvGrpSpPr>
          <p:grpSpPr>
            <a:xfrm flipH="1">
              <a:off x="7018054" y="4541787"/>
              <a:ext cx="629895" cy="125228"/>
              <a:chOff x="7247384" y="153510"/>
              <a:chExt cx="629895" cy="125228"/>
            </a:xfrm>
          </p:grpSpPr>
          <p:sp>
            <p:nvSpPr>
              <p:cNvPr id="1218" name="Google Shape;1218;p82"/>
              <p:cNvSpPr/>
              <p:nvPr/>
            </p:nvSpPr>
            <p:spPr>
              <a:xfrm>
                <a:off x="7373887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2"/>
              <p:cNvSpPr/>
              <p:nvPr/>
            </p:nvSpPr>
            <p:spPr>
              <a:xfrm>
                <a:off x="7247384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0" name="Google Shape;1220;p82"/>
            <p:cNvSpPr/>
            <p:nvPr/>
          </p:nvSpPr>
          <p:spPr>
            <a:xfrm flipH="1">
              <a:off x="8172304" y="2540431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1" name="Google Shape;1221;p82"/>
            <p:cNvGrpSpPr/>
            <p:nvPr/>
          </p:nvGrpSpPr>
          <p:grpSpPr>
            <a:xfrm flipH="1">
              <a:off x="7269972" y="1394581"/>
              <a:ext cx="524785" cy="125347"/>
              <a:chOff x="1675350" y="4136317"/>
              <a:chExt cx="524785" cy="125347"/>
            </a:xfrm>
          </p:grpSpPr>
          <p:sp>
            <p:nvSpPr>
              <p:cNvPr id="1222" name="Google Shape;1222;p8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4" name="Google Shape;1224;p82"/>
            <p:cNvSpPr/>
            <p:nvPr/>
          </p:nvSpPr>
          <p:spPr>
            <a:xfrm flipH="1">
              <a:off x="-262346" y="3668706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8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8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78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3600"/>
              <a:buNone/>
              <a:defRPr>
                <a:solidFill>
                  <a:srgbClr val="2A28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227" name="Google Shape;1227;p83"/>
          <p:cNvSpPr txBox="1">
            <a:spLocks noGrp="1"/>
          </p:cNvSpPr>
          <p:nvPr>
            <p:ph type="body" idx="1"/>
          </p:nvPr>
        </p:nvSpPr>
        <p:spPr>
          <a:xfrm>
            <a:off x="720000" y="1131650"/>
            <a:ext cx="5778000" cy="3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8" name="Google Shape;1228;p83"/>
          <p:cNvSpPr/>
          <p:nvPr/>
        </p:nvSpPr>
        <p:spPr>
          <a:xfrm>
            <a:off x="5564146" y="-2223080"/>
            <a:ext cx="7288327" cy="6283109"/>
          </a:xfrm>
          <a:custGeom>
            <a:avLst/>
            <a:gdLst/>
            <a:ahLst/>
            <a:cxnLst/>
            <a:rect l="l" t="t" r="r" b="b"/>
            <a:pathLst>
              <a:path w="102174" h="88082" extrusionOk="0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9" name="Google Shape;1229;p83"/>
          <p:cNvGrpSpPr/>
          <p:nvPr/>
        </p:nvGrpSpPr>
        <p:grpSpPr>
          <a:xfrm>
            <a:off x="4534887" y="467652"/>
            <a:ext cx="3921277" cy="4208196"/>
            <a:chOff x="4992087" y="508683"/>
            <a:chExt cx="3921277" cy="4208196"/>
          </a:xfrm>
        </p:grpSpPr>
        <p:grpSp>
          <p:nvGrpSpPr>
            <p:cNvPr id="1230" name="Google Shape;1230;p83"/>
            <p:cNvGrpSpPr/>
            <p:nvPr/>
          </p:nvGrpSpPr>
          <p:grpSpPr>
            <a:xfrm>
              <a:off x="7934613" y="4490456"/>
              <a:ext cx="978751" cy="226423"/>
              <a:chOff x="4114929" y="104250"/>
              <a:chExt cx="978751" cy="226423"/>
            </a:xfrm>
          </p:grpSpPr>
          <p:sp>
            <p:nvSpPr>
              <p:cNvPr id="1231" name="Google Shape;1231;p8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4" name="Google Shape;1234;p83"/>
            <p:cNvSpPr/>
            <p:nvPr/>
          </p:nvSpPr>
          <p:spPr>
            <a:xfrm>
              <a:off x="4992087" y="508683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5" name="Google Shape;1235;p83"/>
            <p:cNvGrpSpPr/>
            <p:nvPr/>
          </p:nvGrpSpPr>
          <p:grpSpPr>
            <a:xfrm>
              <a:off x="6235600" y="3725832"/>
              <a:ext cx="524785" cy="125347"/>
              <a:chOff x="1675350" y="4136317"/>
              <a:chExt cx="524785" cy="125347"/>
            </a:xfrm>
          </p:grpSpPr>
          <p:sp>
            <p:nvSpPr>
              <p:cNvPr id="1236" name="Google Shape;1236;p8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oogle Shape;1239;p84"/>
          <p:cNvGrpSpPr/>
          <p:nvPr/>
        </p:nvGrpSpPr>
        <p:grpSpPr>
          <a:xfrm>
            <a:off x="324281" y="310677"/>
            <a:ext cx="8495439" cy="4522147"/>
            <a:chOff x="284556" y="259239"/>
            <a:chExt cx="8495439" cy="4522147"/>
          </a:xfrm>
        </p:grpSpPr>
        <p:grpSp>
          <p:nvGrpSpPr>
            <p:cNvPr id="1240" name="Google Shape;1240;p84"/>
            <p:cNvGrpSpPr/>
            <p:nvPr/>
          </p:nvGrpSpPr>
          <p:grpSpPr>
            <a:xfrm flipH="1">
              <a:off x="284556" y="4554963"/>
              <a:ext cx="978751" cy="226423"/>
              <a:chOff x="4114929" y="104250"/>
              <a:chExt cx="978751" cy="226423"/>
            </a:xfrm>
          </p:grpSpPr>
          <p:sp>
            <p:nvSpPr>
              <p:cNvPr id="1241" name="Google Shape;1241;p8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8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84"/>
            <p:cNvGrpSpPr/>
            <p:nvPr/>
          </p:nvGrpSpPr>
          <p:grpSpPr>
            <a:xfrm flipH="1">
              <a:off x="7752655" y="2479756"/>
              <a:ext cx="792366" cy="183988"/>
              <a:chOff x="6214836" y="4359395"/>
              <a:chExt cx="792366" cy="183988"/>
            </a:xfrm>
          </p:grpSpPr>
          <p:sp>
            <p:nvSpPr>
              <p:cNvPr id="1245" name="Google Shape;1245;p8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84"/>
            <p:cNvGrpSpPr/>
            <p:nvPr/>
          </p:nvGrpSpPr>
          <p:grpSpPr>
            <a:xfrm flipH="1">
              <a:off x="580755" y="384583"/>
              <a:ext cx="629895" cy="125228"/>
              <a:chOff x="2358395" y="153510"/>
              <a:chExt cx="629895" cy="125228"/>
            </a:xfrm>
          </p:grpSpPr>
          <p:sp>
            <p:nvSpPr>
              <p:cNvPr id="1249" name="Google Shape;1249;p8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1" name="Google Shape;1251;p84"/>
            <p:cNvSpPr/>
            <p:nvPr/>
          </p:nvSpPr>
          <p:spPr>
            <a:xfrm flipH="1">
              <a:off x="8171605" y="4492333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2" name="Google Shape;1252;p84"/>
            <p:cNvGrpSpPr/>
            <p:nvPr/>
          </p:nvGrpSpPr>
          <p:grpSpPr>
            <a:xfrm flipH="1">
              <a:off x="8255209" y="259239"/>
              <a:ext cx="524785" cy="125347"/>
              <a:chOff x="1675350" y="4136317"/>
              <a:chExt cx="524785" cy="125347"/>
            </a:xfrm>
          </p:grpSpPr>
          <p:sp>
            <p:nvSpPr>
              <p:cNvPr id="1253" name="Google Shape;1253;p8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85"/>
          <p:cNvGrpSpPr/>
          <p:nvPr/>
        </p:nvGrpSpPr>
        <p:grpSpPr>
          <a:xfrm>
            <a:off x="-242963" y="468545"/>
            <a:ext cx="8942902" cy="4206409"/>
            <a:chOff x="-242963" y="468545"/>
            <a:chExt cx="8942902" cy="4206409"/>
          </a:xfrm>
        </p:grpSpPr>
        <p:grpSp>
          <p:nvGrpSpPr>
            <p:cNvPr id="1257" name="Google Shape;1257;p85"/>
            <p:cNvGrpSpPr/>
            <p:nvPr/>
          </p:nvGrpSpPr>
          <p:grpSpPr>
            <a:xfrm>
              <a:off x="7721188" y="531169"/>
              <a:ext cx="978751" cy="226423"/>
              <a:chOff x="4114929" y="104250"/>
              <a:chExt cx="978751" cy="226423"/>
            </a:xfrm>
          </p:grpSpPr>
          <p:sp>
            <p:nvSpPr>
              <p:cNvPr id="1258" name="Google Shape;1258;p8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1" name="Google Shape;1261;p85"/>
            <p:cNvSpPr/>
            <p:nvPr/>
          </p:nvSpPr>
          <p:spPr>
            <a:xfrm>
              <a:off x="-242963" y="468545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85"/>
            <p:cNvGrpSpPr/>
            <p:nvPr/>
          </p:nvGrpSpPr>
          <p:grpSpPr>
            <a:xfrm>
              <a:off x="1098050" y="4549607"/>
              <a:ext cx="524785" cy="125347"/>
              <a:chOff x="1675350" y="4136317"/>
              <a:chExt cx="524785" cy="125347"/>
            </a:xfrm>
          </p:grpSpPr>
          <p:sp>
            <p:nvSpPr>
              <p:cNvPr id="1263" name="Google Shape;1263;p8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8" name="Google Shape;1268;p8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9" name="Google Shape;1269;p8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73" name="Google Shape;1273;p8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74" name="Google Shape;1274;p8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89" name="Google Shape;689;p5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s.nyc.gov/about-us/policies/language-access-policy#:~:text=Chancellor's%20Regulation%20A%2D663%20requires%20that%20the%20DOE%20provide%20interpretation,and%20who%20request%20such%20servic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88"/>
          <p:cNvGrpSpPr/>
          <p:nvPr/>
        </p:nvGrpSpPr>
        <p:grpSpPr>
          <a:xfrm>
            <a:off x="1294254" y="463386"/>
            <a:ext cx="6555494" cy="4216737"/>
            <a:chOff x="1552072" y="1022830"/>
            <a:chExt cx="5494966" cy="3550637"/>
          </a:xfrm>
        </p:grpSpPr>
        <p:grpSp>
          <p:nvGrpSpPr>
            <p:cNvPr id="1280" name="Google Shape;1280;p88"/>
            <p:cNvGrpSpPr/>
            <p:nvPr/>
          </p:nvGrpSpPr>
          <p:grpSpPr>
            <a:xfrm>
              <a:off x="1552072" y="1022830"/>
              <a:ext cx="5494966" cy="3550637"/>
              <a:chOff x="1552072" y="1022830"/>
              <a:chExt cx="5494966" cy="3550637"/>
            </a:xfrm>
          </p:grpSpPr>
          <p:sp>
            <p:nvSpPr>
              <p:cNvPr id="1281" name="Google Shape;1281;p88"/>
              <p:cNvSpPr/>
              <p:nvPr/>
            </p:nvSpPr>
            <p:spPr>
              <a:xfrm>
                <a:off x="1552072" y="1270695"/>
                <a:ext cx="2041161" cy="3302773"/>
              </a:xfrm>
              <a:custGeom>
                <a:avLst/>
                <a:gdLst/>
                <a:ahLst/>
                <a:cxnLst/>
                <a:rect l="l" t="t" r="r" b="b"/>
                <a:pathLst>
                  <a:path w="65114" h="105360" extrusionOk="0">
                    <a:moveTo>
                      <a:pt x="8698" y="1"/>
                    </a:moveTo>
                    <a:cubicBezTo>
                      <a:pt x="7253" y="1"/>
                      <a:pt x="5781" y="585"/>
                      <a:pt x="4670" y="1490"/>
                    </a:cubicBezTo>
                    <a:cubicBezTo>
                      <a:pt x="4036" y="1990"/>
                      <a:pt x="4737" y="3291"/>
                      <a:pt x="5304" y="3892"/>
                    </a:cubicBezTo>
                    <a:cubicBezTo>
                      <a:pt x="5838" y="4492"/>
                      <a:pt x="6538" y="5192"/>
                      <a:pt x="6405" y="5993"/>
                    </a:cubicBezTo>
                    <a:cubicBezTo>
                      <a:pt x="5854" y="6218"/>
                      <a:pt x="5266" y="6331"/>
                      <a:pt x="4683" y="6331"/>
                    </a:cubicBezTo>
                    <a:cubicBezTo>
                      <a:pt x="4489" y="6331"/>
                      <a:pt x="4295" y="6318"/>
                      <a:pt x="4103" y="6293"/>
                    </a:cubicBezTo>
                    <a:cubicBezTo>
                      <a:pt x="3937" y="6268"/>
                      <a:pt x="3767" y="6257"/>
                      <a:pt x="3595" y="6257"/>
                    </a:cubicBezTo>
                    <a:cubicBezTo>
                      <a:pt x="3317" y="6257"/>
                      <a:pt x="3037" y="6285"/>
                      <a:pt x="2769" y="6327"/>
                    </a:cubicBezTo>
                    <a:cubicBezTo>
                      <a:pt x="2368" y="6460"/>
                      <a:pt x="2001" y="6927"/>
                      <a:pt x="2168" y="7327"/>
                    </a:cubicBezTo>
                    <a:cubicBezTo>
                      <a:pt x="1868" y="7828"/>
                      <a:pt x="1534" y="8095"/>
                      <a:pt x="1868" y="8562"/>
                    </a:cubicBezTo>
                    <a:cubicBezTo>
                      <a:pt x="2135" y="8928"/>
                      <a:pt x="2569" y="9229"/>
                      <a:pt x="2569" y="9696"/>
                    </a:cubicBezTo>
                    <a:cubicBezTo>
                      <a:pt x="2502" y="10063"/>
                      <a:pt x="2268" y="10363"/>
                      <a:pt x="1935" y="10496"/>
                    </a:cubicBezTo>
                    <a:cubicBezTo>
                      <a:pt x="1601" y="10630"/>
                      <a:pt x="1268" y="10763"/>
                      <a:pt x="967" y="10930"/>
                    </a:cubicBezTo>
                    <a:cubicBezTo>
                      <a:pt x="0" y="11530"/>
                      <a:pt x="0" y="12865"/>
                      <a:pt x="133" y="13999"/>
                    </a:cubicBezTo>
                    <a:cubicBezTo>
                      <a:pt x="734" y="14733"/>
                      <a:pt x="834" y="16034"/>
                      <a:pt x="534" y="16968"/>
                    </a:cubicBezTo>
                    <a:cubicBezTo>
                      <a:pt x="367" y="17268"/>
                      <a:pt x="300" y="17668"/>
                      <a:pt x="367" y="18035"/>
                    </a:cubicBezTo>
                    <a:cubicBezTo>
                      <a:pt x="500" y="18435"/>
                      <a:pt x="967" y="18569"/>
                      <a:pt x="1401" y="18669"/>
                    </a:cubicBezTo>
                    <a:cubicBezTo>
                      <a:pt x="1852" y="18790"/>
                      <a:pt x="2349" y="18903"/>
                      <a:pt x="2820" y="18903"/>
                    </a:cubicBezTo>
                    <a:cubicBezTo>
                      <a:pt x="3254" y="18903"/>
                      <a:pt x="3667" y="18807"/>
                      <a:pt x="4003" y="18535"/>
                    </a:cubicBezTo>
                    <a:cubicBezTo>
                      <a:pt x="4783" y="17871"/>
                      <a:pt x="5763" y="17644"/>
                      <a:pt x="6811" y="17644"/>
                    </a:cubicBezTo>
                    <a:cubicBezTo>
                      <a:pt x="8182" y="17644"/>
                      <a:pt x="9670" y="18033"/>
                      <a:pt x="10975" y="18335"/>
                    </a:cubicBezTo>
                    <a:cubicBezTo>
                      <a:pt x="11775" y="18502"/>
                      <a:pt x="12642" y="18802"/>
                      <a:pt x="13109" y="19469"/>
                    </a:cubicBezTo>
                    <a:cubicBezTo>
                      <a:pt x="13710" y="20370"/>
                      <a:pt x="13443" y="21638"/>
                      <a:pt x="12943" y="22605"/>
                    </a:cubicBezTo>
                    <a:cubicBezTo>
                      <a:pt x="12442" y="23572"/>
                      <a:pt x="11708" y="24406"/>
                      <a:pt x="11375" y="25474"/>
                    </a:cubicBezTo>
                    <a:cubicBezTo>
                      <a:pt x="11141" y="26474"/>
                      <a:pt x="11075" y="27508"/>
                      <a:pt x="11241" y="28509"/>
                    </a:cubicBezTo>
                    <a:cubicBezTo>
                      <a:pt x="11341" y="29777"/>
                      <a:pt x="11475" y="31111"/>
                      <a:pt x="12209" y="32145"/>
                    </a:cubicBezTo>
                    <a:cubicBezTo>
                      <a:pt x="13009" y="33346"/>
                      <a:pt x="13410" y="34747"/>
                      <a:pt x="13376" y="36181"/>
                    </a:cubicBezTo>
                    <a:cubicBezTo>
                      <a:pt x="13310" y="37249"/>
                      <a:pt x="12943" y="38283"/>
                      <a:pt x="13043" y="39350"/>
                    </a:cubicBezTo>
                    <a:cubicBezTo>
                      <a:pt x="13209" y="41285"/>
                      <a:pt x="14877" y="42719"/>
                      <a:pt x="16579" y="43653"/>
                    </a:cubicBezTo>
                    <a:cubicBezTo>
                      <a:pt x="18413" y="44621"/>
                      <a:pt x="19814" y="46222"/>
                      <a:pt x="20481" y="48190"/>
                    </a:cubicBezTo>
                    <a:cubicBezTo>
                      <a:pt x="20782" y="49157"/>
                      <a:pt x="20915" y="50158"/>
                      <a:pt x="21148" y="51159"/>
                    </a:cubicBezTo>
                    <a:cubicBezTo>
                      <a:pt x="21615" y="52860"/>
                      <a:pt x="22616" y="54361"/>
                      <a:pt x="24017" y="55462"/>
                    </a:cubicBezTo>
                    <a:cubicBezTo>
                      <a:pt x="25018" y="56262"/>
                      <a:pt x="26652" y="56529"/>
                      <a:pt x="27920" y="56763"/>
                    </a:cubicBezTo>
                    <a:cubicBezTo>
                      <a:pt x="28554" y="56896"/>
                      <a:pt x="29254" y="56996"/>
                      <a:pt x="29755" y="57430"/>
                    </a:cubicBezTo>
                    <a:cubicBezTo>
                      <a:pt x="29988" y="57630"/>
                      <a:pt x="30155" y="57897"/>
                      <a:pt x="30355" y="58130"/>
                    </a:cubicBezTo>
                    <a:cubicBezTo>
                      <a:pt x="31422" y="59164"/>
                      <a:pt x="33357" y="58731"/>
                      <a:pt x="34425" y="59765"/>
                    </a:cubicBezTo>
                    <a:cubicBezTo>
                      <a:pt x="34691" y="60032"/>
                      <a:pt x="34925" y="60332"/>
                      <a:pt x="35125" y="60665"/>
                    </a:cubicBezTo>
                    <a:cubicBezTo>
                      <a:pt x="35729" y="61390"/>
                      <a:pt x="36633" y="61814"/>
                      <a:pt x="37565" y="61814"/>
                    </a:cubicBezTo>
                    <a:cubicBezTo>
                      <a:pt x="37664" y="61814"/>
                      <a:pt x="37762" y="61809"/>
                      <a:pt x="37860" y="61800"/>
                    </a:cubicBezTo>
                    <a:lnTo>
                      <a:pt x="37860" y="61800"/>
                    </a:lnTo>
                    <a:cubicBezTo>
                      <a:pt x="37627" y="62600"/>
                      <a:pt x="38561" y="63501"/>
                      <a:pt x="38261" y="64268"/>
                    </a:cubicBezTo>
                    <a:cubicBezTo>
                      <a:pt x="38027" y="64868"/>
                      <a:pt x="37327" y="65169"/>
                      <a:pt x="36860" y="65602"/>
                    </a:cubicBezTo>
                    <a:cubicBezTo>
                      <a:pt x="36026" y="66370"/>
                      <a:pt x="35892" y="67670"/>
                      <a:pt x="36259" y="68771"/>
                    </a:cubicBezTo>
                    <a:cubicBezTo>
                      <a:pt x="36660" y="69839"/>
                      <a:pt x="37327" y="70806"/>
                      <a:pt x="38127" y="71607"/>
                    </a:cubicBezTo>
                    <a:cubicBezTo>
                      <a:pt x="39562" y="73174"/>
                      <a:pt x="41263" y="73942"/>
                      <a:pt x="42797" y="75409"/>
                    </a:cubicBezTo>
                    <a:cubicBezTo>
                      <a:pt x="44232" y="76744"/>
                      <a:pt x="44565" y="78945"/>
                      <a:pt x="44232" y="80880"/>
                    </a:cubicBezTo>
                    <a:cubicBezTo>
                      <a:pt x="43931" y="82815"/>
                      <a:pt x="43064" y="84616"/>
                      <a:pt x="42464" y="86484"/>
                    </a:cubicBezTo>
                    <a:cubicBezTo>
                      <a:pt x="41330" y="89986"/>
                      <a:pt x="41063" y="93823"/>
                      <a:pt x="42130" y="97325"/>
                    </a:cubicBezTo>
                    <a:cubicBezTo>
                      <a:pt x="43231" y="100861"/>
                      <a:pt x="45766" y="103963"/>
                      <a:pt x="49168" y="105331"/>
                    </a:cubicBezTo>
                    <a:cubicBezTo>
                      <a:pt x="49246" y="105350"/>
                      <a:pt x="49327" y="105360"/>
                      <a:pt x="49408" y="105360"/>
                    </a:cubicBezTo>
                    <a:cubicBezTo>
                      <a:pt x="49742" y="105360"/>
                      <a:pt x="50081" y="105199"/>
                      <a:pt x="50269" y="104931"/>
                    </a:cubicBezTo>
                    <a:cubicBezTo>
                      <a:pt x="50569" y="104630"/>
                      <a:pt x="50603" y="104163"/>
                      <a:pt x="50403" y="103796"/>
                    </a:cubicBezTo>
                    <a:cubicBezTo>
                      <a:pt x="49802" y="102662"/>
                      <a:pt x="48701" y="101695"/>
                      <a:pt x="47901" y="100694"/>
                    </a:cubicBezTo>
                    <a:cubicBezTo>
                      <a:pt x="47634" y="100394"/>
                      <a:pt x="47467" y="100027"/>
                      <a:pt x="47434" y="99627"/>
                    </a:cubicBezTo>
                    <a:cubicBezTo>
                      <a:pt x="47467" y="99160"/>
                      <a:pt x="47868" y="98826"/>
                      <a:pt x="48134" y="98493"/>
                    </a:cubicBezTo>
                    <a:cubicBezTo>
                      <a:pt x="48601" y="97959"/>
                      <a:pt x="48835" y="97258"/>
                      <a:pt x="48802" y="96558"/>
                    </a:cubicBezTo>
                    <a:cubicBezTo>
                      <a:pt x="48802" y="95924"/>
                      <a:pt x="48401" y="95290"/>
                      <a:pt x="48435" y="94656"/>
                    </a:cubicBezTo>
                    <a:cubicBezTo>
                      <a:pt x="48435" y="93989"/>
                      <a:pt x="48802" y="93389"/>
                      <a:pt x="49402" y="93122"/>
                    </a:cubicBezTo>
                    <a:cubicBezTo>
                      <a:pt x="49702" y="93055"/>
                      <a:pt x="49969" y="92989"/>
                      <a:pt x="50236" y="92922"/>
                    </a:cubicBezTo>
                    <a:cubicBezTo>
                      <a:pt x="51137" y="92522"/>
                      <a:pt x="51003" y="91154"/>
                      <a:pt x="51637" y="90420"/>
                    </a:cubicBezTo>
                    <a:cubicBezTo>
                      <a:pt x="51970" y="90120"/>
                      <a:pt x="52337" y="89886"/>
                      <a:pt x="52771" y="89753"/>
                    </a:cubicBezTo>
                    <a:cubicBezTo>
                      <a:pt x="54506" y="88919"/>
                      <a:pt x="55907" y="87285"/>
                      <a:pt x="56040" y="85383"/>
                    </a:cubicBezTo>
                    <a:cubicBezTo>
                      <a:pt x="56173" y="83882"/>
                      <a:pt x="55640" y="82047"/>
                      <a:pt x="56774" y="81047"/>
                    </a:cubicBezTo>
                    <a:cubicBezTo>
                      <a:pt x="57273" y="80610"/>
                      <a:pt x="57897" y="80516"/>
                      <a:pt x="58559" y="80516"/>
                    </a:cubicBezTo>
                    <a:cubicBezTo>
                      <a:pt x="59057" y="80516"/>
                      <a:pt x="59577" y="80569"/>
                      <a:pt x="60083" y="80569"/>
                    </a:cubicBezTo>
                    <a:cubicBezTo>
                      <a:pt x="60342" y="80569"/>
                      <a:pt x="60597" y="80555"/>
                      <a:pt x="60843" y="80513"/>
                    </a:cubicBezTo>
                    <a:cubicBezTo>
                      <a:pt x="61411" y="80413"/>
                      <a:pt x="61777" y="79913"/>
                      <a:pt x="62044" y="79379"/>
                    </a:cubicBezTo>
                    <a:cubicBezTo>
                      <a:pt x="62278" y="78879"/>
                      <a:pt x="62345" y="78278"/>
                      <a:pt x="62244" y="77711"/>
                    </a:cubicBezTo>
                    <a:cubicBezTo>
                      <a:pt x="62111" y="77044"/>
                      <a:pt x="61811" y="76377"/>
                      <a:pt x="61878" y="75676"/>
                    </a:cubicBezTo>
                    <a:cubicBezTo>
                      <a:pt x="61978" y="74676"/>
                      <a:pt x="62711" y="73942"/>
                      <a:pt x="63345" y="73174"/>
                    </a:cubicBezTo>
                    <a:cubicBezTo>
                      <a:pt x="64046" y="72240"/>
                      <a:pt x="64546" y="71173"/>
                      <a:pt x="64813" y="70039"/>
                    </a:cubicBezTo>
                    <a:cubicBezTo>
                      <a:pt x="65113" y="68738"/>
                      <a:pt x="64279" y="67203"/>
                      <a:pt x="63145" y="66570"/>
                    </a:cubicBezTo>
                    <a:cubicBezTo>
                      <a:pt x="62011" y="65936"/>
                      <a:pt x="60577" y="65903"/>
                      <a:pt x="59242" y="65869"/>
                    </a:cubicBezTo>
                    <a:cubicBezTo>
                      <a:pt x="57941" y="65836"/>
                      <a:pt x="56540" y="65736"/>
                      <a:pt x="55440" y="64969"/>
                    </a:cubicBezTo>
                    <a:cubicBezTo>
                      <a:pt x="54439" y="64268"/>
                      <a:pt x="53872" y="63101"/>
                      <a:pt x="53105" y="62167"/>
                    </a:cubicBezTo>
                    <a:cubicBezTo>
                      <a:pt x="51770" y="60632"/>
                      <a:pt x="49869" y="59698"/>
                      <a:pt x="48001" y="58831"/>
                    </a:cubicBezTo>
                    <a:cubicBezTo>
                      <a:pt x="47465" y="58601"/>
                      <a:pt x="46871" y="58352"/>
                      <a:pt x="46293" y="58352"/>
                    </a:cubicBezTo>
                    <a:cubicBezTo>
                      <a:pt x="46115" y="58352"/>
                      <a:pt x="45939" y="58376"/>
                      <a:pt x="45766" y="58431"/>
                    </a:cubicBezTo>
                    <a:cubicBezTo>
                      <a:pt x="45499" y="58564"/>
                      <a:pt x="45199" y="58664"/>
                      <a:pt x="44932" y="58764"/>
                    </a:cubicBezTo>
                    <a:cubicBezTo>
                      <a:pt x="44855" y="58780"/>
                      <a:pt x="44780" y="58787"/>
                      <a:pt x="44705" y="58787"/>
                    </a:cubicBezTo>
                    <a:cubicBezTo>
                      <a:pt x="43975" y="58787"/>
                      <a:pt x="43363" y="58093"/>
                      <a:pt x="42697" y="57730"/>
                    </a:cubicBezTo>
                    <a:cubicBezTo>
                      <a:pt x="42359" y="57546"/>
                      <a:pt x="41988" y="57463"/>
                      <a:pt x="41615" y="57463"/>
                    </a:cubicBezTo>
                    <a:cubicBezTo>
                      <a:pt x="40293" y="57463"/>
                      <a:pt x="38932" y="58505"/>
                      <a:pt x="38828" y="59832"/>
                    </a:cubicBezTo>
                    <a:cubicBezTo>
                      <a:pt x="38621" y="59903"/>
                      <a:pt x="38364" y="59939"/>
                      <a:pt x="38089" y="59939"/>
                    </a:cubicBezTo>
                    <a:cubicBezTo>
                      <a:pt x="37343" y="59939"/>
                      <a:pt x="36467" y="59676"/>
                      <a:pt x="36126" y="59164"/>
                    </a:cubicBezTo>
                    <a:cubicBezTo>
                      <a:pt x="35826" y="58664"/>
                      <a:pt x="35692" y="57930"/>
                      <a:pt x="35125" y="57697"/>
                    </a:cubicBezTo>
                    <a:cubicBezTo>
                      <a:pt x="34825" y="57597"/>
                      <a:pt x="34458" y="57630"/>
                      <a:pt x="34224" y="57430"/>
                    </a:cubicBezTo>
                    <a:cubicBezTo>
                      <a:pt x="33791" y="57063"/>
                      <a:pt x="34124" y="56429"/>
                      <a:pt x="34224" y="55895"/>
                    </a:cubicBezTo>
                    <a:cubicBezTo>
                      <a:pt x="34325" y="55061"/>
                      <a:pt x="33691" y="54261"/>
                      <a:pt x="32924" y="53894"/>
                    </a:cubicBezTo>
                    <a:cubicBezTo>
                      <a:pt x="32123" y="53594"/>
                      <a:pt x="31289" y="53460"/>
                      <a:pt x="30422" y="53460"/>
                    </a:cubicBezTo>
                    <a:cubicBezTo>
                      <a:pt x="30300" y="53470"/>
                      <a:pt x="30178" y="53475"/>
                      <a:pt x="30055" y="53475"/>
                    </a:cubicBezTo>
                    <a:cubicBezTo>
                      <a:pt x="29336" y="53475"/>
                      <a:pt x="28604" y="53312"/>
                      <a:pt x="27920" y="53027"/>
                    </a:cubicBezTo>
                    <a:cubicBezTo>
                      <a:pt x="26452" y="52293"/>
                      <a:pt x="25852" y="50291"/>
                      <a:pt x="26486" y="48757"/>
                    </a:cubicBezTo>
                    <a:cubicBezTo>
                      <a:pt x="27196" y="47272"/>
                      <a:pt x="28686" y="46319"/>
                      <a:pt x="30323" y="46319"/>
                    </a:cubicBezTo>
                    <a:cubicBezTo>
                      <a:pt x="30378" y="46319"/>
                      <a:pt x="30433" y="46320"/>
                      <a:pt x="30488" y="46322"/>
                    </a:cubicBezTo>
                    <a:cubicBezTo>
                      <a:pt x="32123" y="46389"/>
                      <a:pt x="33824" y="47556"/>
                      <a:pt x="33824" y="49191"/>
                    </a:cubicBezTo>
                    <a:cubicBezTo>
                      <a:pt x="33824" y="49460"/>
                      <a:pt x="34083" y="49575"/>
                      <a:pt x="34366" y="49575"/>
                    </a:cubicBezTo>
                    <a:cubicBezTo>
                      <a:pt x="34538" y="49575"/>
                      <a:pt x="34720" y="49533"/>
                      <a:pt x="34858" y="49457"/>
                    </a:cubicBezTo>
                    <a:cubicBezTo>
                      <a:pt x="35192" y="49224"/>
                      <a:pt x="35425" y="48857"/>
                      <a:pt x="35492" y="48423"/>
                    </a:cubicBezTo>
                    <a:cubicBezTo>
                      <a:pt x="35592" y="48023"/>
                      <a:pt x="35592" y="47589"/>
                      <a:pt x="35726" y="47223"/>
                    </a:cubicBezTo>
                    <a:cubicBezTo>
                      <a:pt x="36026" y="46289"/>
                      <a:pt x="36893" y="45655"/>
                      <a:pt x="37860" y="45655"/>
                    </a:cubicBezTo>
                    <a:cubicBezTo>
                      <a:pt x="38861" y="45655"/>
                      <a:pt x="39562" y="44654"/>
                      <a:pt x="40262" y="43987"/>
                    </a:cubicBezTo>
                    <a:cubicBezTo>
                      <a:pt x="41029" y="43286"/>
                      <a:pt x="41330" y="42252"/>
                      <a:pt x="41096" y="41252"/>
                    </a:cubicBezTo>
                    <a:cubicBezTo>
                      <a:pt x="40963" y="40751"/>
                      <a:pt x="40629" y="40218"/>
                      <a:pt x="40796" y="39717"/>
                    </a:cubicBezTo>
                    <a:cubicBezTo>
                      <a:pt x="40963" y="39350"/>
                      <a:pt x="41296" y="39050"/>
                      <a:pt x="41730" y="38917"/>
                    </a:cubicBezTo>
                    <a:cubicBezTo>
                      <a:pt x="42721" y="38514"/>
                      <a:pt x="43798" y="38313"/>
                      <a:pt x="44882" y="38313"/>
                    </a:cubicBezTo>
                    <a:cubicBezTo>
                      <a:pt x="44965" y="38313"/>
                      <a:pt x="45049" y="38314"/>
                      <a:pt x="45132" y="38316"/>
                    </a:cubicBezTo>
                    <a:cubicBezTo>
                      <a:pt x="45157" y="38317"/>
                      <a:pt x="45182" y="38317"/>
                      <a:pt x="45207" y="38317"/>
                    </a:cubicBezTo>
                    <a:cubicBezTo>
                      <a:pt x="46160" y="38317"/>
                      <a:pt x="46679" y="37694"/>
                      <a:pt x="47167" y="36848"/>
                    </a:cubicBezTo>
                    <a:cubicBezTo>
                      <a:pt x="47534" y="36215"/>
                      <a:pt x="47701" y="35414"/>
                      <a:pt x="48301" y="35014"/>
                    </a:cubicBezTo>
                    <a:cubicBezTo>
                      <a:pt x="48642" y="34761"/>
                      <a:pt x="49032" y="34685"/>
                      <a:pt x="49441" y="34685"/>
                    </a:cubicBezTo>
                    <a:cubicBezTo>
                      <a:pt x="50051" y="34685"/>
                      <a:pt x="50706" y="34853"/>
                      <a:pt x="51318" y="34853"/>
                    </a:cubicBezTo>
                    <a:cubicBezTo>
                      <a:pt x="51380" y="34853"/>
                      <a:pt x="51442" y="34851"/>
                      <a:pt x="51503" y="34847"/>
                    </a:cubicBezTo>
                    <a:cubicBezTo>
                      <a:pt x="53171" y="34647"/>
                      <a:pt x="54305" y="33046"/>
                      <a:pt x="53905" y="31411"/>
                    </a:cubicBezTo>
                    <a:cubicBezTo>
                      <a:pt x="53705" y="30677"/>
                      <a:pt x="53171" y="30077"/>
                      <a:pt x="52771" y="29443"/>
                    </a:cubicBezTo>
                    <a:cubicBezTo>
                      <a:pt x="52204" y="28576"/>
                      <a:pt x="51804" y="27608"/>
                      <a:pt x="51570" y="26574"/>
                    </a:cubicBezTo>
                    <a:cubicBezTo>
                      <a:pt x="51403" y="25607"/>
                      <a:pt x="51337" y="24573"/>
                      <a:pt x="50703" y="23839"/>
                    </a:cubicBezTo>
                    <a:cubicBezTo>
                      <a:pt x="49736" y="23872"/>
                      <a:pt x="48568" y="23839"/>
                      <a:pt x="47701" y="24306"/>
                    </a:cubicBezTo>
                    <a:cubicBezTo>
                      <a:pt x="47534" y="23305"/>
                      <a:pt x="47334" y="22271"/>
                      <a:pt x="46733" y="21471"/>
                    </a:cubicBezTo>
                    <a:cubicBezTo>
                      <a:pt x="46310" y="20906"/>
                      <a:pt x="45587" y="20523"/>
                      <a:pt x="44893" y="20523"/>
                    </a:cubicBezTo>
                    <a:cubicBezTo>
                      <a:pt x="44604" y="20523"/>
                      <a:pt x="44320" y="20590"/>
                      <a:pt x="44065" y="20737"/>
                    </a:cubicBezTo>
                    <a:cubicBezTo>
                      <a:pt x="43198" y="21237"/>
                      <a:pt x="43031" y="22405"/>
                      <a:pt x="43198" y="23372"/>
                    </a:cubicBezTo>
                    <a:cubicBezTo>
                      <a:pt x="43364" y="24339"/>
                      <a:pt x="43765" y="25273"/>
                      <a:pt x="43731" y="26241"/>
                    </a:cubicBezTo>
                    <a:cubicBezTo>
                      <a:pt x="43698" y="27227"/>
                      <a:pt x="43050" y="28310"/>
                      <a:pt x="42074" y="28310"/>
                    </a:cubicBezTo>
                    <a:cubicBezTo>
                      <a:pt x="42060" y="28310"/>
                      <a:pt x="42045" y="28309"/>
                      <a:pt x="42030" y="28309"/>
                    </a:cubicBezTo>
                    <a:cubicBezTo>
                      <a:pt x="41530" y="28242"/>
                      <a:pt x="41063" y="28009"/>
                      <a:pt x="40696" y="27608"/>
                    </a:cubicBezTo>
                    <a:cubicBezTo>
                      <a:pt x="40195" y="27075"/>
                      <a:pt x="39795" y="26408"/>
                      <a:pt x="39128" y="26107"/>
                    </a:cubicBezTo>
                    <a:cubicBezTo>
                      <a:pt x="38594" y="25941"/>
                      <a:pt x="38061" y="25807"/>
                      <a:pt x="37493" y="25740"/>
                    </a:cubicBezTo>
                    <a:cubicBezTo>
                      <a:pt x="35492" y="25307"/>
                      <a:pt x="34258" y="23305"/>
                      <a:pt x="34825" y="21337"/>
                    </a:cubicBezTo>
                    <a:cubicBezTo>
                      <a:pt x="35253" y="19760"/>
                      <a:pt x="36687" y="18740"/>
                      <a:pt x="38235" y="18740"/>
                    </a:cubicBezTo>
                    <a:cubicBezTo>
                      <a:pt x="38619" y="18740"/>
                      <a:pt x="39010" y="18803"/>
                      <a:pt x="39395" y="18936"/>
                    </a:cubicBezTo>
                    <a:cubicBezTo>
                      <a:pt x="41596" y="18135"/>
                      <a:pt x="42497" y="15366"/>
                      <a:pt x="41596" y="13198"/>
                    </a:cubicBezTo>
                    <a:cubicBezTo>
                      <a:pt x="40729" y="11030"/>
                      <a:pt x="38361" y="9662"/>
                      <a:pt x="36026" y="9562"/>
                    </a:cubicBezTo>
                    <a:cubicBezTo>
                      <a:pt x="35868" y="9570"/>
                      <a:pt x="35709" y="9574"/>
                      <a:pt x="35549" y="9574"/>
                    </a:cubicBezTo>
                    <a:cubicBezTo>
                      <a:pt x="35030" y="9574"/>
                      <a:pt x="34501" y="9531"/>
                      <a:pt x="33991" y="9429"/>
                    </a:cubicBezTo>
                    <a:cubicBezTo>
                      <a:pt x="32123" y="8962"/>
                      <a:pt x="31122" y="6894"/>
                      <a:pt x="29488" y="5860"/>
                    </a:cubicBezTo>
                    <a:cubicBezTo>
                      <a:pt x="29051" y="5573"/>
                      <a:pt x="28379" y="5515"/>
                      <a:pt x="27655" y="5515"/>
                    </a:cubicBezTo>
                    <a:cubicBezTo>
                      <a:pt x="27170" y="5515"/>
                      <a:pt x="26662" y="5541"/>
                      <a:pt x="26185" y="5541"/>
                    </a:cubicBezTo>
                    <a:cubicBezTo>
                      <a:pt x="25637" y="5541"/>
                      <a:pt x="25131" y="5507"/>
                      <a:pt x="24751" y="5359"/>
                    </a:cubicBezTo>
                    <a:cubicBezTo>
                      <a:pt x="24164" y="5146"/>
                      <a:pt x="23534" y="5039"/>
                      <a:pt x="22913" y="5039"/>
                    </a:cubicBezTo>
                    <a:cubicBezTo>
                      <a:pt x="22758" y="5039"/>
                      <a:pt x="22603" y="5046"/>
                      <a:pt x="22449" y="5059"/>
                    </a:cubicBezTo>
                    <a:cubicBezTo>
                      <a:pt x="21749" y="5726"/>
                      <a:pt x="20448" y="5893"/>
                      <a:pt x="19514" y="5960"/>
                    </a:cubicBezTo>
                    <a:cubicBezTo>
                      <a:pt x="18513" y="4992"/>
                      <a:pt x="17379" y="4158"/>
                      <a:pt x="16145" y="3525"/>
                    </a:cubicBezTo>
                    <a:cubicBezTo>
                      <a:pt x="15344" y="3091"/>
                      <a:pt x="14410" y="2691"/>
                      <a:pt x="14143" y="1790"/>
                    </a:cubicBezTo>
                    <a:cubicBezTo>
                      <a:pt x="13813" y="661"/>
                      <a:pt x="12140" y="77"/>
                      <a:pt x="10760" y="77"/>
                    </a:cubicBezTo>
                    <a:cubicBezTo>
                      <a:pt x="10469" y="77"/>
                      <a:pt x="10190" y="103"/>
                      <a:pt x="9940" y="156"/>
                    </a:cubicBezTo>
                    <a:cubicBezTo>
                      <a:pt x="9535" y="50"/>
                      <a:pt x="9117" y="1"/>
                      <a:pt x="8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8"/>
              <p:cNvSpPr/>
              <p:nvPr/>
            </p:nvSpPr>
            <p:spPr>
              <a:xfrm>
                <a:off x="3232423" y="1022830"/>
                <a:ext cx="799988" cy="912275"/>
              </a:xfrm>
              <a:custGeom>
                <a:avLst/>
                <a:gdLst/>
                <a:ahLst/>
                <a:cxnLst/>
                <a:rect l="l" t="t" r="r" b="b"/>
                <a:pathLst>
                  <a:path w="25520" h="29102" extrusionOk="0">
                    <a:moveTo>
                      <a:pt x="9881" y="1"/>
                    </a:moveTo>
                    <a:cubicBezTo>
                      <a:pt x="9389" y="1"/>
                      <a:pt x="8904" y="67"/>
                      <a:pt x="8440" y="257"/>
                    </a:cubicBezTo>
                    <a:cubicBezTo>
                      <a:pt x="6172" y="1191"/>
                      <a:pt x="6839" y="3426"/>
                      <a:pt x="5371" y="4760"/>
                    </a:cubicBezTo>
                    <a:cubicBezTo>
                      <a:pt x="4137" y="5894"/>
                      <a:pt x="1769" y="4994"/>
                      <a:pt x="735" y="6561"/>
                    </a:cubicBezTo>
                    <a:cubicBezTo>
                      <a:pt x="1" y="7662"/>
                      <a:pt x="802" y="9163"/>
                      <a:pt x="1869" y="9964"/>
                    </a:cubicBezTo>
                    <a:cubicBezTo>
                      <a:pt x="2903" y="10764"/>
                      <a:pt x="4237" y="11198"/>
                      <a:pt x="5038" y="12266"/>
                    </a:cubicBezTo>
                    <a:cubicBezTo>
                      <a:pt x="6372" y="13900"/>
                      <a:pt x="6005" y="16335"/>
                      <a:pt x="5271" y="18303"/>
                    </a:cubicBezTo>
                    <a:cubicBezTo>
                      <a:pt x="4538" y="20305"/>
                      <a:pt x="3503" y="22306"/>
                      <a:pt x="3770" y="24408"/>
                    </a:cubicBezTo>
                    <a:cubicBezTo>
                      <a:pt x="3904" y="25408"/>
                      <a:pt x="4271" y="26342"/>
                      <a:pt x="4804" y="27176"/>
                    </a:cubicBezTo>
                    <a:cubicBezTo>
                      <a:pt x="5338" y="28010"/>
                      <a:pt x="6005" y="28811"/>
                      <a:pt x="6973" y="29044"/>
                    </a:cubicBezTo>
                    <a:cubicBezTo>
                      <a:pt x="7149" y="29083"/>
                      <a:pt x="7326" y="29102"/>
                      <a:pt x="7502" y="29102"/>
                    </a:cubicBezTo>
                    <a:cubicBezTo>
                      <a:pt x="8521" y="29102"/>
                      <a:pt x="9507" y="28488"/>
                      <a:pt x="10275" y="27777"/>
                    </a:cubicBezTo>
                    <a:cubicBezTo>
                      <a:pt x="11176" y="26943"/>
                      <a:pt x="11976" y="25942"/>
                      <a:pt x="13077" y="25408"/>
                    </a:cubicBezTo>
                    <a:cubicBezTo>
                      <a:pt x="14678" y="24608"/>
                      <a:pt x="16713" y="24908"/>
                      <a:pt x="18081" y="23807"/>
                    </a:cubicBezTo>
                    <a:cubicBezTo>
                      <a:pt x="19782" y="22439"/>
                      <a:pt x="19548" y="19838"/>
                      <a:pt x="20015" y="17703"/>
                    </a:cubicBezTo>
                    <a:cubicBezTo>
                      <a:pt x="20816" y="14100"/>
                      <a:pt x="23918" y="11432"/>
                      <a:pt x="25119" y="7962"/>
                    </a:cubicBezTo>
                    <a:cubicBezTo>
                      <a:pt x="25386" y="7295"/>
                      <a:pt x="25519" y="6595"/>
                      <a:pt x="25519" y="5861"/>
                    </a:cubicBezTo>
                    <a:cubicBezTo>
                      <a:pt x="25452" y="3526"/>
                      <a:pt x="23484" y="1591"/>
                      <a:pt x="21316" y="824"/>
                    </a:cubicBezTo>
                    <a:cubicBezTo>
                      <a:pt x="20052" y="392"/>
                      <a:pt x="18787" y="288"/>
                      <a:pt x="17519" y="288"/>
                    </a:cubicBezTo>
                    <a:cubicBezTo>
                      <a:pt x="16344" y="288"/>
                      <a:pt x="15167" y="377"/>
                      <a:pt x="13985" y="377"/>
                    </a:cubicBezTo>
                    <a:cubicBezTo>
                      <a:pt x="13682" y="377"/>
                      <a:pt x="13380" y="372"/>
                      <a:pt x="13077" y="357"/>
                    </a:cubicBezTo>
                    <a:cubicBezTo>
                      <a:pt x="12051" y="311"/>
                      <a:pt x="10946" y="1"/>
                      <a:pt x="9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8"/>
              <p:cNvSpPr/>
              <p:nvPr/>
            </p:nvSpPr>
            <p:spPr>
              <a:xfrm>
                <a:off x="6287864" y="3566680"/>
                <a:ext cx="759174" cy="639081"/>
              </a:xfrm>
              <a:custGeom>
                <a:avLst/>
                <a:gdLst/>
                <a:ahLst/>
                <a:cxnLst/>
                <a:rect l="l" t="t" r="r" b="b"/>
                <a:pathLst>
                  <a:path w="24218" h="20387" extrusionOk="0">
                    <a:moveTo>
                      <a:pt x="11015" y="0"/>
                    </a:moveTo>
                    <a:cubicBezTo>
                      <a:pt x="9060" y="0"/>
                      <a:pt x="6867" y="1384"/>
                      <a:pt x="5638" y="2767"/>
                    </a:cubicBezTo>
                    <a:cubicBezTo>
                      <a:pt x="5037" y="3434"/>
                      <a:pt x="4437" y="4301"/>
                      <a:pt x="3570" y="4501"/>
                    </a:cubicBezTo>
                    <a:cubicBezTo>
                      <a:pt x="3303" y="4568"/>
                      <a:pt x="3028" y="4568"/>
                      <a:pt x="2753" y="4568"/>
                    </a:cubicBezTo>
                    <a:cubicBezTo>
                      <a:pt x="2477" y="4568"/>
                      <a:pt x="2202" y="4568"/>
                      <a:pt x="1935" y="4635"/>
                    </a:cubicBezTo>
                    <a:cubicBezTo>
                      <a:pt x="367" y="5002"/>
                      <a:pt x="1" y="7103"/>
                      <a:pt x="367" y="8671"/>
                    </a:cubicBezTo>
                    <a:cubicBezTo>
                      <a:pt x="701" y="10239"/>
                      <a:pt x="1435" y="11873"/>
                      <a:pt x="868" y="13374"/>
                    </a:cubicBezTo>
                    <a:cubicBezTo>
                      <a:pt x="701" y="13675"/>
                      <a:pt x="601" y="13975"/>
                      <a:pt x="568" y="14308"/>
                    </a:cubicBezTo>
                    <a:cubicBezTo>
                      <a:pt x="601" y="14709"/>
                      <a:pt x="834" y="15042"/>
                      <a:pt x="1168" y="15276"/>
                    </a:cubicBezTo>
                    <a:cubicBezTo>
                      <a:pt x="1656" y="15647"/>
                      <a:pt x="2221" y="15797"/>
                      <a:pt x="2817" y="15797"/>
                    </a:cubicBezTo>
                    <a:cubicBezTo>
                      <a:pt x="3934" y="15797"/>
                      <a:pt x="5161" y="15274"/>
                      <a:pt x="6205" y="14709"/>
                    </a:cubicBezTo>
                    <a:cubicBezTo>
                      <a:pt x="7329" y="14111"/>
                      <a:pt x="8625" y="13461"/>
                      <a:pt x="9846" y="13461"/>
                    </a:cubicBezTo>
                    <a:cubicBezTo>
                      <a:pt x="10328" y="13461"/>
                      <a:pt x="10798" y="13563"/>
                      <a:pt x="11242" y="13808"/>
                    </a:cubicBezTo>
                    <a:cubicBezTo>
                      <a:pt x="12910" y="14709"/>
                      <a:pt x="13077" y="17044"/>
                      <a:pt x="14111" y="18645"/>
                    </a:cubicBezTo>
                    <a:cubicBezTo>
                      <a:pt x="14753" y="19668"/>
                      <a:pt x="15973" y="20386"/>
                      <a:pt x="17129" y="20386"/>
                    </a:cubicBezTo>
                    <a:cubicBezTo>
                      <a:pt x="17592" y="20386"/>
                      <a:pt x="18046" y="20270"/>
                      <a:pt x="18447" y="20012"/>
                    </a:cubicBezTo>
                    <a:cubicBezTo>
                      <a:pt x="18914" y="19679"/>
                      <a:pt x="19314" y="19245"/>
                      <a:pt x="19648" y="18778"/>
                    </a:cubicBezTo>
                    <a:lnTo>
                      <a:pt x="21783" y="16010"/>
                    </a:lnTo>
                    <a:cubicBezTo>
                      <a:pt x="22717" y="14775"/>
                      <a:pt x="23684" y="13474"/>
                      <a:pt x="23851" y="11907"/>
                    </a:cubicBezTo>
                    <a:cubicBezTo>
                      <a:pt x="24218" y="8938"/>
                      <a:pt x="21583" y="6570"/>
                      <a:pt x="19214" y="4735"/>
                    </a:cubicBezTo>
                    <a:cubicBezTo>
                      <a:pt x="19148" y="3801"/>
                      <a:pt x="18881" y="2867"/>
                      <a:pt x="18447" y="2000"/>
                    </a:cubicBezTo>
                    <a:cubicBezTo>
                      <a:pt x="17984" y="1201"/>
                      <a:pt x="17291" y="746"/>
                      <a:pt x="16753" y="746"/>
                    </a:cubicBezTo>
                    <a:cubicBezTo>
                      <a:pt x="16168" y="746"/>
                      <a:pt x="15767" y="1284"/>
                      <a:pt x="16045" y="2500"/>
                    </a:cubicBezTo>
                    <a:cubicBezTo>
                      <a:pt x="16023" y="2501"/>
                      <a:pt x="16002" y="2501"/>
                      <a:pt x="15980" y="2501"/>
                    </a:cubicBezTo>
                    <a:cubicBezTo>
                      <a:pt x="14475" y="2501"/>
                      <a:pt x="13219" y="262"/>
                      <a:pt x="11509" y="32"/>
                    </a:cubicBezTo>
                    <a:cubicBezTo>
                      <a:pt x="11346" y="11"/>
                      <a:pt x="11181" y="0"/>
                      <a:pt x="110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8"/>
              <p:cNvSpPr/>
              <p:nvPr/>
            </p:nvSpPr>
            <p:spPr>
              <a:xfrm>
                <a:off x="3839969" y="1225523"/>
                <a:ext cx="3202899" cy="2761150"/>
              </a:xfrm>
              <a:custGeom>
                <a:avLst/>
                <a:gdLst/>
                <a:ahLst/>
                <a:cxnLst/>
                <a:rect l="l" t="t" r="r" b="b"/>
                <a:pathLst>
                  <a:path w="102174" h="88082" extrusionOk="0">
                    <a:moveTo>
                      <a:pt x="93996" y="1"/>
                    </a:moveTo>
                    <a:cubicBezTo>
                      <a:pt x="93341" y="1"/>
                      <a:pt x="92670" y="105"/>
                      <a:pt x="91999" y="329"/>
                    </a:cubicBezTo>
                    <a:cubicBezTo>
                      <a:pt x="91366" y="529"/>
                      <a:pt x="90732" y="829"/>
                      <a:pt x="90098" y="1029"/>
                    </a:cubicBezTo>
                    <a:cubicBezTo>
                      <a:pt x="89518" y="1150"/>
                      <a:pt x="88925" y="1210"/>
                      <a:pt x="88328" y="1210"/>
                    </a:cubicBezTo>
                    <a:cubicBezTo>
                      <a:pt x="87930" y="1210"/>
                      <a:pt x="87530" y="1183"/>
                      <a:pt x="87129" y="1129"/>
                    </a:cubicBezTo>
                    <a:lnTo>
                      <a:pt x="81792" y="763"/>
                    </a:lnTo>
                    <a:cubicBezTo>
                      <a:pt x="81238" y="728"/>
                      <a:pt x="80675" y="693"/>
                      <a:pt x="80118" y="693"/>
                    </a:cubicBezTo>
                    <a:cubicBezTo>
                      <a:pt x="79068" y="693"/>
                      <a:pt x="78038" y="817"/>
                      <a:pt x="77122" y="1296"/>
                    </a:cubicBezTo>
                    <a:cubicBezTo>
                      <a:pt x="75054" y="2397"/>
                      <a:pt x="73887" y="5099"/>
                      <a:pt x="71585" y="5366"/>
                    </a:cubicBezTo>
                    <a:cubicBezTo>
                      <a:pt x="71452" y="5382"/>
                      <a:pt x="71321" y="5389"/>
                      <a:pt x="71192" y="5389"/>
                    </a:cubicBezTo>
                    <a:cubicBezTo>
                      <a:pt x="69689" y="5389"/>
                      <a:pt x="68361" y="4384"/>
                      <a:pt x="66948" y="3831"/>
                    </a:cubicBezTo>
                    <a:cubicBezTo>
                      <a:pt x="66069" y="3496"/>
                      <a:pt x="65153" y="3333"/>
                      <a:pt x="64242" y="3333"/>
                    </a:cubicBezTo>
                    <a:cubicBezTo>
                      <a:pt x="62530" y="3333"/>
                      <a:pt x="60837" y="3910"/>
                      <a:pt x="59443" y="4999"/>
                    </a:cubicBezTo>
                    <a:cubicBezTo>
                      <a:pt x="58676" y="4599"/>
                      <a:pt x="58909" y="3465"/>
                      <a:pt x="58642" y="2631"/>
                    </a:cubicBezTo>
                    <a:cubicBezTo>
                      <a:pt x="58375" y="1797"/>
                      <a:pt x="57441" y="1263"/>
                      <a:pt x="56541" y="1163"/>
                    </a:cubicBezTo>
                    <a:cubicBezTo>
                      <a:pt x="55607" y="1163"/>
                      <a:pt x="54706" y="1296"/>
                      <a:pt x="53872" y="1630"/>
                    </a:cubicBezTo>
                    <a:cubicBezTo>
                      <a:pt x="52004" y="2264"/>
                      <a:pt x="49869" y="3298"/>
                      <a:pt x="49669" y="5232"/>
                    </a:cubicBezTo>
                    <a:cubicBezTo>
                      <a:pt x="49636" y="5766"/>
                      <a:pt x="49769" y="6367"/>
                      <a:pt x="49536" y="6867"/>
                    </a:cubicBezTo>
                    <a:cubicBezTo>
                      <a:pt x="49202" y="7567"/>
                      <a:pt x="48302" y="7801"/>
                      <a:pt x="47735" y="8368"/>
                    </a:cubicBezTo>
                    <a:cubicBezTo>
                      <a:pt x="47101" y="9035"/>
                      <a:pt x="47001" y="10036"/>
                      <a:pt x="46967" y="10970"/>
                    </a:cubicBezTo>
                    <a:cubicBezTo>
                      <a:pt x="46934" y="11937"/>
                      <a:pt x="46934" y="12905"/>
                      <a:pt x="46400" y="13672"/>
                    </a:cubicBezTo>
                    <a:cubicBezTo>
                      <a:pt x="46029" y="14174"/>
                      <a:pt x="44669" y="14520"/>
                      <a:pt x="43588" y="14520"/>
                    </a:cubicBezTo>
                    <a:cubicBezTo>
                      <a:pt x="43019" y="14520"/>
                      <a:pt x="42527" y="14424"/>
                      <a:pt x="42297" y="14206"/>
                    </a:cubicBezTo>
                    <a:cubicBezTo>
                      <a:pt x="41909" y="13827"/>
                      <a:pt x="41449" y="13672"/>
                      <a:pt x="40959" y="13672"/>
                    </a:cubicBezTo>
                    <a:cubicBezTo>
                      <a:pt x="39807" y="13672"/>
                      <a:pt x="38487" y="14531"/>
                      <a:pt x="37527" y="15373"/>
                    </a:cubicBezTo>
                    <a:lnTo>
                      <a:pt x="33524" y="18942"/>
                    </a:lnTo>
                    <a:cubicBezTo>
                      <a:pt x="32524" y="19843"/>
                      <a:pt x="31456" y="20777"/>
                      <a:pt x="30122" y="21010"/>
                    </a:cubicBezTo>
                    <a:cubicBezTo>
                      <a:pt x="29976" y="21036"/>
                      <a:pt x="29827" y="21048"/>
                      <a:pt x="29677" y="21048"/>
                    </a:cubicBezTo>
                    <a:cubicBezTo>
                      <a:pt x="28462" y="21048"/>
                      <a:pt x="27213" y="20230"/>
                      <a:pt x="27153" y="19042"/>
                    </a:cubicBezTo>
                    <a:cubicBezTo>
                      <a:pt x="27405" y="18800"/>
                      <a:pt x="27726" y="18727"/>
                      <a:pt x="28077" y="18727"/>
                    </a:cubicBezTo>
                    <a:cubicBezTo>
                      <a:pt x="28614" y="18727"/>
                      <a:pt x="29220" y="18898"/>
                      <a:pt x="29749" y="18898"/>
                    </a:cubicBezTo>
                    <a:cubicBezTo>
                      <a:pt x="30115" y="18898"/>
                      <a:pt x="30444" y="18817"/>
                      <a:pt x="30689" y="18542"/>
                    </a:cubicBezTo>
                    <a:cubicBezTo>
                      <a:pt x="31423" y="17708"/>
                      <a:pt x="30355" y="16507"/>
                      <a:pt x="29388" y="15973"/>
                    </a:cubicBezTo>
                    <a:cubicBezTo>
                      <a:pt x="27620" y="14939"/>
                      <a:pt x="25819" y="13905"/>
                      <a:pt x="23817" y="13638"/>
                    </a:cubicBezTo>
                    <a:cubicBezTo>
                      <a:pt x="23534" y="13601"/>
                      <a:pt x="23246" y="13582"/>
                      <a:pt x="22957" y="13582"/>
                    </a:cubicBezTo>
                    <a:cubicBezTo>
                      <a:pt x="21199" y="13582"/>
                      <a:pt x="19402" y="14284"/>
                      <a:pt x="18514" y="15773"/>
                    </a:cubicBezTo>
                    <a:cubicBezTo>
                      <a:pt x="17613" y="17274"/>
                      <a:pt x="17780" y="19209"/>
                      <a:pt x="16879" y="20677"/>
                    </a:cubicBezTo>
                    <a:cubicBezTo>
                      <a:pt x="16345" y="21611"/>
                      <a:pt x="15445" y="22278"/>
                      <a:pt x="14811" y="23179"/>
                    </a:cubicBezTo>
                    <a:cubicBezTo>
                      <a:pt x="14177" y="24079"/>
                      <a:pt x="13910" y="25414"/>
                      <a:pt x="14678" y="26181"/>
                    </a:cubicBezTo>
                    <a:cubicBezTo>
                      <a:pt x="15311" y="26781"/>
                      <a:pt x="16345" y="26781"/>
                      <a:pt x="16979" y="27415"/>
                    </a:cubicBezTo>
                    <a:cubicBezTo>
                      <a:pt x="17446" y="27915"/>
                      <a:pt x="17613" y="28716"/>
                      <a:pt x="18213" y="28983"/>
                    </a:cubicBezTo>
                    <a:cubicBezTo>
                      <a:pt x="18328" y="29032"/>
                      <a:pt x="18444" y="29054"/>
                      <a:pt x="18560" y="29054"/>
                    </a:cubicBezTo>
                    <a:cubicBezTo>
                      <a:pt x="19158" y="29054"/>
                      <a:pt x="19742" y="28463"/>
                      <a:pt x="19881" y="27849"/>
                    </a:cubicBezTo>
                    <a:cubicBezTo>
                      <a:pt x="20048" y="27081"/>
                      <a:pt x="19815" y="26314"/>
                      <a:pt x="19681" y="25547"/>
                    </a:cubicBezTo>
                    <a:cubicBezTo>
                      <a:pt x="19314" y="23279"/>
                      <a:pt x="20448" y="20477"/>
                      <a:pt x="22750" y="20176"/>
                    </a:cubicBezTo>
                    <a:cubicBezTo>
                      <a:pt x="23250" y="20176"/>
                      <a:pt x="23451" y="20944"/>
                      <a:pt x="23217" y="21377"/>
                    </a:cubicBezTo>
                    <a:cubicBezTo>
                      <a:pt x="22984" y="21844"/>
                      <a:pt x="22517" y="22178"/>
                      <a:pt x="22283" y="22645"/>
                    </a:cubicBezTo>
                    <a:cubicBezTo>
                      <a:pt x="21849" y="23579"/>
                      <a:pt x="22316" y="24680"/>
                      <a:pt x="23284" y="24980"/>
                    </a:cubicBezTo>
                    <a:cubicBezTo>
                      <a:pt x="24284" y="25247"/>
                      <a:pt x="25919" y="25047"/>
                      <a:pt x="25786" y="26047"/>
                    </a:cubicBezTo>
                    <a:cubicBezTo>
                      <a:pt x="25652" y="27048"/>
                      <a:pt x="23684" y="26414"/>
                      <a:pt x="23017" y="27282"/>
                    </a:cubicBezTo>
                    <a:cubicBezTo>
                      <a:pt x="22650" y="27815"/>
                      <a:pt x="22984" y="28549"/>
                      <a:pt x="22984" y="29150"/>
                    </a:cubicBezTo>
                    <a:cubicBezTo>
                      <a:pt x="22950" y="30417"/>
                      <a:pt x="21583" y="31218"/>
                      <a:pt x="20348" y="31318"/>
                    </a:cubicBezTo>
                    <a:cubicBezTo>
                      <a:pt x="20194" y="31330"/>
                      <a:pt x="20039" y="31335"/>
                      <a:pt x="19886" y="31335"/>
                    </a:cubicBezTo>
                    <a:cubicBezTo>
                      <a:pt x="18933" y="31335"/>
                      <a:pt x="17994" y="31134"/>
                      <a:pt x="17042" y="31134"/>
                    </a:cubicBezTo>
                    <a:cubicBezTo>
                      <a:pt x="16888" y="31134"/>
                      <a:pt x="16734" y="31139"/>
                      <a:pt x="16579" y="31151"/>
                    </a:cubicBezTo>
                    <a:cubicBezTo>
                      <a:pt x="15345" y="31251"/>
                      <a:pt x="13977" y="32152"/>
                      <a:pt x="14044" y="33386"/>
                    </a:cubicBezTo>
                    <a:cubicBezTo>
                      <a:pt x="12309" y="34186"/>
                      <a:pt x="10508" y="34854"/>
                      <a:pt x="8673" y="35354"/>
                    </a:cubicBezTo>
                    <a:cubicBezTo>
                      <a:pt x="8773" y="36688"/>
                      <a:pt x="11309" y="36822"/>
                      <a:pt x="11309" y="38189"/>
                    </a:cubicBezTo>
                    <a:cubicBezTo>
                      <a:pt x="11309" y="38936"/>
                      <a:pt x="10409" y="39364"/>
                      <a:pt x="9638" y="39364"/>
                    </a:cubicBezTo>
                    <a:cubicBezTo>
                      <a:pt x="9583" y="39364"/>
                      <a:pt x="9528" y="39361"/>
                      <a:pt x="9474" y="39357"/>
                    </a:cubicBezTo>
                    <a:cubicBezTo>
                      <a:pt x="8868" y="39306"/>
                      <a:pt x="8243" y="39122"/>
                      <a:pt x="7643" y="39122"/>
                    </a:cubicBezTo>
                    <a:cubicBezTo>
                      <a:pt x="7450" y="39122"/>
                      <a:pt x="7259" y="39141"/>
                      <a:pt x="7072" y="39190"/>
                    </a:cubicBezTo>
                    <a:cubicBezTo>
                      <a:pt x="5705" y="39557"/>
                      <a:pt x="5238" y="41458"/>
                      <a:pt x="5971" y="42626"/>
                    </a:cubicBezTo>
                    <a:cubicBezTo>
                      <a:pt x="6672" y="43722"/>
                      <a:pt x="8012" y="44207"/>
                      <a:pt x="9305" y="44207"/>
                    </a:cubicBezTo>
                    <a:cubicBezTo>
                      <a:pt x="9429" y="44207"/>
                      <a:pt x="9552" y="44202"/>
                      <a:pt x="9674" y="44194"/>
                    </a:cubicBezTo>
                    <a:cubicBezTo>
                      <a:pt x="10241" y="44194"/>
                      <a:pt x="10808" y="43960"/>
                      <a:pt x="11208" y="43560"/>
                    </a:cubicBezTo>
                    <a:cubicBezTo>
                      <a:pt x="11542" y="43126"/>
                      <a:pt x="11575" y="42559"/>
                      <a:pt x="11709" y="42025"/>
                    </a:cubicBezTo>
                    <a:cubicBezTo>
                      <a:pt x="12042" y="40858"/>
                      <a:pt x="12976" y="39957"/>
                      <a:pt x="14177" y="39657"/>
                    </a:cubicBezTo>
                    <a:cubicBezTo>
                      <a:pt x="14844" y="39490"/>
                      <a:pt x="15645" y="39490"/>
                      <a:pt x="16012" y="38923"/>
                    </a:cubicBezTo>
                    <a:cubicBezTo>
                      <a:pt x="17546" y="39757"/>
                      <a:pt x="18547" y="41292"/>
                      <a:pt x="18747" y="43026"/>
                    </a:cubicBezTo>
                    <a:cubicBezTo>
                      <a:pt x="18874" y="43186"/>
                      <a:pt x="19037" y="43255"/>
                      <a:pt x="19208" y="43255"/>
                    </a:cubicBezTo>
                    <a:cubicBezTo>
                      <a:pt x="19713" y="43255"/>
                      <a:pt x="20290" y="42657"/>
                      <a:pt x="20215" y="42059"/>
                    </a:cubicBezTo>
                    <a:cubicBezTo>
                      <a:pt x="20115" y="41292"/>
                      <a:pt x="19414" y="40725"/>
                      <a:pt x="18881" y="40157"/>
                    </a:cubicBezTo>
                    <a:cubicBezTo>
                      <a:pt x="18314" y="39590"/>
                      <a:pt x="17847" y="38723"/>
                      <a:pt x="18280" y="38056"/>
                    </a:cubicBezTo>
                    <a:lnTo>
                      <a:pt x="18280" y="38056"/>
                    </a:lnTo>
                    <a:cubicBezTo>
                      <a:pt x="20915" y="38857"/>
                      <a:pt x="22917" y="40991"/>
                      <a:pt x="23517" y="43693"/>
                    </a:cubicBezTo>
                    <a:cubicBezTo>
                      <a:pt x="24451" y="43426"/>
                      <a:pt x="24918" y="42359"/>
                      <a:pt x="24418" y="41525"/>
                    </a:cubicBezTo>
                    <a:cubicBezTo>
                      <a:pt x="24515" y="41293"/>
                      <a:pt x="24716" y="41195"/>
                      <a:pt x="24945" y="41195"/>
                    </a:cubicBezTo>
                    <a:cubicBezTo>
                      <a:pt x="25343" y="41195"/>
                      <a:pt x="25829" y="41490"/>
                      <a:pt x="26019" y="41892"/>
                    </a:cubicBezTo>
                    <a:cubicBezTo>
                      <a:pt x="26319" y="42492"/>
                      <a:pt x="26286" y="43260"/>
                      <a:pt x="26720" y="43793"/>
                    </a:cubicBezTo>
                    <a:cubicBezTo>
                      <a:pt x="27145" y="44361"/>
                      <a:pt x="27830" y="44484"/>
                      <a:pt x="28582" y="44484"/>
                    </a:cubicBezTo>
                    <a:cubicBezTo>
                      <a:pt x="29161" y="44484"/>
                      <a:pt x="29780" y="44411"/>
                      <a:pt x="30349" y="44411"/>
                    </a:cubicBezTo>
                    <a:cubicBezTo>
                      <a:pt x="31129" y="44411"/>
                      <a:pt x="31817" y="44548"/>
                      <a:pt x="32190" y="45194"/>
                    </a:cubicBezTo>
                    <a:cubicBezTo>
                      <a:pt x="32882" y="46381"/>
                      <a:pt x="31359" y="47763"/>
                      <a:pt x="29971" y="47763"/>
                    </a:cubicBezTo>
                    <a:cubicBezTo>
                      <a:pt x="29955" y="47763"/>
                      <a:pt x="29938" y="47763"/>
                      <a:pt x="29922" y="47763"/>
                    </a:cubicBezTo>
                    <a:cubicBezTo>
                      <a:pt x="28521" y="47696"/>
                      <a:pt x="27253" y="46929"/>
                      <a:pt x="25852" y="46796"/>
                    </a:cubicBezTo>
                    <a:cubicBezTo>
                      <a:pt x="25684" y="46777"/>
                      <a:pt x="25517" y="46769"/>
                      <a:pt x="25350" y="46769"/>
                    </a:cubicBezTo>
                    <a:cubicBezTo>
                      <a:pt x="23995" y="46769"/>
                      <a:pt x="22682" y="47314"/>
                      <a:pt x="21316" y="47463"/>
                    </a:cubicBezTo>
                    <a:cubicBezTo>
                      <a:pt x="21144" y="47481"/>
                      <a:pt x="20968" y="47491"/>
                      <a:pt x="20791" y="47491"/>
                    </a:cubicBezTo>
                    <a:cubicBezTo>
                      <a:pt x="19376" y="47491"/>
                      <a:pt x="17843" y="46891"/>
                      <a:pt x="17546" y="45528"/>
                    </a:cubicBezTo>
                    <a:cubicBezTo>
                      <a:pt x="17546" y="45128"/>
                      <a:pt x="17446" y="44727"/>
                      <a:pt x="17279" y="44327"/>
                    </a:cubicBezTo>
                    <a:cubicBezTo>
                      <a:pt x="17026" y="43905"/>
                      <a:pt x="16512" y="43744"/>
                      <a:pt x="15997" y="43744"/>
                    </a:cubicBezTo>
                    <a:cubicBezTo>
                      <a:pt x="15901" y="43744"/>
                      <a:pt x="15806" y="43750"/>
                      <a:pt x="15712" y="43760"/>
                    </a:cubicBezTo>
                    <a:cubicBezTo>
                      <a:pt x="13722" y="43996"/>
                      <a:pt x="11691" y="45669"/>
                      <a:pt x="9894" y="45669"/>
                    </a:cubicBezTo>
                    <a:cubicBezTo>
                      <a:pt x="9401" y="45669"/>
                      <a:pt x="8925" y="45544"/>
                      <a:pt x="8473" y="45228"/>
                    </a:cubicBezTo>
                    <a:cubicBezTo>
                      <a:pt x="7139" y="47830"/>
                      <a:pt x="3837" y="48830"/>
                      <a:pt x="2002" y="51132"/>
                    </a:cubicBezTo>
                    <a:cubicBezTo>
                      <a:pt x="0" y="53634"/>
                      <a:pt x="167" y="57503"/>
                      <a:pt x="2102" y="60038"/>
                    </a:cubicBezTo>
                    <a:cubicBezTo>
                      <a:pt x="3806" y="62262"/>
                      <a:pt x="6586" y="63461"/>
                      <a:pt x="9379" y="63461"/>
                    </a:cubicBezTo>
                    <a:cubicBezTo>
                      <a:pt x="9812" y="63461"/>
                      <a:pt x="10245" y="63432"/>
                      <a:pt x="10675" y="63374"/>
                    </a:cubicBezTo>
                    <a:cubicBezTo>
                      <a:pt x="11086" y="63335"/>
                      <a:pt x="11521" y="63261"/>
                      <a:pt x="11952" y="63261"/>
                    </a:cubicBezTo>
                    <a:cubicBezTo>
                      <a:pt x="12254" y="63261"/>
                      <a:pt x="12554" y="63297"/>
                      <a:pt x="12843" y="63407"/>
                    </a:cubicBezTo>
                    <a:cubicBezTo>
                      <a:pt x="13510" y="63674"/>
                      <a:pt x="13944" y="64341"/>
                      <a:pt x="14511" y="64808"/>
                    </a:cubicBezTo>
                    <a:cubicBezTo>
                      <a:pt x="14845" y="65064"/>
                      <a:pt x="15296" y="65250"/>
                      <a:pt x="15705" y="65250"/>
                    </a:cubicBezTo>
                    <a:cubicBezTo>
                      <a:pt x="15990" y="65250"/>
                      <a:pt x="16254" y="65161"/>
                      <a:pt x="16446" y="64942"/>
                    </a:cubicBezTo>
                    <a:lnTo>
                      <a:pt x="16446" y="64942"/>
                    </a:lnTo>
                    <a:cubicBezTo>
                      <a:pt x="15912" y="66276"/>
                      <a:pt x="16079" y="67777"/>
                      <a:pt x="16846" y="69011"/>
                    </a:cubicBezTo>
                    <a:cubicBezTo>
                      <a:pt x="17680" y="70312"/>
                      <a:pt x="19214" y="71313"/>
                      <a:pt x="19181" y="72848"/>
                    </a:cubicBezTo>
                    <a:cubicBezTo>
                      <a:pt x="19181" y="73648"/>
                      <a:pt x="18680" y="74349"/>
                      <a:pt x="18480" y="75116"/>
                    </a:cubicBezTo>
                    <a:cubicBezTo>
                      <a:pt x="17480" y="78618"/>
                      <a:pt x="21616" y="81487"/>
                      <a:pt x="22283" y="85056"/>
                    </a:cubicBezTo>
                    <a:cubicBezTo>
                      <a:pt x="22450" y="86024"/>
                      <a:pt x="22450" y="87191"/>
                      <a:pt x="23284" y="87725"/>
                    </a:cubicBezTo>
                    <a:cubicBezTo>
                      <a:pt x="23651" y="87958"/>
                      <a:pt x="24118" y="88058"/>
                      <a:pt x="24551" y="88058"/>
                    </a:cubicBezTo>
                    <a:cubicBezTo>
                      <a:pt x="24768" y="88074"/>
                      <a:pt x="24989" y="88082"/>
                      <a:pt x="25213" y="88082"/>
                    </a:cubicBezTo>
                    <a:cubicBezTo>
                      <a:pt x="27403" y="88082"/>
                      <a:pt x="29832" y="87314"/>
                      <a:pt x="30255" y="85256"/>
                    </a:cubicBezTo>
                    <a:cubicBezTo>
                      <a:pt x="30322" y="84623"/>
                      <a:pt x="30355" y="83955"/>
                      <a:pt x="30322" y="83322"/>
                    </a:cubicBezTo>
                    <a:cubicBezTo>
                      <a:pt x="30389" y="81320"/>
                      <a:pt x="31556" y="79519"/>
                      <a:pt x="33324" y="78585"/>
                    </a:cubicBezTo>
                    <a:cubicBezTo>
                      <a:pt x="33791" y="78385"/>
                      <a:pt x="34258" y="78118"/>
                      <a:pt x="34692" y="77818"/>
                    </a:cubicBezTo>
                    <a:cubicBezTo>
                      <a:pt x="35526" y="76984"/>
                      <a:pt x="35326" y="75583"/>
                      <a:pt x="34892" y="74515"/>
                    </a:cubicBezTo>
                    <a:cubicBezTo>
                      <a:pt x="34492" y="73415"/>
                      <a:pt x="33858" y="72314"/>
                      <a:pt x="33991" y="71180"/>
                    </a:cubicBezTo>
                    <a:cubicBezTo>
                      <a:pt x="34258" y="69312"/>
                      <a:pt x="36226" y="68344"/>
                      <a:pt x="37761" y="67210"/>
                    </a:cubicBezTo>
                    <a:cubicBezTo>
                      <a:pt x="40062" y="65509"/>
                      <a:pt x="41563" y="62974"/>
                      <a:pt x="41997" y="60138"/>
                    </a:cubicBezTo>
                    <a:lnTo>
                      <a:pt x="41997" y="60138"/>
                    </a:lnTo>
                    <a:cubicBezTo>
                      <a:pt x="40884" y="60492"/>
                      <a:pt x="39641" y="60817"/>
                      <a:pt x="38479" y="60817"/>
                    </a:cubicBezTo>
                    <a:cubicBezTo>
                      <a:pt x="37447" y="60817"/>
                      <a:pt x="36479" y="60560"/>
                      <a:pt x="35726" y="59838"/>
                    </a:cubicBezTo>
                    <a:cubicBezTo>
                      <a:pt x="35226" y="59271"/>
                      <a:pt x="34792" y="58637"/>
                      <a:pt x="34525" y="57937"/>
                    </a:cubicBezTo>
                    <a:lnTo>
                      <a:pt x="31556" y="51732"/>
                    </a:lnTo>
                    <a:cubicBezTo>
                      <a:pt x="31390" y="51466"/>
                      <a:pt x="31323" y="51165"/>
                      <a:pt x="31390" y="50865"/>
                    </a:cubicBezTo>
                    <a:cubicBezTo>
                      <a:pt x="31487" y="50617"/>
                      <a:pt x="31671" y="50515"/>
                      <a:pt x="31891" y="50515"/>
                    </a:cubicBezTo>
                    <a:cubicBezTo>
                      <a:pt x="32351" y="50515"/>
                      <a:pt x="32964" y="50958"/>
                      <a:pt x="33258" y="51432"/>
                    </a:cubicBezTo>
                    <a:cubicBezTo>
                      <a:pt x="34859" y="53901"/>
                      <a:pt x="36293" y="56436"/>
                      <a:pt x="37527" y="59104"/>
                    </a:cubicBezTo>
                    <a:cubicBezTo>
                      <a:pt x="40096" y="58637"/>
                      <a:pt x="42531" y="57570"/>
                      <a:pt x="44632" y="56002"/>
                    </a:cubicBezTo>
                    <a:cubicBezTo>
                      <a:pt x="45299" y="55535"/>
                      <a:pt x="45933" y="54935"/>
                      <a:pt x="46167" y="54134"/>
                    </a:cubicBezTo>
                    <a:cubicBezTo>
                      <a:pt x="46400" y="53334"/>
                      <a:pt x="45967" y="52299"/>
                      <a:pt x="45166" y="52166"/>
                    </a:cubicBezTo>
                    <a:cubicBezTo>
                      <a:pt x="45086" y="52157"/>
                      <a:pt x="45003" y="52153"/>
                      <a:pt x="44918" y="52153"/>
                    </a:cubicBezTo>
                    <a:cubicBezTo>
                      <a:pt x="44687" y="52153"/>
                      <a:pt x="44443" y="52184"/>
                      <a:pt x="44199" y="52233"/>
                    </a:cubicBezTo>
                    <a:cubicBezTo>
                      <a:pt x="44081" y="52245"/>
                      <a:pt x="43964" y="52251"/>
                      <a:pt x="43848" y="52251"/>
                    </a:cubicBezTo>
                    <a:cubicBezTo>
                      <a:pt x="42088" y="52251"/>
                      <a:pt x="40520" y="50874"/>
                      <a:pt x="39362" y="49497"/>
                    </a:cubicBezTo>
                    <a:cubicBezTo>
                      <a:pt x="39709" y="49110"/>
                      <a:pt x="40169" y="48963"/>
                      <a:pt x="40671" y="48963"/>
                    </a:cubicBezTo>
                    <a:cubicBezTo>
                      <a:pt x="41421" y="48963"/>
                      <a:pt x="42265" y="49291"/>
                      <a:pt x="42964" y="49631"/>
                    </a:cubicBezTo>
                    <a:cubicBezTo>
                      <a:pt x="45066" y="50598"/>
                      <a:pt x="47301" y="51299"/>
                      <a:pt x="49603" y="51699"/>
                    </a:cubicBezTo>
                    <a:cubicBezTo>
                      <a:pt x="50170" y="51766"/>
                      <a:pt x="50737" y="51899"/>
                      <a:pt x="51270" y="52133"/>
                    </a:cubicBezTo>
                    <a:cubicBezTo>
                      <a:pt x="51604" y="52333"/>
                      <a:pt x="51938" y="52566"/>
                      <a:pt x="52238" y="52867"/>
                    </a:cubicBezTo>
                    <a:cubicBezTo>
                      <a:pt x="54873" y="55302"/>
                      <a:pt x="56808" y="58437"/>
                      <a:pt x="57808" y="61906"/>
                    </a:cubicBezTo>
                    <a:cubicBezTo>
                      <a:pt x="57892" y="61926"/>
                      <a:pt x="57973" y="61935"/>
                      <a:pt x="58053" y="61935"/>
                    </a:cubicBezTo>
                    <a:cubicBezTo>
                      <a:pt x="58922" y="61935"/>
                      <a:pt x="59518" y="60819"/>
                      <a:pt x="59610" y="59872"/>
                    </a:cubicBezTo>
                    <a:cubicBezTo>
                      <a:pt x="59676" y="58837"/>
                      <a:pt x="59576" y="57637"/>
                      <a:pt x="60310" y="56936"/>
                    </a:cubicBezTo>
                    <a:cubicBezTo>
                      <a:pt x="60877" y="56402"/>
                      <a:pt x="61845" y="56302"/>
                      <a:pt x="62345" y="55702"/>
                    </a:cubicBezTo>
                    <a:cubicBezTo>
                      <a:pt x="63012" y="54901"/>
                      <a:pt x="62645" y="53567"/>
                      <a:pt x="63412" y="52867"/>
                    </a:cubicBezTo>
                    <a:cubicBezTo>
                      <a:pt x="63651" y="52645"/>
                      <a:pt x="63928" y="52550"/>
                      <a:pt x="64217" y="52550"/>
                    </a:cubicBezTo>
                    <a:cubicBezTo>
                      <a:pt x="65062" y="52550"/>
                      <a:pt x="66008" y="53364"/>
                      <a:pt x="66381" y="54234"/>
                    </a:cubicBezTo>
                    <a:cubicBezTo>
                      <a:pt x="66882" y="55435"/>
                      <a:pt x="67082" y="56869"/>
                      <a:pt x="68116" y="57570"/>
                    </a:cubicBezTo>
                    <a:lnTo>
                      <a:pt x="69850" y="57336"/>
                    </a:lnTo>
                    <a:cubicBezTo>
                      <a:pt x="69884" y="60238"/>
                      <a:pt x="70851" y="63040"/>
                      <a:pt x="72652" y="65342"/>
                    </a:cubicBezTo>
                    <a:cubicBezTo>
                      <a:pt x="73620" y="64808"/>
                      <a:pt x="73186" y="63341"/>
                      <a:pt x="72586" y="62407"/>
                    </a:cubicBezTo>
                    <a:cubicBezTo>
                      <a:pt x="71952" y="61506"/>
                      <a:pt x="71385" y="60138"/>
                      <a:pt x="72252" y="59438"/>
                    </a:cubicBezTo>
                    <a:cubicBezTo>
                      <a:pt x="73453" y="59438"/>
                      <a:pt x="74020" y="61106"/>
                      <a:pt x="75154" y="61406"/>
                    </a:cubicBezTo>
                    <a:cubicBezTo>
                      <a:pt x="75263" y="61434"/>
                      <a:pt x="75370" y="61447"/>
                      <a:pt x="75476" y="61447"/>
                    </a:cubicBezTo>
                    <a:cubicBezTo>
                      <a:pt x="76503" y="61447"/>
                      <a:pt x="77337" y="60193"/>
                      <a:pt x="77156" y="59104"/>
                    </a:cubicBezTo>
                    <a:cubicBezTo>
                      <a:pt x="76922" y="57937"/>
                      <a:pt x="75921" y="57070"/>
                      <a:pt x="74887" y="56502"/>
                    </a:cubicBezTo>
                    <a:cubicBezTo>
                      <a:pt x="73953" y="55468"/>
                      <a:pt x="75288" y="53834"/>
                      <a:pt x="76655" y="53567"/>
                    </a:cubicBezTo>
                    <a:cubicBezTo>
                      <a:pt x="77095" y="53494"/>
                      <a:pt x="77544" y="53483"/>
                      <a:pt x="77992" y="53483"/>
                    </a:cubicBezTo>
                    <a:cubicBezTo>
                      <a:pt x="78181" y="53483"/>
                      <a:pt x="78370" y="53485"/>
                      <a:pt x="78558" y="53485"/>
                    </a:cubicBezTo>
                    <a:cubicBezTo>
                      <a:pt x="79343" y="53485"/>
                      <a:pt x="80108" y="53451"/>
                      <a:pt x="80791" y="53100"/>
                    </a:cubicBezTo>
                    <a:cubicBezTo>
                      <a:pt x="82293" y="52366"/>
                      <a:pt x="82760" y="50398"/>
                      <a:pt x="82459" y="48764"/>
                    </a:cubicBezTo>
                    <a:cubicBezTo>
                      <a:pt x="82126" y="47129"/>
                      <a:pt x="81158" y="45695"/>
                      <a:pt x="80358" y="44227"/>
                    </a:cubicBezTo>
                    <a:cubicBezTo>
                      <a:pt x="79691" y="42993"/>
                      <a:pt x="79357" y="41025"/>
                      <a:pt x="80658" y="40491"/>
                    </a:cubicBezTo>
                    <a:cubicBezTo>
                      <a:pt x="81025" y="40358"/>
                      <a:pt x="81425" y="40324"/>
                      <a:pt x="81792" y="40324"/>
                    </a:cubicBezTo>
                    <a:cubicBezTo>
                      <a:pt x="86762" y="40124"/>
                      <a:pt x="90865" y="34854"/>
                      <a:pt x="89898" y="29983"/>
                    </a:cubicBezTo>
                    <a:cubicBezTo>
                      <a:pt x="89731" y="29049"/>
                      <a:pt x="89298" y="28182"/>
                      <a:pt x="88697" y="27482"/>
                    </a:cubicBezTo>
                    <a:cubicBezTo>
                      <a:pt x="87496" y="26281"/>
                      <a:pt x="85495" y="25981"/>
                      <a:pt x="84628" y="24580"/>
                    </a:cubicBezTo>
                    <a:cubicBezTo>
                      <a:pt x="83527" y="22812"/>
                      <a:pt x="84861" y="20477"/>
                      <a:pt x="86596" y="19343"/>
                    </a:cubicBezTo>
                    <a:cubicBezTo>
                      <a:pt x="88330" y="18208"/>
                      <a:pt x="90432" y="17708"/>
                      <a:pt x="92066" y="16407"/>
                    </a:cubicBezTo>
                    <a:cubicBezTo>
                      <a:pt x="92466" y="16407"/>
                      <a:pt x="92700" y="16007"/>
                      <a:pt x="92800" y="15573"/>
                    </a:cubicBezTo>
                    <a:cubicBezTo>
                      <a:pt x="92800" y="15306"/>
                      <a:pt x="92800" y="15039"/>
                      <a:pt x="92800" y="14773"/>
                    </a:cubicBezTo>
                    <a:cubicBezTo>
                      <a:pt x="92779" y="13697"/>
                      <a:pt x="93644" y="13032"/>
                      <a:pt x="94527" y="13032"/>
                    </a:cubicBezTo>
                    <a:cubicBezTo>
                      <a:pt x="95067" y="13032"/>
                      <a:pt x="95614" y="13281"/>
                      <a:pt x="95969" y="13839"/>
                    </a:cubicBezTo>
                    <a:cubicBezTo>
                      <a:pt x="96469" y="14606"/>
                      <a:pt x="96269" y="15607"/>
                      <a:pt x="95902" y="16474"/>
                    </a:cubicBezTo>
                    <a:cubicBezTo>
                      <a:pt x="95535" y="17308"/>
                      <a:pt x="95035" y="18142"/>
                      <a:pt x="94968" y="19009"/>
                    </a:cubicBezTo>
                    <a:cubicBezTo>
                      <a:pt x="94868" y="19910"/>
                      <a:pt x="95369" y="21010"/>
                      <a:pt x="96269" y="21110"/>
                    </a:cubicBezTo>
                    <a:cubicBezTo>
                      <a:pt x="96322" y="21117"/>
                      <a:pt x="96374" y="21120"/>
                      <a:pt x="96425" y="21120"/>
                    </a:cubicBezTo>
                    <a:cubicBezTo>
                      <a:pt x="97467" y="21120"/>
                      <a:pt x="98107" y="19858"/>
                      <a:pt x="98171" y="18809"/>
                    </a:cubicBezTo>
                    <a:cubicBezTo>
                      <a:pt x="98271" y="17675"/>
                      <a:pt x="98037" y="16474"/>
                      <a:pt x="98638" y="15506"/>
                    </a:cubicBezTo>
                    <a:cubicBezTo>
                      <a:pt x="99538" y="14072"/>
                      <a:pt x="102073" y="13739"/>
                      <a:pt x="102140" y="12037"/>
                    </a:cubicBezTo>
                    <a:cubicBezTo>
                      <a:pt x="102173" y="10670"/>
                      <a:pt x="100472" y="9869"/>
                      <a:pt x="100139" y="8535"/>
                    </a:cubicBezTo>
                    <a:cubicBezTo>
                      <a:pt x="100072" y="7968"/>
                      <a:pt x="100105" y="7401"/>
                      <a:pt x="100205" y="6867"/>
                    </a:cubicBezTo>
                    <a:cubicBezTo>
                      <a:pt x="100571" y="3066"/>
                      <a:pt x="97538" y="1"/>
                      <a:pt x="93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5" name="Google Shape;1285;p88"/>
            <p:cNvSpPr/>
            <p:nvPr/>
          </p:nvSpPr>
          <p:spPr>
            <a:xfrm>
              <a:off x="6206141" y="3259756"/>
              <a:ext cx="269965" cy="149245"/>
            </a:xfrm>
            <a:custGeom>
              <a:avLst/>
              <a:gdLst/>
              <a:ahLst/>
              <a:cxnLst/>
              <a:rect l="l" t="t" r="r" b="b"/>
              <a:pathLst>
                <a:path w="8612" h="4761" extrusionOk="0">
                  <a:moveTo>
                    <a:pt x="6238" y="1"/>
                  </a:moveTo>
                  <a:cubicBezTo>
                    <a:pt x="3984" y="1"/>
                    <a:pt x="1" y="810"/>
                    <a:pt x="1573" y="3084"/>
                  </a:cubicBezTo>
                  <a:cubicBezTo>
                    <a:pt x="2040" y="3651"/>
                    <a:pt x="2674" y="4118"/>
                    <a:pt x="3408" y="4352"/>
                  </a:cubicBezTo>
                  <a:cubicBezTo>
                    <a:pt x="3914" y="4575"/>
                    <a:pt x="4494" y="4760"/>
                    <a:pt x="5035" y="4760"/>
                  </a:cubicBezTo>
                  <a:cubicBezTo>
                    <a:pt x="5386" y="4760"/>
                    <a:pt x="5721" y="4682"/>
                    <a:pt x="6010" y="4485"/>
                  </a:cubicBezTo>
                  <a:cubicBezTo>
                    <a:pt x="6544" y="4118"/>
                    <a:pt x="8278" y="1750"/>
                    <a:pt x="8378" y="1216"/>
                  </a:cubicBezTo>
                  <a:cubicBezTo>
                    <a:pt x="8612" y="216"/>
                    <a:pt x="8278" y="282"/>
                    <a:pt x="7278" y="82"/>
                  </a:cubicBezTo>
                  <a:cubicBezTo>
                    <a:pt x="7024" y="29"/>
                    <a:pt x="6662" y="1"/>
                    <a:pt x="6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8"/>
            <p:cNvSpPr/>
            <p:nvPr/>
          </p:nvSpPr>
          <p:spPr>
            <a:xfrm>
              <a:off x="6013887" y="3245525"/>
              <a:ext cx="439210" cy="316923"/>
            </a:xfrm>
            <a:custGeom>
              <a:avLst/>
              <a:gdLst/>
              <a:ahLst/>
              <a:cxnLst/>
              <a:rect l="l" t="t" r="r" b="b"/>
              <a:pathLst>
                <a:path w="14011" h="10110" extrusionOk="0">
                  <a:moveTo>
                    <a:pt x="602" y="1"/>
                  </a:moveTo>
                  <a:cubicBezTo>
                    <a:pt x="392" y="1"/>
                    <a:pt x="190" y="43"/>
                    <a:pt x="1" y="136"/>
                  </a:cubicBezTo>
                  <a:cubicBezTo>
                    <a:pt x="435" y="1070"/>
                    <a:pt x="1269" y="2171"/>
                    <a:pt x="1836" y="3205"/>
                  </a:cubicBezTo>
                  <a:cubicBezTo>
                    <a:pt x="4237" y="7475"/>
                    <a:pt x="8774" y="10110"/>
                    <a:pt x="13677" y="10110"/>
                  </a:cubicBezTo>
                  <a:cubicBezTo>
                    <a:pt x="14011" y="9776"/>
                    <a:pt x="13511" y="9242"/>
                    <a:pt x="13077" y="9076"/>
                  </a:cubicBezTo>
                  <a:cubicBezTo>
                    <a:pt x="11876" y="8542"/>
                    <a:pt x="10575" y="8308"/>
                    <a:pt x="9341" y="7875"/>
                  </a:cubicBezTo>
                  <a:cubicBezTo>
                    <a:pt x="8073" y="7408"/>
                    <a:pt x="6873" y="6774"/>
                    <a:pt x="6139" y="5673"/>
                  </a:cubicBezTo>
                  <a:cubicBezTo>
                    <a:pt x="5838" y="5206"/>
                    <a:pt x="5572" y="4706"/>
                    <a:pt x="5338" y="4205"/>
                  </a:cubicBezTo>
                  <a:cubicBezTo>
                    <a:pt x="4713" y="2954"/>
                    <a:pt x="2358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" name="Google Shape;1287;p88"/>
          <p:cNvSpPr txBox="1">
            <a:spLocks noGrp="1"/>
          </p:cNvSpPr>
          <p:nvPr>
            <p:ph type="ctrTitle" idx="4294967295"/>
          </p:nvPr>
        </p:nvSpPr>
        <p:spPr>
          <a:xfrm>
            <a:off x="681450" y="856200"/>
            <a:ext cx="7781100" cy="3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latin typeface="Open Sans"/>
                <a:ea typeface="Open Sans"/>
                <a:cs typeface="Open Sans"/>
                <a:sym typeface="Open Sans"/>
              </a:rPr>
              <a:t>Public Policy Analyst:</a:t>
            </a:r>
            <a:endParaRPr sz="4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latin typeface="Open Sans"/>
                <a:ea typeface="Open Sans"/>
                <a:cs typeface="Open Sans"/>
                <a:sym typeface="Open Sans"/>
              </a:rPr>
              <a:t>Speaking a Language</a:t>
            </a:r>
            <a:endParaRPr sz="4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latin typeface="Open Sans"/>
                <a:ea typeface="Open Sans"/>
                <a:cs typeface="Open Sans"/>
                <a:sym typeface="Open Sans"/>
              </a:rPr>
              <a:t>Other than English</a:t>
            </a:r>
            <a:endParaRPr sz="4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8" name="Google Shape;1288;p88"/>
          <p:cNvSpPr txBox="1">
            <a:spLocks noGrp="1"/>
          </p:cNvSpPr>
          <p:nvPr>
            <p:ph type="ctrTitle" idx="4294967295"/>
          </p:nvPr>
        </p:nvSpPr>
        <p:spPr>
          <a:xfrm>
            <a:off x="3348654" y="4081695"/>
            <a:ext cx="5726700" cy="10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Julie Nelkin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Intermediate School 230Q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97"/>
          <p:cNvSpPr txBox="1">
            <a:spLocks noGrp="1"/>
          </p:cNvSpPr>
          <p:nvPr>
            <p:ph type="title"/>
          </p:nvPr>
        </p:nvSpPr>
        <p:spPr>
          <a:xfrm>
            <a:off x="686700" y="1037400"/>
            <a:ext cx="7770600" cy="30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Let’s take a look at the languages represented in our student population.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98"/>
          <p:cNvSpPr txBox="1">
            <a:spLocks noGrp="1"/>
          </p:cNvSpPr>
          <p:nvPr>
            <p:ph type="title"/>
          </p:nvPr>
        </p:nvSpPr>
        <p:spPr>
          <a:xfrm>
            <a:off x="-78906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0">
                <a:latin typeface="Grand Hotel"/>
                <a:ea typeface="Grand Hotel"/>
                <a:cs typeface="Grand Hotel"/>
                <a:sym typeface="Grand Hotel"/>
              </a:rPr>
              <a:t>Students’ Home Languages</a:t>
            </a:r>
            <a:endParaRPr sz="4200" b="0">
              <a:latin typeface="Grand Hotel"/>
              <a:ea typeface="Grand Hotel"/>
              <a:cs typeface="Grand Hotel"/>
              <a:sym typeface="Grand Hotel"/>
            </a:endParaRPr>
          </a:p>
        </p:txBody>
      </p:sp>
      <p:pic>
        <p:nvPicPr>
          <p:cNvPr id="1362" name="Google Shape;1362;p9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716" y="751900"/>
            <a:ext cx="5745411" cy="356215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363" name="Google Shape;1363;p98"/>
          <p:cNvGraphicFramePr/>
          <p:nvPr/>
        </p:nvGraphicFramePr>
        <p:xfrm>
          <a:off x="235175" y="81450"/>
          <a:ext cx="2862850" cy="4877346"/>
        </p:xfrm>
        <a:graphic>
          <a:graphicData uri="http://schemas.openxmlformats.org/drawingml/2006/table">
            <a:tbl>
              <a:tblPr>
                <a:noFill/>
                <a:tableStyleId>{4D9A2994-8116-48E3-8901-3FFE039E2FDA}</a:tableStyleId>
              </a:tblPr>
              <a:tblGrid>
                <a:gridCol w="14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Home Language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of Students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Armenian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Arabic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Bangla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Burmese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Chinese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Dzongkha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Farsi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Hindi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Japanese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Nepali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Punjabi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Polish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Portuguese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Spanish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640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Tibetan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Urdu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14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Vietnamese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99"/>
          <p:cNvSpPr txBox="1">
            <a:spLocks noGrp="1"/>
          </p:cNvSpPr>
          <p:nvPr>
            <p:ph type="body" idx="4294967295"/>
          </p:nvPr>
        </p:nvSpPr>
        <p:spPr>
          <a:xfrm>
            <a:off x="708175" y="375300"/>
            <a:ext cx="3635100" cy="43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latin typeface="Grand Hotel"/>
                <a:ea typeface="Grand Hotel"/>
                <a:cs typeface="Grand Hotel"/>
                <a:sym typeface="Grand Hotel"/>
              </a:rPr>
              <a:t>Discuss</a:t>
            </a: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:</a:t>
            </a:r>
            <a:endParaRPr sz="2400"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What does this evidence help us to understand about the problem?</a:t>
            </a:r>
            <a:endParaRPr sz="4800"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0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Step 2: Gathering Evidence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4" name="Google Shape;1374;p100"/>
          <p:cNvSpPr txBox="1">
            <a:spLocks noGrp="1"/>
          </p:cNvSpPr>
          <p:nvPr>
            <p:ph type="body" idx="4294967295"/>
          </p:nvPr>
        </p:nvSpPr>
        <p:spPr>
          <a:xfrm>
            <a:off x="720000" y="129552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Let’s walk through together how we can create data in a chart.</a:t>
            </a:r>
            <a:endParaRPr sz="3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We will use the home languages in our class for this example.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175" y="831850"/>
            <a:ext cx="4114800" cy="3479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0" name="Google Shape;1380;p101"/>
          <p:cNvSpPr txBox="1">
            <a:spLocks noGrp="1"/>
          </p:cNvSpPr>
          <p:nvPr>
            <p:ph type="body" idx="4294967295"/>
          </p:nvPr>
        </p:nvSpPr>
        <p:spPr>
          <a:xfrm>
            <a:off x="295575" y="397425"/>
            <a:ext cx="4114800" cy="44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In Google Sheets,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create a table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with two columns.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label column A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Home Language</a:t>
            </a: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label column B </a:t>
            </a: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Number of Students</a:t>
            </a: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81" name="Google Shape;1381;p101"/>
          <p:cNvCxnSpPr/>
          <p:nvPr/>
        </p:nvCxnSpPr>
        <p:spPr>
          <a:xfrm flipH="1">
            <a:off x="4575925" y="397425"/>
            <a:ext cx="23700" cy="4339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6" name="Google Shape;1386;p102"/>
          <p:cNvPicPr preferRelativeResize="0"/>
          <p:nvPr/>
        </p:nvPicPr>
        <p:blipFill rotWithShape="1">
          <a:blip r:embed="rId3">
            <a:alphaModFix/>
          </a:blip>
          <a:srcRect r="1438" b="1361"/>
          <a:stretch/>
        </p:blipFill>
        <p:spPr>
          <a:xfrm>
            <a:off x="4765175" y="818675"/>
            <a:ext cx="4114800" cy="34929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7" name="Google Shape;1387;p102"/>
          <p:cNvSpPr txBox="1">
            <a:spLocks noGrp="1"/>
          </p:cNvSpPr>
          <p:nvPr>
            <p:ph type="body" idx="4294967295"/>
          </p:nvPr>
        </p:nvSpPr>
        <p:spPr>
          <a:xfrm>
            <a:off x="295575" y="397425"/>
            <a:ext cx="4114800" cy="44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Now we survey the class and insert the number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of students who speak each language.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88" name="Google Shape;1388;p102"/>
          <p:cNvCxnSpPr/>
          <p:nvPr/>
        </p:nvCxnSpPr>
        <p:spPr>
          <a:xfrm flipH="1">
            <a:off x="4575925" y="397425"/>
            <a:ext cx="23700" cy="4339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" name="Google Shape;1393;p103"/>
          <p:cNvPicPr preferRelativeResize="0"/>
          <p:nvPr/>
        </p:nvPicPr>
        <p:blipFill rotWithShape="1">
          <a:blip r:embed="rId3">
            <a:alphaModFix/>
          </a:blip>
          <a:srcRect r="2104" b="10313"/>
          <a:stretch/>
        </p:blipFill>
        <p:spPr>
          <a:xfrm>
            <a:off x="4765175" y="397425"/>
            <a:ext cx="4114800" cy="4339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4" name="Google Shape;1394;p103"/>
          <p:cNvSpPr txBox="1">
            <a:spLocks noGrp="1"/>
          </p:cNvSpPr>
          <p:nvPr>
            <p:ph type="body" idx="4294967295"/>
          </p:nvPr>
        </p:nvSpPr>
        <p:spPr>
          <a:xfrm>
            <a:off x="295575" y="397425"/>
            <a:ext cx="4114800" cy="440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To make the table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into a chart: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select the table.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click </a:t>
            </a: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Insert</a:t>
            </a: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click </a:t>
            </a: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Chart</a:t>
            </a: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95" name="Google Shape;1395;p103"/>
          <p:cNvCxnSpPr/>
          <p:nvPr/>
        </p:nvCxnSpPr>
        <p:spPr>
          <a:xfrm flipH="1">
            <a:off x="4575925" y="397425"/>
            <a:ext cx="23700" cy="4339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6" name="Google Shape;1396;p103"/>
          <p:cNvSpPr/>
          <p:nvPr/>
        </p:nvSpPr>
        <p:spPr>
          <a:xfrm rot="-2837002">
            <a:off x="7727383" y="2088199"/>
            <a:ext cx="803982" cy="130077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Google Shape;1401;p10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322" y="687550"/>
            <a:ext cx="5707856" cy="3543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2" name="Google Shape;1402;p104"/>
          <p:cNvSpPr txBox="1">
            <a:spLocks noGrp="1"/>
          </p:cNvSpPr>
          <p:nvPr>
            <p:ph type="body" idx="4294967295"/>
          </p:nvPr>
        </p:nvSpPr>
        <p:spPr>
          <a:xfrm>
            <a:off x="304825" y="687550"/>
            <a:ext cx="23916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Home Languages in our Class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03" name="Google Shape;1403;p104"/>
          <p:cNvCxnSpPr/>
          <p:nvPr/>
        </p:nvCxnSpPr>
        <p:spPr>
          <a:xfrm flipH="1">
            <a:off x="2836150" y="687550"/>
            <a:ext cx="33300" cy="3578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05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05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05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05"/>
          <p:cNvSpPr txBox="1">
            <a:spLocks noGrp="1"/>
          </p:cNvSpPr>
          <p:nvPr>
            <p:ph type="body" idx="4294967295"/>
          </p:nvPr>
        </p:nvSpPr>
        <p:spPr>
          <a:xfrm>
            <a:off x="720000" y="231875"/>
            <a:ext cx="3852000" cy="45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Step 3:</a:t>
            </a:r>
            <a:endParaRPr sz="4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oppins"/>
                <a:ea typeface="Poppins"/>
                <a:cs typeface="Poppins"/>
                <a:sym typeface="Poppins"/>
              </a:rPr>
              <a:t>Identifying the Causes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0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Step 3: Identifying the Causes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7" name="Google Shape;1417;p106"/>
          <p:cNvSpPr txBox="1">
            <a:spLocks noGrp="1"/>
          </p:cNvSpPr>
          <p:nvPr>
            <p:ph type="body" idx="4294967295"/>
          </p:nvPr>
        </p:nvSpPr>
        <p:spPr>
          <a:xfrm>
            <a:off x="720000" y="1295525"/>
            <a:ext cx="77040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While there is no rule or law in the United States about an official language, the language of school is predominantly English. However, many students speak languages other than English.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8" name="Google Shape;1418;p106"/>
          <p:cNvSpPr txBox="1"/>
          <p:nvPr/>
        </p:nvSpPr>
        <p:spPr>
          <a:xfrm>
            <a:off x="3280800" y="3512900"/>
            <a:ext cx="55272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Texts and books</a:t>
            </a:r>
            <a:endParaRPr sz="2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Slides, charts and other visuals</a:t>
            </a:r>
            <a:endParaRPr sz="2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Assessments</a:t>
            </a:r>
            <a:endParaRPr sz="2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Teachers’ lessons</a:t>
            </a:r>
            <a:endParaRPr sz="2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9" name="Google Shape;1419;p106"/>
          <p:cNvSpPr txBox="1"/>
          <p:nvPr/>
        </p:nvSpPr>
        <p:spPr>
          <a:xfrm>
            <a:off x="3280800" y="3022400"/>
            <a:ext cx="55272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In class, what is usually in English only?</a:t>
            </a:r>
            <a:endParaRPr sz="2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89"/>
          <p:cNvSpPr txBox="1">
            <a:spLocks noGrp="1"/>
          </p:cNvSpPr>
          <p:nvPr>
            <p:ph type="body" idx="1"/>
          </p:nvPr>
        </p:nvSpPr>
        <p:spPr>
          <a:xfrm>
            <a:off x="408500" y="230400"/>
            <a:ext cx="3718200" cy="47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Problem</a:t>
            </a: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Solution</a:t>
            </a: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294" name="Google Shape;1294;p89"/>
          <p:cNvSpPr txBox="1">
            <a:spLocks noGrp="1"/>
          </p:cNvSpPr>
          <p:nvPr>
            <p:ph type="body" idx="1"/>
          </p:nvPr>
        </p:nvSpPr>
        <p:spPr>
          <a:xfrm>
            <a:off x="4894425" y="230400"/>
            <a:ext cx="3718200" cy="47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Today we will explore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that is present in many school communities, including ours.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Our goal is to work together to find a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using the 6 steps of the Public Policy Analyst protocol.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95" name="Google Shape;1295;p89"/>
          <p:cNvCxnSpPr/>
          <p:nvPr/>
        </p:nvCxnSpPr>
        <p:spPr>
          <a:xfrm>
            <a:off x="4562550" y="230400"/>
            <a:ext cx="18900" cy="4682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89"/>
          <p:cNvSpPr/>
          <p:nvPr/>
        </p:nvSpPr>
        <p:spPr>
          <a:xfrm rot="5400000">
            <a:off x="1741400" y="2211150"/>
            <a:ext cx="1052400" cy="72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07"/>
          <p:cNvSpPr txBox="1">
            <a:spLocks noGrp="1"/>
          </p:cNvSpPr>
          <p:nvPr>
            <p:ph type="body" idx="4294967295"/>
          </p:nvPr>
        </p:nvSpPr>
        <p:spPr>
          <a:xfrm>
            <a:off x="708175" y="375300"/>
            <a:ext cx="3635100" cy="43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latin typeface="Grand Hotel"/>
                <a:ea typeface="Grand Hotel"/>
                <a:cs typeface="Grand Hotel"/>
                <a:sym typeface="Grand Hotel"/>
              </a:rPr>
              <a:t>Discuss</a:t>
            </a: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:</a:t>
            </a:r>
            <a:endParaRPr sz="2400"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How does this make you feel?</a:t>
            </a:r>
            <a:endParaRPr sz="4800"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How would this make you feel?</a:t>
            </a:r>
            <a:endParaRPr sz="4800"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08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08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08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08"/>
          <p:cNvSpPr txBox="1">
            <a:spLocks noGrp="1"/>
          </p:cNvSpPr>
          <p:nvPr>
            <p:ph type="body" idx="4294967295"/>
          </p:nvPr>
        </p:nvSpPr>
        <p:spPr>
          <a:xfrm>
            <a:off x="720000" y="231875"/>
            <a:ext cx="3852000" cy="45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Step 4:</a:t>
            </a:r>
            <a:endParaRPr sz="4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Open Sans"/>
                <a:ea typeface="Open Sans"/>
                <a:cs typeface="Open Sans"/>
                <a:sym typeface="Open Sans"/>
              </a:rPr>
              <a:t>Evaluating Existing Public Policies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0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Step 4: Evaluating Existing Public Policies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8" name="Google Shape;1438;p109"/>
          <p:cNvSpPr txBox="1">
            <a:spLocks noGrp="1"/>
          </p:cNvSpPr>
          <p:nvPr>
            <p:ph type="body" idx="4294967295"/>
          </p:nvPr>
        </p:nvSpPr>
        <p:spPr>
          <a:xfrm>
            <a:off x="720000" y="129552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In New York City schools, there are resources to help communicate with families in their home language, including: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Poppins"/>
              <a:buChar char="●"/>
            </a:pPr>
            <a:r>
              <a:rPr lang="en" sz="2400" b="1" dirty="0">
                <a:latin typeface="Poppins"/>
                <a:ea typeface="Poppins"/>
                <a:cs typeface="Poppins"/>
                <a:sym typeface="Poppins"/>
              </a:rPr>
              <a:t>Interpretation services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for teachers to call families on the phone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</a:pPr>
            <a:r>
              <a:rPr lang="en" sz="2400" b="1" dirty="0">
                <a:latin typeface="Poppins"/>
                <a:ea typeface="Poppins"/>
                <a:cs typeface="Poppins"/>
                <a:sym typeface="Poppins"/>
              </a:rPr>
              <a:t>Translation services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for staff to translate important papers for families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 dirty="0">
                <a:latin typeface="Grand Hotel"/>
                <a:ea typeface="Grand Hotel"/>
                <a:cs typeface="Grand Hotel"/>
                <a:sym typeface="Grand Hotel"/>
              </a:rPr>
              <a:t>Click </a:t>
            </a:r>
            <a:r>
              <a:rPr lang="en" sz="2600" u="sng" dirty="0">
                <a:solidFill>
                  <a:schemeClr val="hlink"/>
                </a:solidFill>
                <a:latin typeface="Grand Hotel"/>
                <a:ea typeface="Grand Hotel"/>
                <a:cs typeface="Grand Hotel"/>
                <a:sym typeface="Grand Hotel"/>
                <a:hlinkClick r:id="rId3"/>
              </a:rPr>
              <a:t>here</a:t>
            </a:r>
            <a:r>
              <a:rPr lang="en" sz="2600" dirty="0">
                <a:latin typeface="Grand Hotel"/>
                <a:ea typeface="Grand Hotel"/>
                <a:cs typeface="Grand Hotel"/>
                <a:sym typeface="Grand Hotel"/>
              </a:rPr>
              <a:t> to explore the current policy in NYC schools.</a:t>
            </a:r>
            <a:endParaRPr sz="2600" dirty="0"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10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10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10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10"/>
          <p:cNvSpPr txBox="1">
            <a:spLocks noGrp="1"/>
          </p:cNvSpPr>
          <p:nvPr>
            <p:ph type="body" idx="4294967295"/>
          </p:nvPr>
        </p:nvSpPr>
        <p:spPr>
          <a:xfrm>
            <a:off x="720000" y="231875"/>
            <a:ext cx="3852000" cy="45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Step 5: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Open Sans"/>
                <a:ea typeface="Open Sans"/>
                <a:cs typeface="Open Sans"/>
                <a:sym typeface="Open Sans"/>
              </a:rPr>
              <a:t>Developing Public Policy Solutions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111"/>
          <p:cNvSpPr txBox="1">
            <a:spLocks noGrp="1"/>
          </p:cNvSpPr>
          <p:nvPr>
            <p:ph type="body" idx="1"/>
          </p:nvPr>
        </p:nvSpPr>
        <p:spPr>
          <a:xfrm>
            <a:off x="720000" y="1295525"/>
            <a:ext cx="36351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Be the change you want to see in the world.</a:t>
            </a:r>
            <a:endParaRPr sz="59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52" name="Google Shape;1452;p111"/>
          <p:cNvSpPr txBox="1">
            <a:spLocks noGrp="1"/>
          </p:cNvSpPr>
          <p:nvPr>
            <p:ph type="body" idx="1"/>
          </p:nvPr>
        </p:nvSpPr>
        <p:spPr>
          <a:xfrm>
            <a:off x="4788825" y="1295525"/>
            <a:ext cx="36351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understand there are policies in place to support families.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What policies would better support </a:t>
            </a: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students</a:t>
            </a: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 who speak languages other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than English?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3" name="Google Shape;1453;p11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5: Developing Public Policy Solutions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54" name="Google Shape;1454;p111"/>
          <p:cNvCxnSpPr/>
          <p:nvPr/>
        </p:nvCxnSpPr>
        <p:spPr>
          <a:xfrm flipH="1">
            <a:off x="4575975" y="1296050"/>
            <a:ext cx="23700" cy="3441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Step 5: Developing Public Policy Solutions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60" name="Google Shape;1460;p112"/>
          <p:cNvGrpSpPr/>
          <p:nvPr/>
        </p:nvGrpSpPr>
        <p:grpSpPr>
          <a:xfrm>
            <a:off x="6371516" y="2556899"/>
            <a:ext cx="2589208" cy="2429111"/>
            <a:chOff x="6371516" y="2556899"/>
            <a:chExt cx="2589208" cy="2429111"/>
          </a:xfrm>
        </p:grpSpPr>
        <p:sp>
          <p:nvSpPr>
            <p:cNvPr id="1461" name="Google Shape;1461;p112"/>
            <p:cNvSpPr/>
            <p:nvPr/>
          </p:nvSpPr>
          <p:spPr>
            <a:xfrm rot="-167933" flipH="1">
              <a:off x="6421822" y="2817357"/>
              <a:ext cx="2241292" cy="2115193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2"/>
            <p:cNvSpPr/>
            <p:nvPr/>
          </p:nvSpPr>
          <p:spPr>
            <a:xfrm rot="-167933" flipH="1">
              <a:off x="6584204" y="2612311"/>
              <a:ext cx="2323773" cy="2217146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rgbClr val="E4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2"/>
            <p:cNvSpPr txBox="1"/>
            <p:nvPr/>
          </p:nvSpPr>
          <p:spPr>
            <a:xfrm rot="356384" flipH="1">
              <a:off x="6777920" y="2844350"/>
              <a:ext cx="1948159" cy="177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425B6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Materials and</a:t>
              </a:r>
              <a:endParaRPr sz="2400" b="1">
                <a:solidFill>
                  <a:srgbClr val="425B6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425B6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resources</a:t>
              </a:r>
              <a:endParaRPr sz="3300" b="1">
                <a:solidFill>
                  <a:srgbClr val="425B6D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464" name="Google Shape;1464;p112"/>
          <p:cNvGrpSpPr/>
          <p:nvPr/>
        </p:nvGrpSpPr>
        <p:grpSpPr>
          <a:xfrm>
            <a:off x="15048" y="2217687"/>
            <a:ext cx="3038322" cy="3029035"/>
            <a:chOff x="15048" y="2217687"/>
            <a:chExt cx="3038322" cy="3029035"/>
          </a:xfrm>
        </p:grpSpPr>
        <p:sp>
          <p:nvSpPr>
            <p:cNvPr id="1465" name="Google Shape;1465;p112"/>
            <p:cNvSpPr/>
            <p:nvPr/>
          </p:nvSpPr>
          <p:spPr>
            <a:xfrm rot="-1212353" flipH="1">
              <a:off x="311355" y="2809661"/>
              <a:ext cx="2241191" cy="2115097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2"/>
            <p:cNvSpPr/>
            <p:nvPr/>
          </p:nvSpPr>
          <p:spPr>
            <a:xfrm rot="-1212353" flipH="1">
              <a:off x="418326" y="2550757"/>
              <a:ext cx="2323668" cy="2217045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rgbClr val="E4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2"/>
            <p:cNvSpPr txBox="1"/>
            <p:nvPr/>
          </p:nvSpPr>
          <p:spPr>
            <a:xfrm rot="-688044" flipH="1">
              <a:off x="616150" y="2704015"/>
              <a:ext cx="1948088" cy="1913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425B6D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Technology</a:t>
              </a:r>
              <a:endParaRPr sz="2400" b="1">
                <a:solidFill>
                  <a:srgbClr val="425B6D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grpSp>
        <p:nvGrpSpPr>
          <p:cNvPr id="1468" name="Google Shape;1468;p112"/>
          <p:cNvGrpSpPr/>
          <p:nvPr/>
        </p:nvGrpSpPr>
        <p:grpSpPr>
          <a:xfrm>
            <a:off x="3197636" y="1550268"/>
            <a:ext cx="2825093" cy="2732335"/>
            <a:chOff x="3197636" y="1550268"/>
            <a:chExt cx="2825093" cy="2732335"/>
          </a:xfrm>
        </p:grpSpPr>
        <p:sp>
          <p:nvSpPr>
            <p:cNvPr id="1469" name="Google Shape;1469;p112"/>
            <p:cNvSpPr/>
            <p:nvPr/>
          </p:nvSpPr>
          <p:spPr>
            <a:xfrm rot="-641154" flipH="1">
              <a:off x="3374303" y="1978015"/>
              <a:ext cx="2241234" cy="2115138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2"/>
            <p:cNvSpPr/>
            <p:nvPr/>
          </p:nvSpPr>
          <p:spPr>
            <a:xfrm rot="-641154" flipH="1">
              <a:off x="3513614" y="1746481"/>
              <a:ext cx="2323713" cy="2217088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rgbClr val="E4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2"/>
            <p:cNvSpPr txBox="1"/>
            <p:nvPr/>
          </p:nvSpPr>
          <p:spPr>
            <a:xfrm rot="-117018" flipH="1">
              <a:off x="3711121" y="1901421"/>
              <a:ext cx="1948129" cy="1913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>
                  <a:solidFill>
                    <a:srgbClr val="425B6D"/>
                  </a:solidFill>
                  <a:latin typeface="Caveat"/>
                  <a:ea typeface="Caveat"/>
                  <a:cs typeface="Caveat"/>
                  <a:sym typeface="Caveat"/>
                </a:rPr>
                <a:t>Teachers</a:t>
              </a:r>
              <a:endParaRPr sz="3300" b="1">
                <a:solidFill>
                  <a:srgbClr val="425B6D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>
                  <a:solidFill>
                    <a:srgbClr val="425B6D"/>
                  </a:solidFill>
                  <a:latin typeface="Caveat"/>
                  <a:ea typeface="Caveat"/>
                  <a:cs typeface="Caveat"/>
                  <a:sym typeface="Caveat"/>
                </a:rPr>
                <a:t>and</a:t>
              </a:r>
              <a:endParaRPr sz="3300" b="1">
                <a:solidFill>
                  <a:srgbClr val="425B6D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>
                  <a:solidFill>
                    <a:srgbClr val="425B6D"/>
                  </a:solidFill>
                  <a:latin typeface="Caveat"/>
                  <a:ea typeface="Caveat"/>
                  <a:cs typeface="Caveat"/>
                  <a:sym typeface="Caveat"/>
                </a:rPr>
                <a:t>staff</a:t>
              </a:r>
              <a:endParaRPr sz="2400" b="1">
                <a:solidFill>
                  <a:srgbClr val="425B6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sp>
        <p:nvSpPr>
          <p:cNvPr id="1472" name="Google Shape;1472;p112"/>
          <p:cNvSpPr txBox="1">
            <a:spLocks noGrp="1"/>
          </p:cNvSpPr>
          <p:nvPr>
            <p:ph type="title"/>
          </p:nvPr>
        </p:nvSpPr>
        <p:spPr>
          <a:xfrm>
            <a:off x="759850" y="788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Open Sans"/>
                <a:ea typeface="Open Sans"/>
                <a:cs typeface="Open Sans"/>
                <a:sym typeface="Open Sans"/>
              </a:rPr>
              <a:t>In what ways can we help students who speak languages other than English to succeed in school?</a:t>
            </a:r>
            <a:endParaRPr sz="2400" b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1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1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1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13"/>
          <p:cNvSpPr txBox="1">
            <a:spLocks noGrp="1"/>
          </p:cNvSpPr>
          <p:nvPr>
            <p:ph type="body" idx="4294967295"/>
          </p:nvPr>
        </p:nvSpPr>
        <p:spPr>
          <a:xfrm>
            <a:off x="720000" y="231875"/>
            <a:ext cx="3852000" cy="45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Step 6:</a:t>
            </a:r>
            <a:endParaRPr sz="4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Open Sans"/>
                <a:ea typeface="Open Sans"/>
                <a:cs typeface="Open Sans"/>
                <a:sym typeface="Open Sans"/>
              </a:rPr>
              <a:t>Selecting the Best Public Policy Solution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14"/>
          <p:cNvSpPr txBox="1">
            <a:spLocks noGrp="1"/>
          </p:cNvSpPr>
          <p:nvPr>
            <p:ph type="body" idx="1"/>
          </p:nvPr>
        </p:nvSpPr>
        <p:spPr>
          <a:xfrm>
            <a:off x="720000" y="1295525"/>
            <a:ext cx="36351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Let’s</a:t>
            </a:r>
            <a:endParaRPr sz="59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evaluate!</a:t>
            </a:r>
            <a:endParaRPr sz="59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86" name="Google Shape;1486;p114"/>
          <p:cNvSpPr txBox="1">
            <a:spLocks noGrp="1"/>
          </p:cNvSpPr>
          <p:nvPr>
            <p:ph type="body" idx="1"/>
          </p:nvPr>
        </p:nvSpPr>
        <p:spPr>
          <a:xfrm>
            <a:off x="4788825" y="1295525"/>
            <a:ext cx="36351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We will evaluate how feasible and how effective each solution is to help us figure out </a:t>
            </a: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the best solution</a:t>
            </a: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11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5: Selecting the Best Public Policy Solution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88" name="Google Shape;1488;p114"/>
          <p:cNvCxnSpPr/>
          <p:nvPr/>
        </p:nvCxnSpPr>
        <p:spPr>
          <a:xfrm flipH="1">
            <a:off x="4575975" y="1296050"/>
            <a:ext cx="23700" cy="3441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3" name="Google Shape;1493;p115"/>
          <p:cNvGraphicFramePr/>
          <p:nvPr/>
        </p:nvGraphicFramePr>
        <p:xfrm>
          <a:off x="2473025" y="1113300"/>
          <a:ext cx="6576300" cy="3471000"/>
        </p:xfrm>
        <a:graphic>
          <a:graphicData uri="http://schemas.openxmlformats.org/drawingml/2006/table">
            <a:tbl>
              <a:tblPr>
                <a:noFill/>
                <a:tableStyleId>{02EB81A6-A341-4241-8FB3-A9C0B126F307}</a:tableStyleId>
              </a:tblPr>
              <a:tblGrid>
                <a:gridCol w="164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</a:t>
                      </a: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MEDIUM</a:t>
                      </a: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LOW</a:t>
                      </a: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</a:t>
                      </a: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MEDIUM</a:t>
                      </a: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LOW</a:t>
                      </a: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4" name="Google Shape;1494;p115"/>
          <p:cNvSpPr txBox="1"/>
          <p:nvPr/>
        </p:nvSpPr>
        <p:spPr>
          <a:xfrm>
            <a:off x="3393600" y="559200"/>
            <a:ext cx="5655900" cy="554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FEASIBILITY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5" name="Google Shape;1495;p115"/>
          <p:cNvSpPr txBox="1"/>
          <p:nvPr/>
        </p:nvSpPr>
        <p:spPr>
          <a:xfrm rot="-5400000">
            <a:off x="320075" y="2461950"/>
            <a:ext cx="3751800" cy="554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EFFECTIVENESS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6" name="Google Shape;1496;p115"/>
          <p:cNvSpPr/>
          <p:nvPr/>
        </p:nvSpPr>
        <p:spPr>
          <a:xfrm>
            <a:off x="0" y="844800"/>
            <a:ext cx="1701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Hiring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bilingual and multilingual teachers.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7" name="Google Shape;1497;p115"/>
          <p:cNvSpPr/>
          <p:nvPr/>
        </p:nvSpPr>
        <p:spPr>
          <a:xfrm>
            <a:off x="0" y="0"/>
            <a:ext cx="1701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rand Hotel"/>
                <a:ea typeface="Grand Hotel"/>
                <a:cs typeface="Grand Hotel"/>
                <a:sym typeface="Grand Hotel"/>
              </a:rPr>
              <a:t>Drag and Drop</a:t>
            </a:r>
            <a:endParaRPr sz="2400"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98" name="Google Shape;1498;p115"/>
          <p:cNvSpPr/>
          <p:nvPr/>
        </p:nvSpPr>
        <p:spPr>
          <a:xfrm>
            <a:off x="0" y="1707900"/>
            <a:ext cx="1701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Training teachers about the importance of translation.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115"/>
          <p:cNvSpPr/>
          <p:nvPr/>
        </p:nvSpPr>
        <p:spPr>
          <a:xfrm>
            <a:off x="0" y="2571750"/>
            <a:ext cx="1701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Providing teachers with time to translate their materials.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0" name="Google Shape;1500;p115"/>
          <p:cNvSpPr/>
          <p:nvPr/>
        </p:nvSpPr>
        <p:spPr>
          <a:xfrm>
            <a:off x="0" y="3435600"/>
            <a:ext cx="1701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Purchasing bilingual and multilingual materials.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1" name="Google Shape;1501;p115"/>
          <p:cNvSpPr/>
          <p:nvPr/>
        </p:nvSpPr>
        <p:spPr>
          <a:xfrm>
            <a:off x="0" y="4299450"/>
            <a:ext cx="1701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Provide technology to access bilingual resources and translation services.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16"/>
          <p:cNvSpPr txBox="1">
            <a:spLocks noGrp="1"/>
          </p:cNvSpPr>
          <p:nvPr>
            <p:ph type="body" idx="1"/>
          </p:nvPr>
        </p:nvSpPr>
        <p:spPr>
          <a:xfrm>
            <a:off x="408500" y="230400"/>
            <a:ext cx="3718200" cy="47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Problem</a:t>
            </a: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Solution</a:t>
            </a: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507" name="Google Shape;1507;p116"/>
          <p:cNvSpPr txBox="1">
            <a:spLocks noGrp="1"/>
          </p:cNvSpPr>
          <p:nvPr>
            <p:ph type="body" idx="1"/>
          </p:nvPr>
        </p:nvSpPr>
        <p:spPr>
          <a:xfrm>
            <a:off x="4894425" y="230400"/>
            <a:ext cx="3718200" cy="47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Together, we have successfully explored the 6 steps of the Public Policy Analyst protocol to better understand a </a:t>
            </a:r>
            <a:r>
              <a:rPr lang="en" sz="22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r>
              <a:rPr lang="en" sz="2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work towards a </a:t>
            </a:r>
            <a:r>
              <a:rPr lang="en" sz="22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r>
              <a:rPr lang="en" sz="2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Our next step will be to apply this same protocol to a problem we see in our community.</a:t>
            </a:r>
            <a:endParaRPr sz="2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508" name="Google Shape;1508;p116"/>
          <p:cNvCxnSpPr/>
          <p:nvPr/>
        </p:nvCxnSpPr>
        <p:spPr>
          <a:xfrm>
            <a:off x="4562550" y="230400"/>
            <a:ext cx="18900" cy="4682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9" name="Google Shape;1509;p116"/>
          <p:cNvSpPr/>
          <p:nvPr/>
        </p:nvSpPr>
        <p:spPr>
          <a:xfrm rot="5400000">
            <a:off x="1741400" y="2211150"/>
            <a:ext cx="1052400" cy="72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9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6 Steps of the PPA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2" name="Google Shape;1302;p90"/>
          <p:cNvSpPr txBox="1"/>
          <p:nvPr/>
        </p:nvSpPr>
        <p:spPr>
          <a:xfrm>
            <a:off x="5273600" y="895325"/>
            <a:ext cx="681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3" name="Google Shape;1303;p90"/>
          <p:cNvSpPr txBox="1"/>
          <p:nvPr/>
        </p:nvSpPr>
        <p:spPr>
          <a:xfrm>
            <a:off x="720000" y="4099400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6. Select the Best Public Policy Solution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4" name="Google Shape;1304;p90"/>
          <p:cNvSpPr txBox="1"/>
          <p:nvPr/>
        </p:nvSpPr>
        <p:spPr>
          <a:xfrm>
            <a:off x="720000" y="3534175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5. Develop Public Policy Solutions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5" name="Google Shape;1305;p90"/>
          <p:cNvSpPr txBox="1"/>
          <p:nvPr/>
        </p:nvSpPr>
        <p:spPr>
          <a:xfrm>
            <a:off x="720000" y="2980075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4. Evaluate Existing Policies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6" name="Google Shape;1306;p90"/>
          <p:cNvSpPr txBox="1"/>
          <p:nvPr/>
        </p:nvSpPr>
        <p:spPr>
          <a:xfrm>
            <a:off x="720000" y="2445888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3. Identify the Causes of the Problem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7" name="Google Shape;1307;p90"/>
          <p:cNvSpPr txBox="1"/>
          <p:nvPr/>
        </p:nvSpPr>
        <p:spPr>
          <a:xfrm>
            <a:off x="720000" y="1860738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2. Gather Evidence of the Problem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8" name="Google Shape;1308;p90"/>
          <p:cNvSpPr txBox="1"/>
          <p:nvPr/>
        </p:nvSpPr>
        <p:spPr>
          <a:xfrm>
            <a:off x="720000" y="1295525"/>
            <a:ext cx="770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1. Define the problem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17"/>
          <p:cNvSpPr txBox="1"/>
          <p:nvPr/>
        </p:nvSpPr>
        <p:spPr>
          <a:xfrm>
            <a:off x="720000" y="4279659"/>
            <a:ext cx="3401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91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91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91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91"/>
          <p:cNvSpPr txBox="1">
            <a:spLocks noGrp="1"/>
          </p:cNvSpPr>
          <p:nvPr>
            <p:ph type="body" idx="4294967295"/>
          </p:nvPr>
        </p:nvSpPr>
        <p:spPr>
          <a:xfrm>
            <a:off x="720000" y="231875"/>
            <a:ext cx="3852000" cy="45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Step 1:</a:t>
            </a:r>
            <a:endParaRPr sz="4800">
              <a:latin typeface="Grand Hotel"/>
              <a:ea typeface="Grand Hotel"/>
              <a:cs typeface="Grand Hotel"/>
              <a:sym typeface="Grand Hot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oppins"/>
                <a:ea typeface="Poppins"/>
                <a:cs typeface="Poppins"/>
                <a:sym typeface="Poppins"/>
              </a:rPr>
              <a:t>Defining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oppins"/>
                <a:ea typeface="Poppins"/>
                <a:cs typeface="Poppins"/>
                <a:sym typeface="Poppins"/>
              </a:rPr>
              <a:t>the Social Problem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9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Step 1: Defining the Social Problem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p92"/>
          <p:cNvSpPr txBox="1">
            <a:spLocks noGrp="1"/>
          </p:cNvSpPr>
          <p:nvPr>
            <p:ph type="body" idx="4294967295"/>
          </p:nvPr>
        </p:nvSpPr>
        <p:spPr>
          <a:xfrm>
            <a:off x="3834900" y="1295525"/>
            <a:ext cx="45891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</a:t>
            </a:r>
            <a:r>
              <a:rPr lang="en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One Green Apple</a:t>
            </a:r>
            <a:r>
              <a:rPr lang="en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by Eve Bunting, Farah says, “Our teacher gathers us around her. She talks to the class. Then she looks at me in a kind way. ‘One,’ she says. She touches an apple, then picks it. ‘One,’ she says again. I am to take only one, as the other students have done. I nod. </a:t>
            </a:r>
            <a:r>
              <a:rPr lang="en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want to say, ‘I understand. It’s not that I am stupid. It is just that I am lost in this new place.’ But I don’t know how to tell her.’”</a:t>
            </a:r>
            <a:endParaRPr b="1"/>
          </a:p>
        </p:txBody>
      </p:sp>
      <p:pic>
        <p:nvPicPr>
          <p:cNvPr id="1323" name="Google Shape;132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91" y="1295525"/>
            <a:ext cx="2930434" cy="347100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93"/>
          <p:cNvSpPr txBox="1">
            <a:spLocks noGrp="1"/>
          </p:cNvSpPr>
          <p:nvPr>
            <p:ph type="body" idx="1"/>
          </p:nvPr>
        </p:nvSpPr>
        <p:spPr>
          <a:xfrm>
            <a:off x="720000" y="1295525"/>
            <a:ext cx="36351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What is the problem?</a:t>
            </a:r>
            <a:endParaRPr sz="60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329" name="Google Shape;1329;p93"/>
          <p:cNvSpPr txBox="1">
            <a:spLocks noGrp="1"/>
          </p:cNvSpPr>
          <p:nvPr>
            <p:ph type="body" idx="1"/>
          </p:nvPr>
        </p:nvSpPr>
        <p:spPr>
          <a:xfrm>
            <a:off x="4788825" y="1295525"/>
            <a:ext cx="3635100" cy="347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Like Farah, many students struggle to communicate in school because they speak a language other than English.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0" name="Google Shape;1330;p9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1: Defining the Social Problem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31" name="Google Shape;1331;p93"/>
          <p:cNvCxnSpPr/>
          <p:nvPr/>
        </p:nvCxnSpPr>
        <p:spPr>
          <a:xfrm flipH="1">
            <a:off x="4575975" y="1296050"/>
            <a:ext cx="23700" cy="3441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94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94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94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94"/>
          <p:cNvSpPr txBox="1">
            <a:spLocks noGrp="1"/>
          </p:cNvSpPr>
          <p:nvPr>
            <p:ph type="body" idx="4294967295"/>
          </p:nvPr>
        </p:nvSpPr>
        <p:spPr>
          <a:xfrm>
            <a:off x="720000" y="231875"/>
            <a:ext cx="3852000" cy="45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rand Hotel"/>
                <a:ea typeface="Grand Hotel"/>
                <a:cs typeface="Grand Hotel"/>
                <a:sym typeface="Grand Hotel"/>
              </a:rPr>
              <a:t>Step 2:</a:t>
            </a:r>
            <a:endParaRPr sz="4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oppins"/>
                <a:ea typeface="Poppins"/>
                <a:cs typeface="Poppins"/>
                <a:sym typeface="Poppins"/>
              </a:rPr>
              <a:t>Gathering Evidence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95"/>
          <p:cNvSpPr txBox="1">
            <a:spLocks noGrp="1"/>
          </p:cNvSpPr>
          <p:nvPr>
            <p:ph type="title"/>
          </p:nvPr>
        </p:nvSpPr>
        <p:spPr>
          <a:xfrm>
            <a:off x="686700" y="1037400"/>
            <a:ext cx="7770600" cy="30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Turn and Talk:</a:t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Our school has about 1100 students. How many students do you think have a home language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other than English?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Google Shape;1349;p9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222" y="780700"/>
            <a:ext cx="5707856" cy="353615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0" name="Google Shape;1350;p96"/>
          <p:cNvSpPr txBox="1">
            <a:spLocks noGrp="1"/>
          </p:cNvSpPr>
          <p:nvPr>
            <p:ph type="title"/>
          </p:nvPr>
        </p:nvSpPr>
        <p:spPr>
          <a:xfrm>
            <a:off x="-78906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0">
                <a:latin typeface="Grand Hotel"/>
                <a:ea typeface="Grand Hotel"/>
                <a:cs typeface="Grand Hotel"/>
                <a:sym typeface="Grand Hotel"/>
              </a:rPr>
              <a:t>Students’ Home Languages</a:t>
            </a:r>
            <a:endParaRPr sz="4200" b="0"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351" name="Google Shape;1351;p96"/>
          <p:cNvSpPr txBox="1">
            <a:spLocks noGrp="1"/>
          </p:cNvSpPr>
          <p:nvPr>
            <p:ph type="body" idx="4294967295"/>
          </p:nvPr>
        </p:nvSpPr>
        <p:spPr>
          <a:xfrm>
            <a:off x="331925" y="780700"/>
            <a:ext cx="27723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786 students</a:t>
            </a:r>
            <a:endParaRPr sz="24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in our school have a home language other than English.</a:t>
            </a:r>
            <a:endParaRPr sz="24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tional Mother Language Day by Slidesgo">
  <a:themeElements>
    <a:clrScheme name="Simple Light">
      <a:dk1>
        <a:srgbClr val="2A284C"/>
      </a:dk1>
      <a:lt1>
        <a:srgbClr val="E4E6F4"/>
      </a:lt1>
      <a:dk2>
        <a:srgbClr val="C2C3E7"/>
      </a:dk2>
      <a:lt2>
        <a:srgbClr val="9092EC"/>
      </a:lt2>
      <a:accent1>
        <a:srgbClr val="FFFFFF"/>
      </a:accent1>
      <a:accent2>
        <a:srgbClr val="FA6449"/>
      </a:accent2>
      <a:accent3>
        <a:srgbClr val="DD4226"/>
      </a:accent3>
      <a:accent4>
        <a:srgbClr val="FEA42E"/>
      </a:accent4>
      <a:accent5>
        <a:srgbClr val="EA881C"/>
      </a:accent5>
      <a:accent6>
        <a:srgbClr val="FF6308"/>
      </a:accent6>
      <a:hlink>
        <a:srgbClr val="2A28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On-screen Show (16:9)</PresentationFormat>
  <Paragraphs>166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Grand Hotel</vt:lpstr>
      <vt:lpstr>Poppins</vt:lpstr>
      <vt:lpstr>Architects Daughter</vt:lpstr>
      <vt:lpstr>Caveat</vt:lpstr>
      <vt:lpstr>Open Sans</vt:lpstr>
      <vt:lpstr>Roboto</vt:lpstr>
      <vt:lpstr>Oswald</vt:lpstr>
      <vt:lpstr>Shadows Into Light Two</vt:lpstr>
      <vt:lpstr>Palanquin Dark</vt:lpstr>
      <vt:lpstr>Simple Light</vt:lpstr>
      <vt:lpstr>International Mother Language Day by Slidesgo</vt:lpstr>
      <vt:lpstr>Public Policy Analyst: Speaking a Language Other than English</vt:lpstr>
      <vt:lpstr>PowerPoint Presentation</vt:lpstr>
      <vt:lpstr>The 6 Steps of the PPA</vt:lpstr>
      <vt:lpstr>PowerPoint Presentation</vt:lpstr>
      <vt:lpstr>Step 1: Defining the Social Problem</vt:lpstr>
      <vt:lpstr>Step 1: Defining the Social Problem</vt:lpstr>
      <vt:lpstr>PowerPoint Presentation</vt:lpstr>
      <vt:lpstr>Turn and Talk: Our school has about 1100 students. How many students do you think have a home language other than English?</vt:lpstr>
      <vt:lpstr>Students’ Home Languages</vt:lpstr>
      <vt:lpstr>Let’s take a look at the languages represented in our student population.</vt:lpstr>
      <vt:lpstr>Students’ Home Languages</vt:lpstr>
      <vt:lpstr>PowerPoint Presentation</vt:lpstr>
      <vt:lpstr>Step 2: Gathering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Identifying the Causes</vt:lpstr>
      <vt:lpstr>PowerPoint Presentation</vt:lpstr>
      <vt:lpstr>PowerPoint Presentation</vt:lpstr>
      <vt:lpstr>Step 4: Evaluating Existing Public Policies</vt:lpstr>
      <vt:lpstr>PowerPoint Presentation</vt:lpstr>
      <vt:lpstr>Step 5: Developing Public Policy Solutions</vt:lpstr>
      <vt:lpstr>Step 5: Developing Public Policy Solutions</vt:lpstr>
      <vt:lpstr>PowerPoint Presentation</vt:lpstr>
      <vt:lpstr>Step 5: Selecting the Best Public Policy Solution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Policy Analyst: Speaking a Language Other than English</dc:title>
  <cp:lastModifiedBy>Joseph Montecalvo</cp:lastModifiedBy>
  <cp:revision>1</cp:revision>
  <dcterms:modified xsi:type="dcterms:W3CDTF">2022-03-31T21:17:41Z</dcterms:modified>
</cp:coreProperties>
</file>