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T Sans Narrow" panose="020B0506020203020204" pitchFamily="34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e486cecb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e486cecb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29c6f1f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29c6f1f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3031a4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3031a4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e486cecb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e486cecb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e486cecb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e486cecb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e486cecb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e486cecb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e486cecb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e486cecb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e486cecb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e486cecb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e486cecb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e486cecb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e486cecb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e486cecb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e486cecb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e486cecb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37VrHmllh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Hitting in our classroom -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fix it?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PS85Q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L.Meletiadis</a:t>
            </a: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5: Develop a Solution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700"/>
              <a:t>What can we do to stop hitting our classmates?</a:t>
            </a:r>
            <a:endParaRPr sz="27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/>
              <a:t>Turn &amp; Talk </a:t>
            </a:r>
            <a:endParaRPr sz="27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3159325"/>
            <a:ext cx="16192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8300" y="3309250"/>
            <a:ext cx="21145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do about the hitting?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Learn more about hitting affects others.</a:t>
            </a:r>
            <a:endParaRPr sz="23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No recess!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Messages to our family. 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Together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we work together we create a respectful classroom environment.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930" y="2088700"/>
            <a:ext cx="3426950" cy="25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>
                <a:latin typeface="Arial"/>
                <a:ea typeface="Arial"/>
                <a:cs typeface="Arial"/>
                <a:sym typeface="Arial"/>
              </a:rPr>
              <a:t>Public Policy Analyst Steps (PPA)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1. Define the problem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2. Gather the Evidence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3. Identify the Causes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4. Evaluate an Existing Policy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5. Develop Solutions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6. Select the Best Solution (feasibility vs. effectiveness)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1 Define the Problem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Students are hitting each </a:t>
            </a: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/>
              <a:t>other in our classroom. </a:t>
            </a: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Turn &amp; Talk : Why is this a big problem?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50" y="1477750"/>
            <a:ext cx="3174450" cy="298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2: Gather the Evidence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ctr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hitting each other almost on a daily basis.</a:t>
            </a:r>
            <a:endParaRPr/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ctr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using their hand inappropriately.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3159325"/>
            <a:ext cx="16192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8300" y="3309250"/>
            <a:ext cx="21145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Hitting is a form of bullying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/>
              <a:t>Bullying is being mean to another kid over and over again.</a:t>
            </a:r>
            <a:endParaRPr u="sng"/>
          </a:p>
        </p:txBody>
      </p:sp>
      <p:sp>
        <p:nvSpPr>
          <p:cNvPr id="95" name="Google Shape;95;p17"/>
          <p:cNvSpPr txBox="1"/>
          <p:nvPr/>
        </p:nvSpPr>
        <p:spPr>
          <a:xfrm>
            <a:off x="299350" y="1758050"/>
            <a:ext cx="3918900" cy="3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463150" y="1807025"/>
            <a:ext cx="4163700" cy="30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64675" y="1758050"/>
            <a:ext cx="8262300" cy="3086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2250" u="sng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Kids Who Are Bullied Feel</a:t>
            </a:r>
            <a:endParaRPr sz="12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Kids who are bullied can feel like they are:</a:t>
            </a:r>
            <a:endParaRPr sz="15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Different					</a:t>
            </a:r>
            <a:endParaRPr sz="15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Powerless</a:t>
            </a:r>
            <a:endParaRPr sz="15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Unpopular</a:t>
            </a:r>
            <a:endParaRPr sz="15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Alone</a:t>
            </a:r>
            <a:endParaRPr sz="15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581375" y="2933725"/>
            <a:ext cx="3461700" cy="150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650"/>
              <a:buFont typeface="Roboto"/>
              <a:buChar char="●"/>
            </a:pPr>
            <a:r>
              <a:rPr lang="en" sz="16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Sad, lonely, or nervous</a:t>
            </a:r>
            <a:endParaRPr sz="16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33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50"/>
              <a:buFont typeface="Roboto"/>
              <a:buChar char="●"/>
            </a:pPr>
            <a:r>
              <a:rPr lang="en" sz="16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Feel sick</a:t>
            </a:r>
            <a:endParaRPr sz="16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33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50"/>
              <a:buFont typeface="Roboto"/>
              <a:buChar char="●"/>
            </a:pPr>
            <a:r>
              <a:rPr lang="en" sz="16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Have problems at school</a:t>
            </a:r>
            <a:endParaRPr sz="16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33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50"/>
              <a:buFont typeface="Roboto"/>
              <a:buChar char="●"/>
            </a:pPr>
            <a:r>
              <a:rPr lang="en" sz="165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Bully other kids</a:t>
            </a:r>
            <a:endParaRPr sz="15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63" y="1758050"/>
            <a:ext cx="178117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3: Identify the cause of the problem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Why do you think students are hitting each other in our classroom?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Activity: Write down at least 2 ideas you have and then share them with your group.</a:t>
            </a:r>
            <a:endParaRPr u="sng"/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u="sng"/>
          </a:p>
          <a:p>
            <a:pPr marL="45720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Students are hitting each other because</a:t>
            </a:r>
            <a:r>
              <a:rPr lang="en" u="sng">
                <a:solidFill>
                  <a:srgbClr val="0000FF"/>
                </a:solidFill>
              </a:rPr>
              <a:t> _____</a:t>
            </a:r>
            <a:endParaRPr u="sng">
              <a:solidFill>
                <a:srgbClr val="0000FF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3159325"/>
            <a:ext cx="16192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125" y="0"/>
            <a:ext cx="21145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Kids bully others for many reasons, they may: 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250">
              <a:solidFill>
                <a:srgbClr val="1B1B1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7975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1B1B1B"/>
              </a:buClr>
              <a:buSzPts val="1250"/>
              <a:buFont typeface="Roboto"/>
              <a:buChar char="●"/>
            </a:pPr>
            <a:r>
              <a:rPr lang="en"/>
              <a:t>Want to copy their friends</a:t>
            </a:r>
            <a:endParaRPr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50"/>
              <a:buFont typeface="Roboto"/>
              <a:buChar char="●"/>
            </a:pPr>
            <a:r>
              <a:rPr lang="en"/>
              <a:t>Think bullying will help them fit in</a:t>
            </a:r>
            <a:endParaRPr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50"/>
              <a:buFont typeface="Roboto"/>
              <a:buChar char="●"/>
            </a:pPr>
            <a:r>
              <a:rPr lang="en"/>
              <a:t>Think they are better than the kid they are bullying</a:t>
            </a:r>
            <a:endParaRPr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50"/>
              <a:buFont typeface="Roboto"/>
              <a:buChar char="●"/>
            </a:pPr>
            <a:r>
              <a:rPr lang="en"/>
              <a:t>Cultural differences</a:t>
            </a:r>
            <a:endParaRPr/>
          </a:p>
          <a:p>
            <a:pPr marL="0" lvl="0" indent="0" algn="l" rtl="0">
              <a:spcBef>
                <a:spcPts val="13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275" y="3009900"/>
            <a:ext cx="3642625" cy="19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4: Evaluate an Exciting Policy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What happens in our classroom now when someone hits?</a:t>
            </a:r>
            <a:endParaRPr sz="2000"/>
          </a:p>
          <a:p>
            <a:pPr marL="9144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2900" algn="ctr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What happens if we see someone hit another student? </a:t>
            </a:r>
            <a:endParaRPr u="sng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3159325"/>
            <a:ext cx="16192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8300" y="3309250"/>
            <a:ext cx="21145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1" descr="Marcus shares his tips for keeping his body safe, and reminds us that hands are not for hitting!&#10;&#10;SUBSCRIBE: https://www.youtube.com/user/WonderGr...&#10;&#10;-----------------------------------&#10;Don't forget to like, share, and follow us online!&#10;▶ https://www.facebook.com/wondergrovesocialskills&#10;▶ https://www.twitter.com/wondergrovekids&#10;▶ https://www.pinterest.com/wondergrovekids&#10;▶ https://www.instagram.com/wondergrove_social_skills&#10;-----------------------------------&#10;&#10;WonderGrove goes beyond academic basics to support crucial skills, in areas such as: &#10;&#10;• School Readiness • Social-Emotional Learning • Life and Social Skills • Health and Nutrition • Safety • Fitness • Creative Play&#10;&#10;-----------------------------------&#10;&#10;Join the WonderGrove kids as they teach and learn in fun, story-driven lessons at home and in school at:&#10;▶ https://www.wondergrovelearn.com&#10;&#10;Learn more about bringing all 250+ WonderGrove Social Skills videos and 2000+ extension lessons to your classroom or home at:&#10;▶ https://www.wondergrovesocialskills.com&#10;&#10;WonderGrove S.O.A.R. meets the needs of students with exceptionalities with high-interest animations and adapted extension lessons for developmental ages 2-10:&#10;▶ https://www.wondergrovesoar.com&#10;&#10;To see these characters teach the Habits of Mind, 16 critical thinking and problem-solving skills, for grades K-6 check out:&#10;▶ https://www.habitsofmindkids.com&#10;&#10;Your school can make animations like this with Wonder Media Story Maker©. Learn more at:&#10;▶ https://www.wondermediastorymaker.com" title="Hands Are Not for Hitting S6 E1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275" y="540550"/>
            <a:ext cx="6771550" cy="38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On-screen Show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Georgia</vt:lpstr>
      <vt:lpstr>PT Sans Narrow</vt:lpstr>
      <vt:lpstr>Roboto</vt:lpstr>
      <vt:lpstr>Open Sans</vt:lpstr>
      <vt:lpstr>Arial</vt:lpstr>
      <vt:lpstr>Tropic</vt:lpstr>
      <vt:lpstr>Hitting in our classroom -  How do we fix it?</vt:lpstr>
      <vt:lpstr>Public Policy Analyst Steps (PPA)</vt:lpstr>
      <vt:lpstr># 1 Define the Problem</vt:lpstr>
      <vt:lpstr># 2: Gather the Evidence</vt:lpstr>
      <vt:lpstr>Hitting is a form of bullying</vt:lpstr>
      <vt:lpstr># 3: Identify the cause of the problem</vt:lpstr>
      <vt:lpstr>Kids bully others for many reasons, they may: </vt:lpstr>
      <vt:lpstr># 4: Evaluate an Exciting Policy</vt:lpstr>
      <vt:lpstr>PowerPoint Presentation</vt:lpstr>
      <vt:lpstr># 5: Develop a Solution</vt:lpstr>
      <vt:lpstr>What can we do about the hitting?</vt:lpstr>
      <vt:lpstr>Working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Hitting in our classroom -  How do we fix it?</dc:title>
  <cp:lastModifiedBy>Joseph Montecalvo</cp:lastModifiedBy>
  <cp:revision>1</cp:revision>
  <dcterms:modified xsi:type="dcterms:W3CDTF">2023-12-23T14:28:27Z</dcterms:modified>
</cp:coreProperties>
</file>