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14"/>
      <p:bold r:id="rId15"/>
      <p:italic r:id="rId16"/>
      <p:boldItalic r:id="rId17"/>
    </p:embeddedFont>
    <p:embeddedFont>
      <p:font typeface="Oswald" panose="00000500000000000000" pitchFamily="2" charset="0"/>
      <p:regular r:id="rId18"/>
      <p:bold r:id="rId19"/>
    </p:embeddedFont>
    <p:embeddedFont>
      <p:font typeface="Playfair Display" panose="000005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e Montecalvo" initials="" lastIdx="8" clrIdx="0"/>
  <p:cmAuthor id="1" name="Kate E. O'Hara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080B3EB-9246-408E-9C8E-69E6378609A6}">
  <a:tblStyle styleId="{F080B3EB-9246-408E-9C8E-69E6378609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126" y="3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8f6ec856e5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8f6ec856e5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8f6ec856e5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8f6ec856e5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8f6ec856e5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8f6ec856e5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8f6ec856e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8f6ec856e5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8f6ec856e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8f6ec856e5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8f6ec856e5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8f6ec856e5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8f6ec856e5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8f6ec856e5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8f6ec856e5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8f6ec856e5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8f6ec856e5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8f6ec856e5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8f6ec856e5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8f6ec856e5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5rDZKyozsoxF2k2aZW7C8i-6eLtKW7d9nbqMaaD4puc/edi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5rDZKyozsoxF2k2aZW7C8i-6eLtKW7d9nbqMaaD4puc/edit?usp=shar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iles.eric.ed.gov/fulltext/ED574526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flippedtips.com/plegal/tips/worksheet2.do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sd.org/cms/lib08/AZ01001450/Centricity/Domain/2199/thinking%20maps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cs.google.com/document/d/15rDZKyozsoxF2k2aZW7C8i-6eLtKW7d9nbqMaaD4puc/edi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ools.nyc.gov/docs/default-source/default-document-library/a-210-english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cs.google.com/document/d/15rDZKyozsoxF2k2aZW7C8i-6eLtKW7d9nbqMaaD4puc/edi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5rDZKyozsoxF2k2aZW7C8i-6eLtKW7d9nbqMaaD4puc/edi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Poor Attendance at PS85Q</a:t>
            </a: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we reduce absenteeism in public school?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PPA #6-Select the best solutions</a:t>
            </a:r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“What is the most effective solution for helping to resolve the issue of student attendance?”</a:t>
            </a:r>
            <a:endParaRPr i="1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Create a reward system with prizes to motivate students to come to school.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Complete </a:t>
            </a:r>
            <a:r>
              <a:rPr lang="en" u="sng">
                <a:solidFill>
                  <a:schemeClr val="hlink"/>
                </a:solidFill>
                <a:hlinkClick r:id="rId3"/>
              </a:rPr>
              <a:t>section #6 in the worksheet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PPA #6-Select the best solutions based on effectiveness and feasibility: set up a reward system based on prizes.</a:t>
            </a:r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body" idx="1"/>
          </p:nvPr>
        </p:nvSpPr>
        <p:spPr>
          <a:xfrm>
            <a:off x="311700" y="1224650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i="1"/>
          </a:p>
        </p:txBody>
      </p:sp>
      <p:graphicFrame>
        <p:nvGraphicFramePr>
          <p:cNvPr id="122" name="Google Shape;122;p23"/>
          <p:cNvGraphicFramePr/>
          <p:nvPr/>
        </p:nvGraphicFramePr>
        <p:xfrm>
          <a:off x="2159000" y="2030325"/>
          <a:ext cx="4826000" cy="1981050"/>
        </p:xfrm>
        <a:graphic>
          <a:graphicData uri="http://schemas.openxmlformats.org/drawingml/2006/table">
            <a:tbl>
              <a:tblPr>
                <a:noFill/>
                <a:tableStyleId>{F080B3EB-9246-408E-9C8E-69E6378609A6}</a:tableStyleId>
              </a:tblPr>
              <a:tblGrid>
                <a:gridCol w="120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High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Medium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Low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High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Medium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Low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3" name="Google Shape;123;p23"/>
          <p:cNvSpPr txBox="1"/>
          <p:nvPr/>
        </p:nvSpPr>
        <p:spPr>
          <a:xfrm>
            <a:off x="2769675" y="1630125"/>
            <a:ext cx="375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Feasibility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24" name="Google Shape;124;p23"/>
          <p:cNvSpPr txBox="1"/>
          <p:nvPr/>
        </p:nvSpPr>
        <p:spPr>
          <a:xfrm>
            <a:off x="665300" y="2813150"/>
            <a:ext cx="126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Effectiveness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Public Policy Analyst Steps (PPA)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sz="2600"/>
              <a:t>Define the problem.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sz="2600"/>
              <a:t>Gather evidence.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sz="2600"/>
              <a:t>Identify the causes.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sz="2600"/>
              <a:t>Evaluate an existing policy.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sz="2600"/>
              <a:t>Develop solutions.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sz="2600"/>
              <a:t>Select the Best Solution (feasibility vs. effectiveness).</a:t>
            </a:r>
            <a:endParaRPr sz="2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PPA #1-Define the problem</a:t>
            </a: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Students have poor attendance at PS85Q</a:t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9750" y="1601575"/>
            <a:ext cx="3044500" cy="34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PPA #1 Define the problem</a:t>
            </a: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Turn and talk with someone at your table for about 3-5 minutes.  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/>
              <a:t>When you’ve gotten some ideas, complete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Worksheet #1</a:t>
            </a:r>
            <a:r>
              <a:rPr lang="en" sz="2400"/>
              <a:t>.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PPA #2-Gather the evidence:</a:t>
            </a: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Research</a:t>
            </a:r>
            <a:endParaRPr i="1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file://Users/admin/Downloads/text_771.pdf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https://files.eric.ed.gov/fulltext/ED574526.pdf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Please take a moment to fill out </a:t>
            </a:r>
            <a:r>
              <a:rPr lang="en" u="sng">
                <a:solidFill>
                  <a:schemeClr val="hlink"/>
                </a:solidFill>
                <a:hlinkClick r:id="rId4"/>
              </a:rPr>
              <a:t>section #2 in worksheet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i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PPA #2-Gather the evidence (Statistics): Did you know?</a:t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1761" y="1065375"/>
            <a:ext cx="5524877" cy="3786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PPA #3-Identify Causes</a:t>
            </a: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What are some reasons why students are absent from school?</a:t>
            </a:r>
            <a:endParaRPr i="1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Bullying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Lack of resources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Caring for others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i="1"/>
              <a:t>Can you think of any other reasons why students are absent from school?</a:t>
            </a:r>
            <a:endParaRPr i="1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a thinking map </a:t>
            </a:r>
            <a:r>
              <a:rPr lang="en" u="sng">
                <a:solidFill>
                  <a:schemeClr val="hlink"/>
                </a:solidFill>
                <a:hlinkClick r:id="rId3"/>
              </a:rPr>
              <a:t>Circle Map</a:t>
            </a:r>
            <a:r>
              <a:rPr lang="en"/>
              <a:t> to brainstorm more ideas.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you finished brainstorming, fill out section </a:t>
            </a:r>
            <a:r>
              <a:rPr lang="en" u="sng">
                <a:solidFill>
                  <a:schemeClr val="hlink"/>
                </a:solidFill>
                <a:hlinkClick r:id="rId4"/>
              </a:rPr>
              <a:t>#3 on the Worksheet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PPA #4-Evaluate Existing Policies</a:t>
            </a:r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“What policies have been put in place to address the issue of student attendance?”</a:t>
            </a:r>
            <a:endParaRPr i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i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Chancellor’s Regulation A-210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https://www.schools.nyc.gov/docs/default-source/default-document-library/a-210-english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Please take a moment to fill out </a:t>
            </a:r>
            <a:r>
              <a:rPr lang="en" u="sng">
                <a:solidFill>
                  <a:schemeClr val="hlink"/>
                </a:solidFill>
                <a:hlinkClick r:id="rId4"/>
              </a:rPr>
              <a:t>#4 in the Worksheet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PPA #5-Develop Solutions</a:t>
            </a:r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“What new ideas can we develop to help resolve some of the issues surrounding student attendance?”</a:t>
            </a:r>
            <a:endParaRPr i="1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Check in with parents immediately through ClassDojo.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 with the attendance team to continue to follow up with the chronic absenteeism in the class.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Create a reward system that includes prizes to motivate students to come to school.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Provide resources to parents at home when a child is missing school.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Fill out section </a:t>
            </a:r>
            <a:r>
              <a:rPr lang="en" u="sng">
                <a:solidFill>
                  <a:schemeClr val="hlink"/>
                </a:solidFill>
                <a:hlinkClick r:id="rId3"/>
              </a:rPr>
              <a:t>#5 in the worksheet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420</Words>
  <Application>Microsoft Office PowerPoint</Application>
  <PresentationFormat>On-screen Show (16:9)</PresentationFormat>
  <Paragraphs>59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Playfair Display</vt:lpstr>
      <vt:lpstr>Montserrat</vt:lpstr>
      <vt:lpstr>Oswald</vt:lpstr>
      <vt:lpstr>Arial</vt:lpstr>
      <vt:lpstr>Pop</vt:lpstr>
      <vt:lpstr>Poor Attendance at PS85Q</vt:lpstr>
      <vt:lpstr>Public Policy Analyst Steps (PPA)</vt:lpstr>
      <vt:lpstr>PPA #1-Define the problem</vt:lpstr>
      <vt:lpstr>PPA #1 Define the problem</vt:lpstr>
      <vt:lpstr>PPA #2-Gather the evidence:</vt:lpstr>
      <vt:lpstr>PPA #2-Gather the evidence (Statistics): Did you know?</vt:lpstr>
      <vt:lpstr>PPA #3-Identify Causes</vt:lpstr>
      <vt:lpstr>PPA #4-Evaluate Existing Policies</vt:lpstr>
      <vt:lpstr>PPA #5-Develop Solutions</vt:lpstr>
      <vt:lpstr>PPA #6-Select the best solutions</vt:lpstr>
      <vt:lpstr>PPA #6-Select the best solutions based on effectiveness and feasibility: set up a reward system based on prizes.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Poor Attendance at PS85Q</dc:title>
  <cp:lastModifiedBy>Joseph Montecalvo</cp:lastModifiedBy>
  <cp:revision>1</cp:revision>
  <dcterms:modified xsi:type="dcterms:W3CDTF">2023-01-17T15:21:12Z</dcterms:modified>
</cp:coreProperties>
</file>