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fa Slab One" panose="020B0604020202020204" charset="0"/>
      <p:regular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Schoolbell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35F422-C036-4E00-8EDE-E3E4CEE2C7E7}">
  <a:tblStyle styleId="{4535F422-C036-4E00-8EDE-E3E4CEE2C7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de484f153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1de484f153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de484f153_0_3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de484f153_0_3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de484f15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de484f15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de484f1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de484f1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de484f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de484f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de484f1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de484f1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de484f1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de484f1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de484f15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de484f15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de484f15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de484f15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de484f153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de484f153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de484f15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de484f15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3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57" name="Google Shape;57;p1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13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60" name="Google Shape;60;p1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13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3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64" name="Google Shape;64;p13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0F4FBE"/>
                </a:solidFill>
              </a:rPr>
              <a:t>Lost &amp; Found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11700" y="3165825"/>
            <a:ext cx="85206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Hye Kyong Lee Kim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 212 Q</a:t>
            </a:r>
            <a:endParaRPr/>
          </a:p>
        </p:txBody>
      </p:sp>
      <p:grpSp>
        <p:nvGrpSpPr>
          <p:cNvPr id="68" name="Google Shape;68;p13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69" name="Google Shape;69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3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3"/>
          <p:cNvGrpSpPr/>
          <p:nvPr/>
        </p:nvGrpSpPr>
        <p:grpSpPr>
          <a:xfrm>
            <a:off x="390962" y="595973"/>
            <a:ext cx="850038" cy="1116492"/>
            <a:chOff x="181724" y="3902898"/>
            <a:chExt cx="850038" cy="1116492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75" name="Google Shape;75;p13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13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13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1" name="Google Shape;81;p1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Google Shape;83;p13" descr="Lost Things Stock Illustrations – 229 Lost Things Stock Illustrations,  Vectors &amp; Clipart - Dreamsti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525" y="3671575"/>
            <a:ext cx="2031250" cy="135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Lost And Found Clipart - Unkempt Meaning, HD Png Download - kind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50" y="3583788"/>
            <a:ext cx="1728175" cy="13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2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167" name="Google Shape;167;p2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2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170" name="Google Shape;170;p2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22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22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174" name="Google Shape;174;p2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0F4FBE"/>
                </a:solidFill>
              </a:rPr>
              <a:t>Lost &amp; Found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1"/>
          </p:nvPr>
        </p:nvSpPr>
        <p:spPr>
          <a:xfrm>
            <a:off x="311700" y="3165825"/>
            <a:ext cx="85206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Hye Kyong Lee Kim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 212 Q</a:t>
            </a:r>
            <a:endParaRPr/>
          </a:p>
        </p:txBody>
      </p:sp>
      <p:grpSp>
        <p:nvGrpSpPr>
          <p:cNvPr id="178" name="Google Shape;178;p22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179" name="Google Shape;179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22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22"/>
          <p:cNvGrpSpPr/>
          <p:nvPr/>
        </p:nvGrpSpPr>
        <p:grpSpPr>
          <a:xfrm>
            <a:off x="390962" y="595973"/>
            <a:ext cx="850038" cy="1116492"/>
            <a:chOff x="181724" y="3902898"/>
            <a:chExt cx="850038" cy="1116492"/>
          </a:xfrm>
        </p:grpSpPr>
        <p:grpSp>
          <p:nvGrpSpPr>
            <p:cNvPr id="184" name="Google Shape;184;p22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185" name="Google Shape;185;p22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2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2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189;p22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22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191" name="Google Shape;191;p2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3" name="Google Shape;193;p22" descr="Lost Things Stock Illustrations – 229 Lost Things Stock Illustrations,  Vectors &amp; Clipart - Dreamsti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525" y="3671575"/>
            <a:ext cx="2031250" cy="135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Lost And Found Clipart - Unkempt Meaning, HD Png Download - kind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50" y="3583788"/>
            <a:ext cx="1728175" cy="13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311700" y="311275"/>
            <a:ext cx="8520600" cy="4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Components of Public Policy Analysis</a:t>
            </a:r>
            <a:endParaRPr sz="3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Defining the Social Problems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Gathering Evidence of the Problem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Identifying the Cause of the Problem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Evaluating Existing Public Policies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Developing Public Policy Solutions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Selecting the Best Public Policy Solution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311698" y="446748"/>
            <a:ext cx="599225" cy="739068"/>
            <a:chOff x="1022652" y="639441"/>
            <a:chExt cx="288075" cy="313736"/>
          </a:xfrm>
        </p:grpSpPr>
        <p:sp>
          <p:nvSpPr>
            <p:cNvPr id="91" name="Google Shape;91;p14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4"/>
          <p:cNvGrpSpPr/>
          <p:nvPr/>
        </p:nvGrpSpPr>
        <p:grpSpPr>
          <a:xfrm>
            <a:off x="8467838" y="311284"/>
            <a:ext cx="455447" cy="393990"/>
            <a:chOff x="1022652" y="639441"/>
            <a:chExt cx="288075" cy="313736"/>
          </a:xfrm>
        </p:grpSpPr>
        <p:sp>
          <p:nvSpPr>
            <p:cNvPr id="94" name="Google Shape;94;p14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41150" y="445025"/>
            <a:ext cx="80913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 sz="4800"/>
              <a:t>Define the Problem</a:t>
            </a:r>
            <a:endParaRPr sz="48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11700" y="1719450"/>
            <a:ext cx="8520600" cy="28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There are too many lost items</a:t>
            </a:r>
            <a:endParaRPr sz="34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throughout the school building.</a:t>
            </a:r>
            <a:endParaRPr sz="2400"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02" name="Google Shape;102;p15" descr="Free Lost Item Cliparts, Download Free Lost Item Cliparts png images, Free  ClipArts on Clipart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250" y="2994195"/>
            <a:ext cx="2079650" cy="18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11,986 Coats For Kids Illustrations &amp; Clip Art - iStoc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050" y="3150613"/>
            <a:ext cx="2508146" cy="1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Virtual Backpack / Overview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15636">
            <a:off x="457425" y="3179400"/>
            <a:ext cx="1440700" cy="15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13+ Lunch Box Clipart - Preview : Lunch Box Clipart | HDClipartAll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2550" y="3393450"/>
            <a:ext cx="1439425" cy="13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44900" y="445025"/>
            <a:ext cx="798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2. Gather Evidence</a:t>
            </a:r>
            <a:endParaRPr sz="48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1700" y="1289600"/>
            <a:ext cx="8520600" cy="28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*The items found throughout the building are placed in the lobby of the building waiting to be claimed.  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*Parents are asking for their children’s belongings.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*Parents have to purchase new things.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12" name="Google Shape;112;p16" descr="lost and found clipart - Clip Art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99" y="3817237"/>
            <a:ext cx="1539650" cy="12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chool Supplies Basket Stock Illustrations – 230 School Supplies Basket  Stock Illustrations, Vectors &amp; Clipart - Dreamsti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200" y="3159925"/>
            <a:ext cx="1905551" cy="19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476 Child Asking Parent Question Illustrations &amp; Clip Art - iStoc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2450" y="3778226"/>
            <a:ext cx="1061015" cy="13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770775" y="445025"/>
            <a:ext cx="806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/>
              <a:t>3. Identify Causes</a:t>
            </a:r>
            <a:endParaRPr sz="4800"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11700" y="1704625"/>
            <a:ext cx="8520600" cy="2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choolbell"/>
              <a:buAutoNum type="arabicPeriod"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 Careless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choolbell"/>
              <a:buAutoNum type="arabicPeriod"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 Distracted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choolbell"/>
              <a:buAutoNum type="arabicPeriod"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Not Being Responsible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choolbell"/>
              <a:buAutoNum type="arabicPeriod"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Child’s name is not labelled.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17" descr="Attention Deficit Hyperactivity Disorder (ADHD) Nursing Service - Essex  Child and Family Wellbeing Servi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75" y="2757022"/>
            <a:ext cx="2148525" cy="2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Recognizing ADHD in Your Child - Child/Adolescent ADH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075" y="3495100"/>
            <a:ext cx="1642025" cy="14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Cartoon Hyperactive Boy Stock Vector Image by ©ronleishman #139827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7081" y="807100"/>
            <a:ext cx="1736541" cy="2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00400" y="267150"/>
            <a:ext cx="8031900" cy="1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4. Evaluating Existing Public Policies</a:t>
            </a:r>
            <a:endParaRPr sz="360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311700" y="1408175"/>
            <a:ext cx="852060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*The children are allowed to go to the </a:t>
            </a:r>
            <a:r>
              <a:rPr lang="en" sz="3000" u="sng">
                <a:latin typeface="Schoolbell"/>
                <a:ea typeface="Schoolbell"/>
                <a:cs typeface="Schoolbell"/>
                <a:sym typeface="Schoolbell"/>
              </a:rPr>
              <a:t>Lost and Found Bin</a:t>
            </a: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 or the table to claim their belongings.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*Reminders are being sent to the parents to come to look for their belongs.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*Parents are consistently reminded of Labelling child’s name on belongings, such as, bookbag, folder, notebook, pencil-case, Lunchbox, sweater, coats, etc…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30" name="Google Shape;130;p18" descr="Name Label Stickers Smart Blue and Brown School Book Owl | Et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875" y="3713100"/>
            <a:ext cx="1163600" cy="1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875" y="3713100"/>
            <a:ext cx="1053700" cy="1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LOOKING FOR SOMETHING?? | Rainbow Soccer Limi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2592" y="3776205"/>
            <a:ext cx="1259408" cy="10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5. Developing Public Policy Solutions </a:t>
            </a:r>
            <a:endParaRPr sz="3300"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*Parents should label all of their child’s belongings.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*Unclaimed items should be donated.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*Remind the children to check for their belongings on a daily basis.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latin typeface="Schoolbell"/>
                <a:ea typeface="Schoolbell"/>
                <a:cs typeface="Schoolbell"/>
                <a:sym typeface="Schoolbell"/>
              </a:rPr>
              <a:t> </a:t>
            </a:r>
            <a:endParaRPr sz="3000"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Best Public Policy Solution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311700" y="1111700"/>
            <a:ext cx="8520600" cy="3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5" name="Google Shape;145;p20"/>
          <p:cNvGraphicFramePr/>
          <p:nvPr/>
        </p:nvGraphicFramePr>
        <p:xfrm>
          <a:off x="418875" y="1283525"/>
          <a:ext cx="8413375" cy="3717635"/>
        </p:xfrm>
        <a:graphic>
          <a:graphicData uri="http://schemas.openxmlformats.org/drawingml/2006/table">
            <a:tbl>
              <a:tblPr>
                <a:noFill/>
                <a:tableStyleId>{4535F422-C036-4E00-8EDE-E3E4CEE2C7E7}</a:tableStyleId>
              </a:tblPr>
              <a:tblGrid>
                <a:gridCol w="16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65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Feasibility</a:t>
                      </a:r>
                      <a:endParaRPr sz="1700" b="1">
                        <a:solidFill>
                          <a:srgbClr val="4A86E8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F9D9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4A86E8"/>
                          </a:solidFill>
                        </a:rPr>
                        <a:t>Effectiveness</a:t>
                      </a:r>
                      <a:endParaRPr sz="1800" b="1">
                        <a:solidFill>
                          <a:srgbClr val="4A86E8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High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Medium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Low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High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Label Belongings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Medium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Daily Reminder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Low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choolbell"/>
                          <a:ea typeface="Schoolbell"/>
                          <a:cs typeface="Schoolbell"/>
                          <a:sym typeface="Schoolbell"/>
                        </a:rPr>
                        <a:t>Donate Lost&amp;Found Items</a:t>
                      </a:r>
                      <a:endParaRPr sz="1800">
                        <a:latin typeface="Schoolbell"/>
                        <a:ea typeface="Schoolbell"/>
                        <a:cs typeface="Schoolbell"/>
                        <a:sym typeface="Schoolbel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6. Select the Best Public Policy Solution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Considering the FEASIBILITY and EFFECTIVENESS, </a:t>
            </a:r>
            <a:endParaRPr sz="2600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Parents should labeling </a:t>
            </a:r>
            <a:endParaRPr sz="2600" b="1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their child’s belongs </a:t>
            </a:r>
            <a:endParaRPr sz="2600" b="1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would be </a:t>
            </a:r>
            <a:endParaRPr sz="2600" b="1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the best solution!</a:t>
            </a:r>
            <a:endParaRPr sz="2600" b="1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grpSp>
        <p:nvGrpSpPr>
          <p:cNvPr id="152" name="Google Shape;152;p21"/>
          <p:cNvGrpSpPr/>
          <p:nvPr/>
        </p:nvGrpSpPr>
        <p:grpSpPr>
          <a:xfrm rot="-901627">
            <a:off x="154087" y="2058826"/>
            <a:ext cx="2625237" cy="3331746"/>
            <a:chOff x="1154976" y="632775"/>
            <a:chExt cx="2502430" cy="3877954"/>
          </a:xfrm>
        </p:grpSpPr>
        <p:sp>
          <p:nvSpPr>
            <p:cNvPr id="153" name="Google Shape;15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1"/>
          <p:cNvGrpSpPr/>
          <p:nvPr/>
        </p:nvGrpSpPr>
        <p:grpSpPr>
          <a:xfrm rot="1796398">
            <a:off x="6091981" y="2341942"/>
            <a:ext cx="3502421" cy="4583459"/>
            <a:chOff x="318919" y="-824317"/>
            <a:chExt cx="3338487" cy="5335045"/>
          </a:xfrm>
        </p:grpSpPr>
        <p:sp>
          <p:nvSpPr>
            <p:cNvPr id="156" name="Google Shape;156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 rot="5400000">
              <a:off x="-363773" y="-141624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" name="Google Shape;158;p21" descr="Free Name Label Cliparts, Download Free Name Label Cliparts png images,  Free ClipArts on Clipart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5236">
            <a:off x="199389" y="2461088"/>
            <a:ext cx="2164574" cy="10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9612">
            <a:off x="620609" y="3610526"/>
            <a:ext cx="2069634" cy="14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 descr="Personalized Name Label Stickers Purple Polka Dot Cute Spa | Ets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1225" y="2571750"/>
            <a:ext cx="1611075" cy="1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 descr="Kids Name Label Stickers Brown Purple Flower Butterfly | Ets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9325" y="3882801"/>
            <a:ext cx="1126525" cy="11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Schoolbell</vt:lpstr>
      <vt:lpstr>Alfa Slab One</vt:lpstr>
      <vt:lpstr>Proxima Nova</vt:lpstr>
      <vt:lpstr>Gameday</vt:lpstr>
      <vt:lpstr>Lost &amp; Found</vt:lpstr>
      <vt:lpstr>PowerPoint Presentation</vt:lpstr>
      <vt:lpstr>Define the Problem</vt:lpstr>
      <vt:lpstr>2. Gather Evidence</vt:lpstr>
      <vt:lpstr>3. Identify Causes</vt:lpstr>
      <vt:lpstr>4. Evaluating Existing Public Policies</vt:lpstr>
      <vt:lpstr>5. Developing Public Policy Solutions </vt:lpstr>
      <vt:lpstr>Select the Best Public Policy Solution</vt:lpstr>
      <vt:lpstr>6. Select the Best Public Policy Solution</vt:lpstr>
      <vt:lpstr>Lost &amp; Found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&amp; Found</dc:title>
  <cp:lastModifiedBy>Joseph Montecalvo</cp:lastModifiedBy>
  <cp:revision>1</cp:revision>
  <dcterms:modified xsi:type="dcterms:W3CDTF">2022-03-30T21:29:40Z</dcterms:modified>
</cp:coreProperties>
</file>