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4" clrIdx="0"/>
  <p:cmAuthor id="1" name="Kirsten Humphrey Friedma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BB9DB2-4091-4B54-9029-777CE9AC880B}">
  <a:tblStyle styleId="{F3BB9DB2-4091-4B54-9029-777CE9AC88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54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05e68d80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05e68d80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05e68d80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05e68d80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05e68d806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05e68d806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05e68d806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05e68d806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05e68d806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05e68d806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05e68d806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05e68d806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05e68d806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05e68d806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1879807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a1879807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solutions.html" TargetMode="External"/><Relationship Id="rId3" Type="http://schemas.openxmlformats.org/officeDocument/2006/relationships/hyperlink" Target="https://flippedtips.com/plegal/ppae/ppae1.html" TargetMode="External"/><Relationship Id="rId7" Type="http://schemas.openxmlformats.org/officeDocument/2006/relationships/hyperlink" Target="https://flippedtips.com/plegal/tips/exis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identify.html" TargetMode="External"/><Relationship Id="rId5" Type="http://schemas.openxmlformats.org/officeDocument/2006/relationships/hyperlink" Target="https://flippedtips.com/plegal/tips/gather.html" TargetMode="External"/><Relationship Id="rId4" Type="http://schemas.openxmlformats.org/officeDocument/2006/relationships/hyperlink" Target="https://flippedtips.com/plegal/tips/select.html" TargetMode="External"/><Relationship Id="rId9" Type="http://schemas.openxmlformats.org/officeDocument/2006/relationships/hyperlink" Target="https://flippedtips.com/plegal/tips/bestso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angliaeducation.com/news/2021/03/31/why-is-homework-importa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dTiAKS-ic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o.co/blog/how-to-encourage-students-to-do-their-homewor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9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Ms.Humphrey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PS112Q Class403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With Completing Homework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Policy Analysis (PPA)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532150"/>
            <a:ext cx="7505700" cy="29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44" b="1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The 6 Steps of the Public Policy Analyst (</a:t>
            </a:r>
            <a:r>
              <a:rPr lang="en" sz="3244" b="1" u="sng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PPA</a:t>
            </a:r>
            <a:r>
              <a:rPr lang="en" sz="3244" b="1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44" b="1">
              <a:solidFill>
                <a:srgbClr val="365F9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44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44">
              <a:solidFill>
                <a:srgbClr val="365F9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44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" sz="1344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3244" u="sng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sz="3244" u="sng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44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" sz="1344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3244" u="sng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 sz="3244" u="sng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44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" sz="1344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3244" u="sng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 sz="3244" u="sng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44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" sz="1344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3244" u="sng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 sz="3244" u="sng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44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" sz="1344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3244" u="sng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 sz="3244" u="sng">
              <a:solidFill>
                <a:srgbClr val="8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44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en" sz="1344">
                <a:solidFill>
                  <a:srgbClr val="365F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3244" u="sng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3244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 (Feasibility vs. Effectivenes</a:t>
            </a:r>
            <a:r>
              <a:rPr lang="en" sz="2600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s)</a:t>
            </a:r>
            <a:endParaRPr sz="2600">
              <a:solidFill>
                <a:srgbClr val="365F9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418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Define the problem: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not being completed in Class 403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Not all students complete 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their homework in 403.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This is a problem because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they are not practicing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the skills taught in class</a:t>
            </a:r>
            <a:r>
              <a:rPr lang="en" sz="1700"/>
              <a:t>.</a:t>
            </a:r>
            <a:endParaRPr sz="1700"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675" y="1372725"/>
            <a:ext cx="4418350" cy="3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529725"/>
            <a:ext cx="7505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 Gather Evidence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19150" y="1018725"/>
            <a:ext cx="7505700" cy="3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Hawk Buck Charts that show students need to turn cards for no homework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Empty homework notebooks, Reading Responses not done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Empty math pages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Students having trouble with some skills because of not enough practice with math and reading    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https://www.nordangliaeducation.com/news/2021/03/31/why-is-homework-important</a:t>
            </a:r>
            <a:r>
              <a:rPr lang="en" sz="2200"/>
              <a:t>  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17" descr="Here, we are presenting &quot;Why Homework is important for kids&quot; by KIDS HUT.&#10;&#10;-------------------------------------&#10;&#10;✿ Voice Credit: @tulsikumarofficial &#10;► Script by Sumra Khan&#10;--------------------------------------&#10;NEW UPLOADS COLLECTION ► http://bit.ly/1TTDl6r&#10;-------------------------------------&#10;#NewKidsStories #KidsStories2022 #TseriesKidshut #Learning #BestKidsStories&#10;&#10;★ SUBSCRIBE us on YOUTUBE: http://bit.ly/1qsHVca&#10;★ LIKE us on FACEBOOK: https://www.facebook.com/kidshut&#10;★ FOLLOW us on TWITTER: https://twitter.com/kids_hut&#10;★ FOLLOW us on PINTEREST: http://www.pinterest.com/kidshut&#10;&#10;--------------------------------------&#10;&#10;NOW BUY, KIDS HUT’S FUN LEARNING GIFT PACK, WHICH INCLUDES DVD's OF RHYMES AND STORIES, MAGIC BOOK, COLORING BOOK, CRAYONS AND TIA-TOFU MAGNET." title="Homework is Important for Kids | Tia &amp; Tofu | Best Story for Learning | Kids Stories | Kids Hu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725325"/>
            <a:ext cx="7505700" cy="38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  Identify The Causes</a:t>
            </a: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Students forget to bring the right books or supplies home.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Parents do not check their agendas or Class Dojo 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Students don't  feel it is important to do their homework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 Evaluate an Existing Policy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819150" y="1532150"/>
            <a:ext cx="7505700" cy="31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062"/>
              <a:t>Currently students and parents sign a  homework contract in the beginning of the year.</a:t>
            </a:r>
            <a:endParaRPr sz="2062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2062"/>
              <a:t>All Homework is posted daily on Class Dojo for parents</a:t>
            </a:r>
            <a:endParaRPr sz="2062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2062"/>
              <a:t>Students copy homework daily in their agenda</a:t>
            </a:r>
            <a:endParaRPr sz="2062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2062"/>
              <a:t>Students who don’t complete homework turn their card and do not earn a “Hawk Buck” for the day.</a:t>
            </a:r>
            <a:endParaRPr sz="2062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endParaRPr sz="2062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2562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819150" y="383025"/>
            <a:ext cx="75057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#5 Develop Solutions</a:t>
            </a: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819150" y="1116525"/>
            <a:ext cx="7505700" cy="3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Students need to take accountability for their work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Teach lessons on Accountability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Send a message to parents about importance of Homework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Offer class bonus incentives if everyone does their homework for the day.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https://studyo.co/blog/how-to-encourage-students-to-do-their-homework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6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6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6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6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21"/>
          <p:cNvGraphicFramePr/>
          <p:nvPr/>
        </p:nvGraphicFramePr>
        <p:xfrm>
          <a:off x="481525" y="1581250"/>
          <a:ext cx="7497575" cy="2621130"/>
        </p:xfrm>
        <a:graphic>
          <a:graphicData uri="http://schemas.openxmlformats.org/drawingml/2006/table">
            <a:tbl>
              <a:tblPr>
                <a:noFill/>
                <a:tableStyleId>{F3BB9DB2-4091-4B54-9029-777CE9AC880B}</a:tableStyleId>
              </a:tblPr>
              <a:tblGrid>
                <a:gridCol w="170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rowSpan="2"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FEASIBILITY</a:t>
                      </a: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EFFECTIVENESS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Bonus incentives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Message to parents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Accountability lessons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On-screen Show (16:9)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Nunito</vt:lpstr>
      <vt:lpstr>Arial</vt:lpstr>
      <vt:lpstr>Calibri</vt:lpstr>
      <vt:lpstr>Shift</vt:lpstr>
      <vt:lpstr>Ms.Humphrey PS112Q Class403 Problem With Completing Homework </vt:lpstr>
      <vt:lpstr>PPA</vt:lpstr>
      <vt:lpstr>#1 Define the problem:  Homework not being completed in Class 403</vt:lpstr>
      <vt:lpstr>#2 Gather Evidence</vt:lpstr>
      <vt:lpstr>PowerPoint Presentation</vt:lpstr>
      <vt:lpstr>#3  Identify The Causes</vt:lpstr>
      <vt:lpstr>#4 Evaluate an Existing Policy</vt:lpstr>
      <vt:lpstr>#5 Develop 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Ms.Humphrey PS112Q Class403 Problem With Completing Homework </dc:title>
  <cp:lastModifiedBy>Joseph Montecalvo</cp:lastModifiedBy>
  <cp:revision>1</cp:revision>
  <dcterms:modified xsi:type="dcterms:W3CDTF">2023-12-23T14:26:39Z</dcterms:modified>
</cp:coreProperties>
</file>