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bril Fatface" panose="02000503000000020003" pitchFamily="2" charset="0"/>
      <p:regular r:id="rId22"/>
    </p:embeddedFont>
    <p:embeddedFont>
      <p:font typeface="Atma" panose="020B0604020202020204" charset="0"/>
      <p:regular r:id="rId23"/>
      <p:bold r:id="rId24"/>
    </p:embeddedFont>
    <p:embeddedFont>
      <p:font typeface="Atma SemiBold"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Griffy" panose="020B0604020202020204" charset="0"/>
      <p:regular r:id="rId31"/>
    </p:embeddedFont>
    <p:embeddedFont>
      <p:font typeface="Happy Monkey" panose="020B0604020202020204" charset="0"/>
      <p:regular r:id="rId32"/>
    </p:embeddedFont>
    <p:embeddedFont>
      <p:font typeface="Homemade Apple" panose="020B0604020202020204" charset="0"/>
      <p:regular r:id="rId33"/>
    </p:embeddedFont>
    <p:embeddedFont>
      <p:font typeface="Poppins" panose="00000500000000000000" pitchFamily="2" charset="0"/>
      <p:regular r:id="rId34"/>
      <p:bold r:id="rId35"/>
      <p:italic r:id="rId36"/>
      <p:boldItalic r:id="rId37"/>
    </p:embeddedFont>
    <p:embeddedFont>
      <p:font typeface="Quicksand" panose="020B0604020202020204" charset="0"/>
      <p:regular r:id="rId38"/>
      <p:bold r:id="rId39"/>
    </p:embeddedFont>
    <p:embeddedFont>
      <p:font typeface="Quicksand SemiBol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181165-9185-4A6A-8027-D1E148A6DDF5}">
  <a:tblStyle styleId="{E8181165-9185-4A6A-8027-D1E148A6DD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a073618e6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11f29400d2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11f29400d2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11f29400d2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11f29400d2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11f29400d2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11f29400d2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11f29400d2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11f29400d2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11f29400d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11f29400d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1155b414987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2" name="Google Shape;1662;g1155b414987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a073618e6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111c3728c19_2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11daadf4d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11daadf4d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hyperlink" Target="https://twitter.com/SlidesManiaSM/"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3950625" y="1583975"/>
            <a:ext cx="7533000" cy="3011100"/>
          </a:xfrm>
          <a:prstGeom prst="rect">
            <a:avLst/>
          </a:prstGeom>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8" name="Google Shape;18;p2"/>
          <p:cNvSpPr txBox="1">
            <a:spLocks noGrp="1"/>
          </p:cNvSpPr>
          <p:nvPr>
            <p:ph type="subTitle" idx="1"/>
          </p:nvPr>
        </p:nvSpPr>
        <p:spPr>
          <a:xfrm>
            <a:off x="3962030" y="4724699"/>
            <a:ext cx="75459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9" name="Google Shape;19;p2"/>
          <p:cNvGrpSpPr/>
          <p:nvPr/>
        </p:nvGrpSpPr>
        <p:grpSpPr>
          <a:xfrm>
            <a:off x="-54499" y="-76200"/>
            <a:ext cx="3603418" cy="378199"/>
            <a:chOff x="0" y="-6055"/>
            <a:chExt cx="3704552" cy="598985"/>
          </a:xfrm>
        </p:grpSpPr>
        <p:sp>
          <p:nvSpPr>
            <p:cNvPr id="20" name="Google Shape;20;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3" name="Google Shape;23;p2"/>
            <p:cNvGrpSpPr/>
            <p:nvPr/>
          </p:nvGrpSpPr>
          <p:grpSpPr>
            <a:xfrm>
              <a:off x="0" y="-6055"/>
              <a:ext cx="3704552" cy="598985"/>
              <a:chOff x="3742379" y="351227"/>
              <a:chExt cx="3704552" cy="598985"/>
            </a:xfrm>
          </p:grpSpPr>
          <p:pic>
            <p:nvPicPr>
              <p:cNvPr id="24" name="Google Shape;24;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5" name="Google Shape;25;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6" name="Google Shape;26;p2"/>
          <p:cNvGrpSpPr/>
          <p:nvPr/>
        </p:nvGrpSpPr>
        <p:grpSpPr>
          <a:xfrm>
            <a:off x="-359300" y="244390"/>
            <a:ext cx="3603418" cy="378199"/>
            <a:chOff x="0" y="-6055"/>
            <a:chExt cx="3704552" cy="598985"/>
          </a:xfrm>
        </p:grpSpPr>
        <p:sp>
          <p:nvSpPr>
            <p:cNvPr id="27" name="Google Shape;27;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28;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29;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0" name="Google Shape;30;p2"/>
            <p:cNvGrpSpPr/>
            <p:nvPr/>
          </p:nvGrpSpPr>
          <p:grpSpPr>
            <a:xfrm>
              <a:off x="0" y="-6055"/>
              <a:ext cx="3704552" cy="598985"/>
              <a:chOff x="3742379" y="351227"/>
              <a:chExt cx="3704552" cy="598985"/>
            </a:xfrm>
          </p:grpSpPr>
          <p:pic>
            <p:nvPicPr>
              <p:cNvPr id="31" name="Google Shape;31;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2" name="Google Shape;32;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3" name="Google Shape;33;p2"/>
          <p:cNvGrpSpPr/>
          <p:nvPr/>
        </p:nvGrpSpPr>
        <p:grpSpPr>
          <a:xfrm>
            <a:off x="-54499" y="585607"/>
            <a:ext cx="3603418" cy="378199"/>
            <a:chOff x="0" y="-6055"/>
            <a:chExt cx="3704552" cy="598985"/>
          </a:xfrm>
        </p:grpSpPr>
        <p:sp>
          <p:nvSpPr>
            <p:cNvPr id="34" name="Google Shape;34;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 name="Google Shape;35;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36;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7" name="Google Shape;37;p2"/>
            <p:cNvGrpSpPr/>
            <p:nvPr/>
          </p:nvGrpSpPr>
          <p:grpSpPr>
            <a:xfrm>
              <a:off x="0" y="-6055"/>
              <a:ext cx="3704552" cy="598985"/>
              <a:chOff x="3742379" y="351227"/>
              <a:chExt cx="3704552" cy="598985"/>
            </a:xfrm>
          </p:grpSpPr>
          <p:pic>
            <p:nvPicPr>
              <p:cNvPr id="38" name="Google Shape;38;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9" name="Google Shape;39;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0" name="Google Shape;40;p2"/>
          <p:cNvGrpSpPr/>
          <p:nvPr/>
        </p:nvGrpSpPr>
        <p:grpSpPr>
          <a:xfrm>
            <a:off x="-283099" y="957767"/>
            <a:ext cx="3603418" cy="378199"/>
            <a:chOff x="0" y="-6055"/>
            <a:chExt cx="3704552" cy="598985"/>
          </a:xfrm>
        </p:grpSpPr>
        <p:sp>
          <p:nvSpPr>
            <p:cNvPr id="41" name="Google Shape;41;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42;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 name="Google Shape;43;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4" name="Google Shape;44;p2"/>
            <p:cNvGrpSpPr/>
            <p:nvPr/>
          </p:nvGrpSpPr>
          <p:grpSpPr>
            <a:xfrm>
              <a:off x="0" y="-6055"/>
              <a:ext cx="3704552" cy="598985"/>
              <a:chOff x="3742379" y="351227"/>
              <a:chExt cx="3704552" cy="598985"/>
            </a:xfrm>
          </p:grpSpPr>
          <p:pic>
            <p:nvPicPr>
              <p:cNvPr id="45" name="Google Shape;45;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6" name="Google Shape;46;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7" name="Google Shape;47;p2"/>
          <p:cNvGrpSpPr/>
          <p:nvPr/>
        </p:nvGrpSpPr>
        <p:grpSpPr>
          <a:xfrm>
            <a:off x="-54499" y="1316177"/>
            <a:ext cx="3603418" cy="376482"/>
            <a:chOff x="0" y="-6056"/>
            <a:chExt cx="3704552" cy="596265"/>
          </a:xfrm>
        </p:grpSpPr>
        <p:sp>
          <p:nvSpPr>
            <p:cNvPr id="48" name="Google Shape;48;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 name="Google Shape;49;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 name="Google Shape;50;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1" name="Google Shape;51;p2"/>
            <p:cNvGrpSpPr/>
            <p:nvPr/>
          </p:nvGrpSpPr>
          <p:grpSpPr>
            <a:xfrm>
              <a:off x="0" y="-6056"/>
              <a:ext cx="3704552" cy="596265"/>
              <a:chOff x="3742379" y="351226"/>
              <a:chExt cx="3704552" cy="596265"/>
            </a:xfrm>
          </p:grpSpPr>
          <p:pic>
            <p:nvPicPr>
              <p:cNvPr id="52" name="Google Shape;52;p2"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53" name="Google Shape;53;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4" name="Google Shape;54;p2"/>
          <p:cNvGrpSpPr/>
          <p:nvPr/>
        </p:nvGrpSpPr>
        <p:grpSpPr>
          <a:xfrm>
            <a:off x="-435499" y="1688334"/>
            <a:ext cx="3603418" cy="378199"/>
            <a:chOff x="0" y="-6055"/>
            <a:chExt cx="3704552" cy="598985"/>
          </a:xfrm>
        </p:grpSpPr>
        <p:sp>
          <p:nvSpPr>
            <p:cNvPr id="55" name="Google Shape;55;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 name="Google Shape;57;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8" name="Google Shape;58;p2"/>
            <p:cNvGrpSpPr/>
            <p:nvPr/>
          </p:nvGrpSpPr>
          <p:grpSpPr>
            <a:xfrm>
              <a:off x="0" y="-6055"/>
              <a:ext cx="3704552" cy="598985"/>
              <a:chOff x="3742379" y="351227"/>
              <a:chExt cx="3704552" cy="598985"/>
            </a:xfrm>
          </p:grpSpPr>
          <p:pic>
            <p:nvPicPr>
              <p:cNvPr id="59" name="Google Shape;59;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0" name="Google Shape;60;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1" name="Google Shape;61;p2"/>
          <p:cNvGrpSpPr/>
          <p:nvPr/>
        </p:nvGrpSpPr>
        <p:grpSpPr>
          <a:xfrm>
            <a:off x="-130698" y="2065651"/>
            <a:ext cx="3603418" cy="378199"/>
            <a:chOff x="0" y="-6055"/>
            <a:chExt cx="3704552" cy="598985"/>
          </a:xfrm>
        </p:grpSpPr>
        <p:sp>
          <p:nvSpPr>
            <p:cNvPr id="62" name="Google Shape;62;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4" name="Google Shape;64;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5" name="Google Shape;65;p2"/>
            <p:cNvGrpSpPr/>
            <p:nvPr/>
          </p:nvGrpSpPr>
          <p:grpSpPr>
            <a:xfrm>
              <a:off x="0" y="-6055"/>
              <a:ext cx="3704552" cy="598985"/>
              <a:chOff x="3742379" y="351227"/>
              <a:chExt cx="3704552" cy="598985"/>
            </a:xfrm>
          </p:grpSpPr>
          <p:pic>
            <p:nvPicPr>
              <p:cNvPr id="66" name="Google Shape;66;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7" name="Google Shape;67;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8" name="Google Shape;68;p2"/>
          <p:cNvGrpSpPr/>
          <p:nvPr/>
        </p:nvGrpSpPr>
        <p:grpSpPr>
          <a:xfrm>
            <a:off x="-283099" y="2424057"/>
            <a:ext cx="3603418" cy="378199"/>
            <a:chOff x="0" y="-6055"/>
            <a:chExt cx="3704552" cy="598985"/>
          </a:xfrm>
        </p:grpSpPr>
        <p:sp>
          <p:nvSpPr>
            <p:cNvPr id="69" name="Google Shape;69;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2" name="Google Shape;72;p2"/>
            <p:cNvGrpSpPr/>
            <p:nvPr/>
          </p:nvGrpSpPr>
          <p:grpSpPr>
            <a:xfrm>
              <a:off x="0" y="-6055"/>
              <a:ext cx="3704552" cy="598985"/>
              <a:chOff x="3742379" y="351227"/>
              <a:chExt cx="3704552" cy="598985"/>
            </a:xfrm>
          </p:grpSpPr>
          <p:pic>
            <p:nvPicPr>
              <p:cNvPr id="73" name="Google Shape;73;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4" name="Google Shape;74;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5" name="Google Shape;75;p2"/>
          <p:cNvGrpSpPr/>
          <p:nvPr/>
        </p:nvGrpSpPr>
        <p:grpSpPr>
          <a:xfrm>
            <a:off x="-54499" y="2773870"/>
            <a:ext cx="3603418" cy="378199"/>
            <a:chOff x="0" y="-6055"/>
            <a:chExt cx="3704552" cy="598985"/>
          </a:xfrm>
        </p:grpSpPr>
        <p:sp>
          <p:nvSpPr>
            <p:cNvPr id="76" name="Google Shape;76;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 name="Google Shape;77;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 name="Google Shape;78;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9" name="Google Shape;79;p2"/>
            <p:cNvGrpSpPr/>
            <p:nvPr/>
          </p:nvGrpSpPr>
          <p:grpSpPr>
            <a:xfrm>
              <a:off x="0" y="-6055"/>
              <a:ext cx="3704552" cy="598985"/>
              <a:chOff x="3742379" y="351227"/>
              <a:chExt cx="3704552" cy="598985"/>
            </a:xfrm>
          </p:grpSpPr>
          <p:pic>
            <p:nvPicPr>
              <p:cNvPr id="80" name="Google Shape;80;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1" name="Google Shape;81;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2" name="Google Shape;82;p2"/>
          <p:cNvGrpSpPr/>
          <p:nvPr/>
        </p:nvGrpSpPr>
        <p:grpSpPr>
          <a:xfrm>
            <a:off x="-587900" y="3134857"/>
            <a:ext cx="3603418" cy="378199"/>
            <a:chOff x="0" y="-6055"/>
            <a:chExt cx="3704552" cy="598985"/>
          </a:xfrm>
        </p:grpSpPr>
        <p:sp>
          <p:nvSpPr>
            <p:cNvPr id="83" name="Google Shape;83;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 name="Google Shape;84;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 name="Google Shape;85;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6" name="Google Shape;86;p2"/>
            <p:cNvGrpSpPr/>
            <p:nvPr/>
          </p:nvGrpSpPr>
          <p:grpSpPr>
            <a:xfrm>
              <a:off x="0" y="-6055"/>
              <a:ext cx="3704552" cy="598985"/>
              <a:chOff x="3742379" y="351227"/>
              <a:chExt cx="3704552" cy="598985"/>
            </a:xfrm>
          </p:grpSpPr>
          <p:pic>
            <p:nvPicPr>
              <p:cNvPr id="87" name="Google Shape;87;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8" name="Google Shape;88;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9" name="Google Shape;89;p2"/>
          <p:cNvGrpSpPr/>
          <p:nvPr/>
        </p:nvGrpSpPr>
        <p:grpSpPr>
          <a:xfrm>
            <a:off x="-549800" y="3482089"/>
            <a:ext cx="3603418" cy="378199"/>
            <a:chOff x="0" y="-6055"/>
            <a:chExt cx="3704552" cy="598985"/>
          </a:xfrm>
        </p:grpSpPr>
        <p:sp>
          <p:nvSpPr>
            <p:cNvPr id="90" name="Google Shape;90;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 name="Google Shape;91;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 name="Google Shape;92;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3" name="Google Shape;93;p2"/>
            <p:cNvGrpSpPr/>
            <p:nvPr/>
          </p:nvGrpSpPr>
          <p:grpSpPr>
            <a:xfrm>
              <a:off x="0" y="-6055"/>
              <a:ext cx="3704552" cy="598985"/>
              <a:chOff x="3742379" y="351227"/>
              <a:chExt cx="3704552" cy="598985"/>
            </a:xfrm>
          </p:grpSpPr>
          <p:pic>
            <p:nvPicPr>
              <p:cNvPr id="94" name="Google Shape;94;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5" name="Google Shape;95;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6" name="Google Shape;96;p2"/>
          <p:cNvGrpSpPr/>
          <p:nvPr/>
        </p:nvGrpSpPr>
        <p:grpSpPr>
          <a:xfrm>
            <a:off x="-92599" y="3802679"/>
            <a:ext cx="3603418" cy="378199"/>
            <a:chOff x="0" y="-6055"/>
            <a:chExt cx="3704552" cy="598985"/>
          </a:xfrm>
        </p:grpSpPr>
        <p:sp>
          <p:nvSpPr>
            <p:cNvPr id="97" name="Google Shape;97;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 name="Google Shape;99;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0" name="Google Shape;100;p2"/>
            <p:cNvGrpSpPr/>
            <p:nvPr/>
          </p:nvGrpSpPr>
          <p:grpSpPr>
            <a:xfrm>
              <a:off x="0" y="-6055"/>
              <a:ext cx="3704552" cy="598985"/>
              <a:chOff x="3742379" y="351227"/>
              <a:chExt cx="3704552" cy="598985"/>
            </a:xfrm>
          </p:grpSpPr>
          <p:pic>
            <p:nvPicPr>
              <p:cNvPr id="101" name="Google Shape;101;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2" name="Google Shape;102;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3" name="Google Shape;103;p2"/>
          <p:cNvGrpSpPr/>
          <p:nvPr/>
        </p:nvGrpSpPr>
        <p:grpSpPr>
          <a:xfrm>
            <a:off x="-549800" y="4143896"/>
            <a:ext cx="3603418" cy="378199"/>
            <a:chOff x="0" y="-6055"/>
            <a:chExt cx="3704552" cy="598985"/>
          </a:xfrm>
        </p:grpSpPr>
        <p:sp>
          <p:nvSpPr>
            <p:cNvPr id="104" name="Google Shape;104;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 name="Google Shape;105;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 name="Google Shape;106;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7" name="Google Shape;107;p2"/>
            <p:cNvGrpSpPr/>
            <p:nvPr/>
          </p:nvGrpSpPr>
          <p:grpSpPr>
            <a:xfrm>
              <a:off x="0" y="-6055"/>
              <a:ext cx="3704552" cy="598985"/>
              <a:chOff x="3742379" y="351227"/>
              <a:chExt cx="3704552" cy="598985"/>
            </a:xfrm>
          </p:grpSpPr>
          <p:pic>
            <p:nvPicPr>
              <p:cNvPr id="108" name="Google Shape;108;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9" name="Google Shape;109;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10" name="Google Shape;110;p2"/>
          <p:cNvGrpSpPr/>
          <p:nvPr/>
        </p:nvGrpSpPr>
        <p:grpSpPr>
          <a:xfrm>
            <a:off x="-92599" y="4516056"/>
            <a:ext cx="3603418" cy="378199"/>
            <a:chOff x="0" y="-6055"/>
            <a:chExt cx="3704552" cy="598985"/>
          </a:xfrm>
        </p:grpSpPr>
        <p:sp>
          <p:nvSpPr>
            <p:cNvPr id="111" name="Google Shape;111;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 name="Google Shape;112;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4" name="Google Shape;114;p2"/>
            <p:cNvGrpSpPr/>
            <p:nvPr/>
          </p:nvGrpSpPr>
          <p:grpSpPr>
            <a:xfrm>
              <a:off x="0" y="-6055"/>
              <a:ext cx="3704552" cy="598985"/>
              <a:chOff x="3742379" y="351227"/>
              <a:chExt cx="3704552" cy="598985"/>
            </a:xfrm>
          </p:grpSpPr>
          <p:pic>
            <p:nvPicPr>
              <p:cNvPr id="115" name="Google Shape;115;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6" name="Google Shape;116;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17" name="Google Shape;117;p2"/>
          <p:cNvGrpSpPr/>
          <p:nvPr/>
        </p:nvGrpSpPr>
        <p:grpSpPr>
          <a:xfrm>
            <a:off x="-549800" y="4874466"/>
            <a:ext cx="3603418" cy="376482"/>
            <a:chOff x="0" y="-6056"/>
            <a:chExt cx="3704552" cy="596265"/>
          </a:xfrm>
        </p:grpSpPr>
        <p:sp>
          <p:nvSpPr>
            <p:cNvPr id="118" name="Google Shape;118;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120;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1" name="Google Shape;121;p2"/>
            <p:cNvGrpSpPr/>
            <p:nvPr/>
          </p:nvGrpSpPr>
          <p:grpSpPr>
            <a:xfrm>
              <a:off x="0" y="-6056"/>
              <a:ext cx="3704552" cy="596265"/>
              <a:chOff x="3742379" y="351226"/>
              <a:chExt cx="3704552" cy="596265"/>
            </a:xfrm>
          </p:grpSpPr>
          <p:pic>
            <p:nvPicPr>
              <p:cNvPr id="122" name="Google Shape;122;p2"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23" name="Google Shape;123;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4" name="Google Shape;124;p2"/>
          <p:cNvGrpSpPr/>
          <p:nvPr/>
        </p:nvGrpSpPr>
        <p:grpSpPr>
          <a:xfrm>
            <a:off x="-244998" y="5246623"/>
            <a:ext cx="3603418" cy="378199"/>
            <a:chOff x="0" y="-6055"/>
            <a:chExt cx="3704552" cy="598985"/>
          </a:xfrm>
        </p:grpSpPr>
        <p:sp>
          <p:nvSpPr>
            <p:cNvPr id="125" name="Google Shape;125;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 name="Google Shape;126;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 name="Google Shape;127;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8" name="Google Shape;128;p2"/>
            <p:cNvGrpSpPr/>
            <p:nvPr/>
          </p:nvGrpSpPr>
          <p:grpSpPr>
            <a:xfrm>
              <a:off x="0" y="-6055"/>
              <a:ext cx="3704552" cy="598985"/>
              <a:chOff x="3742379" y="351227"/>
              <a:chExt cx="3704552" cy="598985"/>
            </a:xfrm>
          </p:grpSpPr>
          <p:pic>
            <p:nvPicPr>
              <p:cNvPr id="129" name="Google Shape;129;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0" name="Google Shape;130;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1" name="Google Shape;131;p2"/>
          <p:cNvGrpSpPr/>
          <p:nvPr/>
        </p:nvGrpSpPr>
        <p:grpSpPr>
          <a:xfrm>
            <a:off x="-625999" y="5623940"/>
            <a:ext cx="3603418" cy="378199"/>
            <a:chOff x="0" y="-6055"/>
            <a:chExt cx="3704552" cy="598985"/>
          </a:xfrm>
        </p:grpSpPr>
        <p:sp>
          <p:nvSpPr>
            <p:cNvPr id="132" name="Google Shape;132;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 name="Google Shape;133;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4" name="Google Shape;134;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5" name="Google Shape;135;p2"/>
            <p:cNvGrpSpPr/>
            <p:nvPr/>
          </p:nvGrpSpPr>
          <p:grpSpPr>
            <a:xfrm>
              <a:off x="0" y="-6055"/>
              <a:ext cx="3704552" cy="598985"/>
              <a:chOff x="3742379" y="351227"/>
              <a:chExt cx="3704552" cy="598985"/>
            </a:xfrm>
          </p:grpSpPr>
          <p:pic>
            <p:nvPicPr>
              <p:cNvPr id="136" name="Google Shape;136;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7" name="Google Shape;137;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8" name="Google Shape;138;p2"/>
          <p:cNvGrpSpPr/>
          <p:nvPr/>
        </p:nvGrpSpPr>
        <p:grpSpPr>
          <a:xfrm>
            <a:off x="-92599" y="5982346"/>
            <a:ext cx="3603418" cy="378199"/>
            <a:chOff x="0" y="-6055"/>
            <a:chExt cx="3704552" cy="598985"/>
          </a:xfrm>
        </p:grpSpPr>
        <p:sp>
          <p:nvSpPr>
            <p:cNvPr id="139" name="Google Shape;139;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 name="Google Shape;140;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 name="Google Shape;141;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2" name="Google Shape;142;p2"/>
            <p:cNvGrpSpPr/>
            <p:nvPr/>
          </p:nvGrpSpPr>
          <p:grpSpPr>
            <a:xfrm>
              <a:off x="0" y="-6055"/>
              <a:ext cx="3704552" cy="598985"/>
              <a:chOff x="3742379" y="351227"/>
              <a:chExt cx="3704552" cy="598985"/>
            </a:xfrm>
          </p:grpSpPr>
          <p:pic>
            <p:nvPicPr>
              <p:cNvPr id="143" name="Google Shape;143;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4" name="Google Shape;144;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5" name="Google Shape;145;p2"/>
          <p:cNvGrpSpPr/>
          <p:nvPr/>
        </p:nvGrpSpPr>
        <p:grpSpPr>
          <a:xfrm>
            <a:off x="-626000" y="6265121"/>
            <a:ext cx="3603418" cy="378199"/>
            <a:chOff x="0" y="-6055"/>
            <a:chExt cx="3704552" cy="598985"/>
          </a:xfrm>
        </p:grpSpPr>
        <p:sp>
          <p:nvSpPr>
            <p:cNvPr id="146" name="Google Shape;146;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 name="Google Shape;147;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148;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9" name="Google Shape;149;p2"/>
            <p:cNvGrpSpPr/>
            <p:nvPr/>
          </p:nvGrpSpPr>
          <p:grpSpPr>
            <a:xfrm>
              <a:off x="0" y="-6055"/>
              <a:ext cx="3704552" cy="598985"/>
              <a:chOff x="3742379" y="351227"/>
              <a:chExt cx="3704552" cy="598985"/>
            </a:xfrm>
          </p:grpSpPr>
          <p:pic>
            <p:nvPicPr>
              <p:cNvPr id="150" name="Google Shape;150;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51" name="Google Shape;151;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52" name="Google Shape;152;p2"/>
          <p:cNvGrpSpPr/>
          <p:nvPr/>
        </p:nvGrpSpPr>
        <p:grpSpPr>
          <a:xfrm>
            <a:off x="-359300" y="6612350"/>
            <a:ext cx="3603418" cy="378199"/>
            <a:chOff x="0" y="-6055"/>
            <a:chExt cx="3704552" cy="598985"/>
          </a:xfrm>
        </p:grpSpPr>
        <p:sp>
          <p:nvSpPr>
            <p:cNvPr id="153" name="Google Shape;153;p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4" name="Google Shape;154;p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5" name="Google Shape;155;p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56" name="Google Shape;156;p2"/>
            <p:cNvGrpSpPr/>
            <p:nvPr/>
          </p:nvGrpSpPr>
          <p:grpSpPr>
            <a:xfrm>
              <a:off x="0" y="-6055"/>
              <a:ext cx="3704552" cy="598985"/>
              <a:chOff x="3742379" y="351227"/>
              <a:chExt cx="3704552" cy="598985"/>
            </a:xfrm>
          </p:grpSpPr>
          <p:pic>
            <p:nvPicPr>
              <p:cNvPr id="157" name="Google Shape;157;p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58" name="Google Shape;158;p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491"/>
        <p:cNvGrpSpPr/>
        <p:nvPr/>
      </p:nvGrpSpPr>
      <p:grpSpPr>
        <a:xfrm>
          <a:off x="0" y="0"/>
          <a:ext cx="0" cy="0"/>
          <a:chOff x="0" y="0"/>
          <a:chExt cx="0" cy="0"/>
        </a:xfrm>
      </p:grpSpPr>
      <p:sp>
        <p:nvSpPr>
          <p:cNvPr id="492" name="Google Shape;492;p11"/>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493" name="Google Shape;493;p11"/>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494" name="Google Shape;494;p11"/>
          <p:cNvGrpSpPr/>
          <p:nvPr/>
        </p:nvGrpSpPr>
        <p:grpSpPr>
          <a:xfrm rot="7934757">
            <a:off x="7470618" y="9119"/>
            <a:ext cx="3603636" cy="378198"/>
            <a:chOff x="0" y="-6055"/>
            <a:chExt cx="3704552" cy="598985"/>
          </a:xfrm>
        </p:grpSpPr>
        <p:sp>
          <p:nvSpPr>
            <p:cNvPr id="495" name="Google Shape;495;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6" name="Google Shape;496;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7" name="Google Shape;497;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98" name="Google Shape;498;p11"/>
            <p:cNvGrpSpPr/>
            <p:nvPr/>
          </p:nvGrpSpPr>
          <p:grpSpPr>
            <a:xfrm>
              <a:off x="0" y="-6055"/>
              <a:ext cx="3704552" cy="598985"/>
              <a:chOff x="3742379" y="351227"/>
              <a:chExt cx="3704552" cy="598985"/>
            </a:xfrm>
          </p:grpSpPr>
          <p:pic>
            <p:nvPicPr>
              <p:cNvPr id="499" name="Google Shape;499;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00" name="Google Shape;500;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01" name="Google Shape;501;p11"/>
          <p:cNvGrpSpPr/>
          <p:nvPr/>
        </p:nvGrpSpPr>
        <p:grpSpPr>
          <a:xfrm rot="7427972">
            <a:off x="8633947" y="-59616"/>
            <a:ext cx="3603404" cy="378192"/>
            <a:chOff x="0" y="-6055"/>
            <a:chExt cx="3704552" cy="598985"/>
          </a:xfrm>
        </p:grpSpPr>
        <p:sp>
          <p:nvSpPr>
            <p:cNvPr id="502" name="Google Shape;502;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3" name="Google Shape;503;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4" name="Google Shape;504;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05" name="Google Shape;505;p11"/>
            <p:cNvGrpSpPr/>
            <p:nvPr/>
          </p:nvGrpSpPr>
          <p:grpSpPr>
            <a:xfrm>
              <a:off x="0" y="-6055"/>
              <a:ext cx="3704552" cy="598985"/>
              <a:chOff x="3742379" y="351227"/>
              <a:chExt cx="3704552" cy="598985"/>
            </a:xfrm>
          </p:grpSpPr>
          <p:pic>
            <p:nvPicPr>
              <p:cNvPr id="506" name="Google Shape;506;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07" name="Google Shape;507;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08" name="Google Shape;508;p11"/>
          <p:cNvGrpSpPr/>
          <p:nvPr/>
        </p:nvGrpSpPr>
        <p:grpSpPr>
          <a:xfrm rot="6544209">
            <a:off x="9683103" y="-147085"/>
            <a:ext cx="3603350" cy="378173"/>
            <a:chOff x="0" y="-6055"/>
            <a:chExt cx="3704552" cy="598985"/>
          </a:xfrm>
        </p:grpSpPr>
        <p:sp>
          <p:nvSpPr>
            <p:cNvPr id="509" name="Google Shape;509;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0" name="Google Shape;510;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1" name="Google Shape;511;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12" name="Google Shape;512;p11"/>
            <p:cNvGrpSpPr/>
            <p:nvPr/>
          </p:nvGrpSpPr>
          <p:grpSpPr>
            <a:xfrm>
              <a:off x="0" y="-6055"/>
              <a:ext cx="3704552" cy="598985"/>
              <a:chOff x="3742379" y="351227"/>
              <a:chExt cx="3704552" cy="598985"/>
            </a:xfrm>
          </p:grpSpPr>
          <p:pic>
            <p:nvPicPr>
              <p:cNvPr id="513" name="Google Shape;513;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14" name="Google Shape;514;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15" name="Google Shape;515;p11"/>
          <p:cNvGrpSpPr/>
          <p:nvPr/>
        </p:nvGrpSpPr>
        <p:grpSpPr>
          <a:xfrm rot="-2865243">
            <a:off x="1002699" y="5933112"/>
            <a:ext cx="3603636" cy="378198"/>
            <a:chOff x="0" y="-6055"/>
            <a:chExt cx="3704552" cy="598985"/>
          </a:xfrm>
        </p:grpSpPr>
        <p:sp>
          <p:nvSpPr>
            <p:cNvPr id="516" name="Google Shape;516;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7" name="Google Shape;517;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8" name="Google Shape;518;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19" name="Google Shape;519;p11"/>
            <p:cNvGrpSpPr/>
            <p:nvPr/>
          </p:nvGrpSpPr>
          <p:grpSpPr>
            <a:xfrm>
              <a:off x="0" y="-6055"/>
              <a:ext cx="3704552" cy="598985"/>
              <a:chOff x="3742379" y="351227"/>
              <a:chExt cx="3704552" cy="598985"/>
            </a:xfrm>
          </p:grpSpPr>
          <p:pic>
            <p:nvPicPr>
              <p:cNvPr id="520" name="Google Shape;520;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21" name="Google Shape;521;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22" name="Google Shape;522;p11"/>
          <p:cNvGrpSpPr/>
          <p:nvPr/>
        </p:nvGrpSpPr>
        <p:grpSpPr>
          <a:xfrm rot="-3372028">
            <a:off x="-160399" y="6001853"/>
            <a:ext cx="3603404" cy="378192"/>
            <a:chOff x="0" y="-6055"/>
            <a:chExt cx="3704552" cy="598985"/>
          </a:xfrm>
        </p:grpSpPr>
        <p:sp>
          <p:nvSpPr>
            <p:cNvPr id="523" name="Google Shape;523;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26" name="Google Shape;526;p11"/>
            <p:cNvGrpSpPr/>
            <p:nvPr/>
          </p:nvGrpSpPr>
          <p:grpSpPr>
            <a:xfrm>
              <a:off x="0" y="-6055"/>
              <a:ext cx="3704552" cy="598985"/>
              <a:chOff x="3742379" y="351227"/>
              <a:chExt cx="3704552" cy="598985"/>
            </a:xfrm>
          </p:grpSpPr>
          <p:pic>
            <p:nvPicPr>
              <p:cNvPr id="527" name="Google Shape;527;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28" name="Google Shape;528;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29" name="Google Shape;529;p11"/>
          <p:cNvGrpSpPr/>
          <p:nvPr/>
        </p:nvGrpSpPr>
        <p:grpSpPr>
          <a:xfrm rot="-4255791">
            <a:off x="-1209500" y="6089340"/>
            <a:ext cx="3603350" cy="378173"/>
            <a:chOff x="0" y="-6055"/>
            <a:chExt cx="3704552" cy="598985"/>
          </a:xfrm>
        </p:grpSpPr>
        <p:sp>
          <p:nvSpPr>
            <p:cNvPr id="530" name="Google Shape;530;p1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1" name="Google Shape;531;p1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2" name="Google Shape;532;p1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33" name="Google Shape;533;p11"/>
            <p:cNvGrpSpPr/>
            <p:nvPr/>
          </p:nvGrpSpPr>
          <p:grpSpPr>
            <a:xfrm>
              <a:off x="0" y="-6055"/>
              <a:ext cx="3704552" cy="598985"/>
              <a:chOff x="3742379" y="351227"/>
              <a:chExt cx="3704552" cy="598985"/>
            </a:xfrm>
          </p:grpSpPr>
          <p:pic>
            <p:nvPicPr>
              <p:cNvPr id="534" name="Google Shape;534;p1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35" name="Google Shape;535;p1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536"/>
        <p:cNvGrpSpPr/>
        <p:nvPr/>
      </p:nvGrpSpPr>
      <p:grpSpPr>
        <a:xfrm>
          <a:off x="0" y="0"/>
          <a:ext cx="0" cy="0"/>
          <a:chOff x="0" y="0"/>
          <a:chExt cx="0" cy="0"/>
        </a:xfrm>
      </p:grpSpPr>
      <p:sp>
        <p:nvSpPr>
          <p:cNvPr id="537" name="Google Shape;537;p12"/>
          <p:cNvSpPr txBox="1">
            <a:spLocks noGrp="1"/>
          </p:cNvSpPr>
          <p:nvPr>
            <p:ph type="title"/>
          </p:nvPr>
        </p:nvSpPr>
        <p:spPr>
          <a:xfrm>
            <a:off x="548250" y="696675"/>
            <a:ext cx="11095500" cy="4720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538" name="Google Shape;538;p12"/>
          <p:cNvGrpSpPr/>
          <p:nvPr/>
        </p:nvGrpSpPr>
        <p:grpSpPr>
          <a:xfrm rot="-1058824" flipH="1">
            <a:off x="8257186" y="-338946"/>
            <a:ext cx="3603703" cy="378204"/>
            <a:chOff x="0" y="-6055"/>
            <a:chExt cx="3704552" cy="598985"/>
          </a:xfrm>
        </p:grpSpPr>
        <p:sp>
          <p:nvSpPr>
            <p:cNvPr id="539" name="Google Shape;539;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0" name="Google Shape;540;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1" name="Google Shape;541;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42" name="Google Shape;542;p12"/>
            <p:cNvGrpSpPr/>
            <p:nvPr/>
          </p:nvGrpSpPr>
          <p:grpSpPr>
            <a:xfrm>
              <a:off x="0" y="-6055"/>
              <a:ext cx="3704552" cy="598985"/>
              <a:chOff x="3742379" y="351227"/>
              <a:chExt cx="3704552" cy="598985"/>
            </a:xfrm>
          </p:grpSpPr>
          <p:pic>
            <p:nvPicPr>
              <p:cNvPr id="543" name="Google Shape;543;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44" name="Google Shape;544;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45" name="Google Shape;545;p12"/>
          <p:cNvGrpSpPr/>
          <p:nvPr/>
        </p:nvGrpSpPr>
        <p:grpSpPr>
          <a:xfrm rot="-1058824" flipH="1">
            <a:off x="8644831" y="-125842"/>
            <a:ext cx="3603703" cy="378204"/>
            <a:chOff x="0" y="-6055"/>
            <a:chExt cx="3704552" cy="598985"/>
          </a:xfrm>
        </p:grpSpPr>
        <p:sp>
          <p:nvSpPr>
            <p:cNvPr id="546" name="Google Shape;546;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7" name="Google Shape;547;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8" name="Google Shape;548;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49" name="Google Shape;549;p12"/>
            <p:cNvGrpSpPr/>
            <p:nvPr/>
          </p:nvGrpSpPr>
          <p:grpSpPr>
            <a:xfrm>
              <a:off x="0" y="-6055"/>
              <a:ext cx="3704552" cy="598985"/>
              <a:chOff x="3742379" y="351227"/>
              <a:chExt cx="3704552" cy="598985"/>
            </a:xfrm>
          </p:grpSpPr>
          <p:pic>
            <p:nvPicPr>
              <p:cNvPr id="550" name="Google Shape;550;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51" name="Google Shape;551;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52" name="Google Shape;552;p12"/>
          <p:cNvGrpSpPr/>
          <p:nvPr/>
        </p:nvGrpSpPr>
        <p:grpSpPr>
          <a:xfrm rot="-1058824" flipH="1">
            <a:off x="8457814" y="291719"/>
            <a:ext cx="3603703" cy="378204"/>
            <a:chOff x="0" y="-6055"/>
            <a:chExt cx="3704552" cy="598985"/>
          </a:xfrm>
        </p:grpSpPr>
        <p:sp>
          <p:nvSpPr>
            <p:cNvPr id="553" name="Google Shape;553;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4" name="Google Shape;554;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5" name="Google Shape;555;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56" name="Google Shape;556;p12"/>
            <p:cNvGrpSpPr/>
            <p:nvPr/>
          </p:nvGrpSpPr>
          <p:grpSpPr>
            <a:xfrm>
              <a:off x="0" y="-6055"/>
              <a:ext cx="3704552" cy="598985"/>
              <a:chOff x="3742379" y="351227"/>
              <a:chExt cx="3704552" cy="598985"/>
            </a:xfrm>
          </p:grpSpPr>
          <p:pic>
            <p:nvPicPr>
              <p:cNvPr id="557" name="Google Shape;557;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58" name="Google Shape;558;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59" name="Google Shape;559;p12"/>
          <p:cNvGrpSpPr/>
          <p:nvPr/>
        </p:nvGrpSpPr>
        <p:grpSpPr>
          <a:xfrm rot="-1058824" flipH="1">
            <a:off x="8788478" y="577065"/>
            <a:ext cx="3603703" cy="378204"/>
            <a:chOff x="0" y="-6055"/>
            <a:chExt cx="3704552" cy="598985"/>
          </a:xfrm>
        </p:grpSpPr>
        <p:sp>
          <p:nvSpPr>
            <p:cNvPr id="560" name="Google Shape;560;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1" name="Google Shape;561;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2" name="Google Shape;562;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63" name="Google Shape;563;p12"/>
            <p:cNvGrpSpPr/>
            <p:nvPr/>
          </p:nvGrpSpPr>
          <p:grpSpPr>
            <a:xfrm>
              <a:off x="0" y="-6055"/>
              <a:ext cx="3704552" cy="598985"/>
              <a:chOff x="3742379" y="351227"/>
              <a:chExt cx="3704552" cy="598985"/>
            </a:xfrm>
          </p:grpSpPr>
          <p:pic>
            <p:nvPicPr>
              <p:cNvPr id="564" name="Google Shape;564;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65" name="Google Shape;565;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66" name="Google Shape;566;p12"/>
          <p:cNvGrpSpPr/>
          <p:nvPr/>
        </p:nvGrpSpPr>
        <p:grpSpPr>
          <a:xfrm rot="-1058824" flipH="1">
            <a:off x="8679027" y="987950"/>
            <a:ext cx="3603703" cy="376487"/>
            <a:chOff x="0" y="-6056"/>
            <a:chExt cx="3704552" cy="596265"/>
          </a:xfrm>
        </p:grpSpPr>
        <p:sp>
          <p:nvSpPr>
            <p:cNvPr id="567" name="Google Shape;567;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8" name="Google Shape;568;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9" name="Google Shape;569;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70" name="Google Shape;570;p12"/>
            <p:cNvGrpSpPr/>
            <p:nvPr/>
          </p:nvGrpSpPr>
          <p:grpSpPr>
            <a:xfrm>
              <a:off x="0" y="-6056"/>
              <a:ext cx="3704552" cy="596265"/>
              <a:chOff x="3742379" y="351226"/>
              <a:chExt cx="3704552" cy="596265"/>
            </a:xfrm>
          </p:grpSpPr>
          <p:pic>
            <p:nvPicPr>
              <p:cNvPr id="571" name="Google Shape;571;p12"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572" name="Google Shape;572;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73" name="Google Shape;573;p12"/>
          <p:cNvGrpSpPr/>
          <p:nvPr/>
        </p:nvGrpSpPr>
        <p:grpSpPr>
          <a:xfrm rot="-1058824" flipH="1">
            <a:off x="9155177" y="1227054"/>
            <a:ext cx="3603703" cy="378204"/>
            <a:chOff x="0" y="-6055"/>
            <a:chExt cx="3704552" cy="598985"/>
          </a:xfrm>
        </p:grpSpPr>
        <p:sp>
          <p:nvSpPr>
            <p:cNvPr id="574" name="Google Shape;574;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5" name="Google Shape;575;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6" name="Google Shape;576;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77" name="Google Shape;577;p12"/>
            <p:cNvGrpSpPr/>
            <p:nvPr/>
          </p:nvGrpSpPr>
          <p:grpSpPr>
            <a:xfrm>
              <a:off x="0" y="-6055"/>
              <a:ext cx="3704552" cy="598985"/>
              <a:chOff x="3742379" y="351227"/>
              <a:chExt cx="3704552" cy="598985"/>
            </a:xfrm>
          </p:grpSpPr>
          <p:pic>
            <p:nvPicPr>
              <p:cNvPr id="578" name="Google Shape;578;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79" name="Google Shape;579;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80" name="Google Shape;580;p12"/>
          <p:cNvGrpSpPr/>
          <p:nvPr/>
        </p:nvGrpSpPr>
        <p:grpSpPr>
          <a:xfrm rot="-1058824" flipH="1">
            <a:off x="8979104" y="1679016"/>
            <a:ext cx="3603703" cy="378204"/>
            <a:chOff x="0" y="-6055"/>
            <a:chExt cx="3704552" cy="598985"/>
          </a:xfrm>
        </p:grpSpPr>
        <p:sp>
          <p:nvSpPr>
            <p:cNvPr id="581" name="Google Shape;581;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2" name="Google Shape;582;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3" name="Google Shape;583;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84" name="Google Shape;584;p12"/>
            <p:cNvGrpSpPr/>
            <p:nvPr/>
          </p:nvGrpSpPr>
          <p:grpSpPr>
            <a:xfrm>
              <a:off x="0" y="-6055"/>
              <a:ext cx="3704552" cy="598985"/>
              <a:chOff x="3742379" y="351227"/>
              <a:chExt cx="3704552" cy="598985"/>
            </a:xfrm>
          </p:grpSpPr>
          <p:pic>
            <p:nvPicPr>
              <p:cNvPr id="585" name="Google Shape;585;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86" name="Google Shape;586;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87" name="Google Shape;587;p12"/>
          <p:cNvGrpSpPr/>
          <p:nvPr/>
        </p:nvGrpSpPr>
        <p:grpSpPr>
          <a:xfrm rot="-1058824" flipH="1">
            <a:off x="9232985" y="1974355"/>
            <a:ext cx="3603703" cy="378204"/>
            <a:chOff x="0" y="-6055"/>
            <a:chExt cx="3704552" cy="598985"/>
          </a:xfrm>
        </p:grpSpPr>
        <p:sp>
          <p:nvSpPr>
            <p:cNvPr id="588" name="Google Shape;588;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9" name="Google Shape;589;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0" name="Google Shape;590;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91" name="Google Shape;591;p12"/>
            <p:cNvGrpSpPr/>
            <p:nvPr/>
          </p:nvGrpSpPr>
          <p:grpSpPr>
            <a:xfrm>
              <a:off x="0" y="-6055"/>
              <a:ext cx="3704552" cy="598985"/>
              <a:chOff x="3742379" y="351227"/>
              <a:chExt cx="3704552" cy="598985"/>
            </a:xfrm>
          </p:grpSpPr>
          <p:pic>
            <p:nvPicPr>
              <p:cNvPr id="592" name="Google Shape;592;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593" name="Google Shape;593;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594" name="Google Shape;594;p12"/>
          <p:cNvGrpSpPr/>
          <p:nvPr/>
        </p:nvGrpSpPr>
        <p:grpSpPr>
          <a:xfrm rot="-1058824" flipH="1">
            <a:off x="9121188" y="2377008"/>
            <a:ext cx="3603703" cy="378204"/>
            <a:chOff x="0" y="-6055"/>
            <a:chExt cx="3704552" cy="598985"/>
          </a:xfrm>
        </p:grpSpPr>
        <p:sp>
          <p:nvSpPr>
            <p:cNvPr id="595" name="Google Shape;595;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6" name="Google Shape;596;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7" name="Google Shape;597;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598" name="Google Shape;598;p12"/>
            <p:cNvGrpSpPr/>
            <p:nvPr/>
          </p:nvGrpSpPr>
          <p:grpSpPr>
            <a:xfrm>
              <a:off x="0" y="-6055"/>
              <a:ext cx="3704552" cy="598985"/>
              <a:chOff x="3742379" y="351227"/>
              <a:chExt cx="3704552" cy="598985"/>
            </a:xfrm>
          </p:grpSpPr>
          <p:pic>
            <p:nvPicPr>
              <p:cNvPr id="599" name="Google Shape;599;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00" name="Google Shape;600;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01" name="Google Shape;601;p12"/>
          <p:cNvGrpSpPr/>
          <p:nvPr/>
        </p:nvGrpSpPr>
        <p:grpSpPr>
          <a:xfrm rot="-1058824" flipH="1">
            <a:off x="9738922" y="2559306"/>
            <a:ext cx="3603703" cy="378204"/>
            <a:chOff x="0" y="-6055"/>
            <a:chExt cx="3704552" cy="598985"/>
          </a:xfrm>
        </p:grpSpPr>
        <p:sp>
          <p:nvSpPr>
            <p:cNvPr id="602" name="Google Shape;602;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3" name="Google Shape;603;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4" name="Google Shape;604;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05" name="Google Shape;605;p12"/>
            <p:cNvGrpSpPr/>
            <p:nvPr/>
          </p:nvGrpSpPr>
          <p:grpSpPr>
            <a:xfrm>
              <a:off x="0" y="-6055"/>
              <a:ext cx="3704552" cy="598985"/>
              <a:chOff x="3742379" y="351227"/>
              <a:chExt cx="3704552" cy="598985"/>
            </a:xfrm>
          </p:grpSpPr>
          <p:pic>
            <p:nvPicPr>
              <p:cNvPr id="606" name="Google Shape;606;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07" name="Google Shape;607;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08" name="Google Shape;608;p12"/>
          <p:cNvGrpSpPr/>
          <p:nvPr/>
        </p:nvGrpSpPr>
        <p:grpSpPr>
          <a:xfrm rot="-1058824" flipH="1">
            <a:off x="9807879" y="2901748"/>
            <a:ext cx="3603703" cy="378204"/>
            <a:chOff x="0" y="-6055"/>
            <a:chExt cx="3704552" cy="598985"/>
          </a:xfrm>
        </p:grpSpPr>
        <p:sp>
          <p:nvSpPr>
            <p:cNvPr id="609" name="Google Shape;609;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0" name="Google Shape;610;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1" name="Google Shape;611;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12" name="Google Shape;612;p12"/>
            <p:cNvGrpSpPr/>
            <p:nvPr/>
          </p:nvGrpSpPr>
          <p:grpSpPr>
            <a:xfrm>
              <a:off x="0" y="-6055"/>
              <a:ext cx="3704552" cy="598985"/>
              <a:chOff x="3742379" y="351227"/>
              <a:chExt cx="3704552" cy="598985"/>
            </a:xfrm>
          </p:grpSpPr>
          <p:pic>
            <p:nvPicPr>
              <p:cNvPr id="613" name="Google Shape;613;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14" name="Google Shape;614;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15" name="Google Shape;615;p12"/>
          <p:cNvGrpSpPr/>
          <p:nvPr/>
        </p:nvGrpSpPr>
        <p:grpSpPr>
          <a:xfrm rot="-1058824" flipH="1">
            <a:off x="9469380" y="3345854"/>
            <a:ext cx="3603703" cy="378204"/>
            <a:chOff x="0" y="-6055"/>
            <a:chExt cx="3704552" cy="598985"/>
          </a:xfrm>
        </p:grpSpPr>
        <p:sp>
          <p:nvSpPr>
            <p:cNvPr id="616" name="Google Shape;616;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7" name="Google Shape;617;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8" name="Google Shape;618;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19" name="Google Shape;619;p12"/>
            <p:cNvGrpSpPr/>
            <p:nvPr/>
          </p:nvGrpSpPr>
          <p:grpSpPr>
            <a:xfrm>
              <a:off x="0" y="-6055"/>
              <a:ext cx="3704552" cy="598985"/>
              <a:chOff x="3742379" y="351227"/>
              <a:chExt cx="3704552" cy="598985"/>
            </a:xfrm>
          </p:grpSpPr>
          <p:pic>
            <p:nvPicPr>
              <p:cNvPr id="620" name="Google Shape;620;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21" name="Google Shape;621;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22" name="Google Shape;622;p12"/>
          <p:cNvGrpSpPr/>
          <p:nvPr/>
        </p:nvGrpSpPr>
        <p:grpSpPr>
          <a:xfrm rot="-1058824" flipH="1">
            <a:off x="10008506" y="3608613"/>
            <a:ext cx="3603703" cy="378204"/>
            <a:chOff x="0" y="-6055"/>
            <a:chExt cx="3704552" cy="598985"/>
          </a:xfrm>
        </p:grpSpPr>
        <p:sp>
          <p:nvSpPr>
            <p:cNvPr id="623" name="Google Shape;623;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4" name="Google Shape;624;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5" name="Google Shape;625;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26" name="Google Shape;626;p12"/>
            <p:cNvGrpSpPr/>
            <p:nvPr/>
          </p:nvGrpSpPr>
          <p:grpSpPr>
            <a:xfrm>
              <a:off x="0" y="-6055"/>
              <a:ext cx="3704552" cy="598985"/>
              <a:chOff x="3742379" y="351227"/>
              <a:chExt cx="3704552" cy="598985"/>
            </a:xfrm>
          </p:grpSpPr>
          <p:pic>
            <p:nvPicPr>
              <p:cNvPr id="627" name="Google Shape;627;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28" name="Google Shape;628;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29" name="Google Shape;629;p12"/>
          <p:cNvGrpSpPr/>
          <p:nvPr/>
        </p:nvGrpSpPr>
        <p:grpSpPr>
          <a:xfrm rot="-1058824" flipH="1">
            <a:off x="9685641" y="4101860"/>
            <a:ext cx="3603703" cy="378204"/>
            <a:chOff x="0" y="-6055"/>
            <a:chExt cx="3704552" cy="598985"/>
          </a:xfrm>
        </p:grpSpPr>
        <p:sp>
          <p:nvSpPr>
            <p:cNvPr id="630" name="Google Shape;630;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1" name="Google Shape;631;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2" name="Google Shape;632;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33" name="Google Shape;633;p12"/>
            <p:cNvGrpSpPr/>
            <p:nvPr/>
          </p:nvGrpSpPr>
          <p:grpSpPr>
            <a:xfrm>
              <a:off x="0" y="-6055"/>
              <a:ext cx="3704552" cy="598985"/>
              <a:chOff x="3742379" y="351227"/>
              <a:chExt cx="3704552" cy="598985"/>
            </a:xfrm>
          </p:grpSpPr>
          <p:pic>
            <p:nvPicPr>
              <p:cNvPr id="634" name="Google Shape;634;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35" name="Google Shape;635;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36" name="Google Shape;636;p12"/>
          <p:cNvGrpSpPr/>
          <p:nvPr/>
        </p:nvGrpSpPr>
        <p:grpSpPr>
          <a:xfrm rot="-1058824" flipH="1">
            <a:off x="10229719" y="4304844"/>
            <a:ext cx="3603703" cy="376487"/>
            <a:chOff x="0" y="-6056"/>
            <a:chExt cx="3704552" cy="596265"/>
          </a:xfrm>
        </p:grpSpPr>
        <p:sp>
          <p:nvSpPr>
            <p:cNvPr id="637" name="Google Shape;637;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8" name="Google Shape;638;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9" name="Google Shape;639;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40" name="Google Shape;640;p12"/>
            <p:cNvGrpSpPr/>
            <p:nvPr/>
          </p:nvGrpSpPr>
          <p:grpSpPr>
            <a:xfrm>
              <a:off x="0" y="-6056"/>
              <a:ext cx="3704552" cy="596265"/>
              <a:chOff x="3742379" y="351226"/>
              <a:chExt cx="3704552" cy="596265"/>
            </a:xfrm>
          </p:grpSpPr>
          <p:pic>
            <p:nvPicPr>
              <p:cNvPr id="641" name="Google Shape;641;p12"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642" name="Google Shape;642;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43" name="Google Shape;643;p12"/>
          <p:cNvGrpSpPr/>
          <p:nvPr/>
        </p:nvGrpSpPr>
        <p:grpSpPr>
          <a:xfrm rot="-1058824" flipH="1">
            <a:off x="10052341" y="4751849"/>
            <a:ext cx="3603703" cy="378204"/>
            <a:chOff x="0" y="-6055"/>
            <a:chExt cx="3704552" cy="598985"/>
          </a:xfrm>
        </p:grpSpPr>
        <p:sp>
          <p:nvSpPr>
            <p:cNvPr id="644" name="Google Shape;644;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45" name="Google Shape;645;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46" name="Google Shape;646;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47" name="Google Shape;647;p12"/>
            <p:cNvGrpSpPr/>
            <p:nvPr/>
          </p:nvGrpSpPr>
          <p:grpSpPr>
            <a:xfrm>
              <a:off x="0" y="-6055"/>
              <a:ext cx="3704552" cy="598985"/>
              <a:chOff x="3742379" y="351227"/>
              <a:chExt cx="3704552" cy="598985"/>
            </a:xfrm>
          </p:grpSpPr>
          <p:pic>
            <p:nvPicPr>
              <p:cNvPr id="648" name="Google Shape;648;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49" name="Google Shape;649;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50" name="Google Shape;650;p12"/>
          <p:cNvGrpSpPr/>
          <p:nvPr/>
        </p:nvGrpSpPr>
        <p:grpSpPr>
          <a:xfrm rot="-1058824" flipH="1">
            <a:off x="10529796" y="4995910"/>
            <a:ext cx="3603703" cy="378204"/>
            <a:chOff x="0" y="-6055"/>
            <a:chExt cx="3704552" cy="598985"/>
          </a:xfrm>
        </p:grpSpPr>
        <p:sp>
          <p:nvSpPr>
            <p:cNvPr id="651" name="Google Shape;651;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2" name="Google Shape;652;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3" name="Google Shape;653;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54" name="Google Shape;654;p12"/>
            <p:cNvGrpSpPr/>
            <p:nvPr/>
          </p:nvGrpSpPr>
          <p:grpSpPr>
            <a:xfrm>
              <a:off x="0" y="-6055"/>
              <a:ext cx="3704552" cy="598985"/>
              <a:chOff x="3742379" y="351227"/>
              <a:chExt cx="3704552" cy="598985"/>
            </a:xfrm>
          </p:grpSpPr>
          <p:pic>
            <p:nvPicPr>
              <p:cNvPr id="655" name="Google Shape;655;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56" name="Google Shape;656;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57" name="Google Shape;657;p12"/>
          <p:cNvGrpSpPr/>
          <p:nvPr/>
        </p:nvGrpSpPr>
        <p:grpSpPr>
          <a:xfrm rot="-1058824" flipH="1">
            <a:off x="10130148" y="5499151"/>
            <a:ext cx="3603703" cy="378204"/>
            <a:chOff x="0" y="-6055"/>
            <a:chExt cx="3704552" cy="598985"/>
          </a:xfrm>
        </p:grpSpPr>
        <p:sp>
          <p:nvSpPr>
            <p:cNvPr id="658" name="Google Shape;658;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9" name="Google Shape;659;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0" name="Google Shape;660;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61" name="Google Shape;661;p12"/>
            <p:cNvGrpSpPr/>
            <p:nvPr/>
          </p:nvGrpSpPr>
          <p:grpSpPr>
            <a:xfrm>
              <a:off x="0" y="-6055"/>
              <a:ext cx="3704552" cy="598985"/>
              <a:chOff x="3742379" y="351227"/>
              <a:chExt cx="3704552" cy="598985"/>
            </a:xfrm>
          </p:grpSpPr>
          <p:pic>
            <p:nvPicPr>
              <p:cNvPr id="662" name="Google Shape;662;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63" name="Google Shape;663;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64" name="Google Shape;664;p12"/>
          <p:cNvGrpSpPr/>
          <p:nvPr/>
        </p:nvGrpSpPr>
        <p:grpSpPr>
          <a:xfrm rot="-1058824" flipH="1">
            <a:off x="10724172" y="5606918"/>
            <a:ext cx="3603703" cy="378204"/>
            <a:chOff x="0" y="-6055"/>
            <a:chExt cx="3704552" cy="598985"/>
          </a:xfrm>
        </p:grpSpPr>
        <p:sp>
          <p:nvSpPr>
            <p:cNvPr id="665" name="Google Shape;665;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6" name="Google Shape;666;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7" name="Google Shape;667;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68" name="Google Shape;668;p12"/>
            <p:cNvGrpSpPr/>
            <p:nvPr/>
          </p:nvGrpSpPr>
          <p:grpSpPr>
            <a:xfrm>
              <a:off x="0" y="-6055"/>
              <a:ext cx="3704552" cy="598985"/>
              <a:chOff x="3742379" y="351227"/>
              <a:chExt cx="3704552" cy="598985"/>
            </a:xfrm>
          </p:grpSpPr>
          <p:pic>
            <p:nvPicPr>
              <p:cNvPr id="669" name="Google Shape;669;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70" name="Google Shape;670;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671" name="Google Shape;671;p12"/>
          <p:cNvGrpSpPr/>
          <p:nvPr/>
        </p:nvGrpSpPr>
        <p:grpSpPr>
          <a:xfrm rot="-1058824" flipH="1">
            <a:off x="10575285" y="6018657"/>
            <a:ext cx="3603703" cy="378204"/>
            <a:chOff x="0" y="-6055"/>
            <a:chExt cx="3704552" cy="598985"/>
          </a:xfrm>
        </p:grpSpPr>
        <p:sp>
          <p:nvSpPr>
            <p:cNvPr id="672" name="Google Shape;672;p1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3" name="Google Shape;673;p1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4" name="Google Shape;674;p1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75" name="Google Shape;675;p12"/>
            <p:cNvGrpSpPr/>
            <p:nvPr/>
          </p:nvGrpSpPr>
          <p:grpSpPr>
            <a:xfrm>
              <a:off x="0" y="-6055"/>
              <a:ext cx="3704552" cy="598985"/>
              <a:chOff x="3742379" y="351227"/>
              <a:chExt cx="3704552" cy="598985"/>
            </a:xfrm>
          </p:grpSpPr>
          <p:pic>
            <p:nvPicPr>
              <p:cNvPr id="676" name="Google Shape;676;p1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677" name="Google Shape;677;p1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678"/>
        <p:cNvGrpSpPr/>
        <p:nvPr/>
      </p:nvGrpSpPr>
      <p:grpSpPr>
        <a:xfrm>
          <a:off x="0" y="0"/>
          <a:ext cx="0" cy="0"/>
          <a:chOff x="0" y="0"/>
          <a:chExt cx="0" cy="0"/>
        </a:xfrm>
      </p:grpSpPr>
      <p:sp>
        <p:nvSpPr>
          <p:cNvPr id="679" name="Google Shape;679;p13"/>
          <p:cNvSpPr txBox="1">
            <a:spLocks noGrp="1"/>
          </p:cNvSpPr>
          <p:nvPr>
            <p:ph type="subTitle" idx="1"/>
          </p:nvPr>
        </p:nvSpPr>
        <p:spPr>
          <a:xfrm>
            <a:off x="1217558" y="1800269"/>
            <a:ext cx="975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680" name="Google Shape;680;p13"/>
          <p:cNvSpPr txBox="1">
            <a:spLocks noGrp="1"/>
          </p:cNvSpPr>
          <p:nvPr>
            <p:ph type="subTitle" idx="2"/>
          </p:nvPr>
        </p:nvSpPr>
        <p:spPr>
          <a:xfrm>
            <a:off x="1217558" y="3405160"/>
            <a:ext cx="975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681" name="Google Shape;681;p13"/>
          <p:cNvSpPr txBox="1">
            <a:spLocks noGrp="1"/>
          </p:cNvSpPr>
          <p:nvPr>
            <p:ph type="subTitle" idx="3"/>
          </p:nvPr>
        </p:nvSpPr>
        <p:spPr>
          <a:xfrm>
            <a:off x="1217558" y="5010050"/>
            <a:ext cx="975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682" name="Google Shape;682;p13"/>
          <p:cNvSpPr txBox="1">
            <a:spLocks noGrp="1"/>
          </p:cNvSpPr>
          <p:nvPr>
            <p:ph type="title"/>
          </p:nvPr>
        </p:nvSpPr>
        <p:spPr>
          <a:xfrm>
            <a:off x="1217550" y="663663"/>
            <a:ext cx="9755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83" name="Google Shape;683;p13"/>
          <p:cNvSpPr txBox="1">
            <a:spLocks noGrp="1"/>
          </p:cNvSpPr>
          <p:nvPr>
            <p:ph type="body" idx="4"/>
          </p:nvPr>
        </p:nvSpPr>
        <p:spPr>
          <a:xfrm>
            <a:off x="1217550" y="2238218"/>
            <a:ext cx="97551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684" name="Google Shape;684;p13"/>
          <p:cNvSpPr txBox="1">
            <a:spLocks noGrp="1"/>
          </p:cNvSpPr>
          <p:nvPr>
            <p:ph type="body" idx="5"/>
          </p:nvPr>
        </p:nvSpPr>
        <p:spPr>
          <a:xfrm>
            <a:off x="1217550" y="3831678"/>
            <a:ext cx="97551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685" name="Google Shape;685;p13"/>
          <p:cNvSpPr txBox="1">
            <a:spLocks noGrp="1"/>
          </p:cNvSpPr>
          <p:nvPr>
            <p:ph type="body" idx="6"/>
          </p:nvPr>
        </p:nvSpPr>
        <p:spPr>
          <a:xfrm>
            <a:off x="1217550" y="5423338"/>
            <a:ext cx="9756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grpSp>
        <p:nvGrpSpPr>
          <p:cNvPr id="686" name="Google Shape;686;p13"/>
          <p:cNvGrpSpPr/>
          <p:nvPr/>
        </p:nvGrpSpPr>
        <p:grpSpPr>
          <a:xfrm>
            <a:off x="409333" y="876437"/>
            <a:ext cx="297786" cy="7023363"/>
            <a:chOff x="1678831" y="462018"/>
            <a:chExt cx="347677" cy="7023363"/>
          </a:xfrm>
        </p:grpSpPr>
        <p:sp>
          <p:nvSpPr>
            <p:cNvPr id="687" name="Google Shape;687;p13"/>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688" name="Google Shape;688;p13"/>
            <p:cNvGrpSpPr/>
            <p:nvPr/>
          </p:nvGrpSpPr>
          <p:grpSpPr>
            <a:xfrm rot="-5400000">
              <a:off x="-1650722" y="3791593"/>
              <a:ext cx="7006806" cy="347656"/>
              <a:chOff x="272941" y="1099977"/>
              <a:chExt cx="8142715" cy="609602"/>
            </a:xfrm>
          </p:grpSpPr>
          <p:sp>
            <p:nvSpPr>
              <p:cNvPr id="689" name="Google Shape;689;p13"/>
              <p:cNvSpPr/>
              <p:nvPr/>
            </p:nvSpPr>
            <p:spPr>
              <a:xfrm>
                <a:off x="272941" y="1099977"/>
                <a:ext cx="7403700" cy="6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0" name="Google Shape;690;p13"/>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1" name="Google Shape;691;p13"/>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2" name="Google Shape;692;p13"/>
            <p:cNvGrpSpPr/>
            <p:nvPr/>
          </p:nvGrpSpPr>
          <p:grpSpPr>
            <a:xfrm rot="-5400000">
              <a:off x="-1658027" y="3804690"/>
              <a:ext cx="7018737" cy="342644"/>
              <a:chOff x="-389493" y="342268"/>
              <a:chExt cx="7835161" cy="612084"/>
            </a:xfrm>
          </p:grpSpPr>
          <p:pic>
            <p:nvPicPr>
              <p:cNvPr id="693" name="Google Shape;693;p13"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694" name="Google Shape;694;p13"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695" name="Google Shape;695;p13"/>
          <p:cNvGrpSpPr/>
          <p:nvPr/>
        </p:nvGrpSpPr>
        <p:grpSpPr>
          <a:xfrm rot="10800000">
            <a:off x="9307254" y="1269670"/>
            <a:ext cx="3603418" cy="378199"/>
            <a:chOff x="0" y="-6055"/>
            <a:chExt cx="3704552" cy="598985"/>
          </a:xfrm>
        </p:grpSpPr>
        <p:sp>
          <p:nvSpPr>
            <p:cNvPr id="696" name="Google Shape;696;p13"/>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7" name="Google Shape;697;p13"/>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8" name="Google Shape;698;p13"/>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699" name="Google Shape;699;p13"/>
            <p:cNvGrpSpPr/>
            <p:nvPr/>
          </p:nvGrpSpPr>
          <p:grpSpPr>
            <a:xfrm>
              <a:off x="0" y="-6055"/>
              <a:ext cx="3704552" cy="598985"/>
              <a:chOff x="3742379" y="351227"/>
              <a:chExt cx="3704552" cy="598985"/>
            </a:xfrm>
          </p:grpSpPr>
          <p:pic>
            <p:nvPicPr>
              <p:cNvPr id="700" name="Google Shape;700;p13"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01" name="Google Shape;701;p13"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02" name="Google Shape;702;p13"/>
          <p:cNvGrpSpPr/>
          <p:nvPr/>
        </p:nvGrpSpPr>
        <p:grpSpPr>
          <a:xfrm rot="9715028">
            <a:off x="9512783" y="400947"/>
            <a:ext cx="3603196" cy="378251"/>
            <a:chOff x="0" y="-6055"/>
            <a:chExt cx="3704552" cy="598985"/>
          </a:xfrm>
        </p:grpSpPr>
        <p:sp>
          <p:nvSpPr>
            <p:cNvPr id="703" name="Google Shape;703;p13"/>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4" name="Google Shape;704;p13"/>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5" name="Google Shape;705;p13"/>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06" name="Google Shape;706;p13"/>
            <p:cNvGrpSpPr/>
            <p:nvPr/>
          </p:nvGrpSpPr>
          <p:grpSpPr>
            <a:xfrm>
              <a:off x="0" y="-6055"/>
              <a:ext cx="3704552" cy="598985"/>
              <a:chOff x="3742379" y="351227"/>
              <a:chExt cx="3704552" cy="598985"/>
            </a:xfrm>
          </p:grpSpPr>
          <p:pic>
            <p:nvPicPr>
              <p:cNvPr id="707" name="Google Shape;707;p13"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08" name="Google Shape;708;p13"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09" name="Google Shape;709;p13"/>
          <p:cNvGrpSpPr/>
          <p:nvPr/>
        </p:nvGrpSpPr>
        <p:grpSpPr>
          <a:xfrm rot="8961692">
            <a:off x="9039124" y="-237064"/>
            <a:ext cx="3603370" cy="378229"/>
            <a:chOff x="0" y="-6055"/>
            <a:chExt cx="3704552" cy="598985"/>
          </a:xfrm>
        </p:grpSpPr>
        <p:sp>
          <p:nvSpPr>
            <p:cNvPr id="710" name="Google Shape;710;p13"/>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1" name="Google Shape;711;p13"/>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2" name="Google Shape;712;p13"/>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13" name="Google Shape;713;p13"/>
            <p:cNvGrpSpPr/>
            <p:nvPr/>
          </p:nvGrpSpPr>
          <p:grpSpPr>
            <a:xfrm>
              <a:off x="0" y="-6055"/>
              <a:ext cx="3704552" cy="598985"/>
              <a:chOff x="3742379" y="351227"/>
              <a:chExt cx="3704552" cy="598985"/>
            </a:xfrm>
          </p:grpSpPr>
          <p:pic>
            <p:nvPicPr>
              <p:cNvPr id="714" name="Google Shape;714;p13"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15" name="Google Shape;715;p13"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716"/>
        <p:cNvGrpSpPr/>
        <p:nvPr/>
      </p:nvGrpSpPr>
      <p:grpSpPr>
        <a:xfrm>
          <a:off x="0" y="0"/>
          <a:ext cx="0" cy="0"/>
          <a:chOff x="0" y="0"/>
          <a:chExt cx="0" cy="0"/>
        </a:xfrm>
      </p:grpSpPr>
      <p:sp>
        <p:nvSpPr>
          <p:cNvPr id="717" name="Google Shape;717;p14"/>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18" name="Google Shape;718;p14"/>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19" name="Google Shape;719;p14"/>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20" name="Google Shape;720;p14"/>
          <p:cNvSpPr txBox="1">
            <a:spLocks noGrp="1"/>
          </p:cNvSpPr>
          <p:nvPr>
            <p:ph type="title"/>
          </p:nvPr>
        </p:nvSpPr>
        <p:spPr>
          <a:xfrm>
            <a:off x="1189050" y="8981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21" name="Google Shape;721;p14"/>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722" name="Google Shape;722;p14"/>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723" name="Google Shape;723;p14"/>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grpSp>
        <p:nvGrpSpPr>
          <p:cNvPr id="724" name="Google Shape;724;p14"/>
          <p:cNvGrpSpPr/>
          <p:nvPr/>
        </p:nvGrpSpPr>
        <p:grpSpPr>
          <a:xfrm rot="7934757">
            <a:off x="7470618" y="9119"/>
            <a:ext cx="3603636" cy="378198"/>
            <a:chOff x="0" y="-6055"/>
            <a:chExt cx="3704552" cy="598985"/>
          </a:xfrm>
        </p:grpSpPr>
        <p:sp>
          <p:nvSpPr>
            <p:cNvPr id="725" name="Google Shape;725;p1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6" name="Google Shape;726;p1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p1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28" name="Google Shape;728;p14"/>
            <p:cNvGrpSpPr/>
            <p:nvPr/>
          </p:nvGrpSpPr>
          <p:grpSpPr>
            <a:xfrm>
              <a:off x="0" y="-6055"/>
              <a:ext cx="3704552" cy="598985"/>
              <a:chOff x="3742379" y="351227"/>
              <a:chExt cx="3704552" cy="598985"/>
            </a:xfrm>
          </p:grpSpPr>
          <p:pic>
            <p:nvPicPr>
              <p:cNvPr id="729" name="Google Shape;729;p1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30" name="Google Shape;730;p1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31" name="Google Shape;731;p14"/>
          <p:cNvGrpSpPr/>
          <p:nvPr/>
        </p:nvGrpSpPr>
        <p:grpSpPr>
          <a:xfrm rot="7427972">
            <a:off x="8633947" y="-59616"/>
            <a:ext cx="3603404" cy="378192"/>
            <a:chOff x="0" y="-6055"/>
            <a:chExt cx="3704552" cy="598985"/>
          </a:xfrm>
        </p:grpSpPr>
        <p:sp>
          <p:nvSpPr>
            <p:cNvPr id="732" name="Google Shape;732;p1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3" name="Google Shape;733;p1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4" name="Google Shape;734;p1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35" name="Google Shape;735;p14"/>
            <p:cNvGrpSpPr/>
            <p:nvPr/>
          </p:nvGrpSpPr>
          <p:grpSpPr>
            <a:xfrm>
              <a:off x="0" y="-6055"/>
              <a:ext cx="3704552" cy="598985"/>
              <a:chOff x="3742379" y="351227"/>
              <a:chExt cx="3704552" cy="598985"/>
            </a:xfrm>
          </p:grpSpPr>
          <p:pic>
            <p:nvPicPr>
              <p:cNvPr id="736" name="Google Shape;736;p1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37" name="Google Shape;737;p1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38" name="Google Shape;738;p14"/>
          <p:cNvGrpSpPr/>
          <p:nvPr/>
        </p:nvGrpSpPr>
        <p:grpSpPr>
          <a:xfrm rot="6544209">
            <a:off x="9683103" y="-147085"/>
            <a:ext cx="3603350" cy="378173"/>
            <a:chOff x="0" y="-6055"/>
            <a:chExt cx="3704552" cy="598985"/>
          </a:xfrm>
        </p:grpSpPr>
        <p:sp>
          <p:nvSpPr>
            <p:cNvPr id="739" name="Google Shape;739;p1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0" name="Google Shape;740;p1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1" name="Google Shape;741;p1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42" name="Google Shape;742;p14"/>
            <p:cNvGrpSpPr/>
            <p:nvPr/>
          </p:nvGrpSpPr>
          <p:grpSpPr>
            <a:xfrm>
              <a:off x="0" y="-6055"/>
              <a:ext cx="3704552" cy="598985"/>
              <a:chOff x="3742379" y="351227"/>
              <a:chExt cx="3704552" cy="598985"/>
            </a:xfrm>
          </p:grpSpPr>
          <p:pic>
            <p:nvPicPr>
              <p:cNvPr id="743" name="Google Shape;743;p1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44" name="Google Shape;744;p1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745"/>
        <p:cNvGrpSpPr/>
        <p:nvPr/>
      </p:nvGrpSpPr>
      <p:grpSpPr>
        <a:xfrm>
          <a:off x="0" y="0"/>
          <a:ext cx="0" cy="0"/>
          <a:chOff x="0" y="0"/>
          <a:chExt cx="0" cy="0"/>
        </a:xfrm>
      </p:grpSpPr>
      <p:sp>
        <p:nvSpPr>
          <p:cNvPr id="746" name="Google Shape;746;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747" name="Google Shape;747;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748"/>
        <p:cNvGrpSpPr/>
        <p:nvPr/>
      </p:nvGrpSpPr>
      <p:grpSpPr>
        <a:xfrm>
          <a:off x="0" y="0"/>
          <a:ext cx="0" cy="0"/>
          <a:chOff x="0" y="0"/>
          <a:chExt cx="0" cy="0"/>
        </a:xfrm>
      </p:grpSpPr>
      <p:sp>
        <p:nvSpPr>
          <p:cNvPr id="749" name="Google Shape;749;p16"/>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750" name="Google Shape;750;p16"/>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751" name="Google Shape;751;p16"/>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752" name="Google Shape;752;p16"/>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753" name="Google Shape;753;p16"/>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754" name="Google Shape;754;p16"/>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755" name="Google Shape;755;p16"/>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grpSp>
        <p:nvGrpSpPr>
          <p:cNvPr id="756" name="Google Shape;756;p16"/>
          <p:cNvGrpSpPr/>
          <p:nvPr/>
        </p:nvGrpSpPr>
        <p:grpSpPr>
          <a:xfrm rot="-5400000">
            <a:off x="-1223265" y="5807022"/>
            <a:ext cx="2704694" cy="258162"/>
            <a:chOff x="0" y="-6055"/>
            <a:chExt cx="3704552" cy="598985"/>
          </a:xfrm>
        </p:grpSpPr>
        <p:sp>
          <p:nvSpPr>
            <p:cNvPr id="757" name="Google Shape;757;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8" name="Google Shape;758;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9" name="Google Shape;759;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60" name="Google Shape;760;p16"/>
            <p:cNvGrpSpPr/>
            <p:nvPr/>
          </p:nvGrpSpPr>
          <p:grpSpPr>
            <a:xfrm>
              <a:off x="0" y="-6055"/>
              <a:ext cx="3704552" cy="598985"/>
              <a:chOff x="3742379" y="351227"/>
              <a:chExt cx="3704552" cy="598985"/>
            </a:xfrm>
          </p:grpSpPr>
          <p:pic>
            <p:nvPicPr>
              <p:cNvPr id="761" name="Google Shape;761;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62" name="Google Shape;762;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63" name="Google Shape;763;p16"/>
          <p:cNvGrpSpPr/>
          <p:nvPr/>
        </p:nvGrpSpPr>
        <p:grpSpPr>
          <a:xfrm rot="-5400000">
            <a:off x="-1004381" y="6035785"/>
            <a:ext cx="2704694" cy="258162"/>
            <a:chOff x="0" y="-6055"/>
            <a:chExt cx="3704552" cy="598985"/>
          </a:xfrm>
        </p:grpSpPr>
        <p:sp>
          <p:nvSpPr>
            <p:cNvPr id="764" name="Google Shape;764;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5" name="Google Shape;765;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6" name="Google Shape;766;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67" name="Google Shape;767;p16"/>
            <p:cNvGrpSpPr/>
            <p:nvPr/>
          </p:nvGrpSpPr>
          <p:grpSpPr>
            <a:xfrm>
              <a:off x="0" y="-6055"/>
              <a:ext cx="3704552" cy="598985"/>
              <a:chOff x="3742379" y="351227"/>
              <a:chExt cx="3704552" cy="598985"/>
            </a:xfrm>
          </p:grpSpPr>
          <p:pic>
            <p:nvPicPr>
              <p:cNvPr id="768" name="Google Shape;768;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69" name="Google Shape;769;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70" name="Google Shape;770;p16"/>
          <p:cNvGrpSpPr/>
          <p:nvPr/>
        </p:nvGrpSpPr>
        <p:grpSpPr>
          <a:xfrm rot="-5400000">
            <a:off x="-771413" y="5807022"/>
            <a:ext cx="2704694" cy="258162"/>
            <a:chOff x="0" y="-6055"/>
            <a:chExt cx="3704552" cy="598985"/>
          </a:xfrm>
        </p:grpSpPr>
        <p:sp>
          <p:nvSpPr>
            <p:cNvPr id="771" name="Google Shape;771;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2" name="Google Shape;772;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3" name="Google Shape;773;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74" name="Google Shape;774;p16"/>
            <p:cNvGrpSpPr/>
            <p:nvPr/>
          </p:nvGrpSpPr>
          <p:grpSpPr>
            <a:xfrm>
              <a:off x="0" y="-6055"/>
              <a:ext cx="3704552" cy="598985"/>
              <a:chOff x="3742379" y="351227"/>
              <a:chExt cx="3704552" cy="598985"/>
            </a:xfrm>
          </p:grpSpPr>
          <p:pic>
            <p:nvPicPr>
              <p:cNvPr id="775" name="Google Shape;775;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76" name="Google Shape;776;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77" name="Google Shape;777;p16"/>
          <p:cNvGrpSpPr/>
          <p:nvPr/>
        </p:nvGrpSpPr>
        <p:grpSpPr>
          <a:xfrm rot="-5400000">
            <a:off x="-517320" y="5978594"/>
            <a:ext cx="2704694" cy="258162"/>
            <a:chOff x="0" y="-6055"/>
            <a:chExt cx="3704552" cy="598985"/>
          </a:xfrm>
        </p:grpSpPr>
        <p:sp>
          <p:nvSpPr>
            <p:cNvPr id="778" name="Google Shape;778;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9" name="Google Shape;779;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0" name="Google Shape;780;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81" name="Google Shape;781;p16"/>
            <p:cNvGrpSpPr/>
            <p:nvPr/>
          </p:nvGrpSpPr>
          <p:grpSpPr>
            <a:xfrm>
              <a:off x="0" y="-6055"/>
              <a:ext cx="3704552" cy="598985"/>
              <a:chOff x="3742379" y="351227"/>
              <a:chExt cx="3704552" cy="598985"/>
            </a:xfrm>
          </p:grpSpPr>
          <p:pic>
            <p:nvPicPr>
              <p:cNvPr id="782" name="Google Shape;782;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83" name="Google Shape;783;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84" name="Google Shape;784;p16"/>
          <p:cNvGrpSpPr/>
          <p:nvPr/>
        </p:nvGrpSpPr>
        <p:grpSpPr>
          <a:xfrm rot="-5400000">
            <a:off x="-273200" y="5807608"/>
            <a:ext cx="2704694" cy="256990"/>
            <a:chOff x="0" y="-6056"/>
            <a:chExt cx="3704552" cy="596265"/>
          </a:xfrm>
        </p:grpSpPr>
        <p:sp>
          <p:nvSpPr>
            <p:cNvPr id="785" name="Google Shape;785;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6" name="Google Shape;786;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7" name="Google Shape;787;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88" name="Google Shape;788;p16"/>
            <p:cNvGrpSpPr/>
            <p:nvPr/>
          </p:nvGrpSpPr>
          <p:grpSpPr>
            <a:xfrm>
              <a:off x="0" y="-6056"/>
              <a:ext cx="3704552" cy="596265"/>
              <a:chOff x="3742379" y="351226"/>
              <a:chExt cx="3704552" cy="596265"/>
            </a:xfrm>
          </p:grpSpPr>
          <p:pic>
            <p:nvPicPr>
              <p:cNvPr id="789" name="Google Shape;789;p16"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790" name="Google Shape;790;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91" name="Google Shape;791;p16"/>
          <p:cNvGrpSpPr/>
          <p:nvPr/>
        </p:nvGrpSpPr>
        <p:grpSpPr>
          <a:xfrm rot="-5400000">
            <a:off x="-18522" y="6092975"/>
            <a:ext cx="2704694" cy="258162"/>
            <a:chOff x="0" y="-6055"/>
            <a:chExt cx="3704552" cy="598985"/>
          </a:xfrm>
        </p:grpSpPr>
        <p:sp>
          <p:nvSpPr>
            <p:cNvPr id="792" name="Google Shape;792;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3" name="Google Shape;793;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4" name="Google Shape;794;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95" name="Google Shape;795;p16"/>
            <p:cNvGrpSpPr/>
            <p:nvPr/>
          </p:nvGrpSpPr>
          <p:grpSpPr>
            <a:xfrm>
              <a:off x="0" y="-6055"/>
              <a:ext cx="3704552" cy="598985"/>
              <a:chOff x="3742379" y="351227"/>
              <a:chExt cx="3704552" cy="598985"/>
            </a:xfrm>
          </p:grpSpPr>
          <p:pic>
            <p:nvPicPr>
              <p:cNvPr id="796" name="Google Shape;796;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797" name="Google Shape;797;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798" name="Google Shape;798;p16"/>
          <p:cNvGrpSpPr/>
          <p:nvPr/>
        </p:nvGrpSpPr>
        <p:grpSpPr>
          <a:xfrm rot="-5400000">
            <a:off x="239093" y="5864212"/>
            <a:ext cx="2704694" cy="258162"/>
            <a:chOff x="0" y="-6055"/>
            <a:chExt cx="3704552" cy="598985"/>
          </a:xfrm>
        </p:grpSpPr>
        <p:sp>
          <p:nvSpPr>
            <p:cNvPr id="799" name="Google Shape;799;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0" name="Google Shape;800;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1" name="Google Shape;801;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02" name="Google Shape;802;p16"/>
            <p:cNvGrpSpPr/>
            <p:nvPr/>
          </p:nvGrpSpPr>
          <p:grpSpPr>
            <a:xfrm>
              <a:off x="0" y="-6055"/>
              <a:ext cx="3704552" cy="598985"/>
              <a:chOff x="3742379" y="351227"/>
              <a:chExt cx="3704552" cy="598985"/>
            </a:xfrm>
          </p:grpSpPr>
          <p:pic>
            <p:nvPicPr>
              <p:cNvPr id="803" name="Google Shape;803;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04" name="Google Shape;804;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05" name="Google Shape;805;p16"/>
          <p:cNvGrpSpPr/>
          <p:nvPr/>
        </p:nvGrpSpPr>
        <p:grpSpPr>
          <a:xfrm rot="-5400000">
            <a:off x="483796" y="5978594"/>
            <a:ext cx="2704694" cy="258162"/>
            <a:chOff x="0" y="-6055"/>
            <a:chExt cx="3704552" cy="598985"/>
          </a:xfrm>
        </p:grpSpPr>
        <p:sp>
          <p:nvSpPr>
            <p:cNvPr id="806" name="Google Shape;806;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7" name="Google Shape;807;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8" name="Google Shape;808;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09" name="Google Shape;809;p16"/>
            <p:cNvGrpSpPr/>
            <p:nvPr/>
          </p:nvGrpSpPr>
          <p:grpSpPr>
            <a:xfrm>
              <a:off x="0" y="-6055"/>
              <a:ext cx="3704552" cy="598985"/>
              <a:chOff x="3742379" y="351227"/>
              <a:chExt cx="3704552" cy="598985"/>
            </a:xfrm>
          </p:grpSpPr>
          <p:pic>
            <p:nvPicPr>
              <p:cNvPr id="810" name="Google Shape;810;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11" name="Google Shape;811;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12" name="Google Shape;812;p16"/>
          <p:cNvGrpSpPr/>
          <p:nvPr/>
        </p:nvGrpSpPr>
        <p:grpSpPr>
          <a:xfrm rot="-5400000">
            <a:off x="722632" y="5807022"/>
            <a:ext cx="2704694" cy="258162"/>
            <a:chOff x="0" y="-6055"/>
            <a:chExt cx="3704552" cy="598985"/>
          </a:xfrm>
        </p:grpSpPr>
        <p:sp>
          <p:nvSpPr>
            <p:cNvPr id="813" name="Google Shape;813;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4" name="Google Shape;814;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5" name="Google Shape;815;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16" name="Google Shape;816;p16"/>
            <p:cNvGrpSpPr/>
            <p:nvPr/>
          </p:nvGrpSpPr>
          <p:grpSpPr>
            <a:xfrm>
              <a:off x="0" y="-6055"/>
              <a:ext cx="3704552" cy="598985"/>
              <a:chOff x="3742379" y="351227"/>
              <a:chExt cx="3704552" cy="598985"/>
            </a:xfrm>
          </p:grpSpPr>
          <p:pic>
            <p:nvPicPr>
              <p:cNvPr id="817" name="Google Shape;817;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18" name="Google Shape;818;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19" name="Google Shape;819;p16"/>
          <p:cNvGrpSpPr/>
          <p:nvPr/>
        </p:nvGrpSpPr>
        <p:grpSpPr>
          <a:xfrm rot="-5400000">
            <a:off x="969097" y="6207357"/>
            <a:ext cx="2704694" cy="258162"/>
            <a:chOff x="0" y="-6055"/>
            <a:chExt cx="3704552" cy="598985"/>
          </a:xfrm>
        </p:grpSpPr>
        <p:sp>
          <p:nvSpPr>
            <p:cNvPr id="820" name="Google Shape;820;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1" name="Google Shape;821;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2" name="Google Shape;822;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23" name="Google Shape;823;p16"/>
            <p:cNvGrpSpPr/>
            <p:nvPr/>
          </p:nvGrpSpPr>
          <p:grpSpPr>
            <a:xfrm>
              <a:off x="0" y="-6055"/>
              <a:ext cx="3704552" cy="598985"/>
              <a:chOff x="3742379" y="351227"/>
              <a:chExt cx="3704552" cy="598985"/>
            </a:xfrm>
          </p:grpSpPr>
          <p:pic>
            <p:nvPicPr>
              <p:cNvPr id="824" name="Google Shape;824;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25" name="Google Shape;825;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26" name="Google Shape;826;p16"/>
          <p:cNvGrpSpPr/>
          <p:nvPr/>
        </p:nvGrpSpPr>
        <p:grpSpPr>
          <a:xfrm rot="-5400000">
            <a:off x="1219159" y="6395162"/>
            <a:ext cx="2704694" cy="258162"/>
            <a:chOff x="0" y="-6055"/>
            <a:chExt cx="3704552" cy="598985"/>
          </a:xfrm>
        </p:grpSpPr>
        <p:sp>
          <p:nvSpPr>
            <p:cNvPr id="827" name="Google Shape;827;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8" name="Google Shape;828;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9" name="Google Shape;829;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30" name="Google Shape;830;p16"/>
            <p:cNvGrpSpPr/>
            <p:nvPr/>
          </p:nvGrpSpPr>
          <p:grpSpPr>
            <a:xfrm>
              <a:off x="0" y="-6055"/>
              <a:ext cx="3704552" cy="598985"/>
              <a:chOff x="3742379" y="351227"/>
              <a:chExt cx="3704552" cy="598985"/>
            </a:xfrm>
          </p:grpSpPr>
          <p:pic>
            <p:nvPicPr>
              <p:cNvPr id="831" name="Google Shape;831;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32" name="Google Shape;832;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33" name="Google Shape;833;p16"/>
          <p:cNvGrpSpPr/>
          <p:nvPr/>
        </p:nvGrpSpPr>
        <p:grpSpPr>
          <a:xfrm rot="-5400000">
            <a:off x="1438043" y="6623925"/>
            <a:ext cx="2704694" cy="258162"/>
            <a:chOff x="0" y="-6055"/>
            <a:chExt cx="3704552" cy="598985"/>
          </a:xfrm>
        </p:grpSpPr>
        <p:sp>
          <p:nvSpPr>
            <p:cNvPr id="834" name="Google Shape;834;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35" name="Google Shape;835;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36" name="Google Shape;836;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37" name="Google Shape;837;p16"/>
            <p:cNvGrpSpPr/>
            <p:nvPr/>
          </p:nvGrpSpPr>
          <p:grpSpPr>
            <a:xfrm>
              <a:off x="0" y="-6055"/>
              <a:ext cx="3704552" cy="598985"/>
              <a:chOff x="3742379" y="351227"/>
              <a:chExt cx="3704552" cy="598985"/>
            </a:xfrm>
          </p:grpSpPr>
          <p:pic>
            <p:nvPicPr>
              <p:cNvPr id="838" name="Google Shape;838;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39" name="Google Shape;839;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40" name="Google Shape;840;p16"/>
          <p:cNvGrpSpPr/>
          <p:nvPr/>
        </p:nvGrpSpPr>
        <p:grpSpPr>
          <a:xfrm rot="-5400000">
            <a:off x="1671011" y="6395162"/>
            <a:ext cx="2704694" cy="258162"/>
            <a:chOff x="0" y="-6055"/>
            <a:chExt cx="3704552" cy="598985"/>
          </a:xfrm>
        </p:grpSpPr>
        <p:sp>
          <p:nvSpPr>
            <p:cNvPr id="841" name="Google Shape;841;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2" name="Google Shape;842;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3" name="Google Shape;843;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44" name="Google Shape;844;p16"/>
            <p:cNvGrpSpPr/>
            <p:nvPr/>
          </p:nvGrpSpPr>
          <p:grpSpPr>
            <a:xfrm>
              <a:off x="0" y="-6055"/>
              <a:ext cx="3704552" cy="598985"/>
              <a:chOff x="3742379" y="351227"/>
              <a:chExt cx="3704552" cy="598985"/>
            </a:xfrm>
          </p:grpSpPr>
          <p:pic>
            <p:nvPicPr>
              <p:cNvPr id="845" name="Google Shape;845;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46" name="Google Shape;846;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47" name="Google Shape;847;p16"/>
          <p:cNvGrpSpPr/>
          <p:nvPr/>
        </p:nvGrpSpPr>
        <p:grpSpPr>
          <a:xfrm rot="-5400000">
            <a:off x="1925104" y="6566735"/>
            <a:ext cx="2704694" cy="258162"/>
            <a:chOff x="0" y="-6055"/>
            <a:chExt cx="3704552" cy="598985"/>
          </a:xfrm>
        </p:grpSpPr>
        <p:sp>
          <p:nvSpPr>
            <p:cNvPr id="848" name="Google Shape;848;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9" name="Google Shape;849;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0" name="Google Shape;850;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51" name="Google Shape;851;p16"/>
            <p:cNvGrpSpPr/>
            <p:nvPr/>
          </p:nvGrpSpPr>
          <p:grpSpPr>
            <a:xfrm>
              <a:off x="0" y="-6055"/>
              <a:ext cx="3704552" cy="598985"/>
              <a:chOff x="3742379" y="351227"/>
              <a:chExt cx="3704552" cy="598985"/>
            </a:xfrm>
          </p:grpSpPr>
          <p:pic>
            <p:nvPicPr>
              <p:cNvPr id="852" name="Google Shape;852;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53" name="Google Shape;853;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54" name="Google Shape;854;p16"/>
          <p:cNvGrpSpPr/>
          <p:nvPr/>
        </p:nvGrpSpPr>
        <p:grpSpPr>
          <a:xfrm rot="-5400000">
            <a:off x="2169224" y="6395748"/>
            <a:ext cx="2704694" cy="256990"/>
            <a:chOff x="0" y="-6056"/>
            <a:chExt cx="3704552" cy="596265"/>
          </a:xfrm>
        </p:grpSpPr>
        <p:sp>
          <p:nvSpPr>
            <p:cNvPr id="855" name="Google Shape;855;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6" name="Google Shape;856;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7" name="Google Shape;857;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58" name="Google Shape;858;p16"/>
            <p:cNvGrpSpPr/>
            <p:nvPr/>
          </p:nvGrpSpPr>
          <p:grpSpPr>
            <a:xfrm>
              <a:off x="0" y="-6056"/>
              <a:ext cx="3704552" cy="596265"/>
              <a:chOff x="3742379" y="351226"/>
              <a:chExt cx="3704552" cy="596265"/>
            </a:xfrm>
          </p:grpSpPr>
          <p:pic>
            <p:nvPicPr>
              <p:cNvPr id="859" name="Google Shape;859;p16"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860" name="Google Shape;860;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61" name="Google Shape;861;p16"/>
          <p:cNvGrpSpPr/>
          <p:nvPr/>
        </p:nvGrpSpPr>
        <p:grpSpPr>
          <a:xfrm rot="-5400000">
            <a:off x="2423902" y="6681115"/>
            <a:ext cx="2704694" cy="258162"/>
            <a:chOff x="0" y="-6055"/>
            <a:chExt cx="3704552" cy="598985"/>
          </a:xfrm>
        </p:grpSpPr>
        <p:sp>
          <p:nvSpPr>
            <p:cNvPr id="862" name="Google Shape;862;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3" name="Google Shape;863;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4" name="Google Shape;864;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65" name="Google Shape;865;p16"/>
            <p:cNvGrpSpPr/>
            <p:nvPr/>
          </p:nvGrpSpPr>
          <p:grpSpPr>
            <a:xfrm>
              <a:off x="0" y="-6055"/>
              <a:ext cx="3704552" cy="598985"/>
              <a:chOff x="3742379" y="351227"/>
              <a:chExt cx="3704552" cy="598985"/>
            </a:xfrm>
          </p:grpSpPr>
          <p:pic>
            <p:nvPicPr>
              <p:cNvPr id="866" name="Google Shape;866;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67" name="Google Shape;867;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68" name="Google Shape;868;p16"/>
          <p:cNvGrpSpPr/>
          <p:nvPr/>
        </p:nvGrpSpPr>
        <p:grpSpPr>
          <a:xfrm rot="-5400000">
            <a:off x="2681516" y="6452352"/>
            <a:ext cx="2704694" cy="258162"/>
            <a:chOff x="0" y="-6055"/>
            <a:chExt cx="3704552" cy="598985"/>
          </a:xfrm>
        </p:grpSpPr>
        <p:sp>
          <p:nvSpPr>
            <p:cNvPr id="869" name="Google Shape;869;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0" name="Google Shape;870;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1" name="Google Shape;871;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72" name="Google Shape;872;p16"/>
            <p:cNvGrpSpPr/>
            <p:nvPr/>
          </p:nvGrpSpPr>
          <p:grpSpPr>
            <a:xfrm>
              <a:off x="0" y="-6055"/>
              <a:ext cx="3704552" cy="598985"/>
              <a:chOff x="3742379" y="351227"/>
              <a:chExt cx="3704552" cy="598985"/>
            </a:xfrm>
          </p:grpSpPr>
          <p:pic>
            <p:nvPicPr>
              <p:cNvPr id="873" name="Google Shape;873;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74" name="Google Shape;874;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75" name="Google Shape;875;p16"/>
          <p:cNvGrpSpPr/>
          <p:nvPr/>
        </p:nvGrpSpPr>
        <p:grpSpPr>
          <a:xfrm rot="-5400000">
            <a:off x="2926220" y="6566735"/>
            <a:ext cx="2704694" cy="258162"/>
            <a:chOff x="0" y="-6055"/>
            <a:chExt cx="3704552" cy="598985"/>
          </a:xfrm>
        </p:grpSpPr>
        <p:sp>
          <p:nvSpPr>
            <p:cNvPr id="876" name="Google Shape;876;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7" name="Google Shape;877;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8" name="Google Shape;878;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79" name="Google Shape;879;p16"/>
            <p:cNvGrpSpPr/>
            <p:nvPr/>
          </p:nvGrpSpPr>
          <p:grpSpPr>
            <a:xfrm>
              <a:off x="0" y="-6055"/>
              <a:ext cx="3704552" cy="598985"/>
              <a:chOff x="3742379" y="351227"/>
              <a:chExt cx="3704552" cy="598985"/>
            </a:xfrm>
          </p:grpSpPr>
          <p:pic>
            <p:nvPicPr>
              <p:cNvPr id="880" name="Google Shape;880;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81" name="Google Shape;881;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82" name="Google Shape;882;p16"/>
          <p:cNvGrpSpPr/>
          <p:nvPr/>
        </p:nvGrpSpPr>
        <p:grpSpPr>
          <a:xfrm rot="-5400000">
            <a:off x="3165056" y="6395162"/>
            <a:ext cx="2704694" cy="258162"/>
            <a:chOff x="0" y="-6055"/>
            <a:chExt cx="3704552" cy="598985"/>
          </a:xfrm>
        </p:grpSpPr>
        <p:sp>
          <p:nvSpPr>
            <p:cNvPr id="883" name="Google Shape;883;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4" name="Google Shape;884;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5" name="Google Shape;885;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86" name="Google Shape;886;p16"/>
            <p:cNvGrpSpPr/>
            <p:nvPr/>
          </p:nvGrpSpPr>
          <p:grpSpPr>
            <a:xfrm>
              <a:off x="0" y="-6055"/>
              <a:ext cx="3704552" cy="598985"/>
              <a:chOff x="3742379" y="351227"/>
              <a:chExt cx="3704552" cy="598985"/>
            </a:xfrm>
          </p:grpSpPr>
          <p:pic>
            <p:nvPicPr>
              <p:cNvPr id="887" name="Google Shape;887;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88" name="Google Shape;888;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89" name="Google Shape;889;p16"/>
          <p:cNvGrpSpPr/>
          <p:nvPr/>
        </p:nvGrpSpPr>
        <p:grpSpPr>
          <a:xfrm rot="-5400000">
            <a:off x="3411521" y="6795497"/>
            <a:ext cx="2704694" cy="258162"/>
            <a:chOff x="0" y="-6055"/>
            <a:chExt cx="3704552" cy="598985"/>
          </a:xfrm>
        </p:grpSpPr>
        <p:sp>
          <p:nvSpPr>
            <p:cNvPr id="890" name="Google Shape;890;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1" name="Google Shape;891;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2" name="Google Shape;892;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93" name="Google Shape;893;p16"/>
            <p:cNvGrpSpPr/>
            <p:nvPr/>
          </p:nvGrpSpPr>
          <p:grpSpPr>
            <a:xfrm>
              <a:off x="0" y="-6055"/>
              <a:ext cx="3704552" cy="598985"/>
              <a:chOff x="3742379" y="351227"/>
              <a:chExt cx="3704552" cy="598985"/>
            </a:xfrm>
          </p:grpSpPr>
          <p:pic>
            <p:nvPicPr>
              <p:cNvPr id="894" name="Google Shape;894;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895" name="Google Shape;895;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896" name="Google Shape;896;p16"/>
          <p:cNvGrpSpPr/>
          <p:nvPr/>
        </p:nvGrpSpPr>
        <p:grpSpPr>
          <a:xfrm rot="-5400000">
            <a:off x="3648616" y="6366566"/>
            <a:ext cx="2704694" cy="258162"/>
            <a:chOff x="0" y="-6055"/>
            <a:chExt cx="3704552" cy="598985"/>
          </a:xfrm>
        </p:grpSpPr>
        <p:sp>
          <p:nvSpPr>
            <p:cNvPr id="897" name="Google Shape;897;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8" name="Google Shape;898;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9" name="Google Shape;899;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00" name="Google Shape;900;p16"/>
            <p:cNvGrpSpPr/>
            <p:nvPr/>
          </p:nvGrpSpPr>
          <p:grpSpPr>
            <a:xfrm>
              <a:off x="0" y="-6055"/>
              <a:ext cx="3704552" cy="598985"/>
              <a:chOff x="3742379" y="351227"/>
              <a:chExt cx="3704552" cy="598985"/>
            </a:xfrm>
          </p:grpSpPr>
          <p:pic>
            <p:nvPicPr>
              <p:cNvPr id="901" name="Google Shape;901;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02" name="Google Shape;902;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03" name="Google Shape;903;p16"/>
          <p:cNvGrpSpPr/>
          <p:nvPr/>
        </p:nvGrpSpPr>
        <p:grpSpPr>
          <a:xfrm rot="-5400000">
            <a:off x="3867500" y="6595329"/>
            <a:ext cx="2704694" cy="258162"/>
            <a:chOff x="0" y="-6055"/>
            <a:chExt cx="3704552" cy="598985"/>
          </a:xfrm>
        </p:grpSpPr>
        <p:sp>
          <p:nvSpPr>
            <p:cNvPr id="904" name="Google Shape;904;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05" name="Google Shape;905;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06" name="Google Shape;906;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07" name="Google Shape;907;p16"/>
            <p:cNvGrpSpPr/>
            <p:nvPr/>
          </p:nvGrpSpPr>
          <p:grpSpPr>
            <a:xfrm>
              <a:off x="0" y="-6055"/>
              <a:ext cx="3704552" cy="598985"/>
              <a:chOff x="3742379" y="351227"/>
              <a:chExt cx="3704552" cy="598985"/>
            </a:xfrm>
          </p:grpSpPr>
          <p:pic>
            <p:nvPicPr>
              <p:cNvPr id="908" name="Google Shape;908;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09" name="Google Shape;909;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10" name="Google Shape;910;p16"/>
          <p:cNvGrpSpPr/>
          <p:nvPr/>
        </p:nvGrpSpPr>
        <p:grpSpPr>
          <a:xfrm rot="-5400000">
            <a:off x="4100468" y="6366566"/>
            <a:ext cx="2704694" cy="258162"/>
            <a:chOff x="0" y="-6055"/>
            <a:chExt cx="3704552" cy="598985"/>
          </a:xfrm>
        </p:grpSpPr>
        <p:sp>
          <p:nvSpPr>
            <p:cNvPr id="911" name="Google Shape;911;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2" name="Google Shape;912;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3" name="Google Shape;913;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14" name="Google Shape;914;p16"/>
            <p:cNvGrpSpPr/>
            <p:nvPr/>
          </p:nvGrpSpPr>
          <p:grpSpPr>
            <a:xfrm>
              <a:off x="0" y="-6055"/>
              <a:ext cx="3704552" cy="598985"/>
              <a:chOff x="3742379" y="351227"/>
              <a:chExt cx="3704552" cy="598985"/>
            </a:xfrm>
          </p:grpSpPr>
          <p:pic>
            <p:nvPicPr>
              <p:cNvPr id="915" name="Google Shape;915;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16" name="Google Shape;916;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17" name="Google Shape;917;p16"/>
          <p:cNvGrpSpPr/>
          <p:nvPr/>
        </p:nvGrpSpPr>
        <p:grpSpPr>
          <a:xfrm rot="-5400000">
            <a:off x="4354561" y="6538138"/>
            <a:ext cx="2704694" cy="258162"/>
            <a:chOff x="0" y="-6055"/>
            <a:chExt cx="3704552" cy="598985"/>
          </a:xfrm>
        </p:grpSpPr>
        <p:sp>
          <p:nvSpPr>
            <p:cNvPr id="918" name="Google Shape;918;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9" name="Google Shape;919;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0" name="Google Shape;920;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21" name="Google Shape;921;p16"/>
            <p:cNvGrpSpPr/>
            <p:nvPr/>
          </p:nvGrpSpPr>
          <p:grpSpPr>
            <a:xfrm>
              <a:off x="0" y="-6055"/>
              <a:ext cx="3704552" cy="598985"/>
              <a:chOff x="3742379" y="351227"/>
              <a:chExt cx="3704552" cy="598985"/>
            </a:xfrm>
          </p:grpSpPr>
          <p:pic>
            <p:nvPicPr>
              <p:cNvPr id="922" name="Google Shape;922;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23" name="Google Shape;923;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24" name="Google Shape;924;p16"/>
          <p:cNvGrpSpPr/>
          <p:nvPr/>
        </p:nvGrpSpPr>
        <p:grpSpPr>
          <a:xfrm rot="-5400000">
            <a:off x="4598681" y="6367152"/>
            <a:ext cx="2704694" cy="256990"/>
            <a:chOff x="0" y="-6056"/>
            <a:chExt cx="3704552" cy="596265"/>
          </a:xfrm>
        </p:grpSpPr>
        <p:sp>
          <p:nvSpPr>
            <p:cNvPr id="925" name="Google Shape;925;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6" name="Google Shape;926;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7" name="Google Shape;927;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28" name="Google Shape;928;p16"/>
            <p:cNvGrpSpPr/>
            <p:nvPr/>
          </p:nvGrpSpPr>
          <p:grpSpPr>
            <a:xfrm>
              <a:off x="0" y="-6056"/>
              <a:ext cx="3704552" cy="596265"/>
              <a:chOff x="3742379" y="351226"/>
              <a:chExt cx="3704552" cy="596265"/>
            </a:xfrm>
          </p:grpSpPr>
          <p:pic>
            <p:nvPicPr>
              <p:cNvPr id="929" name="Google Shape;929;p16"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930" name="Google Shape;930;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31" name="Google Shape;931;p16"/>
          <p:cNvGrpSpPr/>
          <p:nvPr/>
        </p:nvGrpSpPr>
        <p:grpSpPr>
          <a:xfrm rot="-5400000">
            <a:off x="4853359" y="6652519"/>
            <a:ext cx="2704694" cy="258162"/>
            <a:chOff x="0" y="-6055"/>
            <a:chExt cx="3704552" cy="598985"/>
          </a:xfrm>
        </p:grpSpPr>
        <p:sp>
          <p:nvSpPr>
            <p:cNvPr id="932" name="Google Shape;932;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3" name="Google Shape;933;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4" name="Google Shape;934;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35" name="Google Shape;935;p16"/>
            <p:cNvGrpSpPr/>
            <p:nvPr/>
          </p:nvGrpSpPr>
          <p:grpSpPr>
            <a:xfrm>
              <a:off x="0" y="-6055"/>
              <a:ext cx="3704552" cy="598985"/>
              <a:chOff x="3742379" y="351227"/>
              <a:chExt cx="3704552" cy="598985"/>
            </a:xfrm>
          </p:grpSpPr>
          <p:pic>
            <p:nvPicPr>
              <p:cNvPr id="936" name="Google Shape;936;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37" name="Google Shape;937;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38" name="Google Shape;938;p16"/>
          <p:cNvGrpSpPr/>
          <p:nvPr/>
        </p:nvGrpSpPr>
        <p:grpSpPr>
          <a:xfrm rot="-5400000">
            <a:off x="5110974" y="6423756"/>
            <a:ext cx="2704694" cy="258162"/>
            <a:chOff x="0" y="-6055"/>
            <a:chExt cx="3704552" cy="598985"/>
          </a:xfrm>
        </p:grpSpPr>
        <p:sp>
          <p:nvSpPr>
            <p:cNvPr id="939" name="Google Shape;939;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0" name="Google Shape;940;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1" name="Google Shape;941;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42" name="Google Shape;942;p16"/>
            <p:cNvGrpSpPr/>
            <p:nvPr/>
          </p:nvGrpSpPr>
          <p:grpSpPr>
            <a:xfrm>
              <a:off x="0" y="-6055"/>
              <a:ext cx="3704552" cy="598985"/>
              <a:chOff x="3742379" y="351227"/>
              <a:chExt cx="3704552" cy="598985"/>
            </a:xfrm>
          </p:grpSpPr>
          <p:pic>
            <p:nvPicPr>
              <p:cNvPr id="943" name="Google Shape;943;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44" name="Google Shape;944;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45" name="Google Shape;945;p16"/>
          <p:cNvGrpSpPr/>
          <p:nvPr/>
        </p:nvGrpSpPr>
        <p:grpSpPr>
          <a:xfrm rot="-5400000">
            <a:off x="5355677" y="6538138"/>
            <a:ext cx="2704694" cy="258162"/>
            <a:chOff x="0" y="-6055"/>
            <a:chExt cx="3704552" cy="598985"/>
          </a:xfrm>
        </p:grpSpPr>
        <p:sp>
          <p:nvSpPr>
            <p:cNvPr id="946" name="Google Shape;946;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7" name="Google Shape;947;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8" name="Google Shape;948;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49" name="Google Shape;949;p16"/>
            <p:cNvGrpSpPr/>
            <p:nvPr/>
          </p:nvGrpSpPr>
          <p:grpSpPr>
            <a:xfrm>
              <a:off x="0" y="-6055"/>
              <a:ext cx="3704552" cy="598985"/>
              <a:chOff x="3742379" y="351227"/>
              <a:chExt cx="3704552" cy="598985"/>
            </a:xfrm>
          </p:grpSpPr>
          <p:pic>
            <p:nvPicPr>
              <p:cNvPr id="950" name="Google Shape;950;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51" name="Google Shape;951;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52" name="Google Shape;952;p16"/>
          <p:cNvGrpSpPr/>
          <p:nvPr/>
        </p:nvGrpSpPr>
        <p:grpSpPr>
          <a:xfrm rot="-5400000">
            <a:off x="5594513" y="6366566"/>
            <a:ext cx="2704694" cy="258162"/>
            <a:chOff x="0" y="-6055"/>
            <a:chExt cx="3704552" cy="598985"/>
          </a:xfrm>
        </p:grpSpPr>
        <p:sp>
          <p:nvSpPr>
            <p:cNvPr id="953" name="Google Shape;953;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4" name="Google Shape;954;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5" name="Google Shape;955;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56" name="Google Shape;956;p16"/>
            <p:cNvGrpSpPr/>
            <p:nvPr/>
          </p:nvGrpSpPr>
          <p:grpSpPr>
            <a:xfrm>
              <a:off x="0" y="-6055"/>
              <a:ext cx="3704552" cy="598985"/>
              <a:chOff x="3742379" y="351227"/>
              <a:chExt cx="3704552" cy="598985"/>
            </a:xfrm>
          </p:grpSpPr>
          <p:pic>
            <p:nvPicPr>
              <p:cNvPr id="957" name="Google Shape;957;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58" name="Google Shape;958;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59" name="Google Shape;959;p16"/>
          <p:cNvGrpSpPr/>
          <p:nvPr/>
        </p:nvGrpSpPr>
        <p:grpSpPr>
          <a:xfrm rot="-5400000">
            <a:off x="5840978" y="6766901"/>
            <a:ext cx="2704694" cy="258162"/>
            <a:chOff x="0" y="-6055"/>
            <a:chExt cx="3704552" cy="598985"/>
          </a:xfrm>
        </p:grpSpPr>
        <p:sp>
          <p:nvSpPr>
            <p:cNvPr id="960" name="Google Shape;960;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1" name="Google Shape;961;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2" name="Google Shape;962;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63" name="Google Shape;963;p16"/>
            <p:cNvGrpSpPr/>
            <p:nvPr/>
          </p:nvGrpSpPr>
          <p:grpSpPr>
            <a:xfrm>
              <a:off x="0" y="-6055"/>
              <a:ext cx="3704552" cy="598985"/>
              <a:chOff x="3742379" y="351227"/>
              <a:chExt cx="3704552" cy="598985"/>
            </a:xfrm>
          </p:grpSpPr>
          <p:pic>
            <p:nvPicPr>
              <p:cNvPr id="964" name="Google Shape;964;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65" name="Google Shape;965;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66" name="Google Shape;966;p16"/>
          <p:cNvGrpSpPr/>
          <p:nvPr/>
        </p:nvGrpSpPr>
        <p:grpSpPr>
          <a:xfrm rot="-5400000">
            <a:off x="6113268" y="6252179"/>
            <a:ext cx="2704694" cy="258162"/>
            <a:chOff x="0" y="-6055"/>
            <a:chExt cx="3704552" cy="598985"/>
          </a:xfrm>
        </p:grpSpPr>
        <p:sp>
          <p:nvSpPr>
            <p:cNvPr id="967" name="Google Shape;967;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8" name="Google Shape;968;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9" name="Google Shape;969;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70" name="Google Shape;970;p16"/>
            <p:cNvGrpSpPr/>
            <p:nvPr/>
          </p:nvGrpSpPr>
          <p:grpSpPr>
            <a:xfrm>
              <a:off x="0" y="-6055"/>
              <a:ext cx="3704552" cy="598985"/>
              <a:chOff x="3742379" y="351227"/>
              <a:chExt cx="3704552" cy="598985"/>
            </a:xfrm>
          </p:grpSpPr>
          <p:pic>
            <p:nvPicPr>
              <p:cNvPr id="971" name="Google Shape;971;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72" name="Google Shape;972;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73" name="Google Shape;973;p16"/>
          <p:cNvGrpSpPr/>
          <p:nvPr/>
        </p:nvGrpSpPr>
        <p:grpSpPr>
          <a:xfrm rot="-5400000">
            <a:off x="6332153" y="6480942"/>
            <a:ext cx="2704694" cy="258162"/>
            <a:chOff x="0" y="-6055"/>
            <a:chExt cx="3704552" cy="598985"/>
          </a:xfrm>
        </p:grpSpPr>
        <p:sp>
          <p:nvSpPr>
            <p:cNvPr id="974" name="Google Shape;974;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5" name="Google Shape;975;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6" name="Google Shape;976;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77" name="Google Shape;977;p16"/>
            <p:cNvGrpSpPr/>
            <p:nvPr/>
          </p:nvGrpSpPr>
          <p:grpSpPr>
            <a:xfrm>
              <a:off x="0" y="-6055"/>
              <a:ext cx="3704552" cy="598985"/>
              <a:chOff x="3742379" y="351227"/>
              <a:chExt cx="3704552" cy="598985"/>
            </a:xfrm>
          </p:grpSpPr>
          <p:pic>
            <p:nvPicPr>
              <p:cNvPr id="978" name="Google Shape;978;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79" name="Google Shape;979;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80" name="Google Shape;980;p16"/>
          <p:cNvGrpSpPr/>
          <p:nvPr/>
        </p:nvGrpSpPr>
        <p:grpSpPr>
          <a:xfrm rot="-5400000">
            <a:off x="6565120" y="6252179"/>
            <a:ext cx="2704694" cy="258162"/>
            <a:chOff x="0" y="-6055"/>
            <a:chExt cx="3704552" cy="598985"/>
          </a:xfrm>
        </p:grpSpPr>
        <p:sp>
          <p:nvSpPr>
            <p:cNvPr id="981" name="Google Shape;981;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2" name="Google Shape;982;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3" name="Google Shape;983;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84" name="Google Shape;984;p16"/>
            <p:cNvGrpSpPr/>
            <p:nvPr/>
          </p:nvGrpSpPr>
          <p:grpSpPr>
            <a:xfrm>
              <a:off x="0" y="-6055"/>
              <a:ext cx="3704552" cy="598985"/>
              <a:chOff x="3742379" y="351227"/>
              <a:chExt cx="3704552" cy="598985"/>
            </a:xfrm>
          </p:grpSpPr>
          <p:pic>
            <p:nvPicPr>
              <p:cNvPr id="985" name="Google Shape;985;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86" name="Google Shape;986;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87" name="Google Shape;987;p16"/>
          <p:cNvGrpSpPr/>
          <p:nvPr/>
        </p:nvGrpSpPr>
        <p:grpSpPr>
          <a:xfrm rot="-5400000">
            <a:off x="6819214" y="6423752"/>
            <a:ext cx="2704694" cy="258162"/>
            <a:chOff x="0" y="-6055"/>
            <a:chExt cx="3704552" cy="598985"/>
          </a:xfrm>
        </p:grpSpPr>
        <p:sp>
          <p:nvSpPr>
            <p:cNvPr id="988" name="Google Shape;988;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9" name="Google Shape;989;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0" name="Google Shape;990;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91" name="Google Shape;991;p16"/>
            <p:cNvGrpSpPr/>
            <p:nvPr/>
          </p:nvGrpSpPr>
          <p:grpSpPr>
            <a:xfrm>
              <a:off x="0" y="-6055"/>
              <a:ext cx="3704552" cy="598985"/>
              <a:chOff x="3742379" y="351227"/>
              <a:chExt cx="3704552" cy="598985"/>
            </a:xfrm>
          </p:grpSpPr>
          <p:pic>
            <p:nvPicPr>
              <p:cNvPr id="992" name="Google Shape;992;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993" name="Google Shape;993;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994" name="Google Shape;994;p16"/>
          <p:cNvGrpSpPr/>
          <p:nvPr/>
        </p:nvGrpSpPr>
        <p:grpSpPr>
          <a:xfrm rot="-5400000">
            <a:off x="7063333" y="6252766"/>
            <a:ext cx="2704694" cy="256990"/>
            <a:chOff x="0" y="-6056"/>
            <a:chExt cx="3704552" cy="596265"/>
          </a:xfrm>
        </p:grpSpPr>
        <p:sp>
          <p:nvSpPr>
            <p:cNvPr id="995" name="Google Shape;995;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6" name="Google Shape;996;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7" name="Google Shape;997;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998" name="Google Shape;998;p16"/>
            <p:cNvGrpSpPr/>
            <p:nvPr/>
          </p:nvGrpSpPr>
          <p:grpSpPr>
            <a:xfrm>
              <a:off x="0" y="-6056"/>
              <a:ext cx="3704552" cy="596265"/>
              <a:chOff x="3742379" y="351226"/>
              <a:chExt cx="3704552" cy="596265"/>
            </a:xfrm>
          </p:grpSpPr>
          <p:pic>
            <p:nvPicPr>
              <p:cNvPr id="999" name="Google Shape;999;p16"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000" name="Google Shape;1000;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01" name="Google Shape;1001;p16"/>
          <p:cNvGrpSpPr/>
          <p:nvPr/>
        </p:nvGrpSpPr>
        <p:grpSpPr>
          <a:xfrm rot="-5400000">
            <a:off x="7318011" y="6538132"/>
            <a:ext cx="2704694" cy="258162"/>
            <a:chOff x="0" y="-6055"/>
            <a:chExt cx="3704552" cy="598985"/>
          </a:xfrm>
        </p:grpSpPr>
        <p:sp>
          <p:nvSpPr>
            <p:cNvPr id="1002" name="Google Shape;1002;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3" name="Google Shape;1003;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4" name="Google Shape;1004;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05" name="Google Shape;1005;p16"/>
            <p:cNvGrpSpPr/>
            <p:nvPr/>
          </p:nvGrpSpPr>
          <p:grpSpPr>
            <a:xfrm>
              <a:off x="0" y="-6055"/>
              <a:ext cx="3704552" cy="598985"/>
              <a:chOff x="3742379" y="351227"/>
              <a:chExt cx="3704552" cy="598985"/>
            </a:xfrm>
          </p:grpSpPr>
          <p:pic>
            <p:nvPicPr>
              <p:cNvPr id="1006" name="Google Shape;1006;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07" name="Google Shape;1007;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08" name="Google Shape;1008;p16"/>
          <p:cNvGrpSpPr/>
          <p:nvPr/>
        </p:nvGrpSpPr>
        <p:grpSpPr>
          <a:xfrm rot="-5400000">
            <a:off x="7575626" y="6309369"/>
            <a:ext cx="2704694" cy="258162"/>
            <a:chOff x="0" y="-6055"/>
            <a:chExt cx="3704552" cy="598985"/>
          </a:xfrm>
        </p:grpSpPr>
        <p:sp>
          <p:nvSpPr>
            <p:cNvPr id="1009" name="Google Shape;1009;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0" name="Google Shape;1010;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1" name="Google Shape;1011;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12" name="Google Shape;1012;p16"/>
            <p:cNvGrpSpPr/>
            <p:nvPr/>
          </p:nvGrpSpPr>
          <p:grpSpPr>
            <a:xfrm>
              <a:off x="0" y="-6055"/>
              <a:ext cx="3704552" cy="598985"/>
              <a:chOff x="3742379" y="351227"/>
              <a:chExt cx="3704552" cy="598985"/>
            </a:xfrm>
          </p:grpSpPr>
          <p:pic>
            <p:nvPicPr>
              <p:cNvPr id="1013" name="Google Shape;1013;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14" name="Google Shape;1014;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15" name="Google Shape;1015;p16"/>
          <p:cNvGrpSpPr/>
          <p:nvPr/>
        </p:nvGrpSpPr>
        <p:grpSpPr>
          <a:xfrm rot="-5400000">
            <a:off x="7820329" y="6423752"/>
            <a:ext cx="2704694" cy="258162"/>
            <a:chOff x="0" y="-6055"/>
            <a:chExt cx="3704552" cy="598985"/>
          </a:xfrm>
        </p:grpSpPr>
        <p:sp>
          <p:nvSpPr>
            <p:cNvPr id="1016" name="Google Shape;1016;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7" name="Google Shape;1017;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8" name="Google Shape;1018;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19" name="Google Shape;1019;p16"/>
            <p:cNvGrpSpPr/>
            <p:nvPr/>
          </p:nvGrpSpPr>
          <p:grpSpPr>
            <a:xfrm>
              <a:off x="0" y="-6055"/>
              <a:ext cx="3704552" cy="598985"/>
              <a:chOff x="3742379" y="351227"/>
              <a:chExt cx="3704552" cy="598985"/>
            </a:xfrm>
          </p:grpSpPr>
          <p:pic>
            <p:nvPicPr>
              <p:cNvPr id="1020" name="Google Shape;1020;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21" name="Google Shape;1021;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22" name="Google Shape;1022;p16"/>
          <p:cNvGrpSpPr/>
          <p:nvPr/>
        </p:nvGrpSpPr>
        <p:grpSpPr>
          <a:xfrm rot="-5400000">
            <a:off x="8059166" y="6252179"/>
            <a:ext cx="2704694" cy="258162"/>
            <a:chOff x="0" y="-6055"/>
            <a:chExt cx="3704552" cy="598985"/>
          </a:xfrm>
        </p:grpSpPr>
        <p:sp>
          <p:nvSpPr>
            <p:cNvPr id="1023" name="Google Shape;1023;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4" name="Google Shape;1024;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5" name="Google Shape;1025;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26" name="Google Shape;1026;p16"/>
            <p:cNvGrpSpPr/>
            <p:nvPr/>
          </p:nvGrpSpPr>
          <p:grpSpPr>
            <a:xfrm>
              <a:off x="0" y="-6055"/>
              <a:ext cx="3704552" cy="598985"/>
              <a:chOff x="3742379" y="351227"/>
              <a:chExt cx="3704552" cy="598985"/>
            </a:xfrm>
          </p:grpSpPr>
          <p:pic>
            <p:nvPicPr>
              <p:cNvPr id="1027" name="Google Shape;1027;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28" name="Google Shape;1028;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29" name="Google Shape;1029;p16"/>
          <p:cNvGrpSpPr/>
          <p:nvPr/>
        </p:nvGrpSpPr>
        <p:grpSpPr>
          <a:xfrm rot="-5400000">
            <a:off x="8305631" y="6652514"/>
            <a:ext cx="2704694" cy="258162"/>
            <a:chOff x="0" y="-6055"/>
            <a:chExt cx="3704552" cy="598985"/>
          </a:xfrm>
        </p:grpSpPr>
        <p:sp>
          <p:nvSpPr>
            <p:cNvPr id="1030" name="Google Shape;1030;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1" name="Google Shape;1031;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2" name="Google Shape;1032;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33" name="Google Shape;1033;p16"/>
            <p:cNvGrpSpPr/>
            <p:nvPr/>
          </p:nvGrpSpPr>
          <p:grpSpPr>
            <a:xfrm>
              <a:off x="0" y="-6055"/>
              <a:ext cx="3704552" cy="598985"/>
              <a:chOff x="3742379" y="351227"/>
              <a:chExt cx="3704552" cy="598985"/>
            </a:xfrm>
          </p:grpSpPr>
          <p:pic>
            <p:nvPicPr>
              <p:cNvPr id="1034" name="Google Shape;1034;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35" name="Google Shape;1035;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36" name="Google Shape;1036;p16"/>
          <p:cNvGrpSpPr/>
          <p:nvPr/>
        </p:nvGrpSpPr>
        <p:grpSpPr>
          <a:xfrm rot="-5400000">
            <a:off x="8518181" y="5895179"/>
            <a:ext cx="2704694" cy="258162"/>
            <a:chOff x="0" y="-6055"/>
            <a:chExt cx="3704552" cy="598985"/>
          </a:xfrm>
        </p:grpSpPr>
        <p:sp>
          <p:nvSpPr>
            <p:cNvPr id="1037" name="Google Shape;1037;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8" name="Google Shape;1038;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9" name="Google Shape;1039;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40" name="Google Shape;1040;p16"/>
            <p:cNvGrpSpPr/>
            <p:nvPr/>
          </p:nvGrpSpPr>
          <p:grpSpPr>
            <a:xfrm>
              <a:off x="0" y="-6055"/>
              <a:ext cx="3704552" cy="598985"/>
              <a:chOff x="3742379" y="351227"/>
              <a:chExt cx="3704552" cy="598985"/>
            </a:xfrm>
          </p:grpSpPr>
          <p:pic>
            <p:nvPicPr>
              <p:cNvPr id="1041" name="Google Shape;1041;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42" name="Google Shape;1042;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43" name="Google Shape;1043;p16"/>
          <p:cNvGrpSpPr/>
          <p:nvPr/>
        </p:nvGrpSpPr>
        <p:grpSpPr>
          <a:xfrm rot="-5400000">
            <a:off x="8737066" y="6123942"/>
            <a:ext cx="2704694" cy="258162"/>
            <a:chOff x="0" y="-6055"/>
            <a:chExt cx="3704552" cy="598985"/>
          </a:xfrm>
        </p:grpSpPr>
        <p:sp>
          <p:nvSpPr>
            <p:cNvPr id="1044" name="Google Shape;1044;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5" name="Google Shape;1045;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6" name="Google Shape;1046;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47" name="Google Shape;1047;p16"/>
            <p:cNvGrpSpPr/>
            <p:nvPr/>
          </p:nvGrpSpPr>
          <p:grpSpPr>
            <a:xfrm>
              <a:off x="0" y="-6055"/>
              <a:ext cx="3704552" cy="598985"/>
              <a:chOff x="3742379" y="351227"/>
              <a:chExt cx="3704552" cy="598985"/>
            </a:xfrm>
          </p:grpSpPr>
          <p:pic>
            <p:nvPicPr>
              <p:cNvPr id="1048" name="Google Shape;1048;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49" name="Google Shape;1049;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50" name="Google Shape;1050;p16"/>
          <p:cNvGrpSpPr/>
          <p:nvPr/>
        </p:nvGrpSpPr>
        <p:grpSpPr>
          <a:xfrm rot="-5400000">
            <a:off x="8970033" y="5895179"/>
            <a:ext cx="2704694" cy="258162"/>
            <a:chOff x="0" y="-6055"/>
            <a:chExt cx="3704552" cy="598985"/>
          </a:xfrm>
        </p:grpSpPr>
        <p:sp>
          <p:nvSpPr>
            <p:cNvPr id="1051" name="Google Shape;1051;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2" name="Google Shape;1052;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3" name="Google Shape;1053;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54" name="Google Shape;1054;p16"/>
            <p:cNvGrpSpPr/>
            <p:nvPr/>
          </p:nvGrpSpPr>
          <p:grpSpPr>
            <a:xfrm>
              <a:off x="0" y="-6055"/>
              <a:ext cx="3704552" cy="598985"/>
              <a:chOff x="3742379" y="351227"/>
              <a:chExt cx="3704552" cy="598985"/>
            </a:xfrm>
          </p:grpSpPr>
          <p:pic>
            <p:nvPicPr>
              <p:cNvPr id="1055" name="Google Shape;1055;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56" name="Google Shape;1056;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57" name="Google Shape;1057;p16"/>
          <p:cNvGrpSpPr/>
          <p:nvPr/>
        </p:nvGrpSpPr>
        <p:grpSpPr>
          <a:xfrm rot="-5400000">
            <a:off x="9224126" y="6066751"/>
            <a:ext cx="2704694" cy="258162"/>
            <a:chOff x="0" y="-6055"/>
            <a:chExt cx="3704552" cy="598985"/>
          </a:xfrm>
        </p:grpSpPr>
        <p:sp>
          <p:nvSpPr>
            <p:cNvPr id="1058" name="Google Shape;1058;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9" name="Google Shape;1059;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0" name="Google Shape;1060;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61" name="Google Shape;1061;p16"/>
            <p:cNvGrpSpPr/>
            <p:nvPr/>
          </p:nvGrpSpPr>
          <p:grpSpPr>
            <a:xfrm>
              <a:off x="0" y="-6055"/>
              <a:ext cx="3704552" cy="598985"/>
              <a:chOff x="3742379" y="351227"/>
              <a:chExt cx="3704552" cy="598985"/>
            </a:xfrm>
          </p:grpSpPr>
          <p:pic>
            <p:nvPicPr>
              <p:cNvPr id="1062" name="Google Shape;1062;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63" name="Google Shape;1063;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64" name="Google Shape;1064;p16"/>
          <p:cNvGrpSpPr/>
          <p:nvPr/>
        </p:nvGrpSpPr>
        <p:grpSpPr>
          <a:xfrm rot="-5400000">
            <a:off x="9468246" y="5895765"/>
            <a:ext cx="2704694" cy="256990"/>
            <a:chOff x="0" y="-6056"/>
            <a:chExt cx="3704552" cy="596265"/>
          </a:xfrm>
        </p:grpSpPr>
        <p:sp>
          <p:nvSpPr>
            <p:cNvPr id="1065" name="Google Shape;1065;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6" name="Google Shape;1066;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7" name="Google Shape;1067;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68" name="Google Shape;1068;p16"/>
            <p:cNvGrpSpPr/>
            <p:nvPr/>
          </p:nvGrpSpPr>
          <p:grpSpPr>
            <a:xfrm>
              <a:off x="0" y="-6056"/>
              <a:ext cx="3704552" cy="596265"/>
              <a:chOff x="3742379" y="351226"/>
              <a:chExt cx="3704552" cy="596265"/>
            </a:xfrm>
          </p:grpSpPr>
          <p:pic>
            <p:nvPicPr>
              <p:cNvPr id="1069" name="Google Shape;1069;p16"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070" name="Google Shape;1070;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71" name="Google Shape;1071;p16"/>
          <p:cNvGrpSpPr/>
          <p:nvPr/>
        </p:nvGrpSpPr>
        <p:grpSpPr>
          <a:xfrm rot="-5400000">
            <a:off x="9722924" y="6181132"/>
            <a:ext cx="2704694" cy="258162"/>
            <a:chOff x="0" y="-6055"/>
            <a:chExt cx="3704552" cy="598985"/>
          </a:xfrm>
        </p:grpSpPr>
        <p:sp>
          <p:nvSpPr>
            <p:cNvPr id="1072" name="Google Shape;1072;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3" name="Google Shape;1073;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4" name="Google Shape;1074;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75" name="Google Shape;1075;p16"/>
            <p:cNvGrpSpPr/>
            <p:nvPr/>
          </p:nvGrpSpPr>
          <p:grpSpPr>
            <a:xfrm>
              <a:off x="0" y="-6055"/>
              <a:ext cx="3704552" cy="598985"/>
              <a:chOff x="3742379" y="351227"/>
              <a:chExt cx="3704552" cy="598985"/>
            </a:xfrm>
          </p:grpSpPr>
          <p:pic>
            <p:nvPicPr>
              <p:cNvPr id="1076" name="Google Shape;1076;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77" name="Google Shape;1077;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78" name="Google Shape;1078;p16"/>
          <p:cNvGrpSpPr/>
          <p:nvPr/>
        </p:nvGrpSpPr>
        <p:grpSpPr>
          <a:xfrm rot="-5400000">
            <a:off x="9980539" y="5952369"/>
            <a:ext cx="2704694" cy="258162"/>
            <a:chOff x="0" y="-6055"/>
            <a:chExt cx="3704552" cy="598985"/>
          </a:xfrm>
        </p:grpSpPr>
        <p:sp>
          <p:nvSpPr>
            <p:cNvPr id="1079" name="Google Shape;1079;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0" name="Google Shape;1080;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1" name="Google Shape;1081;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82" name="Google Shape;1082;p16"/>
            <p:cNvGrpSpPr/>
            <p:nvPr/>
          </p:nvGrpSpPr>
          <p:grpSpPr>
            <a:xfrm>
              <a:off x="0" y="-6055"/>
              <a:ext cx="3704552" cy="598985"/>
              <a:chOff x="3742379" y="351227"/>
              <a:chExt cx="3704552" cy="598985"/>
            </a:xfrm>
          </p:grpSpPr>
          <p:pic>
            <p:nvPicPr>
              <p:cNvPr id="1083" name="Google Shape;1083;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84" name="Google Shape;1084;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85" name="Google Shape;1085;p16"/>
          <p:cNvGrpSpPr/>
          <p:nvPr/>
        </p:nvGrpSpPr>
        <p:grpSpPr>
          <a:xfrm rot="-5400000">
            <a:off x="10225242" y="6066751"/>
            <a:ext cx="2704694" cy="258162"/>
            <a:chOff x="0" y="-6055"/>
            <a:chExt cx="3704552" cy="598985"/>
          </a:xfrm>
        </p:grpSpPr>
        <p:sp>
          <p:nvSpPr>
            <p:cNvPr id="1086" name="Google Shape;1086;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7" name="Google Shape;1087;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8" name="Google Shape;1088;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89" name="Google Shape;1089;p16"/>
            <p:cNvGrpSpPr/>
            <p:nvPr/>
          </p:nvGrpSpPr>
          <p:grpSpPr>
            <a:xfrm>
              <a:off x="0" y="-6055"/>
              <a:ext cx="3704552" cy="598985"/>
              <a:chOff x="3742379" y="351227"/>
              <a:chExt cx="3704552" cy="598985"/>
            </a:xfrm>
          </p:grpSpPr>
          <p:pic>
            <p:nvPicPr>
              <p:cNvPr id="1090" name="Google Shape;1090;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91" name="Google Shape;1091;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92" name="Google Shape;1092;p16"/>
          <p:cNvGrpSpPr/>
          <p:nvPr/>
        </p:nvGrpSpPr>
        <p:grpSpPr>
          <a:xfrm rot="-5400000">
            <a:off x="10464078" y="5895179"/>
            <a:ext cx="2704694" cy="258162"/>
            <a:chOff x="0" y="-6055"/>
            <a:chExt cx="3704552" cy="598985"/>
          </a:xfrm>
        </p:grpSpPr>
        <p:sp>
          <p:nvSpPr>
            <p:cNvPr id="1093" name="Google Shape;1093;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4" name="Google Shape;1094;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5" name="Google Shape;1095;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096" name="Google Shape;1096;p16"/>
            <p:cNvGrpSpPr/>
            <p:nvPr/>
          </p:nvGrpSpPr>
          <p:grpSpPr>
            <a:xfrm>
              <a:off x="0" y="-6055"/>
              <a:ext cx="3704552" cy="598985"/>
              <a:chOff x="3742379" y="351227"/>
              <a:chExt cx="3704552" cy="598985"/>
            </a:xfrm>
          </p:grpSpPr>
          <p:pic>
            <p:nvPicPr>
              <p:cNvPr id="1097" name="Google Shape;1097;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098" name="Google Shape;1098;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099" name="Google Shape;1099;p16"/>
          <p:cNvGrpSpPr/>
          <p:nvPr/>
        </p:nvGrpSpPr>
        <p:grpSpPr>
          <a:xfrm rot="-5400000">
            <a:off x="10710544" y="6295514"/>
            <a:ext cx="2704694" cy="258162"/>
            <a:chOff x="0" y="-6055"/>
            <a:chExt cx="3704552" cy="598985"/>
          </a:xfrm>
        </p:grpSpPr>
        <p:sp>
          <p:nvSpPr>
            <p:cNvPr id="1100" name="Google Shape;1100;p1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1" name="Google Shape;1101;p1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2" name="Google Shape;1102;p1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03" name="Google Shape;1103;p16"/>
            <p:cNvGrpSpPr/>
            <p:nvPr/>
          </p:nvGrpSpPr>
          <p:grpSpPr>
            <a:xfrm>
              <a:off x="0" y="-6055"/>
              <a:ext cx="3704552" cy="598985"/>
              <a:chOff x="3742379" y="351227"/>
              <a:chExt cx="3704552" cy="598985"/>
            </a:xfrm>
          </p:grpSpPr>
          <p:pic>
            <p:nvPicPr>
              <p:cNvPr id="1104" name="Google Shape;1104;p1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05" name="Google Shape;1105;p1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1106"/>
        <p:cNvGrpSpPr/>
        <p:nvPr/>
      </p:nvGrpSpPr>
      <p:grpSpPr>
        <a:xfrm>
          <a:off x="0" y="0"/>
          <a:ext cx="0" cy="0"/>
          <a:chOff x="0" y="0"/>
          <a:chExt cx="0" cy="0"/>
        </a:xfrm>
      </p:grpSpPr>
      <p:sp>
        <p:nvSpPr>
          <p:cNvPr id="1107" name="Google Shape;1107;p17"/>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08" name="Google Shape;1108;p17"/>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09" name="Google Shape;1109;p17"/>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10" name="Google Shape;1110;p17"/>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11" name="Google Shape;1111;p17"/>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12" name="Google Shape;1112;p17"/>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113" name="Google Shape;1113;p17"/>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14" name="Google Shape;1114;p17"/>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115" name="Google Shape;1115;p17"/>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6" name="Google Shape;1116;p17"/>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7" name="Google Shape;1117;p17"/>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8" name="Google Shape;1118;p17"/>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9" name="Google Shape;1119;p17"/>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120" name="Google Shape;1120;p17"/>
          <p:cNvGrpSpPr/>
          <p:nvPr/>
        </p:nvGrpSpPr>
        <p:grpSpPr>
          <a:xfrm>
            <a:off x="11381408" y="457337"/>
            <a:ext cx="297786" cy="7023363"/>
            <a:chOff x="1678831" y="462018"/>
            <a:chExt cx="347677" cy="7023363"/>
          </a:xfrm>
        </p:grpSpPr>
        <p:sp>
          <p:nvSpPr>
            <p:cNvPr id="1121" name="Google Shape;1121;p17"/>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1122" name="Google Shape;1122;p17"/>
            <p:cNvGrpSpPr/>
            <p:nvPr/>
          </p:nvGrpSpPr>
          <p:grpSpPr>
            <a:xfrm rot="-5400000">
              <a:off x="-1650722" y="3791593"/>
              <a:ext cx="7006806" cy="347656"/>
              <a:chOff x="272941" y="1099977"/>
              <a:chExt cx="8142715" cy="609602"/>
            </a:xfrm>
          </p:grpSpPr>
          <p:sp>
            <p:nvSpPr>
              <p:cNvPr id="1123" name="Google Shape;1123;p17"/>
              <p:cNvSpPr/>
              <p:nvPr/>
            </p:nvSpPr>
            <p:spPr>
              <a:xfrm>
                <a:off x="272941" y="1099977"/>
                <a:ext cx="7403700" cy="60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4" name="Google Shape;1124;p17"/>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5" name="Google Shape;1125;p17"/>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6" name="Google Shape;1126;p17"/>
            <p:cNvGrpSpPr/>
            <p:nvPr/>
          </p:nvGrpSpPr>
          <p:grpSpPr>
            <a:xfrm rot="-5400000">
              <a:off x="-1658027" y="3804690"/>
              <a:ext cx="7018737" cy="342644"/>
              <a:chOff x="-389493" y="342268"/>
              <a:chExt cx="7835161" cy="612084"/>
            </a:xfrm>
          </p:grpSpPr>
          <p:pic>
            <p:nvPicPr>
              <p:cNvPr id="1127" name="Google Shape;1127;p17"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1128" name="Google Shape;1128;p17"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1129" name="Google Shape;1129;p17"/>
          <p:cNvGrpSpPr/>
          <p:nvPr/>
        </p:nvGrpSpPr>
        <p:grpSpPr>
          <a:xfrm rot="1586535">
            <a:off x="-693329" y="559847"/>
            <a:ext cx="2628071" cy="250891"/>
            <a:chOff x="0" y="-6055"/>
            <a:chExt cx="3704552" cy="598985"/>
          </a:xfrm>
        </p:grpSpPr>
        <p:sp>
          <p:nvSpPr>
            <p:cNvPr id="1130" name="Google Shape;1130;p17"/>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1" name="Google Shape;1131;p17"/>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2" name="Google Shape;1132;p17"/>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33" name="Google Shape;1133;p17"/>
            <p:cNvGrpSpPr/>
            <p:nvPr/>
          </p:nvGrpSpPr>
          <p:grpSpPr>
            <a:xfrm>
              <a:off x="0" y="-6055"/>
              <a:ext cx="3704552" cy="598985"/>
              <a:chOff x="3742379" y="351227"/>
              <a:chExt cx="3704552" cy="598985"/>
            </a:xfrm>
          </p:grpSpPr>
          <p:pic>
            <p:nvPicPr>
              <p:cNvPr id="1134" name="Google Shape;1134;p17"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35" name="Google Shape;1135;p17"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136" name="Google Shape;1136;p17"/>
          <p:cNvGrpSpPr/>
          <p:nvPr/>
        </p:nvGrpSpPr>
        <p:grpSpPr>
          <a:xfrm rot="2286440">
            <a:off x="-310323" y="-60434"/>
            <a:ext cx="2628030" cy="250901"/>
            <a:chOff x="0" y="-6055"/>
            <a:chExt cx="3704552" cy="598985"/>
          </a:xfrm>
        </p:grpSpPr>
        <p:sp>
          <p:nvSpPr>
            <p:cNvPr id="1137" name="Google Shape;1137;p17"/>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8" name="Google Shape;1138;p17"/>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9" name="Google Shape;1139;p17"/>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40" name="Google Shape;1140;p17"/>
            <p:cNvGrpSpPr/>
            <p:nvPr/>
          </p:nvGrpSpPr>
          <p:grpSpPr>
            <a:xfrm>
              <a:off x="0" y="-6055"/>
              <a:ext cx="3704552" cy="598985"/>
              <a:chOff x="3742379" y="351227"/>
              <a:chExt cx="3704552" cy="598985"/>
            </a:xfrm>
          </p:grpSpPr>
          <p:pic>
            <p:nvPicPr>
              <p:cNvPr id="1141" name="Google Shape;1141;p17"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42" name="Google Shape;1142;p17"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1143"/>
        <p:cNvGrpSpPr/>
        <p:nvPr/>
      </p:nvGrpSpPr>
      <p:grpSpPr>
        <a:xfrm>
          <a:off x="0" y="0"/>
          <a:ext cx="0" cy="0"/>
          <a:chOff x="0" y="0"/>
          <a:chExt cx="0" cy="0"/>
        </a:xfrm>
      </p:grpSpPr>
      <p:sp>
        <p:nvSpPr>
          <p:cNvPr id="1144" name="Google Shape;1144;p18"/>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145" name="Google Shape;1145;p18"/>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146" name="Google Shape;1146;p18"/>
          <p:cNvSpPr txBox="1">
            <a:spLocks noGrp="1"/>
          </p:cNvSpPr>
          <p:nvPr>
            <p:ph type="title"/>
          </p:nvPr>
        </p:nvSpPr>
        <p:spPr>
          <a:xfrm>
            <a:off x="415463" y="593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47" name="Google Shape;1147;p18"/>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1148" name="Google Shape;1148;p18"/>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grpSp>
        <p:nvGrpSpPr>
          <p:cNvPr id="1149" name="Google Shape;1149;p18"/>
          <p:cNvGrpSpPr/>
          <p:nvPr/>
        </p:nvGrpSpPr>
        <p:grpSpPr>
          <a:xfrm>
            <a:off x="409333" y="647837"/>
            <a:ext cx="297786" cy="7023363"/>
            <a:chOff x="1678831" y="462018"/>
            <a:chExt cx="347677" cy="7023363"/>
          </a:xfrm>
        </p:grpSpPr>
        <p:sp>
          <p:nvSpPr>
            <p:cNvPr id="1150" name="Google Shape;1150;p18"/>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1151" name="Google Shape;1151;p18"/>
            <p:cNvGrpSpPr/>
            <p:nvPr/>
          </p:nvGrpSpPr>
          <p:grpSpPr>
            <a:xfrm rot="-5400000">
              <a:off x="-1650722" y="3791593"/>
              <a:ext cx="7006806" cy="347656"/>
              <a:chOff x="272941" y="1099977"/>
              <a:chExt cx="8142715" cy="609602"/>
            </a:xfrm>
          </p:grpSpPr>
          <p:sp>
            <p:nvSpPr>
              <p:cNvPr id="1152" name="Google Shape;1152;p18"/>
              <p:cNvSpPr/>
              <p:nvPr/>
            </p:nvSpPr>
            <p:spPr>
              <a:xfrm>
                <a:off x="272941" y="1099977"/>
                <a:ext cx="7403700" cy="609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3" name="Google Shape;1153;p18"/>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4" name="Google Shape;1154;p18"/>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55" name="Google Shape;1155;p18"/>
            <p:cNvGrpSpPr/>
            <p:nvPr/>
          </p:nvGrpSpPr>
          <p:grpSpPr>
            <a:xfrm rot="-5400000">
              <a:off x="-1658027" y="3804690"/>
              <a:ext cx="7018737" cy="342644"/>
              <a:chOff x="-389493" y="342268"/>
              <a:chExt cx="7835161" cy="612084"/>
            </a:xfrm>
          </p:grpSpPr>
          <p:pic>
            <p:nvPicPr>
              <p:cNvPr id="1156" name="Google Shape;1156;p18"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1157" name="Google Shape;1157;p18"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1158" name="Google Shape;1158;p18"/>
          <p:cNvGrpSpPr/>
          <p:nvPr/>
        </p:nvGrpSpPr>
        <p:grpSpPr>
          <a:xfrm rot="5837730" flipH="1">
            <a:off x="-442314" y="5562061"/>
            <a:ext cx="3211917" cy="306646"/>
            <a:chOff x="0" y="-6055"/>
            <a:chExt cx="3704552" cy="598985"/>
          </a:xfrm>
        </p:grpSpPr>
        <p:sp>
          <p:nvSpPr>
            <p:cNvPr id="1159" name="Google Shape;1159;p1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0" name="Google Shape;1160;p1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1" name="Google Shape;1161;p1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62" name="Google Shape;1162;p18"/>
            <p:cNvGrpSpPr/>
            <p:nvPr/>
          </p:nvGrpSpPr>
          <p:grpSpPr>
            <a:xfrm>
              <a:off x="0" y="-6055"/>
              <a:ext cx="3704552" cy="598985"/>
              <a:chOff x="3742379" y="351227"/>
              <a:chExt cx="3704552" cy="598985"/>
            </a:xfrm>
          </p:grpSpPr>
          <p:pic>
            <p:nvPicPr>
              <p:cNvPr id="1163" name="Google Shape;1163;p1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64" name="Google Shape;1164;p1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1165"/>
        <p:cNvGrpSpPr/>
        <p:nvPr/>
      </p:nvGrpSpPr>
      <p:grpSpPr>
        <a:xfrm>
          <a:off x="0" y="0"/>
          <a:ext cx="0" cy="0"/>
          <a:chOff x="0" y="0"/>
          <a:chExt cx="0" cy="0"/>
        </a:xfrm>
      </p:grpSpPr>
      <p:sp>
        <p:nvSpPr>
          <p:cNvPr id="1166" name="Google Shape;1166;p19"/>
          <p:cNvSpPr txBox="1">
            <a:spLocks noGrp="1"/>
          </p:cNvSpPr>
          <p:nvPr>
            <p:ph type="subTitle" idx="1"/>
          </p:nvPr>
        </p:nvSpPr>
        <p:spPr>
          <a:xfrm>
            <a:off x="588813" y="2316000"/>
            <a:ext cx="1923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67" name="Google Shape;1167;p19"/>
          <p:cNvSpPr txBox="1">
            <a:spLocks noGrp="1"/>
          </p:cNvSpPr>
          <p:nvPr>
            <p:ph type="subTitle" idx="2"/>
          </p:nvPr>
        </p:nvSpPr>
        <p:spPr>
          <a:xfrm>
            <a:off x="2861433" y="2316000"/>
            <a:ext cx="1923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68" name="Google Shape;1168;p19"/>
          <p:cNvSpPr txBox="1">
            <a:spLocks noGrp="1"/>
          </p:cNvSpPr>
          <p:nvPr>
            <p:ph type="subTitle" idx="3"/>
          </p:nvPr>
        </p:nvSpPr>
        <p:spPr>
          <a:xfrm>
            <a:off x="5134054" y="2342500"/>
            <a:ext cx="1923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69" name="Google Shape;1169;p19"/>
          <p:cNvSpPr txBox="1">
            <a:spLocks noGrp="1"/>
          </p:cNvSpPr>
          <p:nvPr>
            <p:ph type="subTitle" idx="4"/>
          </p:nvPr>
        </p:nvSpPr>
        <p:spPr>
          <a:xfrm>
            <a:off x="7406675" y="2342500"/>
            <a:ext cx="1923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70" name="Google Shape;1170;p19"/>
          <p:cNvSpPr txBox="1">
            <a:spLocks noGrp="1"/>
          </p:cNvSpPr>
          <p:nvPr>
            <p:ph type="subTitle" idx="5"/>
          </p:nvPr>
        </p:nvSpPr>
        <p:spPr>
          <a:xfrm>
            <a:off x="9679296" y="2316000"/>
            <a:ext cx="1923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71" name="Google Shape;1171;p19"/>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72" name="Google Shape;1172;p19"/>
          <p:cNvSpPr txBox="1">
            <a:spLocks noGrp="1"/>
          </p:cNvSpPr>
          <p:nvPr>
            <p:ph type="body" idx="6"/>
          </p:nvPr>
        </p:nvSpPr>
        <p:spPr>
          <a:xfrm>
            <a:off x="588813" y="3238625"/>
            <a:ext cx="19239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173" name="Google Shape;1173;p19"/>
          <p:cNvSpPr txBox="1">
            <a:spLocks noGrp="1"/>
          </p:cNvSpPr>
          <p:nvPr>
            <p:ph type="body" idx="7"/>
          </p:nvPr>
        </p:nvSpPr>
        <p:spPr>
          <a:xfrm>
            <a:off x="2861432" y="3238625"/>
            <a:ext cx="19239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74" name="Google Shape;1174;p19"/>
          <p:cNvSpPr txBox="1">
            <a:spLocks noGrp="1"/>
          </p:cNvSpPr>
          <p:nvPr>
            <p:ph type="body" idx="8"/>
          </p:nvPr>
        </p:nvSpPr>
        <p:spPr>
          <a:xfrm>
            <a:off x="5134051" y="3238625"/>
            <a:ext cx="19239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75" name="Google Shape;1175;p19"/>
          <p:cNvSpPr txBox="1">
            <a:spLocks noGrp="1"/>
          </p:cNvSpPr>
          <p:nvPr>
            <p:ph type="body" idx="9"/>
          </p:nvPr>
        </p:nvSpPr>
        <p:spPr>
          <a:xfrm>
            <a:off x="7406670" y="3238625"/>
            <a:ext cx="19239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76" name="Google Shape;1176;p19"/>
          <p:cNvSpPr txBox="1">
            <a:spLocks noGrp="1"/>
          </p:cNvSpPr>
          <p:nvPr>
            <p:ph type="body" idx="13"/>
          </p:nvPr>
        </p:nvSpPr>
        <p:spPr>
          <a:xfrm>
            <a:off x="9679289" y="3238625"/>
            <a:ext cx="19239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177" name="Google Shape;1177;p19"/>
          <p:cNvGrpSpPr/>
          <p:nvPr/>
        </p:nvGrpSpPr>
        <p:grpSpPr>
          <a:xfrm>
            <a:off x="409333" y="876437"/>
            <a:ext cx="297786" cy="7023363"/>
            <a:chOff x="1678831" y="462018"/>
            <a:chExt cx="347677" cy="7023363"/>
          </a:xfrm>
        </p:grpSpPr>
        <p:sp>
          <p:nvSpPr>
            <p:cNvPr id="1178" name="Google Shape;1178;p19"/>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1179" name="Google Shape;1179;p19"/>
            <p:cNvGrpSpPr/>
            <p:nvPr/>
          </p:nvGrpSpPr>
          <p:grpSpPr>
            <a:xfrm rot="-5400000">
              <a:off x="-1650722" y="3791593"/>
              <a:ext cx="7006806" cy="347656"/>
              <a:chOff x="272941" y="1099977"/>
              <a:chExt cx="8142715" cy="609602"/>
            </a:xfrm>
          </p:grpSpPr>
          <p:sp>
            <p:nvSpPr>
              <p:cNvPr id="1180" name="Google Shape;1180;p19"/>
              <p:cNvSpPr/>
              <p:nvPr/>
            </p:nvSpPr>
            <p:spPr>
              <a:xfrm>
                <a:off x="272941" y="1099977"/>
                <a:ext cx="7403700" cy="6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1" name="Google Shape;1181;p19"/>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2" name="Google Shape;1182;p19"/>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3" name="Google Shape;1183;p19"/>
            <p:cNvGrpSpPr/>
            <p:nvPr/>
          </p:nvGrpSpPr>
          <p:grpSpPr>
            <a:xfrm rot="-5400000">
              <a:off x="-1658027" y="3804690"/>
              <a:ext cx="7018737" cy="342644"/>
              <a:chOff x="-389493" y="342268"/>
              <a:chExt cx="7835161" cy="612084"/>
            </a:xfrm>
          </p:grpSpPr>
          <p:pic>
            <p:nvPicPr>
              <p:cNvPr id="1184" name="Google Shape;1184;p19"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1185" name="Google Shape;1185;p19"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1186" name="Google Shape;1186;p19"/>
          <p:cNvGrpSpPr/>
          <p:nvPr/>
        </p:nvGrpSpPr>
        <p:grpSpPr>
          <a:xfrm rot="10800000">
            <a:off x="9307254" y="1269670"/>
            <a:ext cx="3603418" cy="378199"/>
            <a:chOff x="0" y="-6055"/>
            <a:chExt cx="3704552" cy="598985"/>
          </a:xfrm>
        </p:grpSpPr>
        <p:sp>
          <p:nvSpPr>
            <p:cNvPr id="1187" name="Google Shape;1187;p19"/>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8" name="Google Shape;1188;p19"/>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9" name="Google Shape;1189;p19"/>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90" name="Google Shape;1190;p19"/>
            <p:cNvGrpSpPr/>
            <p:nvPr/>
          </p:nvGrpSpPr>
          <p:grpSpPr>
            <a:xfrm>
              <a:off x="0" y="-6055"/>
              <a:ext cx="3704552" cy="598985"/>
              <a:chOff x="3742379" y="351227"/>
              <a:chExt cx="3704552" cy="598985"/>
            </a:xfrm>
          </p:grpSpPr>
          <p:pic>
            <p:nvPicPr>
              <p:cNvPr id="1191" name="Google Shape;1191;p19"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92" name="Google Shape;1192;p19"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193" name="Google Shape;1193;p19"/>
          <p:cNvGrpSpPr/>
          <p:nvPr/>
        </p:nvGrpSpPr>
        <p:grpSpPr>
          <a:xfrm rot="9715028">
            <a:off x="9512783" y="400947"/>
            <a:ext cx="3603196" cy="378251"/>
            <a:chOff x="0" y="-6055"/>
            <a:chExt cx="3704552" cy="598985"/>
          </a:xfrm>
        </p:grpSpPr>
        <p:sp>
          <p:nvSpPr>
            <p:cNvPr id="1194" name="Google Shape;1194;p19"/>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5" name="Google Shape;1195;p19"/>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6" name="Google Shape;1196;p19"/>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197" name="Google Shape;1197;p19"/>
            <p:cNvGrpSpPr/>
            <p:nvPr/>
          </p:nvGrpSpPr>
          <p:grpSpPr>
            <a:xfrm>
              <a:off x="0" y="-6055"/>
              <a:ext cx="3704552" cy="598985"/>
              <a:chOff x="3742379" y="351227"/>
              <a:chExt cx="3704552" cy="598985"/>
            </a:xfrm>
          </p:grpSpPr>
          <p:pic>
            <p:nvPicPr>
              <p:cNvPr id="1198" name="Google Shape;1198;p19"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199" name="Google Shape;1199;p19"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00" name="Google Shape;1200;p19"/>
          <p:cNvGrpSpPr/>
          <p:nvPr/>
        </p:nvGrpSpPr>
        <p:grpSpPr>
          <a:xfrm rot="8961692">
            <a:off x="9039124" y="-237064"/>
            <a:ext cx="3603370" cy="378229"/>
            <a:chOff x="0" y="-6055"/>
            <a:chExt cx="3704552" cy="598985"/>
          </a:xfrm>
        </p:grpSpPr>
        <p:sp>
          <p:nvSpPr>
            <p:cNvPr id="1201" name="Google Shape;1201;p19"/>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2" name="Google Shape;1202;p19"/>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3" name="Google Shape;1203;p19"/>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04" name="Google Shape;1204;p19"/>
            <p:cNvGrpSpPr/>
            <p:nvPr/>
          </p:nvGrpSpPr>
          <p:grpSpPr>
            <a:xfrm>
              <a:off x="0" y="-6055"/>
              <a:ext cx="3704552" cy="598985"/>
              <a:chOff x="3742379" y="351227"/>
              <a:chExt cx="3704552" cy="598985"/>
            </a:xfrm>
          </p:grpSpPr>
          <p:pic>
            <p:nvPicPr>
              <p:cNvPr id="1205" name="Google Shape;1205;p19"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06" name="Google Shape;1206;p19"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1207"/>
        <p:cNvGrpSpPr/>
        <p:nvPr/>
      </p:nvGrpSpPr>
      <p:grpSpPr>
        <a:xfrm>
          <a:off x="0" y="0"/>
          <a:ext cx="0" cy="0"/>
          <a:chOff x="0" y="0"/>
          <a:chExt cx="0" cy="0"/>
        </a:xfrm>
      </p:grpSpPr>
      <p:sp>
        <p:nvSpPr>
          <p:cNvPr id="1208" name="Google Shape;1208;p20"/>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09" name="Google Shape;1209;p20"/>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1210" name="Google Shape;1210;p20"/>
          <p:cNvGrpSpPr/>
          <p:nvPr/>
        </p:nvGrpSpPr>
        <p:grpSpPr>
          <a:xfrm flipH="1">
            <a:off x="10099150" y="-104375"/>
            <a:ext cx="3603418" cy="378199"/>
            <a:chOff x="0" y="-6055"/>
            <a:chExt cx="3704552" cy="598985"/>
          </a:xfrm>
        </p:grpSpPr>
        <p:sp>
          <p:nvSpPr>
            <p:cNvPr id="1211" name="Google Shape;1211;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2" name="Google Shape;1212;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3" name="Google Shape;1213;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14" name="Google Shape;1214;p20"/>
            <p:cNvGrpSpPr/>
            <p:nvPr/>
          </p:nvGrpSpPr>
          <p:grpSpPr>
            <a:xfrm>
              <a:off x="0" y="-6055"/>
              <a:ext cx="3704552" cy="598985"/>
              <a:chOff x="3742379" y="351227"/>
              <a:chExt cx="3704552" cy="598985"/>
            </a:xfrm>
          </p:grpSpPr>
          <p:pic>
            <p:nvPicPr>
              <p:cNvPr id="1215" name="Google Shape;1215;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16" name="Google Shape;1216;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17" name="Google Shape;1217;p20"/>
          <p:cNvGrpSpPr/>
          <p:nvPr/>
        </p:nvGrpSpPr>
        <p:grpSpPr>
          <a:xfrm flipH="1">
            <a:off x="10403951" y="216215"/>
            <a:ext cx="3603418" cy="378199"/>
            <a:chOff x="0" y="-6055"/>
            <a:chExt cx="3704552" cy="598985"/>
          </a:xfrm>
        </p:grpSpPr>
        <p:sp>
          <p:nvSpPr>
            <p:cNvPr id="1218" name="Google Shape;1218;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9" name="Google Shape;1219;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0" name="Google Shape;1220;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21" name="Google Shape;1221;p20"/>
            <p:cNvGrpSpPr/>
            <p:nvPr/>
          </p:nvGrpSpPr>
          <p:grpSpPr>
            <a:xfrm>
              <a:off x="0" y="-6055"/>
              <a:ext cx="3704552" cy="598985"/>
              <a:chOff x="3742379" y="351227"/>
              <a:chExt cx="3704552" cy="598985"/>
            </a:xfrm>
          </p:grpSpPr>
          <p:pic>
            <p:nvPicPr>
              <p:cNvPr id="1222" name="Google Shape;1222;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23" name="Google Shape;1223;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24" name="Google Shape;1224;p20"/>
          <p:cNvGrpSpPr/>
          <p:nvPr/>
        </p:nvGrpSpPr>
        <p:grpSpPr>
          <a:xfrm flipH="1">
            <a:off x="10099150" y="557432"/>
            <a:ext cx="3603418" cy="378199"/>
            <a:chOff x="0" y="-6055"/>
            <a:chExt cx="3704552" cy="598985"/>
          </a:xfrm>
        </p:grpSpPr>
        <p:sp>
          <p:nvSpPr>
            <p:cNvPr id="1225" name="Google Shape;1225;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6" name="Google Shape;1226;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7" name="Google Shape;1227;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28" name="Google Shape;1228;p20"/>
            <p:cNvGrpSpPr/>
            <p:nvPr/>
          </p:nvGrpSpPr>
          <p:grpSpPr>
            <a:xfrm>
              <a:off x="0" y="-6055"/>
              <a:ext cx="3704552" cy="598985"/>
              <a:chOff x="3742379" y="351227"/>
              <a:chExt cx="3704552" cy="598985"/>
            </a:xfrm>
          </p:grpSpPr>
          <p:pic>
            <p:nvPicPr>
              <p:cNvPr id="1229" name="Google Shape;1229;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30" name="Google Shape;1230;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31" name="Google Shape;1231;p20"/>
          <p:cNvGrpSpPr/>
          <p:nvPr/>
        </p:nvGrpSpPr>
        <p:grpSpPr>
          <a:xfrm flipH="1">
            <a:off x="10327750" y="929592"/>
            <a:ext cx="3603418" cy="378199"/>
            <a:chOff x="0" y="-6055"/>
            <a:chExt cx="3704552" cy="598985"/>
          </a:xfrm>
        </p:grpSpPr>
        <p:sp>
          <p:nvSpPr>
            <p:cNvPr id="1232" name="Google Shape;1232;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3" name="Google Shape;1233;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4" name="Google Shape;1234;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35" name="Google Shape;1235;p20"/>
            <p:cNvGrpSpPr/>
            <p:nvPr/>
          </p:nvGrpSpPr>
          <p:grpSpPr>
            <a:xfrm>
              <a:off x="0" y="-6055"/>
              <a:ext cx="3704552" cy="598985"/>
              <a:chOff x="3742379" y="351227"/>
              <a:chExt cx="3704552" cy="598985"/>
            </a:xfrm>
          </p:grpSpPr>
          <p:pic>
            <p:nvPicPr>
              <p:cNvPr id="1236" name="Google Shape;1236;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37" name="Google Shape;1237;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38" name="Google Shape;1238;p20"/>
          <p:cNvGrpSpPr/>
          <p:nvPr/>
        </p:nvGrpSpPr>
        <p:grpSpPr>
          <a:xfrm flipH="1">
            <a:off x="10099150" y="1288002"/>
            <a:ext cx="3603418" cy="376482"/>
            <a:chOff x="0" y="-6056"/>
            <a:chExt cx="3704552" cy="596265"/>
          </a:xfrm>
        </p:grpSpPr>
        <p:sp>
          <p:nvSpPr>
            <p:cNvPr id="1239" name="Google Shape;1239;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0" name="Google Shape;1240;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1" name="Google Shape;1241;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42" name="Google Shape;1242;p20"/>
            <p:cNvGrpSpPr/>
            <p:nvPr/>
          </p:nvGrpSpPr>
          <p:grpSpPr>
            <a:xfrm>
              <a:off x="0" y="-6056"/>
              <a:ext cx="3704552" cy="596265"/>
              <a:chOff x="3742379" y="351226"/>
              <a:chExt cx="3704552" cy="596265"/>
            </a:xfrm>
          </p:grpSpPr>
          <p:pic>
            <p:nvPicPr>
              <p:cNvPr id="1243" name="Google Shape;1243;p20"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244" name="Google Shape;1244;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45" name="Google Shape;1245;p20"/>
          <p:cNvGrpSpPr/>
          <p:nvPr/>
        </p:nvGrpSpPr>
        <p:grpSpPr>
          <a:xfrm flipH="1">
            <a:off x="10480150" y="1660159"/>
            <a:ext cx="3603418" cy="378199"/>
            <a:chOff x="0" y="-6055"/>
            <a:chExt cx="3704552" cy="598985"/>
          </a:xfrm>
        </p:grpSpPr>
        <p:sp>
          <p:nvSpPr>
            <p:cNvPr id="1246" name="Google Shape;1246;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7" name="Google Shape;1247;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8" name="Google Shape;1248;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49" name="Google Shape;1249;p20"/>
            <p:cNvGrpSpPr/>
            <p:nvPr/>
          </p:nvGrpSpPr>
          <p:grpSpPr>
            <a:xfrm>
              <a:off x="0" y="-6055"/>
              <a:ext cx="3704552" cy="598985"/>
              <a:chOff x="3742379" y="351227"/>
              <a:chExt cx="3704552" cy="598985"/>
            </a:xfrm>
          </p:grpSpPr>
          <p:pic>
            <p:nvPicPr>
              <p:cNvPr id="1250" name="Google Shape;1250;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51" name="Google Shape;1251;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52" name="Google Shape;1252;p20"/>
          <p:cNvGrpSpPr/>
          <p:nvPr/>
        </p:nvGrpSpPr>
        <p:grpSpPr>
          <a:xfrm flipH="1">
            <a:off x="10175349" y="2037476"/>
            <a:ext cx="3603418" cy="378199"/>
            <a:chOff x="0" y="-6055"/>
            <a:chExt cx="3704552" cy="598985"/>
          </a:xfrm>
        </p:grpSpPr>
        <p:sp>
          <p:nvSpPr>
            <p:cNvPr id="1253" name="Google Shape;1253;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4" name="Google Shape;1254;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5" name="Google Shape;1255;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56" name="Google Shape;1256;p20"/>
            <p:cNvGrpSpPr/>
            <p:nvPr/>
          </p:nvGrpSpPr>
          <p:grpSpPr>
            <a:xfrm>
              <a:off x="0" y="-6055"/>
              <a:ext cx="3704552" cy="598985"/>
              <a:chOff x="3742379" y="351227"/>
              <a:chExt cx="3704552" cy="598985"/>
            </a:xfrm>
          </p:grpSpPr>
          <p:pic>
            <p:nvPicPr>
              <p:cNvPr id="1257" name="Google Shape;1257;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58" name="Google Shape;1258;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59" name="Google Shape;1259;p20"/>
          <p:cNvGrpSpPr/>
          <p:nvPr/>
        </p:nvGrpSpPr>
        <p:grpSpPr>
          <a:xfrm flipH="1">
            <a:off x="10327750" y="2395882"/>
            <a:ext cx="3603418" cy="378199"/>
            <a:chOff x="0" y="-6055"/>
            <a:chExt cx="3704552" cy="598985"/>
          </a:xfrm>
        </p:grpSpPr>
        <p:sp>
          <p:nvSpPr>
            <p:cNvPr id="1260" name="Google Shape;1260;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1" name="Google Shape;1261;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2" name="Google Shape;1262;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63" name="Google Shape;1263;p20"/>
            <p:cNvGrpSpPr/>
            <p:nvPr/>
          </p:nvGrpSpPr>
          <p:grpSpPr>
            <a:xfrm>
              <a:off x="0" y="-6055"/>
              <a:ext cx="3704552" cy="598985"/>
              <a:chOff x="3742379" y="351227"/>
              <a:chExt cx="3704552" cy="598985"/>
            </a:xfrm>
          </p:grpSpPr>
          <p:pic>
            <p:nvPicPr>
              <p:cNvPr id="1264" name="Google Shape;1264;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65" name="Google Shape;1265;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66" name="Google Shape;1266;p20"/>
          <p:cNvGrpSpPr/>
          <p:nvPr/>
        </p:nvGrpSpPr>
        <p:grpSpPr>
          <a:xfrm flipH="1">
            <a:off x="10099150" y="2745695"/>
            <a:ext cx="3603418" cy="378199"/>
            <a:chOff x="0" y="-6055"/>
            <a:chExt cx="3704552" cy="598985"/>
          </a:xfrm>
        </p:grpSpPr>
        <p:sp>
          <p:nvSpPr>
            <p:cNvPr id="1267" name="Google Shape;1267;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8" name="Google Shape;1268;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9" name="Google Shape;1269;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70" name="Google Shape;1270;p20"/>
            <p:cNvGrpSpPr/>
            <p:nvPr/>
          </p:nvGrpSpPr>
          <p:grpSpPr>
            <a:xfrm>
              <a:off x="0" y="-6055"/>
              <a:ext cx="3704552" cy="598985"/>
              <a:chOff x="3742379" y="351227"/>
              <a:chExt cx="3704552" cy="598985"/>
            </a:xfrm>
          </p:grpSpPr>
          <p:pic>
            <p:nvPicPr>
              <p:cNvPr id="1271" name="Google Shape;1271;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72" name="Google Shape;1272;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73" name="Google Shape;1273;p20"/>
          <p:cNvGrpSpPr/>
          <p:nvPr/>
        </p:nvGrpSpPr>
        <p:grpSpPr>
          <a:xfrm flipH="1">
            <a:off x="10632551" y="3106682"/>
            <a:ext cx="3603418" cy="378199"/>
            <a:chOff x="0" y="-6055"/>
            <a:chExt cx="3704552" cy="598985"/>
          </a:xfrm>
        </p:grpSpPr>
        <p:sp>
          <p:nvSpPr>
            <p:cNvPr id="1274" name="Google Shape;1274;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5" name="Google Shape;1275;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6" name="Google Shape;1276;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77" name="Google Shape;1277;p20"/>
            <p:cNvGrpSpPr/>
            <p:nvPr/>
          </p:nvGrpSpPr>
          <p:grpSpPr>
            <a:xfrm>
              <a:off x="0" y="-6055"/>
              <a:ext cx="3704552" cy="598985"/>
              <a:chOff x="3742379" y="351227"/>
              <a:chExt cx="3704552" cy="598985"/>
            </a:xfrm>
          </p:grpSpPr>
          <p:pic>
            <p:nvPicPr>
              <p:cNvPr id="1278" name="Google Shape;1278;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79" name="Google Shape;1279;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80" name="Google Shape;1280;p20"/>
          <p:cNvGrpSpPr/>
          <p:nvPr/>
        </p:nvGrpSpPr>
        <p:grpSpPr>
          <a:xfrm flipH="1">
            <a:off x="10594451" y="3453914"/>
            <a:ext cx="3603418" cy="378199"/>
            <a:chOff x="0" y="-6055"/>
            <a:chExt cx="3704552" cy="598985"/>
          </a:xfrm>
        </p:grpSpPr>
        <p:sp>
          <p:nvSpPr>
            <p:cNvPr id="1281" name="Google Shape;1281;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2" name="Google Shape;1282;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3" name="Google Shape;1283;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84" name="Google Shape;1284;p20"/>
            <p:cNvGrpSpPr/>
            <p:nvPr/>
          </p:nvGrpSpPr>
          <p:grpSpPr>
            <a:xfrm>
              <a:off x="0" y="-6055"/>
              <a:ext cx="3704552" cy="598985"/>
              <a:chOff x="3742379" y="351227"/>
              <a:chExt cx="3704552" cy="598985"/>
            </a:xfrm>
          </p:grpSpPr>
          <p:pic>
            <p:nvPicPr>
              <p:cNvPr id="1285" name="Google Shape;1285;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86" name="Google Shape;1286;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87" name="Google Shape;1287;p20"/>
          <p:cNvGrpSpPr/>
          <p:nvPr/>
        </p:nvGrpSpPr>
        <p:grpSpPr>
          <a:xfrm flipH="1">
            <a:off x="10137250" y="3774504"/>
            <a:ext cx="3603418" cy="378199"/>
            <a:chOff x="0" y="-6055"/>
            <a:chExt cx="3704552" cy="598985"/>
          </a:xfrm>
        </p:grpSpPr>
        <p:sp>
          <p:nvSpPr>
            <p:cNvPr id="1288" name="Google Shape;1288;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9" name="Google Shape;1289;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0" name="Google Shape;1290;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91" name="Google Shape;1291;p20"/>
            <p:cNvGrpSpPr/>
            <p:nvPr/>
          </p:nvGrpSpPr>
          <p:grpSpPr>
            <a:xfrm>
              <a:off x="0" y="-6055"/>
              <a:ext cx="3704552" cy="598985"/>
              <a:chOff x="3742379" y="351227"/>
              <a:chExt cx="3704552" cy="598985"/>
            </a:xfrm>
          </p:grpSpPr>
          <p:pic>
            <p:nvPicPr>
              <p:cNvPr id="1292" name="Google Shape;1292;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293" name="Google Shape;1293;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294" name="Google Shape;1294;p20"/>
          <p:cNvGrpSpPr/>
          <p:nvPr/>
        </p:nvGrpSpPr>
        <p:grpSpPr>
          <a:xfrm flipH="1">
            <a:off x="10594451" y="4115721"/>
            <a:ext cx="3603418" cy="378199"/>
            <a:chOff x="0" y="-6055"/>
            <a:chExt cx="3704552" cy="598985"/>
          </a:xfrm>
        </p:grpSpPr>
        <p:sp>
          <p:nvSpPr>
            <p:cNvPr id="1295" name="Google Shape;1295;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6" name="Google Shape;1296;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7" name="Google Shape;1297;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98" name="Google Shape;1298;p20"/>
            <p:cNvGrpSpPr/>
            <p:nvPr/>
          </p:nvGrpSpPr>
          <p:grpSpPr>
            <a:xfrm>
              <a:off x="0" y="-6055"/>
              <a:ext cx="3704552" cy="598985"/>
              <a:chOff x="3742379" y="351227"/>
              <a:chExt cx="3704552" cy="598985"/>
            </a:xfrm>
          </p:grpSpPr>
          <p:pic>
            <p:nvPicPr>
              <p:cNvPr id="1299" name="Google Shape;1299;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00" name="Google Shape;1300;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01" name="Google Shape;1301;p20"/>
          <p:cNvGrpSpPr/>
          <p:nvPr/>
        </p:nvGrpSpPr>
        <p:grpSpPr>
          <a:xfrm flipH="1">
            <a:off x="10137250" y="4487881"/>
            <a:ext cx="3603418" cy="378199"/>
            <a:chOff x="0" y="-6055"/>
            <a:chExt cx="3704552" cy="598985"/>
          </a:xfrm>
        </p:grpSpPr>
        <p:sp>
          <p:nvSpPr>
            <p:cNvPr id="1302" name="Google Shape;1302;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3" name="Google Shape;1303;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4" name="Google Shape;1304;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05" name="Google Shape;1305;p20"/>
            <p:cNvGrpSpPr/>
            <p:nvPr/>
          </p:nvGrpSpPr>
          <p:grpSpPr>
            <a:xfrm>
              <a:off x="0" y="-6055"/>
              <a:ext cx="3704552" cy="598985"/>
              <a:chOff x="3742379" y="351227"/>
              <a:chExt cx="3704552" cy="598985"/>
            </a:xfrm>
          </p:grpSpPr>
          <p:pic>
            <p:nvPicPr>
              <p:cNvPr id="1306" name="Google Shape;1306;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07" name="Google Shape;1307;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08" name="Google Shape;1308;p20"/>
          <p:cNvGrpSpPr/>
          <p:nvPr/>
        </p:nvGrpSpPr>
        <p:grpSpPr>
          <a:xfrm flipH="1">
            <a:off x="10594451" y="4846291"/>
            <a:ext cx="3603418" cy="376482"/>
            <a:chOff x="0" y="-6056"/>
            <a:chExt cx="3704552" cy="596265"/>
          </a:xfrm>
        </p:grpSpPr>
        <p:sp>
          <p:nvSpPr>
            <p:cNvPr id="1309" name="Google Shape;1309;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0" name="Google Shape;1310;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1" name="Google Shape;1311;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12" name="Google Shape;1312;p20"/>
            <p:cNvGrpSpPr/>
            <p:nvPr/>
          </p:nvGrpSpPr>
          <p:grpSpPr>
            <a:xfrm>
              <a:off x="0" y="-6056"/>
              <a:ext cx="3704552" cy="596265"/>
              <a:chOff x="3742379" y="351226"/>
              <a:chExt cx="3704552" cy="596265"/>
            </a:xfrm>
          </p:grpSpPr>
          <p:pic>
            <p:nvPicPr>
              <p:cNvPr id="1313" name="Google Shape;1313;p20"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314" name="Google Shape;1314;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15" name="Google Shape;1315;p20"/>
          <p:cNvGrpSpPr/>
          <p:nvPr/>
        </p:nvGrpSpPr>
        <p:grpSpPr>
          <a:xfrm flipH="1">
            <a:off x="10289649" y="5218448"/>
            <a:ext cx="3603418" cy="378199"/>
            <a:chOff x="0" y="-6055"/>
            <a:chExt cx="3704552" cy="598985"/>
          </a:xfrm>
        </p:grpSpPr>
        <p:sp>
          <p:nvSpPr>
            <p:cNvPr id="1316" name="Google Shape;1316;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7" name="Google Shape;1317;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8" name="Google Shape;1318;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19" name="Google Shape;1319;p20"/>
            <p:cNvGrpSpPr/>
            <p:nvPr/>
          </p:nvGrpSpPr>
          <p:grpSpPr>
            <a:xfrm>
              <a:off x="0" y="-6055"/>
              <a:ext cx="3704552" cy="598985"/>
              <a:chOff x="3742379" y="351227"/>
              <a:chExt cx="3704552" cy="598985"/>
            </a:xfrm>
          </p:grpSpPr>
          <p:pic>
            <p:nvPicPr>
              <p:cNvPr id="1320" name="Google Shape;1320;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21" name="Google Shape;1321;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22" name="Google Shape;1322;p20"/>
          <p:cNvGrpSpPr/>
          <p:nvPr/>
        </p:nvGrpSpPr>
        <p:grpSpPr>
          <a:xfrm flipH="1">
            <a:off x="10670650" y="5595765"/>
            <a:ext cx="3603418" cy="378199"/>
            <a:chOff x="0" y="-6055"/>
            <a:chExt cx="3704552" cy="598985"/>
          </a:xfrm>
        </p:grpSpPr>
        <p:sp>
          <p:nvSpPr>
            <p:cNvPr id="1323" name="Google Shape;1323;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4" name="Google Shape;1324;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5" name="Google Shape;1325;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26" name="Google Shape;1326;p20"/>
            <p:cNvGrpSpPr/>
            <p:nvPr/>
          </p:nvGrpSpPr>
          <p:grpSpPr>
            <a:xfrm>
              <a:off x="0" y="-6055"/>
              <a:ext cx="3704552" cy="598985"/>
              <a:chOff x="3742379" y="351227"/>
              <a:chExt cx="3704552" cy="598985"/>
            </a:xfrm>
          </p:grpSpPr>
          <p:pic>
            <p:nvPicPr>
              <p:cNvPr id="1327" name="Google Shape;1327;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28" name="Google Shape;1328;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29" name="Google Shape;1329;p20"/>
          <p:cNvGrpSpPr/>
          <p:nvPr/>
        </p:nvGrpSpPr>
        <p:grpSpPr>
          <a:xfrm flipH="1">
            <a:off x="10137250" y="5954171"/>
            <a:ext cx="3603418" cy="378199"/>
            <a:chOff x="0" y="-6055"/>
            <a:chExt cx="3704552" cy="598985"/>
          </a:xfrm>
        </p:grpSpPr>
        <p:sp>
          <p:nvSpPr>
            <p:cNvPr id="1330" name="Google Shape;1330;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1" name="Google Shape;1331;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2" name="Google Shape;1332;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33" name="Google Shape;1333;p20"/>
            <p:cNvGrpSpPr/>
            <p:nvPr/>
          </p:nvGrpSpPr>
          <p:grpSpPr>
            <a:xfrm>
              <a:off x="0" y="-6055"/>
              <a:ext cx="3704552" cy="598985"/>
              <a:chOff x="3742379" y="351227"/>
              <a:chExt cx="3704552" cy="598985"/>
            </a:xfrm>
          </p:grpSpPr>
          <p:pic>
            <p:nvPicPr>
              <p:cNvPr id="1334" name="Google Shape;1334;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35" name="Google Shape;1335;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36" name="Google Shape;1336;p20"/>
          <p:cNvGrpSpPr/>
          <p:nvPr/>
        </p:nvGrpSpPr>
        <p:grpSpPr>
          <a:xfrm flipH="1">
            <a:off x="10670651" y="6236946"/>
            <a:ext cx="3603418" cy="378199"/>
            <a:chOff x="0" y="-6055"/>
            <a:chExt cx="3704552" cy="598985"/>
          </a:xfrm>
        </p:grpSpPr>
        <p:sp>
          <p:nvSpPr>
            <p:cNvPr id="1337" name="Google Shape;1337;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8" name="Google Shape;1338;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9" name="Google Shape;1339;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40" name="Google Shape;1340;p20"/>
            <p:cNvGrpSpPr/>
            <p:nvPr/>
          </p:nvGrpSpPr>
          <p:grpSpPr>
            <a:xfrm>
              <a:off x="0" y="-6055"/>
              <a:ext cx="3704552" cy="598985"/>
              <a:chOff x="3742379" y="351227"/>
              <a:chExt cx="3704552" cy="598985"/>
            </a:xfrm>
          </p:grpSpPr>
          <p:pic>
            <p:nvPicPr>
              <p:cNvPr id="1341" name="Google Shape;1341;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42" name="Google Shape;1342;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43" name="Google Shape;1343;p20"/>
          <p:cNvGrpSpPr/>
          <p:nvPr/>
        </p:nvGrpSpPr>
        <p:grpSpPr>
          <a:xfrm flipH="1">
            <a:off x="10403951" y="6584175"/>
            <a:ext cx="3603418" cy="378199"/>
            <a:chOff x="0" y="-6055"/>
            <a:chExt cx="3704552" cy="598985"/>
          </a:xfrm>
        </p:grpSpPr>
        <p:sp>
          <p:nvSpPr>
            <p:cNvPr id="1344" name="Google Shape;1344;p2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45" name="Google Shape;1345;p2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46" name="Google Shape;1346;p2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47" name="Google Shape;1347;p20"/>
            <p:cNvGrpSpPr/>
            <p:nvPr/>
          </p:nvGrpSpPr>
          <p:grpSpPr>
            <a:xfrm>
              <a:off x="0" y="-6055"/>
              <a:ext cx="3704552" cy="598985"/>
              <a:chOff x="3742379" y="351227"/>
              <a:chExt cx="3704552" cy="598985"/>
            </a:xfrm>
          </p:grpSpPr>
          <p:pic>
            <p:nvPicPr>
              <p:cNvPr id="1348" name="Google Shape;1348;p2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49" name="Google Shape;1349;p2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1350"/>
        <p:cNvGrpSpPr/>
        <p:nvPr/>
      </p:nvGrpSpPr>
      <p:grpSpPr>
        <a:xfrm>
          <a:off x="0" y="0"/>
          <a:ext cx="0" cy="0"/>
          <a:chOff x="0" y="0"/>
          <a:chExt cx="0" cy="0"/>
        </a:xfrm>
      </p:grpSpPr>
      <p:sp>
        <p:nvSpPr>
          <p:cNvPr id="1351" name="Google Shape;1351;p21"/>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52" name="Google Shape;1352;p21"/>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53" name="Google Shape;1353;p21"/>
          <p:cNvGrpSpPr/>
          <p:nvPr/>
        </p:nvGrpSpPr>
        <p:grpSpPr>
          <a:xfrm>
            <a:off x="-1692799" y="-104375"/>
            <a:ext cx="3603418" cy="378199"/>
            <a:chOff x="0" y="-6055"/>
            <a:chExt cx="3704552" cy="598985"/>
          </a:xfrm>
        </p:grpSpPr>
        <p:sp>
          <p:nvSpPr>
            <p:cNvPr id="1354" name="Google Shape;1354;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5" name="Google Shape;1355;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6" name="Google Shape;1356;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57" name="Google Shape;1357;p21"/>
            <p:cNvGrpSpPr/>
            <p:nvPr/>
          </p:nvGrpSpPr>
          <p:grpSpPr>
            <a:xfrm>
              <a:off x="0" y="-6055"/>
              <a:ext cx="3704552" cy="598985"/>
              <a:chOff x="3742379" y="351227"/>
              <a:chExt cx="3704552" cy="598985"/>
            </a:xfrm>
          </p:grpSpPr>
          <p:pic>
            <p:nvPicPr>
              <p:cNvPr id="1358" name="Google Shape;1358;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59" name="Google Shape;1359;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60" name="Google Shape;1360;p21"/>
          <p:cNvGrpSpPr/>
          <p:nvPr/>
        </p:nvGrpSpPr>
        <p:grpSpPr>
          <a:xfrm>
            <a:off x="-1997600" y="216215"/>
            <a:ext cx="3603418" cy="378199"/>
            <a:chOff x="0" y="-6055"/>
            <a:chExt cx="3704552" cy="598985"/>
          </a:xfrm>
        </p:grpSpPr>
        <p:sp>
          <p:nvSpPr>
            <p:cNvPr id="1361" name="Google Shape;1361;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2" name="Google Shape;1362;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3" name="Google Shape;1363;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64" name="Google Shape;1364;p21"/>
            <p:cNvGrpSpPr/>
            <p:nvPr/>
          </p:nvGrpSpPr>
          <p:grpSpPr>
            <a:xfrm>
              <a:off x="0" y="-6055"/>
              <a:ext cx="3704552" cy="598985"/>
              <a:chOff x="3742379" y="351227"/>
              <a:chExt cx="3704552" cy="598985"/>
            </a:xfrm>
          </p:grpSpPr>
          <p:pic>
            <p:nvPicPr>
              <p:cNvPr id="1365" name="Google Shape;1365;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66" name="Google Shape;1366;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67" name="Google Shape;1367;p21"/>
          <p:cNvGrpSpPr/>
          <p:nvPr/>
        </p:nvGrpSpPr>
        <p:grpSpPr>
          <a:xfrm>
            <a:off x="-1692799" y="557432"/>
            <a:ext cx="3603418" cy="378199"/>
            <a:chOff x="0" y="-6055"/>
            <a:chExt cx="3704552" cy="598985"/>
          </a:xfrm>
        </p:grpSpPr>
        <p:sp>
          <p:nvSpPr>
            <p:cNvPr id="1368" name="Google Shape;1368;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9" name="Google Shape;1369;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0" name="Google Shape;1370;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71" name="Google Shape;1371;p21"/>
            <p:cNvGrpSpPr/>
            <p:nvPr/>
          </p:nvGrpSpPr>
          <p:grpSpPr>
            <a:xfrm>
              <a:off x="0" y="-6055"/>
              <a:ext cx="3704552" cy="598985"/>
              <a:chOff x="3742379" y="351227"/>
              <a:chExt cx="3704552" cy="598985"/>
            </a:xfrm>
          </p:grpSpPr>
          <p:pic>
            <p:nvPicPr>
              <p:cNvPr id="1372" name="Google Shape;1372;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73" name="Google Shape;1373;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74" name="Google Shape;1374;p21"/>
          <p:cNvGrpSpPr/>
          <p:nvPr/>
        </p:nvGrpSpPr>
        <p:grpSpPr>
          <a:xfrm>
            <a:off x="-1921399" y="929592"/>
            <a:ext cx="3603418" cy="378199"/>
            <a:chOff x="0" y="-6055"/>
            <a:chExt cx="3704552" cy="598985"/>
          </a:xfrm>
        </p:grpSpPr>
        <p:sp>
          <p:nvSpPr>
            <p:cNvPr id="1375" name="Google Shape;1375;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6" name="Google Shape;1376;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7" name="Google Shape;1377;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78" name="Google Shape;1378;p21"/>
            <p:cNvGrpSpPr/>
            <p:nvPr/>
          </p:nvGrpSpPr>
          <p:grpSpPr>
            <a:xfrm>
              <a:off x="0" y="-6055"/>
              <a:ext cx="3704552" cy="598985"/>
              <a:chOff x="3742379" y="351227"/>
              <a:chExt cx="3704552" cy="598985"/>
            </a:xfrm>
          </p:grpSpPr>
          <p:pic>
            <p:nvPicPr>
              <p:cNvPr id="1379" name="Google Shape;1379;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80" name="Google Shape;1380;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81" name="Google Shape;1381;p21"/>
          <p:cNvGrpSpPr/>
          <p:nvPr/>
        </p:nvGrpSpPr>
        <p:grpSpPr>
          <a:xfrm>
            <a:off x="-1692799" y="1288002"/>
            <a:ext cx="3603418" cy="376482"/>
            <a:chOff x="0" y="-6056"/>
            <a:chExt cx="3704552" cy="596265"/>
          </a:xfrm>
        </p:grpSpPr>
        <p:sp>
          <p:nvSpPr>
            <p:cNvPr id="1382" name="Google Shape;1382;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3" name="Google Shape;1383;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4" name="Google Shape;1384;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85" name="Google Shape;1385;p21"/>
            <p:cNvGrpSpPr/>
            <p:nvPr/>
          </p:nvGrpSpPr>
          <p:grpSpPr>
            <a:xfrm>
              <a:off x="0" y="-6056"/>
              <a:ext cx="3704552" cy="596265"/>
              <a:chOff x="3742379" y="351226"/>
              <a:chExt cx="3704552" cy="596265"/>
            </a:xfrm>
          </p:grpSpPr>
          <p:pic>
            <p:nvPicPr>
              <p:cNvPr id="1386" name="Google Shape;1386;p21"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387" name="Google Shape;1387;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88" name="Google Shape;1388;p21"/>
          <p:cNvGrpSpPr/>
          <p:nvPr/>
        </p:nvGrpSpPr>
        <p:grpSpPr>
          <a:xfrm>
            <a:off x="-2073799" y="1660159"/>
            <a:ext cx="3603418" cy="378199"/>
            <a:chOff x="0" y="-6055"/>
            <a:chExt cx="3704552" cy="598985"/>
          </a:xfrm>
        </p:grpSpPr>
        <p:sp>
          <p:nvSpPr>
            <p:cNvPr id="1389" name="Google Shape;1389;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0" name="Google Shape;1390;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1" name="Google Shape;1391;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92" name="Google Shape;1392;p21"/>
            <p:cNvGrpSpPr/>
            <p:nvPr/>
          </p:nvGrpSpPr>
          <p:grpSpPr>
            <a:xfrm>
              <a:off x="0" y="-6055"/>
              <a:ext cx="3704552" cy="598985"/>
              <a:chOff x="3742379" y="351227"/>
              <a:chExt cx="3704552" cy="598985"/>
            </a:xfrm>
          </p:grpSpPr>
          <p:pic>
            <p:nvPicPr>
              <p:cNvPr id="1393" name="Google Shape;1393;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394" name="Google Shape;1394;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395" name="Google Shape;1395;p21"/>
          <p:cNvGrpSpPr/>
          <p:nvPr/>
        </p:nvGrpSpPr>
        <p:grpSpPr>
          <a:xfrm>
            <a:off x="-1768998" y="2037476"/>
            <a:ext cx="3603418" cy="378199"/>
            <a:chOff x="0" y="-6055"/>
            <a:chExt cx="3704552" cy="598985"/>
          </a:xfrm>
        </p:grpSpPr>
        <p:sp>
          <p:nvSpPr>
            <p:cNvPr id="1396" name="Google Shape;1396;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7" name="Google Shape;1397;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8" name="Google Shape;1398;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399" name="Google Shape;1399;p21"/>
            <p:cNvGrpSpPr/>
            <p:nvPr/>
          </p:nvGrpSpPr>
          <p:grpSpPr>
            <a:xfrm>
              <a:off x="0" y="-6055"/>
              <a:ext cx="3704552" cy="598985"/>
              <a:chOff x="3742379" y="351227"/>
              <a:chExt cx="3704552" cy="598985"/>
            </a:xfrm>
          </p:grpSpPr>
          <p:pic>
            <p:nvPicPr>
              <p:cNvPr id="1400" name="Google Shape;1400;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01" name="Google Shape;1401;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02" name="Google Shape;1402;p21"/>
          <p:cNvGrpSpPr/>
          <p:nvPr/>
        </p:nvGrpSpPr>
        <p:grpSpPr>
          <a:xfrm>
            <a:off x="-1921399" y="2395882"/>
            <a:ext cx="3603418" cy="378199"/>
            <a:chOff x="0" y="-6055"/>
            <a:chExt cx="3704552" cy="598985"/>
          </a:xfrm>
        </p:grpSpPr>
        <p:sp>
          <p:nvSpPr>
            <p:cNvPr id="1403" name="Google Shape;1403;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4" name="Google Shape;1404;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5" name="Google Shape;1405;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06" name="Google Shape;1406;p21"/>
            <p:cNvGrpSpPr/>
            <p:nvPr/>
          </p:nvGrpSpPr>
          <p:grpSpPr>
            <a:xfrm>
              <a:off x="0" y="-6055"/>
              <a:ext cx="3704552" cy="598985"/>
              <a:chOff x="3742379" y="351227"/>
              <a:chExt cx="3704552" cy="598985"/>
            </a:xfrm>
          </p:grpSpPr>
          <p:pic>
            <p:nvPicPr>
              <p:cNvPr id="1407" name="Google Shape;1407;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08" name="Google Shape;1408;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09" name="Google Shape;1409;p21"/>
          <p:cNvGrpSpPr/>
          <p:nvPr/>
        </p:nvGrpSpPr>
        <p:grpSpPr>
          <a:xfrm>
            <a:off x="-1692799" y="2745695"/>
            <a:ext cx="3603418" cy="378199"/>
            <a:chOff x="0" y="-6055"/>
            <a:chExt cx="3704552" cy="598985"/>
          </a:xfrm>
        </p:grpSpPr>
        <p:sp>
          <p:nvSpPr>
            <p:cNvPr id="1410" name="Google Shape;1410;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1" name="Google Shape;1411;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2" name="Google Shape;1412;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13" name="Google Shape;1413;p21"/>
            <p:cNvGrpSpPr/>
            <p:nvPr/>
          </p:nvGrpSpPr>
          <p:grpSpPr>
            <a:xfrm>
              <a:off x="0" y="-6055"/>
              <a:ext cx="3704552" cy="598985"/>
              <a:chOff x="3742379" y="351227"/>
              <a:chExt cx="3704552" cy="598985"/>
            </a:xfrm>
          </p:grpSpPr>
          <p:pic>
            <p:nvPicPr>
              <p:cNvPr id="1414" name="Google Shape;1414;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15" name="Google Shape;1415;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16" name="Google Shape;1416;p21"/>
          <p:cNvGrpSpPr/>
          <p:nvPr/>
        </p:nvGrpSpPr>
        <p:grpSpPr>
          <a:xfrm>
            <a:off x="-2226200" y="3106682"/>
            <a:ext cx="3603418" cy="378199"/>
            <a:chOff x="0" y="-6055"/>
            <a:chExt cx="3704552" cy="598985"/>
          </a:xfrm>
        </p:grpSpPr>
        <p:sp>
          <p:nvSpPr>
            <p:cNvPr id="1417" name="Google Shape;1417;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8" name="Google Shape;1418;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9" name="Google Shape;1419;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20" name="Google Shape;1420;p21"/>
            <p:cNvGrpSpPr/>
            <p:nvPr/>
          </p:nvGrpSpPr>
          <p:grpSpPr>
            <a:xfrm>
              <a:off x="0" y="-6055"/>
              <a:ext cx="3704552" cy="598985"/>
              <a:chOff x="3742379" y="351227"/>
              <a:chExt cx="3704552" cy="598985"/>
            </a:xfrm>
          </p:grpSpPr>
          <p:pic>
            <p:nvPicPr>
              <p:cNvPr id="1421" name="Google Shape;1421;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22" name="Google Shape;1422;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23" name="Google Shape;1423;p21"/>
          <p:cNvGrpSpPr/>
          <p:nvPr/>
        </p:nvGrpSpPr>
        <p:grpSpPr>
          <a:xfrm>
            <a:off x="-2188100" y="3453914"/>
            <a:ext cx="3603418" cy="378199"/>
            <a:chOff x="0" y="-6055"/>
            <a:chExt cx="3704552" cy="598985"/>
          </a:xfrm>
        </p:grpSpPr>
        <p:sp>
          <p:nvSpPr>
            <p:cNvPr id="1424" name="Google Shape;1424;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5" name="Google Shape;1425;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6" name="Google Shape;1426;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27" name="Google Shape;1427;p21"/>
            <p:cNvGrpSpPr/>
            <p:nvPr/>
          </p:nvGrpSpPr>
          <p:grpSpPr>
            <a:xfrm>
              <a:off x="0" y="-6055"/>
              <a:ext cx="3704552" cy="598985"/>
              <a:chOff x="3742379" y="351227"/>
              <a:chExt cx="3704552" cy="598985"/>
            </a:xfrm>
          </p:grpSpPr>
          <p:pic>
            <p:nvPicPr>
              <p:cNvPr id="1428" name="Google Shape;1428;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29" name="Google Shape;1429;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30" name="Google Shape;1430;p21"/>
          <p:cNvGrpSpPr/>
          <p:nvPr/>
        </p:nvGrpSpPr>
        <p:grpSpPr>
          <a:xfrm>
            <a:off x="-1730899" y="3774504"/>
            <a:ext cx="3603418" cy="378199"/>
            <a:chOff x="0" y="-6055"/>
            <a:chExt cx="3704552" cy="598985"/>
          </a:xfrm>
        </p:grpSpPr>
        <p:sp>
          <p:nvSpPr>
            <p:cNvPr id="1431" name="Google Shape;1431;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2" name="Google Shape;1432;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3" name="Google Shape;1433;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34" name="Google Shape;1434;p21"/>
            <p:cNvGrpSpPr/>
            <p:nvPr/>
          </p:nvGrpSpPr>
          <p:grpSpPr>
            <a:xfrm>
              <a:off x="0" y="-6055"/>
              <a:ext cx="3704552" cy="598985"/>
              <a:chOff x="3742379" y="351227"/>
              <a:chExt cx="3704552" cy="598985"/>
            </a:xfrm>
          </p:grpSpPr>
          <p:pic>
            <p:nvPicPr>
              <p:cNvPr id="1435" name="Google Shape;1435;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36" name="Google Shape;1436;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37" name="Google Shape;1437;p21"/>
          <p:cNvGrpSpPr/>
          <p:nvPr/>
        </p:nvGrpSpPr>
        <p:grpSpPr>
          <a:xfrm>
            <a:off x="-2188100" y="4115721"/>
            <a:ext cx="3603418" cy="378199"/>
            <a:chOff x="0" y="-6055"/>
            <a:chExt cx="3704552" cy="598985"/>
          </a:xfrm>
        </p:grpSpPr>
        <p:sp>
          <p:nvSpPr>
            <p:cNvPr id="1438" name="Google Shape;1438;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9" name="Google Shape;1439;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0" name="Google Shape;1440;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41" name="Google Shape;1441;p21"/>
            <p:cNvGrpSpPr/>
            <p:nvPr/>
          </p:nvGrpSpPr>
          <p:grpSpPr>
            <a:xfrm>
              <a:off x="0" y="-6055"/>
              <a:ext cx="3704552" cy="598985"/>
              <a:chOff x="3742379" y="351227"/>
              <a:chExt cx="3704552" cy="598985"/>
            </a:xfrm>
          </p:grpSpPr>
          <p:pic>
            <p:nvPicPr>
              <p:cNvPr id="1442" name="Google Shape;1442;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43" name="Google Shape;1443;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44" name="Google Shape;1444;p21"/>
          <p:cNvGrpSpPr/>
          <p:nvPr/>
        </p:nvGrpSpPr>
        <p:grpSpPr>
          <a:xfrm>
            <a:off x="-1730899" y="4487881"/>
            <a:ext cx="3603418" cy="378199"/>
            <a:chOff x="0" y="-6055"/>
            <a:chExt cx="3704552" cy="598985"/>
          </a:xfrm>
        </p:grpSpPr>
        <p:sp>
          <p:nvSpPr>
            <p:cNvPr id="1445" name="Google Shape;1445;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6" name="Google Shape;1446;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7" name="Google Shape;1447;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48" name="Google Shape;1448;p21"/>
            <p:cNvGrpSpPr/>
            <p:nvPr/>
          </p:nvGrpSpPr>
          <p:grpSpPr>
            <a:xfrm>
              <a:off x="0" y="-6055"/>
              <a:ext cx="3704552" cy="598985"/>
              <a:chOff x="3742379" y="351227"/>
              <a:chExt cx="3704552" cy="598985"/>
            </a:xfrm>
          </p:grpSpPr>
          <p:pic>
            <p:nvPicPr>
              <p:cNvPr id="1449" name="Google Shape;1449;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50" name="Google Shape;1450;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51" name="Google Shape;1451;p21"/>
          <p:cNvGrpSpPr/>
          <p:nvPr/>
        </p:nvGrpSpPr>
        <p:grpSpPr>
          <a:xfrm>
            <a:off x="-2188100" y="4846291"/>
            <a:ext cx="3603418" cy="376482"/>
            <a:chOff x="0" y="-6056"/>
            <a:chExt cx="3704552" cy="596265"/>
          </a:xfrm>
        </p:grpSpPr>
        <p:sp>
          <p:nvSpPr>
            <p:cNvPr id="1452" name="Google Shape;1452;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3" name="Google Shape;1453;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4" name="Google Shape;1454;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55" name="Google Shape;1455;p21"/>
            <p:cNvGrpSpPr/>
            <p:nvPr/>
          </p:nvGrpSpPr>
          <p:grpSpPr>
            <a:xfrm>
              <a:off x="0" y="-6056"/>
              <a:ext cx="3704552" cy="596265"/>
              <a:chOff x="3742379" y="351226"/>
              <a:chExt cx="3704552" cy="596265"/>
            </a:xfrm>
          </p:grpSpPr>
          <p:pic>
            <p:nvPicPr>
              <p:cNvPr id="1456" name="Google Shape;1456;p21"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1457" name="Google Shape;1457;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58" name="Google Shape;1458;p21"/>
          <p:cNvGrpSpPr/>
          <p:nvPr/>
        </p:nvGrpSpPr>
        <p:grpSpPr>
          <a:xfrm>
            <a:off x="-1883298" y="5218448"/>
            <a:ext cx="3603418" cy="378199"/>
            <a:chOff x="0" y="-6055"/>
            <a:chExt cx="3704552" cy="598985"/>
          </a:xfrm>
        </p:grpSpPr>
        <p:sp>
          <p:nvSpPr>
            <p:cNvPr id="1459" name="Google Shape;1459;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0" name="Google Shape;1460;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1" name="Google Shape;1461;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62" name="Google Shape;1462;p21"/>
            <p:cNvGrpSpPr/>
            <p:nvPr/>
          </p:nvGrpSpPr>
          <p:grpSpPr>
            <a:xfrm>
              <a:off x="0" y="-6055"/>
              <a:ext cx="3704552" cy="598985"/>
              <a:chOff x="3742379" y="351227"/>
              <a:chExt cx="3704552" cy="598985"/>
            </a:xfrm>
          </p:grpSpPr>
          <p:pic>
            <p:nvPicPr>
              <p:cNvPr id="1463" name="Google Shape;1463;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64" name="Google Shape;1464;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65" name="Google Shape;1465;p21"/>
          <p:cNvGrpSpPr/>
          <p:nvPr/>
        </p:nvGrpSpPr>
        <p:grpSpPr>
          <a:xfrm>
            <a:off x="-2264299" y="5595765"/>
            <a:ext cx="3603418" cy="378199"/>
            <a:chOff x="0" y="-6055"/>
            <a:chExt cx="3704552" cy="598985"/>
          </a:xfrm>
        </p:grpSpPr>
        <p:sp>
          <p:nvSpPr>
            <p:cNvPr id="1466" name="Google Shape;1466;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7" name="Google Shape;1467;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8" name="Google Shape;1468;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69" name="Google Shape;1469;p21"/>
            <p:cNvGrpSpPr/>
            <p:nvPr/>
          </p:nvGrpSpPr>
          <p:grpSpPr>
            <a:xfrm>
              <a:off x="0" y="-6055"/>
              <a:ext cx="3704552" cy="598985"/>
              <a:chOff x="3742379" y="351227"/>
              <a:chExt cx="3704552" cy="598985"/>
            </a:xfrm>
          </p:grpSpPr>
          <p:pic>
            <p:nvPicPr>
              <p:cNvPr id="1470" name="Google Shape;1470;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71" name="Google Shape;1471;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72" name="Google Shape;1472;p21"/>
          <p:cNvGrpSpPr/>
          <p:nvPr/>
        </p:nvGrpSpPr>
        <p:grpSpPr>
          <a:xfrm>
            <a:off x="-1730899" y="5954171"/>
            <a:ext cx="3603418" cy="378199"/>
            <a:chOff x="0" y="-6055"/>
            <a:chExt cx="3704552" cy="598985"/>
          </a:xfrm>
        </p:grpSpPr>
        <p:sp>
          <p:nvSpPr>
            <p:cNvPr id="1473" name="Google Shape;1473;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4" name="Google Shape;1474;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5" name="Google Shape;1475;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76" name="Google Shape;1476;p21"/>
            <p:cNvGrpSpPr/>
            <p:nvPr/>
          </p:nvGrpSpPr>
          <p:grpSpPr>
            <a:xfrm>
              <a:off x="0" y="-6055"/>
              <a:ext cx="3704552" cy="598985"/>
              <a:chOff x="3742379" y="351227"/>
              <a:chExt cx="3704552" cy="598985"/>
            </a:xfrm>
          </p:grpSpPr>
          <p:pic>
            <p:nvPicPr>
              <p:cNvPr id="1477" name="Google Shape;1477;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78" name="Google Shape;1478;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79" name="Google Shape;1479;p21"/>
          <p:cNvGrpSpPr/>
          <p:nvPr/>
        </p:nvGrpSpPr>
        <p:grpSpPr>
          <a:xfrm>
            <a:off x="-2264300" y="6236946"/>
            <a:ext cx="3603418" cy="378199"/>
            <a:chOff x="0" y="-6055"/>
            <a:chExt cx="3704552" cy="598985"/>
          </a:xfrm>
        </p:grpSpPr>
        <p:sp>
          <p:nvSpPr>
            <p:cNvPr id="1480" name="Google Shape;1480;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1" name="Google Shape;1481;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2" name="Google Shape;1482;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83" name="Google Shape;1483;p21"/>
            <p:cNvGrpSpPr/>
            <p:nvPr/>
          </p:nvGrpSpPr>
          <p:grpSpPr>
            <a:xfrm>
              <a:off x="0" y="-6055"/>
              <a:ext cx="3704552" cy="598985"/>
              <a:chOff x="3742379" y="351227"/>
              <a:chExt cx="3704552" cy="598985"/>
            </a:xfrm>
          </p:grpSpPr>
          <p:pic>
            <p:nvPicPr>
              <p:cNvPr id="1484" name="Google Shape;1484;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85" name="Google Shape;1485;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486" name="Google Shape;1486;p21"/>
          <p:cNvGrpSpPr/>
          <p:nvPr/>
        </p:nvGrpSpPr>
        <p:grpSpPr>
          <a:xfrm>
            <a:off x="-1997600" y="6584175"/>
            <a:ext cx="3603418" cy="378199"/>
            <a:chOff x="0" y="-6055"/>
            <a:chExt cx="3704552" cy="598985"/>
          </a:xfrm>
        </p:grpSpPr>
        <p:sp>
          <p:nvSpPr>
            <p:cNvPr id="1487" name="Google Shape;1487;p21"/>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8" name="Google Shape;1488;p21"/>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9" name="Google Shape;1489;p21"/>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90" name="Google Shape;1490;p21"/>
            <p:cNvGrpSpPr/>
            <p:nvPr/>
          </p:nvGrpSpPr>
          <p:grpSpPr>
            <a:xfrm>
              <a:off x="0" y="-6055"/>
              <a:ext cx="3704552" cy="598985"/>
              <a:chOff x="3742379" y="351227"/>
              <a:chExt cx="3704552" cy="598985"/>
            </a:xfrm>
          </p:grpSpPr>
          <p:pic>
            <p:nvPicPr>
              <p:cNvPr id="1491" name="Google Shape;1491;p21"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492" name="Google Shape;1492;p21"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493"/>
        <p:cNvGrpSpPr/>
        <p:nvPr/>
      </p:nvGrpSpPr>
      <p:grpSpPr>
        <a:xfrm>
          <a:off x="0" y="0"/>
          <a:ext cx="0" cy="0"/>
          <a:chOff x="0" y="0"/>
          <a:chExt cx="0" cy="0"/>
        </a:xfrm>
      </p:grpSpPr>
      <p:sp>
        <p:nvSpPr>
          <p:cNvPr id="1494" name="Google Shape;1494;p22"/>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495" name="Google Shape;1495;p22"/>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496" name="Google Shape;1496;p22"/>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grpSp>
        <p:nvGrpSpPr>
          <p:cNvPr id="1497" name="Google Shape;1497;p22"/>
          <p:cNvGrpSpPr/>
          <p:nvPr/>
        </p:nvGrpSpPr>
        <p:grpSpPr>
          <a:xfrm>
            <a:off x="11381408" y="457337"/>
            <a:ext cx="297786" cy="7023363"/>
            <a:chOff x="1678831" y="462018"/>
            <a:chExt cx="347677" cy="7023363"/>
          </a:xfrm>
        </p:grpSpPr>
        <p:sp>
          <p:nvSpPr>
            <p:cNvPr id="1498" name="Google Shape;1498;p22"/>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1499" name="Google Shape;1499;p22"/>
            <p:cNvGrpSpPr/>
            <p:nvPr/>
          </p:nvGrpSpPr>
          <p:grpSpPr>
            <a:xfrm rot="-5400000">
              <a:off x="-1650722" y="3791593"/>
              <a:ext cx="7006806" cy="347656"/>
              <a:chOff x="272941" y="1099977"/>
              <a:chExt cx="8142715" cy="609602"/>
            </a:xfrm>
          </p:grpSpPr>
          <p:sp>
            <p:nvSpPr>
              <p:cNvPr id="1500" name="Google Shape;1500;p22"/>
              <p:cNvSpPr/>
              <p:nvPr/>
            </p:nvSpPr>
            <p:spPr>
              <a:xfrm>
                <a:off x="272941" y="1099977"/>
                <a:ext cx="7403700" cy="609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1" name="Google Shape;1501;p22"/>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2" name="Google Shape;1502;p22"/>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3" name="Google Shape;1503;p22"/>
            <p:cNvGrpSpPr/>
            <p:nvPr/>
          </p:nvGrpSpPr>
          <p:grpSpPr>
            <a:xfrm rot="-5400000">
              <a:off x="-1658027" y="3804690"/>
              <a:ext cx="7018737" cy="342644"/>
              <a:chOff x="-389493" y="342268"/>
              <a:chExt cx="7835161" cy="612084"/>
            </a:xfrm>
          </p:grpSpPr>
          <p:pic>
            <p:nvPicPr>
              <p:cNvPr id="1504" name="Google Shape;1504;p22"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1505" name="Google Shape;1505;p22"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1506" name="Google Shape;1506;p22"/>
          <p:cNvGrpSpPr/>
          <p:nvPr/>
        </p:nvGrpSpPr>
        <p:grpSpPr>
          <a:xfrm rot="1586535">
            <a:off x="-693329" y="559847"/>
            <a:ext cx="2628071" cy="250891"/>
            <a:chOff x="0" y="-6055"/>
            <a:chExt cx="3704552" cy="598985"/>
          </a:xfrm>
        </p:grpSpPr>
        <p:sp>
          <p:nvSpPr>
            <p:cNvPr id="1507" name="Google Shape;1507;p2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8" name="Google Shape;1508;p2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9" name="Google Shape;1509;p2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510" name="Google Shape;1510;p22"/>
            <p:cNvGrpSpPr/>
            <p:nvPr/>
          </p:nvGrpSpPr>
          <p:grpSpPr>
            <a:xfrm>
              <a:off x="0" y="-6055"/>
              <a:ext cx="3704552" cy="598985"/>
              <a:chOff x="3742379" y="351227"/>
              <a:chExt cx="3704552" cy="598985"/>
            </a:xfrm>
          </p:grpSpPr>
          <p:pic>
            <p:nvPicPr>
              <p:cNvPr id="1511" name="Google Shape;1511;p2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512" name="Google Shape;1512;p2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513" name="Google Shape;1513;p22"/>
          <p:cNvGrpSpPr/>
          <p:nvPr/>
        </p:nvGrpSpPr>
        <p:grpSpPr>
          <a:xfrm rot="2286440">
            <a:off x="-310323" y="-60434"/>
            <a:ext cx="2628030" cy="250901"/>
            <a:chOff x="0" y="-6055"/>
            <a:chExt cx="3704552" cy="598985"/>
          </a:xfrm>
        </p:grpSpPr>
        <p:sp>
          <p:nvSpPr>
            <p:cNvPr id="1514" name="Google Shape;1514;p22"/>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5" name="Google Shape;1515;p22"/>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6" name="Google Shape;1516;p22"/>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517" name="Google Shape;1517;p22"/>
            <p:cNvGrpSpPr/>
            <p:nvPr/>
          </p:nvGrpSpPr>
          <p:grpSpPr>
            <a:xfrm>
              <a:off x="0" y="-6055"/>
              <a:ext cx="3704552" cy="598985"/>
              <a:chOff x="3742379" y="351227"/>
              <a:chExt cx="3704552" cy="598985"/>
            </a:xfrm>
          </p:grpSpPr>
          <p:pic>
            <p:nvPicPr>
              <p:cNvPr id="1518" name="Google Shape;1518;p22"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519" name="Google Shape;1519;p22"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1520"/>
        <p:cNvGrpSpPr/>
        <p:nvPr/>
      </p:nvGrpSpPr>
      <p:grpSpPr>
        <a:xfrm>
          <a:off x="0" y="0"/>
          <a:ext cx="0" cy="0"/>
          <a:chOff x="0" y="0"/>
          <a:chExt cx="0" cy="0"/>
        </a:xfrm>
      </p:grpSpPr>
      <p:grpSp>
        <p:nvGrpSpPr>
          <p:cNvPr id="1521" name="Google Shape;1521;p23"/>
          <p:cNvGrpSpPr/>
          <p:nvPr/>
        </p:nvGrpSpPr>
        <p:grpSpPr>
          <a:xfrm>
            <a:off x="0" y="0"/>
            <a:ext cx="12192000" cy="6858000"/>
            <a:chOff x="0" y="0"/>
            <a:chExt cx="12192000" cy="6858000"/>
          </a:xfrm>
        </p:grpSpPr>
        <p:sp>
          <p:nvSpPr>
            <p:cNvPr id="1522" name="Google Shape;1522;p2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524" name="Google Shape;1524;p2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525" name="Google Shape;1525;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526" name="Google Shape;1526;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527" name="Google Shape;1527;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528" name="Google Shape;1528;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529" name="Google Shape;1529;p2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1530" name="Google Shape;1530;p23"/>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161"/>
        <p:cNvGrpSpPr/>
        <p:nvPr/>
      </p:nvGrpSpPr>
      <p:grpSpPr>
        <a:xfrm>
          <a:off x="0" y="0"/>
          <a:ext cx="0" cy="0"/>
          <a:chOff x="0" y="0"/>
          <a:chExt cx="0" cy="0"/>
        </a:xfrm>
      </p:grpSpPr>
      <p:sp>
        <p:nvSpPr>
          <p:cNvPr id="162" name="Google Shape;162;p4"/>
          <p:cNvSpPr/>
          <p:nvPr/>
        </p:nvSpPr>
        <p:spPr>
          <a:xfrm>
            <a:off x="8775833" y="1405013"/>
            <a:ext cx="3136200" cy="5153700"/>
          </a:xfrm>
          <a:prstGeom prst="frame">
            <a:avLst>
              <a:gd name="adj1" fmla="val 5665"/>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51026" y="1405013"/>
            <a:ext cx="4416900" cy="5153700"/>
          </a:xfrm>
          <a:prstGeom prst="frame">
            <a:avLst>
              <a:gd name="adj1" fmla="val 4603"/>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983689" y="1405013"/>
            <a:ext cx="3576300" cy="248220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983689" y="4076531"/>
            <a:ext cx="3576300" cy="2482200"/>
          </a:xfrm>
          <a:prstGeom prst="frame">
            <a:avLst>
              <a:gd name="adj1" fmla="val 8314"/>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a:spLocks noGrp="1"/>
          </p:cNvSpPr>
          <p:nvPr>
            <p:ph type="title"/>
          </p:nvPr>
        </p:nvSpPr>
        <p:spPr>
          <a:xfrm>
            <a:off x="415650" y="192505"/>
            <a:ext cx="11360700" cy="1230600"/>
          </a:xfrm>
          <a:prstGeom prst="rect">
            <a:avLst/>
          </a:prstGeom>
        </p:spPr>
        <p:txBody>
          <a:bodyPr spcFirstLastPara="1" wrap="square" lIns="121900" tIns="121900" rIns="121900" bIns="121900" anchor="ctr"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grpSp>
        <p:nvGrpSpPr>
          <p:cNvPr id="167" name="Google Shape;167;p4"/>
          <p:cNvGrpSpPr/>
          <p:nvPr/>
        </p:nvGrpSpPr>
        <p:grpSpPr>
          <a:xfrm>
            <a:off x="180733" y="876437"/>
            <a:ext cx="297786" cy="7023363"/>
            <a:chOff x="1678831" y="462018"/>
            <a:chExt cx="347677" cy="7023363"/>
          </a:xfrm>
        </p:grpSpPr>
        <p:sp>
          <p:nvSpPr>
            <p:cNvPr id="168" name="Google Shape;168;p4"/>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169" name="Google Shape;169;p4"/>
            <p:cNvGrpSpPr/>
            <p:nvPr/>
          </p:nvGrpSpPr>
          <p:grpSpPr>
            <a:xfrm rot="-5400000">
              <a:off x="-1650722" y="3791593"/>
              <a:ext cx="7006806" cy="347656"/>
              <a:chOff x="272941" y="1099977"/>
              <a:chExt cx="8142715" cy="609602"/>
            </a:xfrm>
          </p:grpSpPr>
          <p:sp>
            <p:nvSpPr>
              <p:cNvPr id="170" name="Google Shape;170;p4"/>
              <p:cNvSpPr/>
              <p:nvPr/>
            </p:nvSpPr>
            <p:spPr>
              <a:xfrm>
                <a:off x="272941" y="1099977"/>
                <a:ext cx="7403700" cy="6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 name="Google Shape;171;p4"/>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4"/>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3" name="Google Shape;173;p4"/>
            <p:cNvGrpSpPr/>
            <p:nvPr/>
          </p:nvGrpSpPr>
          <p:grpSpPr>
            <a:xfrm rot="-5400000">
              <a:off x="-1658027" y="3804690"/>
              <a:ext cx="7018737" cy="342644"/>
              <a:chOff x="-389493" y="342268"/>
              <a:chExt cx="7835161" cy="612084"/>
            </a:xfrm>
          </p:grpSpPr>
          <p:pic>
            <p:nvPicPr>
              <p:cNvPr id="174" name="Google Shape;174;p4"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175" name="Google Shape;175;p4"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176" name="Google Shape;176;p4"/>
          <p:cNvGrpSpPr/>
          <p:nvPr/>
        </p:nvGrpSpPr>
        <p:grpSpPr>
          <a:xfrm rot="9715081">
            <a:off x="10530978" y="551196"/>
            <a:ext cx="3384945" cy="355370"/>
            <a:chOff x="0" y="-6055"/>
            <a:chExt cx="3704552" cy="598985"/>
          </a:xfrm>
        </p:grpSpPr>
        <p:sp>
          <p:nvSpPr>
            <p:cNvPr id="177" name="Google Shape;177;p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9" name="Google Shape;179;p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80" name="Google Shape;180;p4"/>
            <p:cNvGrpSpPr/>
            <p:nvPr/>
          </p:nvGrpSpPr>
          <p:grpSpPr>
            <a:xfrm>
              <a:off x="0" y="-6055"/>
              <a:ext cx="3704552" cy="598985"/>
              <a:chOff x="3742379" y="351227"/>
              <a:chExt cx="3704552" cy="598985"/>
            </a:xfrm>
          </p:grpSpPr>
          <p:pic>
            <p:nvPicPr>
              <p:cNvPr id="181" name="Google Shape;181;p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82" name="Google Shape;182;p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83" name="Google Shape;183;p4"/>
          <p:cNvGrpSpPr/>
          <p:nvPr/>
        </p:nvGrpSpPr>
        <p:grpSpPr>
          <a:xfrm rot="8961787">
            <a:off x="10085635" y="-48130"/>
            <a:ext cx="3385450" cy="355321"/>
            <a:chOff x="0" y="-6055"/>
            <a:chExt cx="3704552" cy="598985"/>
          </a:xfrm>
        </p:grpSpPr>
        <p:sp>
          <p:nvSpPr>
            <p:cNvPr id="184" name="Google Shape;184;p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5" name="Google Shape;185;p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6" name="Google Shape;186;p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87" name="Google Shape;187;p4"/>
            <p:cNvGrpSpPr/>
            <p:nvPr/>
          </p:nvGrpSpPr>
          <p:grpSpPr>
            <a:xfrm>
              <a:off x="0" y="-6055"/>
              <a:ext cx="3704552" cy="598985"/>
              <a:chOff x="3742379" y="351227"/>
              <a:chExt cx="3704552" cy="598985"/>
            </a:xfrm>
          </p:grpSpPr>
          <p:pic>
            <p:nvPicPr>
              <p:cNvPr id="188" name="Google Shape;188;p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89" name="Google Shape;189;p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90" name="Google Shape;190;p4"/>
          <p:cNvGrpSpPr/>
          <p:nvPr/>
        </p:nvGrpSpPr>
        <p:grpSpPr>
          <a:xfrm rot="-8265331">
            <a:off x="10966832" y="6195059"/>
            <a:ext cx="3225732" cy="338550"/>
            <a:chOff x="0" y="-6055"/>
            <a:chExt cx="3704552" cy="598985"/>
          </a:xfrm>
        </p:grpSpPr>
        <p:sp>
          <p:nvSpPr>
            <p:cNvPr id="191" name="Google Shape;191;p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2" name="Google Shape;192;p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3" name="Google Shape;193;p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94" name="Google Shape;194;p4"/>
            <p:cNvGrpSpPr/>
            <p:nvPr/>
          </p:nvGrpSpPr>
          <p:grpSpPr>
            <a:xfrm>
              <a:off x="0" y="-6055"/>
              <a:ext cx="3704552" cy="598985"/>
              <a:chOff x="3742379" y="351227"/>
              <a:chExt cx="3704552" cy="598985"/>
            </a:xfrm>
          </p:grpSpPr>
          <p:pic>
            <p:nvPicPr>
              <p:cNvPr id="195" name="Google Shape;195;p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196" name="Google Shape;196;p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197" name="Google Shape;197;p4"/>
          <p:cNvGrpSpPr/>
          <p:nvPr/>
        </p:nvGrpSpPr>
        <p:grpSpPr>
          <a:xfrm rot="-8771807">
            <a:off x="10618502" y="6542243"/>
            <a:ext cx="3225505" cy="338554"/>
            <a:chOff x="0" y="-6055"/>
            <a:chExt cx="3704552" cy="598985"/>
          </a:xfrm>
        </p:grpSpPr>
        <p:sp>
          <p:nvSpPr>
            <p:cNvPr id="198" name="Google Shape;198;p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9" name="Google Shape;199;p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0" name="Google Shape;200;p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01" name="Google Shape;201;p4"/>
            <p:cNvGrpSpPr/>
            <p:nvPr/>
          </p:nvGrpSpPr>
          <p:grpSpPr>
            <a:xfrm>
              <a:off x="0" y="-6055"/>
              <a:ext cx="3704552" cy="598985"/>
              <a:chOff x="3742379" y="351227"/>
              <a:chExt cx="3704552" cy="598985"/>
            </a:xfrm>
          </p:grpSpPr>
          <p:pic>
            <p:nvPicPr>
              <p:cNvPr id="202" name="Google Shape;202;p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03" name="Google Shape;203;p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04" name="Google Shape;204;p4"/>
          <p:cNvGrpSpPr/>
          <p:nvPr/>
        </p:nvGrpSpPr>
        <p:grpSpPr>
          <a:xfrm rot="-9655696">
            <a:off x="10198179" y="6717785"/>
            <a:ext cx="3225524" cy="338507"/>
            <a:chOff x="0" y="-6055"/>
            <a:chExt cx="3704552" cy="598985"/>
          </a:xfrm>
        </p:grpSpPr>
        <p:sp>
          <p:nvSpPr>
            <p:cNvPr id="205" name="Google Shape;205;p4"/>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6" name="Google Shape;206;p4"/>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7" name="Google Shape;207;p4"/>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08" name="Google Shape;208;p4"/>
            <p:cNvGrpSpPr/>
            <p:nvPr/>
          </p:nvGrpSpPr>
          <p:grpSpPr>
            <a:xfrm>
              <a:off x="0" y="-6055"/>
              <a:ext cx="3704552" cy="598985"/>
              <a:chOff x="3742379" y="351227"/>
              <a:chExt cx="3704552" cy="598985"/>
            </a:xfrm>
          </p:grpSpPr>
          <p:pic>
            <p:nvPicPr>
              <p:cNvPr id="209" name="Google Shape;209;p4"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10" name="Google Shape;210;p4"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11" name="Google Shape;211;p4"/>
          <p:cNvGrpSpPr/>
          <p:nvPr/>
        </p:nvGrpSpPr>
        <p:grpSpPr>
          <a:xfrm>
            <a:off x="519933" y="1200287"/>
            <a:ext cx="297786" cy="7023363"/>
            <a:chOff x="1678831" y="462018"/>
            <a:chExt cx="347677" cy="7023363"/>
          </a:xfrm>
        </p:grpSpPr>
        <p:sp>
          <p:nvSpPr>
            <p:cNvPr id="212" name="Google Shape;212;p4"/>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213" name="Google Shape;213;p4"/>
            <p:cNvGrpSpPr/>
            <p:nvPr/>
          </p:nvGrpSpPr>
          <p:grpSpPr>
            <a:xfrm rot="-5400000">
              <a:off x="-1650722" y="3791593"/>
              <a:ext cx="7006806" cy="347656"/>
              <a:chOff x="272941" y="1099977"/>
              <a:chExt cx="8142715" cy="609602"/>
            </a:xfrm>
          </p:grpSpPr>
          <p:sp>
            <p:nvSpPr>
              <p:cNvPr id="214" name="Google Shape;214;p4"/>
              <p:cNvSpPr/>
              <p:nvPr/>
            </p:nvSpPr>
            <p:spPr>
              <a:xfrm>
                <a:off x="272941" y="1099977"/>
                <a:ext cx="7403700" cy="60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5" name="Google Shape;215;p4"/>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6" name="Google Shape;216;p4"/>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17" name="Google Shape;217;p4"/>
            <p:cNvGrpSpPr/>
            <p:nvPr/>
          </p:nvGrpSpPr>
          <p:grpSpPr>
            <a:xfrm rot="-5400000">
              <a:off x="-1658027" y="3804690"/>
              <a:ext cx="7018737" cy="342644"/>
              <a:chOff x="-389493" y="342268"/>
              <a:chExt cx="7835161" cy="612084"/>
            </a:xfrm>
          </p:grpSpPr>
          <p:pic>
            <p:nvPicPr>
              <p:cNvPr id="218" name="Google Shape;218;p4"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219" name="Google Shape;219;p4"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pic>
        <p:nvPicPr>
          <p:cNvPr id="220" name="Google Shape;220;p4" descr="Imagen que contiene calibre, dispositivo&#10;&#10;Descripción generada automáticamente"/>
          <p:cNvPicPr preferRelativeResize="0"/>
          <p:nvPr/>
        </p:nvPicPr>
        <p:blipFill rotWithShape="1">
          <a:blip r:embed="rId4">
            <a:alphaModFix/>
          </a:blip>
          <a:srcRect/>
          <a:stretch/>
        </p:blipFill>
        <p:spPr>
          <a:xfrm>
            <a:off x="415650" y="1105025"/>
            <a:ext cx="9680850" cy="197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23" name="Google Shape;223;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24" name="Google Shape;224;p5"/>
          <p:cNvGrpSpPr/>
          <p:nvPr/>
        </p:nvGrpSpPr>
        <p:grpSpPr>
          <a:xfrm>
            <a:off x="174275" y="594537"/>
            <a:ext cx="310700" cy="7023363"/>
            <a:chOff x="1671292" y="462018"/>
            <a:chExt cx="362755" cy="7023363"/>
          </a:xfrm>
        </p:grpSpPr>
        <p:sp>
          <p:nvSpPr>
            <p:cNvPr id="225" name="Google Shape;225;p5"/>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226" name="Google Shape;226;p5"/>
            <p:cNvGrpSpPr/>
            <p:nvPr/>
          </p:nvGrpSpPr>
          <p:grpSpPr>
            <a:xfrm rot="-5400000">
              <a:off x="-1650722" y="3791593"/>
              <a:ext cx="7006806" cy="347656"/>
              <a:chOff x="272941" y="1099977"/>
              <a:chExt cx="8142715" cy="609602"/>
            </a:xfrm>
          </p:grpSpPr>
          <p:sp>
            <p:nvSpPr>
              <p:cNvPr id="227" name="Google Shape;227;p5"/>
              <p:cNvSpPr/>
              <p:nvPr/>
            </p:nvSpPr>
            <p:spPr>
              <a:xfrm>
                <a:off x="272941" y="1099977"/>
                <a:ext cx="7403700" cy="6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p5"/>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9" name="Google Shape;229;p5"/>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0" name="Google Shape;230;p5"/>
            <p:cNvGrpSpPr/>
            <p:nvPr/>
          </p:nvGrpSpPr>
          <p:grpSpPr>
            <a:xfrm rot="-5400000">
              <a:off x="-1657743" y="3793591"/>
              <a:ext cx="7020825" cy="362755"/>
              <a:chOff x="-389493" y="326678"/>
              <a:chExt cx="7837491" cy="648009"/>
            </a:xfrm>
          </p:grpSpPr>
          <p:pic>
            <p:nvPicPr>
              <p:cNvPr id="231" name="Google Shape;231;p5" descr="Background pattern&#10;&#10;Description automatically generated"/>
              <p:cNvPicPr preferRelativeResize="0"/>
              <p:nvPr/>
            </p:nvPicPr>
            <p:blipFill rotWithShape="1">
              <a:blip r:embed="rId2">
                <a:alphaModFix amt="30000"/>
              </a:blip>
              <a:srcRect/>
              <a:stretch/>
            </p:blipFill>
            <p:spPr>
              <a:xfrm>
                <a:off x="-389493" y="351236"/>
                <a:ext cx="7121735" cy="598944"/>
              </a:xfrm>
              <a:prstGeom prst="rect">
                <a:avLst/>
              </a:prstGeom>
              <a:noFill/>
              <a:ln>
                <a:noFill/>
              </a:ln>
            </p:spPr>
          </p:pic>
          <p:pic>
            <p:nvPicPr>
              <p:cNvPr id="232" name="Google Shape;232;p5" descr="A picture containing background pattern&#10;&#10;Description automatically generated"/>
              <p:cNvPicPr preferRelativeResize="0"/>
              <p:nvPr/>
            </p:nvPicPr>
            <p:blipFill rotWithShape="1">
              <a:blip r:embed="rId3">
                <a:alphaModFix amt="30000"/>
              </a:blip>
              <a:srcRect/>
              <a:stretch/>
            </p:blipFill>
            <p:spPr>
              <a:xfrm>
                <a:off x="6743907" y="326678"/>
                <a:ext cx="704091" cy="648009"/>
              </a:xfrm>
              <a:prstGeom prst="rect">
                <a:avLst/>
              </a:prstGeom>
              <a:noFill/>
              <a:ln>
                <a:noFill/>
              </a:ln>
            </p:spPr>
          </p:pic>
        </p:grpSp>
      </p:grpSp>
      <p:grpSp>
        <p:nvGrpSpPr>
          <p:cNvPr id="233" name="Google Shape;233;p5"/>
          <p:cNvGrpSpPr/>
          <p:nvPr/>
        </p:nvGrpSpPr>
        <p:grpSpPr>
          <a:xfrm>
            <a:off x="478533" y="1379737"/>
            <a:ext cx="297786" cy="7023363"/>
            <a:chOff x="1678831" y="462018"/>
            <a:chExt cx="347677" cy="7023363"/>
          </a:xfrm>
        </p:grpSpPr>
        <p:sp>
          <p:nvSpPr>
            <p:cNvPr id="234" name="Google Shape;234;p5"/>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235" name="Google Shape;235;p5"/>
            <p:cNvGrpSpPr/>
            <p:nvPr/>
          </p:nvGrpSpPr>
          <p:grpSpPr>
            <a:xfrm rot="-5400000">
              <a:off x="-1650722" y="3791593"/>
              <a:ext cx="7006806" cy="347656"/>
              <a:chOff x="272941" y="1099977"/>
              <a:chExt cx="8142715" cy="609602"/>
            </a:xfrm>
          </p:grpSpPr>
          <p:sp>
            <p:nvSpPr>
              <p:cNvPr id="236" name="Google Shape;236;p5"/>
              <p:cNvSpPr/>
              <p:nvPr/>
            </p:nvSpPr>
            <p:spPr>
              <a:xfrm>
                <a:off x="272941" y="1099977"/>
                <a:ext cx="7403700" cy="609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5"/>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8" name="Google Shape;238;p5"/>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9" name="Google Shape;239;p5"/>
            <p:cNvGrpSpPr/>
            <p:nvPr/>
          </p:nvGrpSpPr>
          <p:grpSpPr>
            <a:xfrm rot="-5400000">
              <a:off x="-1658027" y="3804690"/>
              <a:ext cx="7018737" cy="342644"/>
              <a:chOff x="-389493" y="342268"/>
              <a:chExt cx="7835161" cy="612084"/>
            </a:xfrm>
          </p:grpSpPr>
          <p:pic>
            <p:nvPicPr>
              <p:cNvPr id="240" name="Google Shape;240;p5"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241" name="Google Shape;241;p5"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grpSp>
        <p:nvGrpSpPr>
          <p:cNvPr id="242" name="Google Shape;242;p5"/>
          <p:cNvGrpSpPr/>
          <p:nvPr/>
        </p:nvGrpSpPr>
        <p:grpSpPr>
          <a:xfrm>
            <a:off x="776333" y="1852337"/>
            <a:ext cx="297786" cy="7023363"/>
            <a:chOff x="1678831" y="462018"/>
            <a:chExt cx="347677" cy="7023363"/>
          </a:xfrm>
        </p:grpSpPr>
        <p:sp>
          <p:nvSpPr>
            <p:cNvPr id="243" name="Google Shape;243;p5"/>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244" name="Google Shape;244;p5"/>
            <p:cNvGrpSpPr/>
            <p:nvPr/>
          </p:nvGrpSpPr>
          <p:grpSpPr>
            <a:xfrm rot="-5400000">
              <a:off x="-1650722" y="3791593"/>
              <a:ext cx="7006806" cy="347656"/>
              <a:chOff x="272941" y="1099977"/>
              <a:chExt cx="8142715" cy="609602"/>
            </a:xfrm>
          </p:grpSpPr>
          <p:sp>
            <p:nvSpPr>
              <p:cNvPr id="245" name="Google Shape;245;p5"/>
              <p:cNvSpPr/>
              <p:nvPr/>
            </p:nvSpPr>
            <p:spPr>
              <a:xfrm>
                <a:off x="272941" y="1099977"/>
                <a:ext cx="7403700" cy="609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6" name="Google Shape;246;p5"/>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7" name="Google Shape;247;p5"/>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8" name="Google Shape;248;p5"/>
            <p:cNvGrpSpPr/>
            <p:nvPr/>
          </p:nvGrpSpPr>
          <p:grpSpPr>
            <a:xfrm rot="-5400000">
              <a:off x="-1656410" y="3808642"/>
              <a:ext cx="7018188" cy="335289"/>
              <a:chOff x="-389493" y="351236"/>
              <a:chExt cx="7834548" cy="598944"/>
            </a:xfrm>
          </p:grpSpPr>
          <p:pic>
            <p:nvPicPr>
              <p:cNvPr id="249" name="Google Shape;249;p5" descr="Background pattern&#10;&#10;Description automatically generated"/>
              <p:cNvPicPr preferRelativeResize="0"/>
              <p:nvPr/>
            </p:nvPicPr>
            <p:blipFill rotWithShape="1">
              <a:blip r:embed="rId2">
                <a:alphaModFix amt="30000"/>
              </a:blip>
              <a:srcRect/>
              <a:stretch/>
            </p:blipFill>
            <p:spPr>
              <a:xfrm>
                <a:off x="-389493" y="351236"/>
                <a:ext cx="7132925" cy="598944"/>
              </a:xfrm>
              <a:prstGeom prst="rect">
                <a:avLst/>
              </a:prstGeom>
              <a:noFill/>
              <a:ln>
                <a:noFill/>
              </a:ln>
            </p:spPr>
          </p:pic>
          <p:pic>
            <p:nvPicPr>
              <p:cNvPr id="250" name="Google Shape;250;p5" descr="A picture containing background pattern&#10;&#10;Description automatically generated"/>
              <p:cNvPicPr preferRelativeResize="0"/>
              <p:nvPr/>
            </p:nvPicPr>
            <p:blipFill rotWithShape="1">
              <a:blip r:embed="rId3">
                <a:alphaModFix amt="30000"/>
              </a:blip>
              <a:srcRect/>
              <a:stretch/>
            </p:blipFill>
            <p:spPr>
              <a:xfrm>
                <a:off x="6746851" y="351940"/>
                <a:ext cx="698203" cy="597484"/>
              </a:xfrm>
              <a:prstGeom prst="rect">
                <a:avLst/>
              </a:prstGeom>
              <a:noFill/>
              <a:ln>
                <a:noFill/>
              </a:ln>
            </p:spPr>
          </p:pic>
        </p:grpSp>
      </p:grpSp>
      <p:grpSp>
        <p:nvGrpSpPr>
          <p:cNvPr id="251" name="Google Shape;251;p5"/>
          <p:cNvGrpSpPr/>
          <p:nvPr/>
        </p:nvGrpSpPr>
        <p:grpSpPr>
          <a:xfrm flipH="1">
            <a:off x="9669204" y="5135164"/>
            <a:ext cx="3603418" cy="378199"/>
            <a:chOff x="0" y="-6055"/>
            <a:chExt cx="3704552" cy="598985"/>
          </a:xfrm>
        </p:grpSpPr>
        <p:sp>
          <p:nvSpPr>
            <p:cNvPr id="252" name="Google Shape;252;p5"/>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3" name="Google Shape;253;p5"/>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4" name="Google Shape;254;p5"/>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55" name="Google Shape;255;p5"/>
            <p:cNvGrpSpPr/>
            <p:nvPr/>
          </p:nvGrpSpPr>
          <p:grpSpPr>
            <a:xfrm>
              <a:off x="0" y="-6055"/>
              <a:ext cx="3704552" cy="598985"/>
              <a:chOff x="3742379" y="351227"/>
              <a:chExt cx="3704552" cy="598985"/>
            </a:xfrm>
          </p:grpSpPr>
          <p:pic>
            <p:nvPicPr>
              <p:cNvPr id="256" name="Google Shape;256;p5"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57" name="Google Shape;257;p5"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58" name="Google Shape;258;p5"/>
          <p:cNvGrpSpPr/>
          <p:nvPr/>
        </p:nvGrpSpPr>
        <p:grpSpPr>
          <a:xfrm rot="1084972" flipH="1">
            <a:off x="9874733" y="6003834"/>
            <a:ext cx="3603196" cy="378251"/>
            <a:chOff x="0" y="-6055"/>
            <a:chExt cx="3704552" cy="598985"/>
          </a:xfrm>
        </p:grpSpPr>
        <p:sp>
          <p:nvSpPr>
            <p:cNvPr id="259" name="Google Shape;259;p5"/>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0" name="Google Shape;260;p5"/>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1" name="Google Shape;261;p5"/>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62" name="Google Shape;262;p5"/>
            <p:cNvGrpSpPr/>
            <p:nvPr/>
          </p:nvGrpSpPr>
          <p:grpSpPr>
            <a:xfrm>
              <a:off x="0" y="-6055"/>
              <a:ext cx="3704552" cy="598985"/>
              <a:chOff x="3742379" y="351227"/>
              <a:chExt cx="3704552" cy="598985"/>
            </a:xfrm>
          </p:grpSpPr>
          <p:pic>
            <p:nvPicPr>
              <p:cNvPr id="263" name="Google Shape;263;p5"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64" name="Google Shape;264;p5"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65" name="Google Shape;265;p5"/>
          <p:cNvGrpSpPr/>
          <p:nvPr/>
        </p:nvGrpSpPr>
        <p:grpSpPr>
          <a:xfrm rot="1838308" flipH="1">
            <a:off x="9401074" y="6641866"/>
            <a:ext cx="3603370" cy="378229"/>
            <a:chOff x="0" y="-6055"/>
            <a:chExt cx="3704552" cy="598985"/>
          </a:xfrm>
        </p:grpSpPr>
        <p:sp>
          <p:nvSpPr>
            <p:cNvPr id="266" name="Google Shape;266;p5"/>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7" name="Google Shape;267;p5"/>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8" name="Google Shape;268;p5"/>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69" name="Google Shape;269;p5"/>
            <p:cNvGrpSpPr/>
            <p:nvPr/>
          </p:nvGrpSpPr>
          <p:grpSpPr>
            <a:xfrm>
              <a:off x="0" y="-6055"/>
              <a:ext cx="3704552" cy="598985"/>
              <a:chOff x="3742379" y="351227"/>
              <a:chExt cx="3704552" cy="598985"/>
            </a:xfrm>
          </p:grpSpPr>
          <p:pic>
            <p:nvPicPr>
              <p:cNvPr id="270" name="Google Shape;270;p5"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71" name="Google Shape;271;p5"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272"/>
        <p:cNvGrpSpPr/>
        <p:nvPr/>
      </p:nvGrpSpPr>
      <p:grpSpPr>
        <a:xfrm>
          <a:off x="0" y="0"/>
          <a:ext cx="0" cy="0"/>
          <a:chOff x="0" y="0"/>
          <a:chExt cx="0" cy="0"/>
        </a:xfrm>
      </p:grpSpPr>
      <p:sp>
        <p:nvSpPr>
          <p:cNvPr id="273" name="Google Shape;273;p6"/>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4" name="Google Shape;274;p6"/>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5" name="Google Shape;275;p6"/>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6" name="Google Shape;276;p6"/>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7" name="Google Shape;277;p6"/>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8" name="Google Shape;278;p6"/>
          <p:cNvSpPr txBox="1">
            <a:spLocks noGrp="1"/>
          </p:cNvSpPr>
          <p:nvPr>
            <p:ph type="title" idx="5"/>
          </p:nvPr>
        </p:nvSpPr>
        <p:spPr>
          <a:xfrm>
            <a:off x="49077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9" name="Google Shape;279;p6"/>
          <p:cNvSpPr txBox="1">
            <a:spLocks noGrp="1"/>
          </p:cNvSpPr>
          <p:nvPr>
            <p:ph type="title" idx="6"/>
          </p:nvPr>
        </p:nvSpPr>
        <p:spPr>
          <a:xfrm>
            <a:off x="4448700"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80" name="Google Shape;280;p6"/>
          <p:cNvSpPr txBox="1">
            <a:spLocks noGrp="1"/>
          </p:cNvSpPr>
          <p:nvPr>
            <p:ph type="title" idx="7"/>
          </p:nvPr>
        </p:nvSpPr>
        <p:spPr>
          <a:xfrm>
            <a:off x="49077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81" name="Google Shape;281;p6"/>
          <p:cNvSpPr txBox="1">
            <a:spLocks noGrp="1"/>
          </p:cNvSpPr>
          <p:nvPr>
            <p:ph type="title" idx="8"/>
          </p:nvPr>
        </p:nvSpPr>
        <p:spPr>
          <a:xfrm>
            <a:off x="4448700"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82" name="Google Shape;282;p6"/>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83" name="Google Shape;283;p6"/>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84" name="Google Shape;284;p6"/>
          <p:cNvSpPr txBox="1">
            <a:spLocks noGrp="1"/>
          </p:cNvSpPr>
          <p:nvPr>
            <p:ph type="title" idx="14"/>
          </p:nvPr>
        </p:nvSpPr>
        <p:spPr>
          <a:xfrm>
            <a:off x="840662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85" name="Google Shape;285;p6"/>
          <p:cNvSpPr txBox="1">
            <a:spLocks noGrp="1"/>
          </p:cNvSpPr>
          <p:nvPr>
            <p:ph type="title" idx="15"/>
          </p:nvPr>
        </p:nvSpPr>
        <p:spPr>
          <a:xfrm>
            <a:off x="840662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grpSp>
        <p:nvGrpSpPr>
          <p:cNvPr id="286" name="Google Shape;286;p6"/>
          <p:cNvGrpSpPr/>
          <p:nvPr/>
        </p:nvGrpSpPr>
        <p:grpSpPr>
          <a:xfrm rot="7934757">
            <a:off x="7470618" y="9119"/>
            <a:ext cx="3603636" cy="378198"/>
            <a:chOff x="0" y="-6055"/>
            <a:chExt cx="3704552" cy="598985"/>
          </a:xfrm>
        </p:grpSpPr>
        <p:sp>
          <p:nvSpPr>
            <p:cNvPr id="287" name="Google Shape;287;p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8" name="Google Shape;288;p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9" name="Google Shape;289;p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90" name="Google Shape;290;p6"/>
            <p:cNvGrpSpPr/>
            <p:nvPr/>
          </p:nvGrpSpPr>
          <p:grpSpPr>
            <a:xfrm>
              <a:off x="0" y="-6055"/>
              <a:ext cx="3704552" cy="598985"/>
              <a:chOff x="3742379" y="351227"/>
              <a:chExt cx="3704552" cy="598985"/>
            </a:xfrm>
          </p:grpSpPr>
          <p:pic>
            <p:nvPicPr>
              <p:cNvPr id="291" name="Google Shape;291;p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92" name="Google Shape;292;p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293" name="Google Shape;293;p6"/>
          <p:cNvGrpSpPr/>
          <p:nvPr/>
        </p:nvGrpSpPr>
        <p:grpSpPr>
          <a:xfrm rot="7427972">
            <a:off x="8633947" y="-59616"/>
            <a:ext cx="3603404" cy="378192"/>
            <a:chOff x="0" y="-6055"/>
            <a:chExt cx="3704552" cy="598985"/>
          </a:xfrm>
        </p:grpSpPr>
        <p:sp>
          <p:nvSpPr>
            <p:cNvPr id="294" name="Google Shape;294;p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5" name="Google Shape;295;p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6" name="Google Shape;296;p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97" name="Google Shape;297;p6"/>
            <p:cNvGrpSpPr/>
            <p:nvPr/>
          </p:nvGrpSpPr>
          <p:grpSpPr>
            <a:xfrm>
              <a:off x="0" y="-6055"/>
              <a:ext cx="3704552" cy="598985"/>
              <a:chOff x="3742379" y="351227"/>
              <a:chExt cx="3704552" cy="598985"/>
            </a:xfrm>
          </p:grpSpPr>
          <p:pic>
            <p:nvPicPr>
              <p:cNvPr id="298" name="Google Shape;298;p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299" name="Google Shape;299;p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00" name="Google Shape;300;p6"/>
          <p:cNvGrpSpPr/>
          <p:nvPr/>
        </p:nvGrpSpPr>
        <p:grpSpPr>
          <a:xfrm rot="6544209">
            <a:off x="9683103" y="-147085"/>
            <a:ext cx="3603350" cy="378173"/>
            <a:chOff x="0" y="-6055"/>
            <a:chExt cx="3704552" cy="598985"/>
          </a:xfrm>
        </p:grpSpPr>
        <p:sp>
          <p:nvSpPr>
            <p:cNvPr id="301" name="Google Shape;301;p6"/>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2" name="Google Shape;302;p6"/>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3" name="Google Shape;303;p6"/>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04" name="Google Shape;304;p6"/>
            <p:cNvGrpSpPr/>
            <p:nvPr/>
          </p:nvGrpSpPr>
          <p:grpSpPr>
            <a:xfrm>
              <a:off x="0" y="-6055"/>
              <a:ext cx="3704552" cy="598985"/>
              <a:chOff x="3742379" y="351227"/>
              <a:chExt cx="3704552" cy="598985"/>
            </a:xfrm>
          </p:grpSpPr>
          <p:pic>
            <p:nvPicPr>
              <p:cNvPr id="305" name="Google Shape;305;p6"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06" name="Google Shape;306;p6"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307"/>
        <p:cNvGrpSpPr/>
        <p:nvPr/>
      </p:nvGrpSpPr>
      <p:grpSpPr>
        <a:xfrm>
          <a:off x="0" y="0"/>
          <a:ext cx="0" cy="0"/>
          <a:chOff x="0" y="0"/>
          <a:chExt cx="0" cy="0"/>
        </a:xfrm>
      </p:grpSpPr>
      <p:grpSp>
        <p:nvGrpSpPr>
          <p:cNvPr id="308" name="Google Shape;308;p7"/>
          <p:cNvGrpSpPr/>
          <p:nvPr/>
        </p:nvGrpSpPr>
        <p:grpSpPr>
          <a:xfrm>
            <a:off x="409333" y="876437"/>
            <a:ext cx="297786" cy="7023363"/>
            <a:chOff x="1678831" y="462018"/>
            <a:chExt cx="347677" cy="7023363"/>
          </a:xfrm>
        </p:grpSpPr>
        <p:sp>
          <p:nvSpPr>
            <p:cNvPr id="309" name="Google Shape;309;p7"/>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310" name="Google Shape;310;p7"/>
            <p:cNvGrpSpPr/>
            <p:nvPr/>
          </p:nvGrpSpPr>
          <p:grpSpPr>
            <a:xfrm rot="-5400000">
              <a:off x="-1650722" y="3791593"/>
              <a:ext cx="7006806" cy="347656"/>
              <a:chOff x="272941" y="1099977"/>
              <a:chExt cx="8142715" cy="609602"/>
            </a:xfrm>
          </p:grpSpPr>
          <p:sp>
            <p:nvSpPr>
              <p:cNvPr id="311" name="Google Shape;311;p7"/>
              <p:cNvSpPr/>
              <p:nvPr/>
            </p:nvSpPr>
            <p:spPr>
              <a:xfrm>
                <a:off x="272941" y="1099977"/>
                <a:ext cx="7403700" cy="60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2" name="Google Shape;312;p7"/>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7"/>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4" name="Google Shape;314;p7"/>
            <p:cNvGrpSpPr/>
            <p:nvPr/>
          </p:nvGrpSpPr>
          <p:grpSpPr>
            <a:xfrm rot="-5400000">
              <a:off x="-1658027" y="3804690"/>
              <a:ext cx="7018737" cy="342644"/>
              <a:chOff x="-389493" y="342268"/>
              <a:chExt cx="7835161" cy="612084"/>
            </a:xfrm>
          </p:grpSpPr>
          <p:pic>
            <p:nvPicPr>
              <p:cNvPr id="315" name="Google Shape;315;p7"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316" name="Google Shape;316;p7"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sp>
        <p:nvSpPr>
          <p:cNvPr id="317" name="Google Shape;317;p7"/>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18" name="Google Shape;318;p7"/>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319" name="Google Shape;319;p7"/>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grpSp>
        <p:nvGrpSpPr>
          <p:cNvPr id="320" name="Google Shape;320;p7"/>
          <p:cNvGrpSpPr/>
          <p:nvPr/>
        </p:nvGrpSpPr>
        <p:grpSpPr>
          <a:xfrm>
            <a:off x="707133" y="1257437"/>
            <a:ext cx="297786" cy="7023363"/>
            <a:chOff x="1678831" y="462018"/>
            <a:chExt cx="347677" cy="7023363"/>
          </a:xfrm>
        </p:grpSpPr>
        <p:sp>
          <p:nvSpPr>
            <p:cNvPr id="321" name="Google Shape;321;p7"/>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322" name="Google Shape;322;p7"/>
            <p:cNvGrpSpPr/>
            <p:nvPr/>
          </p:nvGrpSpPr>
          <p:grpSpPr>
            <a:xfrm rot="-5400000">
              <a:off x="-1650722" y="3791593"/>
              <a:ext cx="7006806" cy="347656"/>
              <a:chOff x="272941" y="1099977"/>
              <a:chExt cx="8142715" cy="609602"/>
            </a:xfrm>
          </p:grpSpPr>
          <p:sp>
            <p:nvSpPr>
              <p:cNvPr id="323" name="Google Shape;323;p7"/>
              <p:cNvSpPr/>
              <p:nvPr/>
            </p:nvSpPr>
            <p:spPr>
              <a:xfrm>
                <a:off x="272941" y="1099977"/>
                <a:ext cx="7403700" cy="609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4" name="Google Shape;324;p7"/>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5" name="Google Shape;325;p7"/>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26" name="Google Shape;326;p7"/>
            <p:cNvGrpSpPr/>
            <p:nvPr/>
          </p:nvGrpSpPr>
          <p:grpSpPr>
            <a:xfrm rot="-5400000">
              <a:off x="-1658027" y="3804690"/>
              <a:ext cx="7018737" cy="342644"/>
              <a:chOff x="-389493" y="342268"/>
              <a:chExt cx="7835161" cy="612084"/>
            </a:xfrm>
          </p:grpSpPr>
          <p:pic>
            <p:nvPicPr>
              <p:cNvPr id="327" name="Google Shape;327;p7"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328" name="Google Shape;328;p7"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329"/>
        <p:cNvGrpSpPr/>
        <p:nvPr/>
      </p:nvGrpSpPr>
      <p:grpSpPr>
        <a:xfrm>
          <a:off x="0" y="0"/>
          <a:ext cx="0" cy="0"/>
          <a:chOff x="0" y="0"/>
          <a:chExt cx="0" cy="0"/>
        </a:xfrm>
      </p:grpSpPr>
      <p:sp>
        <p:nvSpPr>
          <p:cNvPr id="330" name="Google Shape;330;p8"/>
          <p:cNvSpPr txBox="1">
            <a:spLocks noGrp="1"/>
          </p:cNvSpPr>
          <p:nvPr>
            <p:ph type="title"/>
          </p:nvPr>
        </p:nvSpPr>
        <p:spPr>
          <a:xfrm>
            <a:off x="2401350" y="21644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31" name="Google Shape;331;p8"/>
          <p:cNvSpPr txBox="1">
            <a:spLocks noGrp="1"/>
          </p:cNvSpPr>
          <p:nvPr>
            <p:ph type="body" idx="1"/>
          </p:nvPr>
        </p:nvSpPr>
        <p:spPr>
          <a:xfrm>
            <a:off x="2401350" y="42481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332" name="Google Shape;332;p8"/>
          <p:cNvGrpSpPr/>
          <p:nvPr/>
        </p:nvGrpSpPr>
        <p:grpSpPr>
          <a:xfrm rot="6897320">
            <a:off x="7565525" y="163267"/>
            <a:ext cx="3603476" cy="378173"/>
            <a:chOff x="0" y="-6055"/>
            <a:chExt cx="3704552" cy="598985"/>
          </a:xfrm>
        </p:grpSpPr>
        <p:sp>
          <p:nvSpPr>
            <p:cNvPr id="333" name="Google Shape;333;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4" name="Google Shape;334;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5" name="Google Shape;335;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36" name="Google Shape;336;p8"/>
            <p:cNvGrpSpPr/>
            <p:nvPr/>
          </p:nvGrpSpPr>
          <p:grpSpPr>
            <a:xfrm>
              <a:off x="0" y="-6055"/>
              <a:ext cx="3704552" cy="598985"/>
              <a:chOff x="3742379" y="351227"/>
              <a:chExt cx="3704552" cy="598985"/>
            </a:xfrm>
          </p:grpSpPr>
          <p:pic>
            <p:nvPicPr>
              <p:cNvPr id="337" name="Google Shape;337;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38" name="Google Shape;338;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39" name="Google Shape;339;p8"/>
          <p:cNvGrpSpPr/>
          <p:nvPr/>
        </p:nvGrpSpPr>
        <p:grpSpPr>
          <a:xfrm rot="8977210">
            <a:off x="9432564" y="163258"/>
            <a:ext cx="3603245" cy="378192"/>
            <a:chOff x="0" y="-6055"/>
            <a:chExt cx="3704552" cy="598985"/>
          </a:xfrm>
        </p:grpSpPr>
        <p:sp>
          <p:nvSpPr>
            <p:cNvPr id="340" name="Google Shape;340;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1" name="Google Shape;341;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2" name="Google Shape;342;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43" name="Google Shape;343;p8"/>
            <p:cNvGrpSpPr/>
            <p:nvPr/>
          </p:nvGrpSpPr>
          <p:grpSpPr>
            <a:xfrm>
              <a:off x="0" y="-6055"/>
              <a:ext cx="3704552" cy="598985"/>
              <a:chOff x="3742379" y="351227"/>
              <a:chExt cx="3704552" cy="598985"/>
            </a:xfrm>
          </p:grpSpPr>
          <p:pic>
            <p:nvPicPr>
              <p:cNvPr id="344" name="Google Shape;344;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45" name="Google Shape;345;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46" name="Google Shape;346;p8"/>
          <p:cNvGrpSpPr/>
          <p:nvPr/>
        </p:nvGrpSpPr>
        <p:grpSpPr>
          <a:xfrm rot="10390823">
            <a:off x="10308585" y="1170365"/>
            <a:ext cx="3603351" cy="378181"/>
            <a:chOff x="0" y="-6055"/>
            <a:chExt cx="3704552" cy="598985"/>
          </a:xfrm>
        </p:grpSpPr>
        <p:sp>
          <p:nvSpPr>
            <p:cNvPr id="347" name="Google Shape;347;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8" name="Google Shape;348;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9" name="Google Shape;349;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50" name="Google Shape;350;p8"/>
            <p:cNvGrpSpPr/>
            <p:nvPr/>
          </p:nvGrpSpPr>
          <p:grpSpPr>
            <a:xfrm>
              <a:off x="0" y="-6055"/>
              <a:ext cx="3704552" cy="598985"/>
              <a:chOff x="3742379" y="351227"/>
              <a:chExt cx="3704552" cy="598985"/>
            </a:xfrm>
          </p:grpSpPr>
          <p:pic>
            <p:nvPicPr>
              <p:cNvPr id="351" name="Google Shape;351;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52" name="Google Shape;352;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53" name="Google Shape;353;p8"/>
          <p:cNvGrpSpPr/>
          <p:nvPr/>
        </p:nvGrpSpPr>
        <p:grpSpPr>
          <a:xfrm rot="-9354392">
            <a:off x="10397835" y="2773871"/>
            <a:ext cx="3603584" cy="378214"/>
            <a:chOff x="0" y="-6055"/>
            <a:chExt cx="3704552" cy="598985"/>
          </a:xfrm>
        </p:grpSpPr>
        <p:sp>
          <p:nvSpPr>
            <p:cNvPr id="354" name="Google Shape;354;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5" name="Google Shape;355;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6" name="Google Shape;356;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57" name="Google Shape;357;p8"/>
            <p:cNvGrpSpPr/>
            <p:nvPr/>
          </p:nvGrpSpPr>
          <p:grpSpPr>
            <a:xfrm>
              <a:off x="0" y="-6055"/>
              <a:ext cx="3704552" cy="598985"/>
              <a:chOff x="3742379" y="351227"/>
              <a:chExt cx="3704552" cy="598985"/>
            </a:xfrm>
          </p:grpSpPr>
          <p:pic>
            <p:nvPicPr>
              <p:cNvPr id="358" name="Google Shape;358;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59" name="Google Shape;359;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60" name="Google Shape;360;p8"/>
          <p:cNvGrpSpPr/>
          <p:nvPr/>
        </p:nvGrpSpPr>
        <p:grpSpPr>
          <a:xfrm rot="-8464295">
            <a:off x="10308532" y="4242399"/>
            <a:ext cx="3603447" cy="376473"/>
            <a:chOff x="0" y="-6056"/>
            <a:chExt cx="3704552" cy="596265"/>
          </a:xfrm>
        </p:grpSpPr>
        <p:sp>
          <p:nvSpPr>
            <p:cNvPr id="361" name="Google Shape;361;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2" name="Google Shape;362;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3" name="Google Shape;363;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64" name="Google Shape;364;p8"/>
            <p:cNvGrpSpPr/>
            <p:nvPr/>
          </p:nvGrpSpPr>
          <p:grpSpPr>
            <a:xfrm>
              <a:off x="0" y="-6056"/>
              <a:ext cx="3704552" cy="596265"/>
              <a:chOff x="3742379" y="351226"/>
              <a:chExt cx="3704552" cy="596265"/>
            </a:xfrm>
          </p:grpSpPr>
          <p:pic>
            <p:nvPicPr>
              <p:cNvPr id="365" name="Google Shape;365;p8"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366" name="Google Shape;366;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67" name="Google Shape;367;p8"/>
          <p:cNvGrpSpPr/>
          <p:nvPr/>
        </p:nvGrpSpPr>
        <p:grpSpPr>
          <a:xfrm rot="1461255">
            <a:off x="-1502293" y="2991385"/>
            <a:ext cx="3603245" cy="378198"/>
            <a:chOff x="0" y="-6055"/>
            <a:chExt cx="3704552" cy="598985"/>
          </a:xfrm>
        </p:grpSpPr>
        <p:sp>
          <p:nvSpPr>
            <p:cNvPr id="368" name="Google Shape;368;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9" name="Google Shape;369;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0" name="Google Shape;370;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71" name="Google Shape;371;p8"/>
            <p:cNvGrpSpPr/>
            <p:nvPr/>
          </p:nvGrpSpPr>
          <p:grpSpPr>
            <a:xfrm>
              <a:off x="0" y="-6055"/>
              <a:ext cx="3704552" cy="598985"/>
              <a:chOff x="3742379" y="351227"/>
              <a:chExt cx="3704552" cy="598985"/>
            </a:xfrm>
          </p:grpSpPr>
          <p:pic>
            <p:nvPicPr>
              <p:cNvPr id="372" name="Google Shape;372;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73" name="Google Shape;373;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74" name="Google Shape;374;p8"/>
          <p:cNvGrpSpPr/>
          <p:nvPr/>
        </p:nvGrpSpPr>
        <p:grpSpPr>
          <a:xfrm>
            <a:off x="-2001798" y="4241539"/>
            <a:ext cx="3603418" cy="378199"/>
            <a:chOff x="0" y="-6055"/>
            <a:chExt cx="3704552" cy="598985"/>
          </a:xfrm>
        </p:grpSpPr>
        <p:sp>
          <p:nvSpPr>
            <p:cNvPr id="375" name="Google Shape;375;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6" name="Google Shape;376;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7" name="Google Shape;377;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78" name="Google Shape;378;p8"/>
            <p:cNvGrpSpPr/>
            <p:nvPr/>
          </p:nvGrpSpPr>
          <p:grpSpPr>
            <a:xfrm>
              <a:off x="0" y="-6055"/>
              <a:ext cx="3704552" cy="598985"/>
              <a:chOff x="3742379" y="351227"/>
              <a:chExt cx="3704552" cy="598985"/>
            </a:xfrm>
          </p:grpSpPr>
          <p:pic>
            <p:nvPicPr>
              <p:cNvPr id="379" name="Google Shape;379;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80" name="Google Shape;380;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81" name="Google Shape;381;p8"/>
          <p:cNvGrpSpPr/>
          <p:nvPr/>
        </p:nvGrpSpPr>
        <p:grpSpPr>
          <a:xfrm rot="-1940329">
            <a:off x="-2207104" y="5872180"/>
            <a:ext cx="3603270" cy="378230"/>
            <a:chOff x="0" y="-6055"/>
            <a:chExt cx="3704552" cy="598985"/>
          </a:xfrm>
        </p:grpSpPr>
        <p:sp>
          <p:nvSpPr>
            <p:cNvPr id="382" name="Google Shape;382;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3" name="Google Shape;383;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4" name="Google Shape;384;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85" name="Google Shape;385;p8"/>
            <p:cNvGrpSpPr/>
            <p:nvPr/>
          </p:nvGrpSpPr>
          <p:grpSpPr>
            <a:xfrm>
              <a:off x="0" y="-6055"/>
              <a:ext cx="3704552" cy="598985"/>
              <a:chOff x="3742379" y="351227"/>
              <a:chExt cx="3704552" cy="598985"/>
            </a:xfrm>
          </p:grpSpPr>
          <p:pic>
            <p:nvPicPr>
              <p:cNvPr id="386" name="Google Shape;386;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87" name="Google Shape;387;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88" name="Google Shape;388;p8"/>
          <p:cNvGrpSpPr/>
          <p:nvPr/>
        </p:nvGrpSpPr>
        <p:grpSpPr>
          <a:xfrm rot="-3385556">
            <a:off x="-647741" y="6552889"/>
            <a:ext cx="3603302" cy="378225"/>
            <a:chOff x="0" y="-6055"/>
            <a:chExt cx="3704552" cy="598985"/>
          </a:xfrm>
        </p:grpSpPr>
        <p:sp>
          <p:nvSpPr>
            <p:cNvPr id="389" name="Google Shape;389;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0" name="Google Shape;390;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1" name="Google Shape;391;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92" name="Google Shape;392;p8"/>
            <p:cNvGrpSpPr/>
            <p:nvPr/>
          </p:nvGrpSpPr>
          <p:grpSpPr>
            <a:xfrm>
              <a:off x="0" y="-6055"/>
              <a:ext cx="3704552" cy="598985"/>
              <a:chOff x="3742379" y="351227"/>
              <a:chExt cx="3704552" cy="598985"/>
            </a:xfrm>
          </p:grpSpPr>
          <p:pic>
            <p:nvPicPr>
              <p:cNvPr id="393" name="Google Shape;393;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394" name="Google Shape;394;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395" name="Google Shape;395;p8"/>
          <p:cNvGrpSpPr/>
          <p:nvPr/>
        </p:nvGrpSpPr>
        <p:grpSpPr>
          <a:xfrm rot="-4602999">
            <a:off x="1197627" y="6906699"/>
            <a:ext cx="3603509" cy="378198"/>
            <a:chOff x="0" y="-6055"/>
            <a:chExt cx="3704552" cy="598985"/>
          </a:xfrm>
        </p:grpSpPr>
        <p:sp>
          <p:nvSpPr>
            <p:cNvPr id="396" name="Google Shape;396;p8"/>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7" name="Google Shape;397;p8"/>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8" name="Google Shape;398;p8"/>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99" name="Google Shape;399;p8"/>
            <p:cNvGrpSpPr/>
            <p:nvPr/>
          </p:nvGrpSpPr>
          <p:grpSpPr>
            <a:xfrm>
              <a:off x="0" y="-6055"/>
              <a:ext cx="3704552" cy="598985"/>
              <a:chOff x="3742379" y="351227"/>
              <a:chExt cx="3704552" cy="598985"/>
            </a:xfrm>
          </p:grpSpPr>
          <p:pic>
            <p:nvPicPr>
              <p:cNvPr id="400" name="Google Shape;400;p8"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01" name="Google Shape;401;p8"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402"/>
        <p:cNvGrpSpPr/>
        <p:nvPr/>
      </p:nvGrpSpPr>
      <p:grpSpPr>
        <a:xfrm>
          <a:off x="0" y="0"/>
          <a:ext cx="0" cy="0"/>
          <a:chOff x="0" y="0"/>
          <a:chExt cx="0" cy="0"/>
        </a:xfrm>
      </p:grpSpPr>
      <p:sp>
        <p:nvSpPr>
          <p:cNvPr id="403" name="Google Shape;403;p9"/>
          <p:cNvSpPr txBox="1">
            <a:spLocks noGrp="1"/>
          </p:cNvSpPr>
          <p:nvPr>
            <p:ph type="subTitle" idx="1"/>
          </p:nvPr>
        </p:nvSpPr>
        <p:spPr>
          <a:xfrm>
            <a:off x="104481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04" name="Google Shape;404;p9"/>
          <p:cNvSpPr txBox="1">
            <a:spLocks noGrp="1"/>
          </p:cNvSpPr>
          <p:nvPr>
            <p:ph type="subTitle" idx="2"/>
          </p:nvPr>
        </p:nvSpPr>
        <p:spPr>
          <a:xfrm>
            <a:off x="663560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05" name="Google Shape;405;p9"/>
          <p:cNvSpPr txBox="1">
            <a:spLocks noGrp="1"/>
          </p:cNvSpPr>
          <p:nvPr>
            <p:ph type="title"/>
          </p:nvPr>
        </p:nvSpPr>
        <p:spPr>
          <a:xfrm>
            <a:off x="104480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06" name="Google Shape;406;p9"/>
          <p:cNvSpPr txBox="1">
            <a:spLocks noGrp="1"/>
          </p:cNvSpPr>
          <p:nvPr>
            <p:ph type="body" idx="3"/>
          </p:nvPr>
        </p:nvSpPr>
        <p:spPr>
          <a:xfrm>
            <a:off x="104480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7" name="Google Shape;407;p9"/>
          <p:cNvSpPr txBox="1">
            <a:spLocks noGrp="1"/>
          </p:cNvSpPr>
          <p:nvPr>
            <p:ph type="body" idx="4"/>
          </p:nvPr>
        </p:nvSpPr>
        <p:spPr>
          <a:xfrm>
            <a:off x="663559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408" name="Google Shape;408;p9"/>
          <p:cNvGrpSpPr/>
          <p:nvPr/>
        </p:nvGrpSpPr>
        <p:grpSpPr>
          <a:xfrm>
            <a:off x="409333" y="876437"/>
            <a:ext cx="297786" cy="7023363"/>
            <a:chOff x="1678831" y="462018"/>
            <a:chExt cx="347677" cy="7023363"/>
          </a:xfrm>
        </p:grpSpPr>
        <p:sp>
          <p:nvSpPr>
            <p:cNvPr id="409" name="Google Shape;409;p9"/>
            <p:cNvSpPr/>
            <p:nvPr/>
          </p:nvSpPr>
          <p:spPr>
            <a:xfrm>
              <a:off x="1678831" y="465511"/>
              <a:ext cx="347675" cy="6854470"/>
            </a:xfrm>
            <a:custGeom>
              <a:avLst/>
              <a:gdLst/>
              <a:ahLst/>
              <a:cxnLst/>
              <a:rect l="l" t="t" r="r" b="b"/>
              <a:pathLst>
                <a:path w="13907" h="242443" extrusionOk="0">
                  <a:moveTo>
                    <a:pt x="7049" y="0"/>
                  </a:moveTo>
                  <a:lnTo>
                    <a:pt x="0" y="22670"/>
                  </a:lnTo>
                  <a:lnTo>
                    <a:pt x="0" y="242443"/>
                  </a:lnTo>
                  <a:lnTo>
                    <a:pt x="13907" y="242443"/>
                  </a:lnTo>
                  <a:lnTo>
                    <a:pt x="13907" y="22416"/>
                  </a:lnTo>
                  <a:close/>
                </a:path>
              </a:pathLst>
            </a:custGeom>
            <a:solidFill>
              <a:srgbClr val="FFFFFF"/>
            </a:solidFill>
            <a:ln>
              <a:noFill/>
            </a:ln>
            <a:effectLst>
              <a:outerShdw blurRad="279400" dist="38100" dir="2700000" algn="tl" rotWithShape="0">
                <a:srgbClr val="000000">
                  <a:alpha val="72940"/>
                </a:srgbClr>
              </a:outerShdw>
            </a:effectLst>
          </p:spPr>
        </p:sp>
        <p:grpSp>
          <p:nvGrpSpPr>
            <p:cNvPr id="410" name="Google Shape;410;p9"/>
            <p:cNvGrpSpPr/>
            <p:nvPr/>
          </p:nvGrpSpPr>
          <p:grpSpPr>
            <a:xfrm rot="-5400000">
              <a:off x="-1650722" y="3791593"/>
              <a:ext cx="7006806" cy="347656"/>
              <a:chOff x="272941" y="1099977"/>
              <a:chExt cx="8142715" cy="609602"/>
            </a:xfrm>
          </p:grpSpPr>
          <p:sp>
            <p:nvSpPr>
              <p:cNvPr id="411" name="Google Shape;411;p9"/>
              <p:cNvSpPr/>
              <p:nvPr/>
            </p:nvSpPr>
            <p:spPr>
              <a:xfrm>
                <a:off x="272941" y="1099977"/>
                <a:ext cx="7403700" cy="60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2" name="Google Shape;412;p9"/>
              <p:cNvSpPr/>
              <p:nvPr/>
            </p:nvSpPr>
            <p:spPr>
              <a:xfrm rot="5400000">
                <a:off x="7741406" y="1035329"/>
                <a:ext cx="6096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3" name="Google Shape;413;p9"/>
              <p:cNvSpPr/>
              <p:nvPr/>
            </p:nvSpPr>
            <p:spPr>
              <a:xfrm rot="5400000">
                <a:off x="8078528" y="1220051"/>
                <a:ext cx="304800" cy="369454"/>
              </a:xfrm>
              <a:custGeom>
                <a:avLst/>
                <a:gdLst/>
                <a:ahLst/>
                <a:cxnLst/>
                <a:rect l="l" t="t" r="r" b="b"/>
                <a:pathLst>
                  <a:path w="304800" h="369454" extrusionOk="0">
                    <a:moveTo>
                      <a:pt x="0" y="369454"/>
                    </a:moveTo>
                    <a:lnTo>
                      <a:pt x="152400" y="0"/>
                    </a:lnTo>
                    <a:lnTo>
                      <a:pt x="304800" y="369454"/>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4" name="Google Shape;414;p9"/>
            <p:cNvGrpSpPr/>
            <p:nvPr/>
          </p:nvGrpSpPr>
          <p:grpSpPr>
            <a:xfrm rot="-5400000">
              <a:off x="-1658027" y="3804690"/>
              <a:ext cx="7018737" cy="342644"/>
              <a:chOff x="-389493" y="342268"/>
              <a:chExt cx="7835161" cy="612084"/>
            </a:xfrm>
          </p:grpSpPr>
          <p:pic>
            <p:nvPicPr>
              <p:cNvPr id="415" name="Google Shape;415;p9" descr="Background pattern&#10;&#10;Description automatically generated"/>
              <p:cNvPicPr preferRelativeResize="0"/>
              <p:nvPr/>
            </p:nvPicPr>
            <p:blipFill rotWithShape="1">
              <a:blip r:embed="rId2">
                <a:alphaModFix amt="30000"/>
              </a:blip>
              <a:srcRect/>
              <a:stretch/>
            </p:blipFill>
            <p:spPr>
              <a:xfrm>
                <a:off x="-389493" y="351236"/>
                <a:ext cx="7137002" cy="598944"/>
              </a:xfrm>
              <a:prstGeom prst="rect">
                <a:avLst/>
              </a:prstGeom>
              <a:noFill/>
              <a:ln>
                <a:noFill/>
              </a:ln>
            </p:spPr>
          </p:pic>
          <p:pic>
            <p:nvPicPr>
              <p:cNvPr id="416" name="Google Shape;416;p9" descr="A picture containing background pattern&#10;&#10;Description automatically generated"/>
              <p:cNvPicPr preferRelativeResize="0"/>
              <p:nvPr/>
            </p:nvPicPr>
            <p:blipFill rotWithShape="1">
              <a:blip r:embed="rId3">
                <a:alphaModFix amt="30000"/>
              </a:blip>
              <a:srcRect/>
              <a:stretch/>
            </p:blipFill>
            <p:spPr>
              <a:xfrm>
                <a:off x="6746237" y="342268"/>
                <a:ext cx="699431" cy="612084"/>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417"/>
        <p:cNvGrpSpPr/>
        <p:nvPr/>
      </p:nvGrpSpPr>
      <p:grpSpPr>
        <a:xfrm>
          <a:off x="0" y="0"/>
          <a:ext cx="0" cy="0"/>
          <a:chOff x="0" y="0"/>
          <a:chExt cx="0" cy="0"/>
        </a:xfrm>
      </p:grpSpPr>
      <p:sp>
        <p:nvSpPr>
          <p:cNvPr id="418" name="Google Shape;418;p10"/>
          <p:cNvSpPr txBox="1">
            <a:spLocks noGrp="1"/>
          </p:cNvSpPr>
          <p:nvPr>
            <p:ph type="subTitle" idx="1"/>
          </p:nvPr>
        </p:nvSpPr>
        <p:spPr>
          <a:xfrm>
            <a:off x="26730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9" name="Google Shape;419;p10"/>
          <p:cNvSpPr txBox="1">
            <a:spLocks noGrp="1"/>
          </p:cNvSpPr>
          <p:nvPr>
            <p:ph type="title"/>
          </p:nvPr>
        </p:nvSpPr>
        <p:spPr>
          <a:xfrm>
            <a:off x="2673075" y="845500"/>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20" name="Google Shape;420;p10"/>
          <p:cNvSpPr txBox="1">
            <a:spLocks noGrp="1"/>
          </p:cNvSpPr>
          <p:nvPr>
            <p:ph type="body" idx="2"/>
          </p:nvPr>
        </p:nvSpPr>
        <p:spPr>
          <a:xfrm>
            <a:off x="26730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421" name="Google Shape;421;p10"/>
          <p:cNvGrpSpPr/>
          <p:nvPr/>
        </p:nvGrpSpPr>
        <p:grpSpPr>
          <a:xfrm rot="-5400000">
            <a:off x="-1188545" y="5772478"/>
            <a:ext cx="2628009" cy="250915"/>
            <a:chOff x="0" y="-6055"/>
            <a:chExt cx="3704552" cy="598985"/>
          </a:xfrm>
        </p:grpSpPr>
        <p:sp>
          <p:nvSpPr>
            <p:cNvPr id="422" name="Google Shape;422;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3" name="Google Shape;423;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4" name="Google Shape;424;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25" name="Google Shape;425;p10"/>
            <p:cNvGrpSpPr/>
            <p:nvPr/>
          </p:nvGrpSpPr>
          <p:grpSpPr>
            <a:xfrm>
              <a:off x="0" y="-6055"/>
              <a:ext cx="3704552" cy="598985"/>
              <a:chOff x="3742379" y="351227"/>
              <a:chExt cx="3704552" cy="598985"/>
            </a:xfrm>
          </p:grpSpPr>
          <p:pic>
            <p:nvPicPr>
              <p:cNvPr id="426" name="Google Shape;426;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27" name="Google Shape;427;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28" name="Google Shape;428;p10"/>
          <p:cNvGrpSpPr/>
          <p:nvPr/>
        </p:nvGrpSpPr>
        <p:grpSpPr>
          <a:xfrm rot="-5400000">
            <a:off x="-975853" y="5994768"/>
            <a:ext cx="2628009" cy="250915"/>
            <a:chOff x="0" y="-6055"/>
            <a:chExt cx="3704552" cy="598985"/>
          </a:xfrm>
        </p:grpSpPr>
        <p:sp>
          <p:nvSpPr>
            <p:cNvPr id="429" name="Google Shape;429;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0" name="Google Shape;430;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1" name="Google Shape;431;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32" name="Google Shape;432;p10"/>
            <p:cNvGrpSpPr/>
            <p:nvPr/>
          </p:nvGrpSpPr>
          <p:grpSpPr>
            <a:xfrm>
              <a:off x="0" y="-6055"/>
              <a:ext cx="3704552" cy="598985"/>
              <a:chOff x="3742379" y="351227"/>
              <a:chExt cx="3704552" cy="598985"/>
            </a:xfrm>
          </p:grpSpPr>
          <p:pic>
            <p:nvPicPr>
              <p:cNvPr id="433" name="Google Shape;433;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34" name="Google Shape;434;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35" name="Google Shape;435;p10"/>
          <p:cNvGrpSpPr/>
          <p:nvPr/>
        </p:nvGrpSpPr>
        <p:grpSpPr>
          <a:xfrm rot="-5400000">
            <a:off x="-749477" y="5772478"/>
            <a:ext cx="2628009" cy="250915"/>
            <a:chOff x="0" y="-6055"/>
            <a:chExt cx="3704552" cy="598985"/>
          </a:xfrm>
        </p:grpSpPr>
        <p:sp>
          <p:nvSpPr>
            <p:cNvPr id="436" name="Google Shape;436;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7" name="Google Shape;437;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8" name="Google Shape;438;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39" name="Google Shape;439;p10"/>
            <p:cNvGrpSpPr/>
            <p:nvPr/>
          </p:nvGrpSpPr>
          <p:grpSpPr>
            <a:xfrm>
              <a:off x="0" y="-6055"/>
              <a:ext cx="3704552" cy="598985"/>
              <a:chOff x="3742379" y="351227"/>
              <a:chExt cx="3704552" cy="598985"/>
            </a:xfrm>
          </p:grpSpPr>
          <p:pic>
            <p:nvPicPr>
              <p:cNvPr id="440" name="Google Shape;440;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41" name="Google Shape;441;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42" name="Google Shape;442;p10"/>
          <p:cNvGrpSpPr/>
          <p:nvPr/>
        </p:nvGrpSpPr>
        <p:grpSpPr>
          <a:xfrm rot="-5400000">
            <a:off x="-502572" y="5939196"/>
            <a:ext cx="2628009" cy="250915"/>
            <a:chOff x="0" y="-6055"/>
            <a:chExt cx="3704552" cy="598985"/>
          </a:xfrm>
        </p:grpSpPr>
        <p:sp>
          <p:nvSpPr>
            <p:cNvPr id="443" name="Google Shape;443;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4" name="Google Shape;444;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5" name="Google Shape;445;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46" name="Google Shape;446;p10"/>
            <p:cNvGrpSpPr/>
            <p:nvPr/>
          </p:nvGrpSpPr>
          <p:grpSpPr>
            <a:xfrm>
              <a:off x="0" y="-6055"/>
              <a:ext cx="3704552" cy="598985"/>
              <a:chOff x="3742379" y="351227"/>
              <a:chExt cx="3704552" cy="598985"/>
            </a:xfrm>
          </p:grpSpPr>
          <p:pic>
            <p:nvPicPr>
              <p:cNvPr id="447" name="Google Shape;447;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48" name="Google Shape;448;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49" name="Google Shape;449;p10"/>
          <p:cNvGrpSpPr/>
          <p:nvPr/>
        </p:nvGrpSpPr>
        <p:grpSpPr>
          <a:xfrm rot="-5400000">
            <a:off x="-265359" y="5773047"/>
            <a:ext cx="2628009" cy="249775"/>
            <a:chOff x="0" y="-6056"/>
            <a:chExt cx="3704552" cy="596265"/>
          </a:xfrm>
        </p:grpSpPr>
        <p:sp>
          <p:nvSpPr>
            <p:cNvPr id="450" name="Google Shape;450;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1" name="Google Shape;451;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2" name="Google Shape;452;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53" name="Google Shape;453;p10"/>
            <p:cNvGrpSpPr/>
            <p:nvPr/>
          </p:nvGrpSpPr>
          <p:grpSpPr>
            <a:xfrm>
              <a:off x="0" y="-6056"/>
              <a:ext cx="3704552" cy="596265"/>
              <a:chOff x="3742379" y="351226"/>
              <a:chExt cx="3704552" cy="596265"/>
            </a:xfrm>
          </p:grpSpPr>
          <p:pic>
            <p:nvPicPr>
              <p:cNvPr id="454" name="Google Shape;454;p10" descr="Background pattern&#10;&#10;Description automatically generated"/>
              <p:cNvPicPr preferRelativeResize="0"/>
              <p:nvPr/>
            </p:nvPicPr>
            <p:blipFill rotWithShape="1">
              <a:blip r:embed="rId2">
                <a:alphaModFix amt="30000"/>
              </a:blip>
              <a:srcRect/>
              <a:stretch/>
            </p:blipFill>
            <p:spPr>
              <a:xfrm>
                <a:off x="3742379" y="351226"/>
                <a:ext cx="2964903" cy="590209"/>
              </a:xfrm>
              <a:prstGeom prst="rect">
                <a:avLst/>
              </a:prstGeom>
              <a:noFill/>
              <a:ln>
                <a:noFill/>
              </a:ln>
            </p:spPr>
          </p:pic>
          <p:pic>
            <p:nvPicPr>
              <p:cNvPr id="455" name="Google Shape;455;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56" name="Google Shape;456;p10"/>
          <p:cNvGrpSpPr/>
          <p:nvPr/>
        </p:nvGrpSpPr>
        <p:grpSpPr>
          <a:xfrm rot="-5400000">
            <a:off x="-17886" y="6050340"/>
            <a:ext cx="2628009" cy="250915"/>
            <a:chOff x="0" y="-6055"/>
            <a:chExt cx="3704552" cy="598985"/>
          </a:xfrm>
        </p:grpSpPr>
        <p:sp>
          <p:nvSpPr>
            <p:cNvPr id="457" name="Google Shape;457;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8" name="Google Shape;458;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9" name="Google Shape;459;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60" name="Google Shape;460;p10"/>
            <p:cNvGrpSpPr/>
            <p:nvPr/>
          </p:nvGrpSpPr>
          <p:grpSpPr>
            <a:xfrm>
              <a:off x="0" y="-6055"/>
              <a:ext cx="3704552" cy="598985"/>
              <a:chOff x="3742379" y="351227"/>
              <a:chExt cx="3704552" cy="598985"/>
            </a:xfrm>
          </p:grpSpPr>
          <p:pic>
            <p:nvPicPr>
              <p:cNvPr id="461" name="Google Shape;461;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62" name="Google Shape;462;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63" name="Google Shape;463;p10"/>
          <p:cNvGrpSpPr/>
          <p:nvPr/>
        </p:nvGrpSpPr>
        <p:grpSpPr>
          <a:xfrm rot="-5400000">
            <a:off x="232441" y="5828050"/>
            <a:ext cx="2628009" cy="250915"/>
            <a:chOff x="0" y="-6055"/>
            <a:chExt cx="3704552" cy="598985"/>
          </a:xfrm>
        </p:grpSpPr>
        <p:sp>
          <p:nvSpPr>
            <p:cNvPr id="464" name="Google Shape;464;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5" name="Google Shape;465;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6" name="Google Shape;466;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67" name="Google Shape;467;p10"/>
            <p:cNvGrpSpPr/>
            <p:nvPr/>
          </p:nvGrpSpPr>
          <p:grpSpPr>
            <a:xfrm>
              <a:off x="0" y="-6055"/>
              <a:ext cx="3704552" cy="598985"/>
              <a:chOff x="3742379" y="351227"/>
              <a:chExt cx="3704552" cy="598985"/>
            </a:xfrm>
          </p:grpSpPr>
          <p:pic>
            <p:nvPicPr>
              <p:cNvPr id="468" name="Google Shape;468;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69" name="Google Shape;469;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70" name="Google Shape;470;p10"/>
          <p:cNvGrpSpPr/>
          <p:nvPr/>
        </p:nvGrpSpPr>
        <p:grpSpPr>
          <a:xfrm rot="-5400000">
            <a:off x="470221" y="5939196"/>
            <a:ext cx="2628009" cy="250915"/>
            <a:chOff x="0" y="-6055"/>
            <a:chExt cx="3704552" cy="598985"/>
          </a:xfrm>
        </p:grpSpPr>
        <p:sp>
          <p:nvSpPr>
            <p:cNvPr id="471" name="Google Shape;471;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2" name="Google Shape;472;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3" name="Google Shape;473;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74" name="Google Shape;474;p10"/>
            <p:cNvGrpSpPr/>
            <p:nvPr/>
          </p:nvGrpSpPr>
          <p:grpSpPr>
            <a:xfrm>
              <a:off x="0" y="-6055"/>
              <a:ext cx="3704552" cy="598985"/>
              <a:chOff x="3742379" y="351227"/>
              <a:chExt cx="3704552" cy="598985"/>
            </a:xfrm>
          </p:grpSpPr>
          <p:pic>
            <p:nvPicPr>
              <p:cNvPr id="475" name="Google Shape;475;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76" name="Google Shape;476;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77" name="Google Shape;477;p10"/>
          <p:cNvGrpSpPr/>
          <p:nvPr/>
        </p:nvGrpSpPr>
        <p:grpSpPr>
          <a:xfrm rot="-5400000">
            <a:off x="702301" y="5772478"/>
            <a:ext cx="2628009" cy="250915"/>
            <a:chOff x="0" y="-6055"/>
            <a:chExt cx="3704552" cy="598985"/>
          </a:xfrm>
        </p:grpSpPr>
        <p:sp>
          <p:nvSpPr>
            <p:cNvPr id="478" name="Google Shape;478;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9" name="Google Shape;479;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0" name="Google Shape;480;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81" name="Google Shape;481;p10"/>
            <p:cNvGrpSpPr/>
            <p:nvPr/>
          </p:nvGrpSpPr>
          <p:grpSpPr>
            <a:xfrm>
              <a:off x="0" y="-6055"/>
              <a:ext cx="3704552" cy="598985"/>
              <a:chOff x="3742379" y="351227"/>
              <a:chExt cx="3704552" cy="598985"/>
            </a:xfrm>
          </p:grpSpPr>
          <p:pic>
            <p:nvPicPr>
              <p:cNvPr id="482" name="Google Shape;482;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83" name="Google Shape;483;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grpSp>
        <p:nvGrpSpPr>
          <p:cNvPr id="484" name="Google Shape;484;p10"/>
          <p:cNvGrpSpPr/>
          <p:nvPr/>
        </p:nvGrpSpPr>
        <p:grpSpPr>
          <a:xfrm rot="-5400000">
            <a:off x="941793" y="6161486"/>
            <a:ext cx="2628009" cy="250915"/>
            <a:chOff x="0" y="-6055"/>
            <a:chExt cx="3704552" cy="598985"/>
          </a:xfrm>
        </p:grpSpPr>
        <p:sp>
          <p:nvSpPr>
            <p:cNvPr id="485" name="Google Shape;485;p10"/>
            <p:cNvSpPr/>
            <p:nvPr/>
          </p:nvSpPr>
          <p:spPr>
            <a:xfrm>
              <a:off x="0" y="0"/>
              <a:ext cx="3704376" cy="588970"/>
            </a:xfrm>
            <a:custGeom>
              <a:avLst/>
              <a:gdLst/>
              <a:ahLst/>
              <a:cxnLst/>
              <a:rect l="l" t="t" r="r" b="b"/>
              <a:pathLst>
                <a:path w="3704376" h="588970" extrusionOk="0">
                  <a:moveTo>
                    <a:pt x="2965476" y="1"/>
                  </a:moveTo>
                  <a:lnTo>
                    <a:pt x="3334922" y="147242"/>
                  </a:lnTo>
                  <a:lnTo>
                    <a:pt x="3334922" y="147242"/>
                  </a:lnTo>
                  <a:lnTo>
                    <a:pt x="3704376" y="294484"/>
                  </a:lnTo>
                  <a:lnTo>
                    <a:pt x="3704374" y="294485"/>
                  </a:lnTo>
                  <a:lnTo>
                    <a:pt x="3704376" y="294486"/>
                  </a:lnTo>
                  <a:lnTo>
                    <a:pt x="2965476" y="588970"/>
                  </a:lnTo>
                  <a:close/>
                  <a:moveTo>
                    <a:pt x="0" y="0"/>
                  </a:moveTo>
                  <a:lnTo>
                    <a:pt x="2965433" y="0"/>
                  </a:lnTo>
                  <a:lnTo>
                    <a:pt x="2965433" y="588969"/>
                  </a:lnTo>
                  <a:lnTo>
                    <a:pt x="0" y="588969"/>
                  </a:lnTo>
                  <a:close/>
                </a:path>
              </a:pathLst>
            </a:custGeom>
            <a:solidFill>
              <a:srgbClr val="FFFFFF"/>
            </a:solidFill>
            <a:ln>
              <a:noFill/>
            </a:ln>
            <a:effectLst>
              <a:outerShdw blurRad="279400" dist="38100" dir="2700000" algn="tl" rotWithShape="0">
                <a:srgbClr val="000000">
                  <a:alpha val="7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6" name="Google Shape;486;p10"/>
            <p:cNvSpPr/>
            <p:nvPr/>
          </p:nvSpPr>
          <p:spPr>
            <a:xfrm rot="5400000">
              <a:off x="3040478" y="-74997"/>
              <a:ext cx="588900" cy="738900"/>
            </a:xfrm>
            <a:prstGeom prst="triangle">
              <a:avLst>
                <a:gd name="adj" fmla="val 50000"/>
              </a:avLst>
            </a:prstGeom>
            <a:solidFill>
              <a:srgbClr val="F2C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7" name="Google Shape;487;p10"/>
            <p:cNvSpPr/>
            <p:nvPr/>
          </p:nvSpPr>
          <p:spPr>
            <a:xfrm>
              <a:off x="0" y="1"/>
              <a:ext cx="3704376" cy="588969"/>
            </a:xfrm>
            <a:custGeom>
              <a:avLst/>
              <a:gdLst/>
              <a:ahLst/>
              <a:cxnLst/>
              <a:rect l="l" t="t" r="r" b="b"/>
              <a:pathLst>
                <a:path w="3704376" h="588969" extrusionOk="0">
                  <a:moveTo>
                    <a:pt x="3334922" y="147243"/>
                  </a:moveTo>
                  <a:lnTo>
                    <a:pt x="3704376" y="294485"/>
                  </a:lnTo>
                  <a:lnTo>
                    <a:pt x="3334922" y="441728"/>
                  </a:lnTo>
                  <a:close/>
                  <a:moveTo>
                    <a:pt x="0" y="0"/>
                  </a:moveTo>
                  <a:lnTo>
                    <a:pt x="2965433" y="0"/>
                  </a:lnTo>
                  <a:lnTo>
                    <a:pt x="2965433" y="588969"/>
                  </a:lnTo>
                  <a:lnTo>
                    <a:pt x="0" y="58896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88" name="Google Shape;488;p10"/>
            <p:cNvGrpSpPr/>
            <p:nvPr/>
          </p:nvGrpSpPr>
          <p:grpSpPr>
            <a:xfrm>
              <a:off x="0" y="-6055"/>
              <a:ext cx="3704552" cy="598985"/>
              <a:chOff x="3742379" y="351227"/>
              <a:chExt cx="3704552" cy="598985"/>
            </a:xfrm>
          </p:grpSpPr>
          <p:pic>
            <p:nvPicPr>
              <p:cNvPr id="489" name="Google Shape;489;p10" descr="Background pattern&#10;&#10;Description automatically generated"/>
              <p:cNvPicPr preferRelativeResize="0"/>
              <p:nvPr/>
            </p:nvPicPr>
            <p:blipFill rotWithShape="1">
              <a:blip r:embed="rId2">
                <a:alphaModFix amt="30000"/>
              </a:blip>
              <a:srcRect/>
              <a:stretch/>
            </p:blipFill>
            <p:spPr>
              <a:xfrm>
                <a:off x="3742379" y="351227"/>
                <a:ext cx="2964903" cy="598985"/>
              </a:xfrm>
              <a:prstGeom prst="rect">
                <a:avLst/>
              </a:prstGeom>
              <a:noFill/>
              <a:ln>
                <a:noFill/>
              </a:ln>
            </p:spPr>
          </p:pic>
          <p:pic>
            <p:nvPicPr>
              <p:cNvPr id="490" name="Google Shape;490;p10" descr="A picture containing background pattern&#10;&#10;Description automatically generated"/>
              <p:cNvPicPr preferRelativeResize="0"/>
              <p:nvPr/>
            </p:nvPicPr>
            <p:blipFill rotWithShape="1">
              <a:blip r:embed="rId3">
                <a:alphaModFix amt="30000"/>
              </a:blip>
              <a:srcRect/>
              <a:stretch/>
            </p:blipFill>
            <p:spPr>
              <a:xfrm>
                <a:off x="6707091" y="357282"/>
                <a:ext cx="739840" cy="59020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p:nvPr/>
        </p:nvSpPr>
        <p:spPr>
          <a:xfrm>
            <a:off x="0" y="-49700"/>
            <a:ext cx="12192000" cy="6907800"/>
          </a:xfrm>
          <a:prstGeom prst="rect">
            <a:avLst/>
          </a:prstGeom>
          <a:solidFill>
            <a:srgbClr val="000000">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1" descr="Imagen que contiene pared&#10;&#10;Descripción generada automáticamente"/>
          <p:cNvPicPr preferRelativeResize="0"/>
          <p:nvPr/>
        </p:nvPicPr>
        <p:blipFill rotWithShape="1">
          <a:blip r:embed="rId24">
            <a:alphaModFix/>
          </a:blip>
          <a:srcRect/>
          <a:stretch/>
        </p:blipFill>
        <p:spPr>
          <a:xfrm>
            <a:off x="0" y="-40759"/>
            <a:ext cx="12115514" cy="6787117"/>
          </a:xfrm>
          <a:prstGeom prst="rect">
            <a:avLst/>
          </a:prstGeom>
          <a:noFill/>
          <a:ln>
            <a:noFill/>
          </a:ln>
          <a:effectLst>
            <a:outerShdw blurRad="50800" dist="38100" dir="2700000" algn="tl" rotWithShape="0">
              <a:srgbClr val="000000">
                <a:alpha val="40000"/>
              </a:srgbClr>
            </a:outerShdw>
          </a:effectLst>
        </p:spPr>
      </p:pic>
      <p:pic>
        <p:nvPicPr>
          <p:cNvPr id="8" name="Google Shape;8;p1"/>
          <p:cNvPicPr preferRelativeResize="0"/>
          <p:nvPr/>
        </p:nvPicPr>
        <p:blipFill rotWithShape="1">
          <a:blip r:embed="rId25">
            <a:alphaModFix amt="44000"/>
          </a:blip>
          <a:srcRect l="47957" t="4469" r="3518" b="1624"/>
          <a:stretch/>
        </p:blipFill>
        <p:spPr>
          <a:xfrm rot="5400000">
            <a:off x="2643766" y="-2690233"/>
            <a:ext cx="6858001" cy="12086067"/>
          </a:xfrm>
          <a:prstGeom prst="rect">
            <a:avLst/>
          </a:prstGeom>
          <a:noFill/>
          <a:ln>
            <a:noFill/>
          </a:ln>
        </p:spPr>
      </p:pic>
      <p:sp>
        <p:nvSpPr>
          <p:cNvPr id="9" name="Google Shape;9;p1"/>
          <p:cNvSpPr txBox="1">
            <a:spLocks noGrp="1"/>
          </p:cNvSpPr>
          <p:nvPr>
            <p:ph type="title"/>
          </p:nvPr>
        </p:nvSpPr>
        <p:spPr>
          <a:xfrm>
            <a:off x="415463" y="593367"/>
            <a:ext cx="11360700" cy="763500"/>
          </a:xfrm>
          <a:prstGeom prst="rect">
            <a:avLst/>
          </a:prstGeom>
          <a:noFill/>
          <a:ln>
            <a:noFill/>
          </a:ln>
          <a:effectLst>
            <a:outerShdw dist="28575" dir="2700000" algn="bl" rotWithShape="0">
              <a:srgbClr val="FFFFFF"/>
            </a:outerShdw>
          </a:effectLst>
        </p:spPr>
        <p:txBody>
          <a:bodyPr spcFirstLastPara="1" wrap="square" lIns="121900" tIns="121900" rIns="121900" bIns="121900" anchor="t" anchorCtr="0">
            <a:noAutofit/>
          </a:bodyPr>
          <a:lstStyle>
            <a:lvl1pPr lvl="0">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1pPr>
            <a:lvl2pPr lvl="1">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2pPr>
            <a:lvl3pPr lvl="2">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3pPr>
            <a:lvl4pPr lvl="3">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4pPr>
            <a:lvl5pPr lvl="4">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5pPr>
            <a:lvl6pPr lvl="5">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6pPr>
            <a:lvl7pPr lvl="6">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7pPr>
            <a:lvl8pPr lvl="7">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8pPr>
            <a:lvl9pPr lvl="8">
              <a:spcBef>
                <a:spcPts val="0"/>
              </a:spcBef>
              <a:spcAft>
                <a:spcPts val="0"/>
              </a:spcAft>
              <a:buClr>
                <a:schemeClr val="accent5"/>
              </a:buClr>
              <a:buSzPts val="4000"/>
              <a:buFont typeface="Atma"/>
              <a:buNone/>
              <a:defRPr sz="4000" b="1">
                <a:solidFill>
                  <a:schemeClr val="accent5"/>
                </a:solidFill>
                <a:latin typeface="Atma"/>
                <a:ea typeface="Atma"/>
                <a:cs typeface="Atma"/>
                <a:sym typeface="Atma"/>
              </a:defRPr>
            </a:lvl9pPr>
          </a:lstStyle>
          <a:p>
            <a:endParaRPr/>
          </a:p>
        </p:txBody>
      </p:sp>
      <p:sp>
        <p:nvSpPr>
          <p:cNvPr id="10" name="Google Shape;10;p1"/>
          <p:cNvSpPr txBox="1">
            <a:spLocks noGrp="1"/>
          </p:cNvSpPr>
          <p:nvPr>
            <p:ph type="body" idx="1"/>
          </p:nvPr>
        </p:nvSpPr>
        <p:spPr>
          <a:xfrm>
            <a:off x="415600" y="1536633"/>
            <a:ext cx="11360700" cy="4555200"/>
          </a:xfrm>
          <a:prstGeom prst="rect">
            <a:avLst/>
          </a:prstGeom>
          <a:noFill/>
          <a:ln>
            <a:noFill/>
          </a:ln>
          <a:effectLst>
            <a:outerShdw dist="28575" dir="2700000" algn="bl" rotWithShape="0">
              <a:srgbClr val="FFFFFF"/>
            </a:outerShdw>
          </a:effectLst>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1pPr>
            <a:lvl2pPr marL="914400" lvl="1"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2pPr>
            <a:lvl3pPr marL="1371600" lvl="2"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3pPr>
            <a:lvl4pPr marL="1828800" lvl="3"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4pPr>
            <a:lvl5pPr marL="2286000" lvl="4"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5pPr>
            <a:lvl6pPr marL="2743200" lvl="5"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6pPr>
            <a:lvl7pPr marL="3200400" lvl="6"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7pPr>
            <a:lvl8pPr marL="3657600" lvl="7" indent="-349250">
              <a:lnSpc>
                <a:spcPct val="115000"/>
              </a:lnSpc>
              <a:spcBef>
                <a:spcPts val="2100"/>
              </a:spcBef>
              <a:spcAft>
                <a:spcPts val="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8pPr>
            <a:lvl9pPr marL="4114800" lvl="8" indent="-349250">
              <a:lnSpc>
                <a:spcPct val="115000"/>
              </a:lnSpc>
              <a:spcBef>
                <a:spcPts val="2100"/>
              </a:spcBef>
              <a:spcAft>
                <a:spcPts val="2100"/>
              </a:spcAft>
              <a:buClr>
                <a:schemeClr val="accent5"/>
              </a:buClr>
              <a:buSzPts val="1900"/>
              <a:buFont typeface="Quicksand SemiBold"/>
              <a:buChar char="■"/>
              <a:defRPr sz="1900">
                <a:solidFill>
                  <a:schemeClr val="accent5"/>
                </a:solidFill>
                <a:latin typeface="Quicksand SemiBold"/>
                <a:ea typeface="Quicksand SemiBold"/>
                <a:cs typeface="Quicksand SemiBold"/>
                <a:sym typeface="Quicksand SemiBold"/>
              </a:defRPr>
            </a:lvl9pPr>
          </a:lstStyle>
          <a:p>
            <a:endParaRPr/>
          </a:p>
        </p:txBody>
      </p:sp>
      <p:sp>
        <p:nvSpPr>
          <p:cNvPr id="11" name="Google Shape;11;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1"/>
          <p:cNvSpPr/>
          <p:nvPr/>
        </p:nvSpPr>
        <p:spPr>
          <a:xfrm rot="5400000">
            <a:off x="-462658" y="60431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3;p1"/>
          <p:cNvGrpSpPr/>
          <p:nvPr/>
        </p:nvGrpSpPr>
        <p:grpSpPr>
          <a:xfrm>
            <a:off x="2774713" y="132230"/>
            <a:ext cx="6642574" cy="164505"/>
            <a:chOff x="2546103" y="132230"/>
            <a:chExt cx="6642574" cy="164505"/>
          </a:xfrm>
        </p:grpSpPr>
        <p:pic>
          <p:nvPicPr>
            <p:cNvPr id="14" name="Google Shape;14;p1"/>
            <p:cNvPicPr preferRelativeResize="0"/>
            <p:nvPr/>
          </p:nvPicPr>
          <p:blipFill>
            <a:blip r:embed="rId26">
              <a:alphaModFix/>
            </a:blip>
            <a:stretch>
              <a:fillRect/>
            </a:stretch>
          </p:blipFill>
          <p:spPr>
            <a:xfrm flipH="1">
              <a:off x="2546103" y="132230"/>
              <a:ext cx="576731" cy="164505"/>
            </a:xfrm>
            <a:prstGeom prst="rect">
              <a:avLst/>
            </a:prstGeom>
            <a:noFill/>
            <a:ln>
              <a:noFill/>
            </a:ln>
            <a:effectLst>
              <a:outerShdw dist="19050" dir="2700000" algn="bl" rotWithShape="0">
                <a:srgbClr val="000000">
                  <a:alpha val="39000"/>
                </a:srgbClr>
              </a:outerShdw>
            </a:effectLst>
          </p:spPr>
        </p:pic>
        <p:pic>
          <p:nvPicPr>
            <p:cNvPr id="15" name="Google Shape;15;p1"/>
            <p:cNvPicPr preferRelativeResize="0"/>
            <p:nvPr/>
          </p:nvPicPr>
          <p:blipFill>
            <a:blip r:embed="rId26">
              <a:alphaModFix/>
            </a:blip>
            <a:stretch>
              <a:fillRect/>
            </a:stretch>
          </p:blipFill>
          <p:spPr>
            <a:xfrm>
              <a:off x="8611946" y="132230"/>
              <a:ext cx="576731" cy="164505"/>
            </a:xfrm>
            <a:prstGeom prst="rect">
              <a:avLst/>
            </a:prstGeom>
            <a:noFill/>
            <a:ln>
              <a:noFill/>
            </a:ln>
            <a:effectLst>
              <a:outerShdw dist="19050" dir="2700000" algn="bl" rotWithShape="0">
                <a:srgbClr val="000000">
                  <a:alpha val="39000"/>
                </a:srgbClr>
              </a:outerShdw>
            </a:effectLst>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hyperlink" Target="https://www.ncbi.nlm.nih.gov/pmc/articles/PMC548700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hyperlink" Target="https://www.weareteachers.com/test-anxie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hyperlink" Target="https://drive.google.com/file/d/1J70kOQE8-3dGl0LmmJ2vN9Feaxzcu7HH/view?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1iV1JB5Q6tolZfb0YzWGFkLsPAyMp-DfSxSBcAbneUWA/edi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hyperlink" Target="http://drive.google.com/file/d/1J4C8U32GqzZHePpY0u61XUSgwHZtXcWf/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docs.google.com/forms/d/1kfljdrTgFAj_FwVaDa8mcknPWT8Lc2-_hBwXC1FlHIQ/edit?usp=drive_web" TargetMode="External"/><Relationship Id="rId5" Type="http://schemas.openxmlformats.org/officeDocument/2006/relationships/image" Target="../media/image16.png"/><Relationship Id="rId4" Type="http://schemas.openxmlformats.org/officeDocument/2006/relationships/hyperlink" Target="https://docs.google.com/forms/d/137GTjDP8xmB8NRnQ5ud31RVlmgDDe06n1oMfBMwHNnA/edit#respon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youtube.com/watch?v=Wzzh1DJe_U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hyperlink" Target="https://www.edutopia.org/article/what-does-research-say-about-tes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24"/>
          <p:cNvSpPr txBox="1">
            <a:spLocks noGrp="1"/>
          </p:cNvSpPr>
          <p:nvPr>
            <p:ph type="title"/>
          </p:nvPr>
        </p:nvSpPr>
        <p:spPr>
          <a:xfrm>
            <a:off x="3950625" y="1174675"/>
            <a:ext cx="7533000" cy="34203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t>Problem:  The State Exams Are Very Stressful!</a:t>
            </a:r>
            <a:endParaRPr/>
          </a:p>
        </p:txBody>
      </p:sp>
      <p:pic>
        <p:nvPicPr>
          <p:cNvPr id="1536" name="Google Shape;1536;p24" descr="Imagen que contiene calibre, dispositivo&#10;&#10;Descripción generada automáticamente"/>
          <p:cNvPicPr preferRelativeResize="0"/>
          <p:nvPr/>
        </p:nvPicPr>
        <p:blipFill rotWithShape="1">
          <a:blip r:embed="rId3">
            <a:alphaModFix/>
          </a:blip>
          <a:srcRect/>
          <a:stretch/>
        </p:blipFill>
        <p:spPr>
          <a:xfrm>
            <a:off x="4030501" y="4087050"/>
            <a:ext cx="6835149" cy="197625"/>
          </a:xfrm>
          <a:prstGeom prst="rect">
            <a:avLst/>
          </a:prstGeom>
          <a:noFill/>
          <a:ln>
            <a:noFill/>
          </a:ln>
        </p:spPr>
      </p:pic>
      <p:sp>
        <p:nvSpPr>
          <p:cNvPr id="1537" name="Google Shape;1537;p24"/>
          <p:cNvSpPr txBox="1"/>
          <p:nvPr/>
        </p:nvSpPr>
        <p:spPr>
          <a:xfrm>
            <a:off x="4007700" y="4715950"/>
            <a:ext cx="4525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latin typeface="Atma SemiBold"/>
                <a:ea typeface="Atma SemiBold"/>
                <a:cs typeface="Atma SemiBold"/>
                <a:sym typeface="Atma SemiBold"/>
              </a:rPr>
              <a:t>Katty Gonzales</a:t>
            </a:r>
            <a:endParaRPr sz="2700">
              <a:latin typeface="Atma SemiBold"/>
              <a:ea typeface="Atma SemiBold"/>
              <a:cs typeface="Atma SemiBold"/>
              <a:sym typeface="Atma SemiBold"/>
            </a:endParaRPr>
          </a:p>
          <a:p>
            <a:pPr marL="0" lvl="0" indent="0" algn="l" rtl="0">
              <a:spcBef>
                <a:spcPts val="0"/>
              </a:spcBef>
              <a:spcAft>
                <a:spcPts val="0"/>
              </a:spcAft>
              <a:buNone/>
            </a:pPr>
            <a:r>
              <a:rPr lang="en" sz="2700">
                <a:latin typeface="Atma SemiBold"/>
                <a:ea typeface="Atma SemiBold"/>
                <a:cs typeface="Atma SemiBold"/>
                <a:sym typeface="Atma SemiBold"/>
              </a:rPr>
              <a:t>P.S. 152Q</a:t>
            </a:r>
            <a:endParaRPr sz="2700">
              <a:latin typeface="Atma SemiBold"/>
              <a:ea typeface="Atma SemiBold"/>
              <a:cs typeface="Atma SemiBold"/>
              <a:sym typeface="Atm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33"/>
          <p:cNvSpPr txBox="1">
            <a:spLocks noGrp="1"/>
          </p:cNvSpPr>
          <p:nvPr>
            <p:ph type="title"/>
          </p:nvPr>
        </p:nvSpPr>
        <p:spPr>
          <a:xfrm>
            <a:off x="0" y="696675"/>
            <a:ext cx="9098733" cy="1340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700" dirty="0"/>
              <a:t>Step 3:  </a:t>
            </a:r>
            <a:r>
              <a:rPr lang="en" sz="3000" dirty="0"/>
              <a:t>What Is Causing Us To Feel Anxious About the State Exams? </a:t>
            </a:r>
            <a:endParaRPr sz="3000" dirty="0"/>
          </a:p>
        </p:txBody>
      </p:sp>
      <p:pic>
        <p:nvPicPr>
          <p:cNvPr id="1605" name="Google Shape;1605;p33" descr="Imagen que contiene calibre, dispositivo&#10;&#10;Descripción generada automáticamente"/>
          <p:cNvPicPr preferRelativeResize="0"/>
          <p:nvPr/>
        </p:nvPicPr>
        <p:blipFill rotWithShape="1">
          <a:blip r:embed="rId3">
            <a:alphaModFix/>
          </a:blip>
          <a:srcRect/>
          <a:stretch/>
        </p:blipFill>
        <p:spPr>
          <a:xfrm flipH="1">
            <a:off x="568425" y="1936450"/>
            <a:ext cx="8851251" cy="403325"/>
          </a:xfrm>
          <a:prstGeom prst="rect">
            <a:avLst/>
          </a:prstGeom>
          <a:noFill/>
          <a:ln>
            <a:noFill/>
          </a:ln>
        </p:spPr>
      </p:pic>
      <p:sp>
        <p:nvSpPr>
          <p:cNvPr id="1606" name="Google Shape;1606;p33"/>
          <p:cNvSpPr txBox="1"/>
          <p:nvPr/>
        </p:nvSpPr>
        <p:spPr>
          <a:xfrm>
            <a:off x="847175" y="2204275"/>
            <a:ext cx="7685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CC0000"/>
                </a:solidFill>
                <a:latin typeface="Quicksand"/>
                <a:ea typeface="Quicksand"/>
                <a:cs typeface="Quicksand"/>
                <a:sym typeface="Quicksand"/>
              </a:rPr>
              <a:t>2.  Too many passages in one seating </a:t>
            </a:r>
            <a:r>
              <a:rPr lang="en" sz="3300" b="1">
                <a:solidFill>
                  <a:srgbClr val="073763"/>
                </a:solidFill>
                <a:latin typeface="Quicksand"/>
                <a:ea typeface="Quicksand"/>
                <a:cs typeface="Quicksand"/>
                <a:sym typeface="Quicksand"/>
              </a:rPr>
              <a:t> </a:t>
            </a:r>
            <a:endParaRPr sz="3300" b="1">
              <a:solidFill>
                <a:srgbClr val="073763"/>
              </a:solidFill>
              <a:latin typeface="Quicksand"/>
              <a:ea typeface="Quicksand"/>
              <a:cs typeface="Quicksand"/>
              <a:sym typeface="Quicksand"/>
            </a:endParaRPr>
          </a:p>
        </p:txBody>
      </p:sp>
      <p:pic>
        <p:nvPicPr>
          <p:cNvPr id="1607" name="Google Shape;1607;p33">
            <a:hlinkClick r:id="rId4"/>
          </p:cNvPr>
          <p:cNvPicPr preferRelativeResize="0"/>
          <p:nvPr/>
        </p:nvPicPr>
        <p:blipFill>
          <a:blip r:embed="rId5">
            <a:alphaModFix/>
          </a:blip>
          <a:stretch>
            <a:fillRect/>
          </a:stretch>
        </p:blipFill>
        <p:spPr>
          <a:xfrm>
            <a:off x="152400" y="3557275"/>
            <a:ext cx="9670676" cy="152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4"/>
          <p:cNvSpPr txBox="1">
            <a:spLocks noGrp="1"/>
          </p:cNvSpPr>
          <p:nvPr>
            <p:ph type="title"/>
          </p:nvPr>
        </p:nvSpPr>
        <p:spPr>
          <a:xfrm>
            <a:off x="0" y="696675"/>
            <a:ext cx="9278475" cy="1340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700" dirty="0"/>
              <a:t>Step 3:  </a:t>
            </a:r>
            <a:r>
              <a:rPr lang="en" sz="3000" dirty="0"/>
              <a:t>What Is Causing Us To Feel Anxious About the State Exams? </a:t>
            </a:r>
            <a:endParaRPr sz="3000" dirty="0"/>
          </a:p>
        </p:txBody>
      </p:sp>
      <p:pic>
        <p:nvPicPr>
          <p:cNvPr id="1613" name="Google Shape;1613;p34" descr="Imagen que contiene calibre, dispositivo&#10;&#10;Descripción generada automáticamente"/>
          <p:cNvPicPr preferRelativeResize="0"/>
          <p:nvPr/>
        </p:nvPicPr>
        <p:blipFill rotWithShape="1">
          <a:blip r:embed="rId3">
            <a:alphaModFix/>
          </a:blip>
          <a:srcRect/>
          <a:stretch/>
        </p:blipFill>
        <p:spPr>
          <a:xfrm flipH="1">
            <a:off x="568425" y="1936450"/>
            <a:ext cx="8851251" cy="403325"/>
          </a:xfrm>
          <a:prstGeom prst="rect">
            <a:avLst/>
          </a:prstGeom>
          <a:noFill/>
          <a:ln>
            <a:noFill/>
          </a:ln>
        </p:spPr>
      </p:pic>
      <p:sp>
        <p:nvSpPr>
          <p:cNvPr id="1614" name="Google Shape;1614;p34"/>
          <p:cNvSpPr txBox="1"/>
          <p:nvPr/>
        </p:nvSpPr>
        <p:spPr>
          <a:xfrm>
            <a:off x="847175" y="2204275"/>
            <a:ext cx="7685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CC0000"/>
                </a:solidFill>
                <a:latin typeface="Quicksand"/>
                <a:ea typeface="Quicksand"/>
                <a:cs typeface="Quicksand"/>
                <a:sym typeface="Quicksand"/>
              </a:rPr>
              <a:t>3.  Some students do not feel prepared enough</a:t>
            </a:r>
            <a:endParaRPr sz="3300" b="1">
              <a:solidFill>
                <a:srgbClr val="073763"/>
              </a:solidFill>
              <a:latin typeface="Quicksand"/>
              <a:ea typeface="Quicksand"/>
              <a:cs typeface="Quicksand"/>
              <a:sym typeface="Quicksand"/>
            </a:endParaRPr>
          </a:p>
        </p:txBody>
      </p:sp>
      <p:pic>
        <p:nvPicPr>
          <p:cNvPr id="1615" name="Google Shape;1615;p34">
            <a:hlinkClick r:id="rId4"/>
          </p:cNvPr>
          <p:cNvPicPr preferRelativeResize="0"/>
          <p:nvPr/>
        </p:nvPicPr>
        <p:blipFill>
          <a:blip r:embed="rId5">
            <a:alphaModFix/>
          </a:blip>
          <a:stretch>
            <a:fillRect/>
          </a:stretch>
        </p:blipFill>
        <p:spPr>
          <a:xfrm>
            <a:off x="152400" y="3557275"/>
            <a:ext cx="9126075" cy="229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35" descr="Imagen que contiene calibre, dispositivo&#10;&#10;Descripción generada automáticamente"/>
          <p:cNvPicPr preferRelativeResize="0"/>
          <p:nvPr/>
        </p:nvPicPr>
        <p:blipFill rotWithShape="1">
          <a:blip r:embed="rId3">
            <a:alphaModFix/>
          </a:blip>
          <a:srcRect/>
          <a:stretch/>
        </p:blipFill>
        <p:spPr>
          <a:xfrm>
            <a:off x="3888050" y="5144325"/>
            <a:ext cx="4869550" cy="197625"/>
          </a:xfrm>
          <a:prstGeom prst="rect">
            <a:avLst/>
          </a:prstGeom>
          <a:noFill/>
          <a:ln>
            <a:noFill/>
          </a:ln>
        </p:spPr>
      </p:pic>
      <p:pic>
        <p:nvPicPr>
          <p:cNvPr id="1621" name="Google Shape;1621;p35">
            <a:hlinkClick r:id="rId4"/>
          </p:cNvPr>
          <p:cNvPicPr preferRelativeResize="0"/>
          <p:nvPr/>
        </p:nvPicPr>
        <p:blipFill>
          <a:blip r:embed="rId5">
            <a:alphaModFix/>
          </a:blip>
          <a:stretch>
            <a:fillRect/>
          </a:stretch>
        </p:blipFill>
        <p:spPr>
          <a:xfrm>
            <a:off x="4982150" y="1705850"/>
            <a:ext cx="6322914" cy="4047250"/>
          </a:xfrm>
          <a:prstGeom prst="rect">
            <a:avLst/>
          </a:prstGeom>
          <a:noFill/>
          <a:ln>
            <a:noFill/>
          </a:ln>
        </p:spPr>
      </p:pic>
      <p:sp>
        <p:nvSpPr>
          <p:cNvPr id="1622" name="Google Shape;1622;p35"/>
          <p:cNvSpPr txBox="1"/>
          <p:nvPr/>
        </p:nvSpPr>
        <p:spPr>
          <a:xfrm>
            <a:off x="0" y="792805"/>
            <a:ext cx="9428084" cy="723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dirty="0">
                <a:solidFill>
                  <a:schemeClr val="accent5"/>
                </a:solidFill>
                <a:latin typeface="Atma SemiBold"/>
                <a:ea typeface="Atma SemiBold"/>
                <a:cs typeface="Atma SemiBold"/>
                <a:sym typeface="Atma SemiBold"/>
              </a:rPr>
              <a:t>Step 4: Evaluating the Existing  School Policies</a:t>
            </a:r>
            <a:endParaRPr dirty="0">
              <a:solidFill>
                <a:schemeClr val="accent5"/>
              </a:solidFill>
              <a:latin typeface="Quicksand SemiBold"/>
              <a:ea typeface="Quicksand SemiBold"/>
              <a:cs typeface="Quicksand SemiBold"/>
              <a:sym typeface="Quicksand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pic>
        <p:nvPicPr>
          <p:cNvPr id="1627" name="Google Shape;1627;p36" descr="Imagen que contiene calibre, dispositivo&#10;&#10;Descripción generada automáticamente"/>
          <p:cNvPicPr preferRelativeResize="0"/>
          <p:nvPr/>
        </p:nvPicPr>
        <p:blipFill rotWithShape="1">
          <a:blip r:embed="rId3">
            <a:alphaModFix/>
          </a:blip>
          <a:srcRect/>
          <a:stretch/>
        </p:blipFill>
        <p:spPr>
          <a:xfrm>
            <a:off x="4446000" y="1523050"/>
            <a:ext cx="4504275" cy="182800"/>
          </a:xfrm>
          <a:prstGeom prst="rect">
            <a:avLst/>
          </a:prstGeom>
          <a:noFill/>
          <a:ln>
            <a:noFill/>
          </a:ln>
        </p:spPr>
      </p:pic>
      <p:sp>
        <p:nvSpPr>
          <p:cNvPr id="1628" name="Google Shape;1628;p36"/>
          <p:cNvSpPr txBox="1"/>
          <p:nvPr/>
        </p:nvSpPr>
        <p:spPr>
          <a:xfrm>
            <a:off x="133164" y="724255"/>
            <a:ext cx="9179511" cy="723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dirty="0">
                <a:solidFill>
                  <a:schemeClr val="accent5"/>
                </a:solidFill>
                <a:latin typeface="Atma SemiBold"/>
                <a:ea typeface="Atma SemiBold"/>
                <a:cs typeface="Atma SemiBold"/>
                <a:sym typeface="Atma SemiBold"/>
              </a:rPr>
              <a:t>Step 4: Evaluating the Existing  School Policies</a:t>
            </a:r>
            <a:endParaRPr dirty="0">
              <a:solidFill>
                <a:schemeClr val="accent5"/>
              </a:solidFill>
              <a:latin typeface="Quicksand SemiBold"/>
              <a:ea typeface="Quicksand SemiBold"/>
              <a:cs typeface="Quicksand SemiBold"/>
              <a:sym typeface="Quicksand SemiBold"/>
            </a:endParaRPr>
          </a:p>
        </p:txBody>
      </p:sp>
      <p:sp>
        <p:nvSpPr>
          <p:cNvPr id="1629" name="Google Shape;1629;p36"/>
          <p:cNvSpPr txBox="1"/>
          <p:nvPr/>
        </p:nvSpPr>
        <p:spPr>
          <a:xfrm>
            <a:off x="867325" y="1674150"/>
            <a:ext cx="9439800" cy="36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accent2"/>
                </a:solidFill>
                <a:latin typeface="Atma"/>
                <a:ea typeface="Atma"/>
                <a:cs typeface="Atma"/>
                <a:sym typeface="Atma"/>
              </a:rPr>
              <a:t>This policy includes:</a:t>
            </a:r>
            <a:endParaRPr sz="4200" b="1">
              <a:solidFill>
                <a:schemeClr val="accent2"/>
              </a:solidFill>
              <a:latin typeface="Atma"/>
              <a:ea typeface="Atma"/>
              <a:cs typeface="Atma"/>
              <a:sym typeface="Atma"/>
            </a:endParaRPr>
          </a:p>
          <a:p>
            <a:pPr marL="457200" lvl="0" indent="-419100" algn="l" rtl="0">
              <a:spcBef>
                <a:spcPts val="0"/>
              </a:spcBef>
              <a:spcAft>
                <a:spcPts val="0"/>
              </a:spcAft>
              <a:buClr>
                <a:schemeClr val="accent5"/>
              </a:buClr>
              <a:buSzPts val="3000"/>
              <a:buFont typeface="Atma SemiBold"/>
              <a:buChar char="➔"/>
            </a:pPr>
            <a:r>
              <a:rPr lang="en" sz="3000">
                <a:solidFill>
                  <a:schemeClr val="accent5"/>
                </a:solidFill>
                <a:latin typeface="Atma SemiBold"/>
                <a:ea typeface="Atma SemiBold"/>
                <a:cs typeface="Atma SemiBold"/>
                <a:sym typeface="Atma SemiBold"/>
              </a:rPr>
              <a:t>Building confidence (positive affirmations)</a:t>
            </a:r>
            <a:endParaRPr sz="3000">
              <a:solidFill>
                <a:schemeClr val="accent5"/>
              </a:solidFill>
              <a:latin typeface="Atma SemiBold"/>
              <a:ea typeface="Atma SemiBold"/>
              <a:cs typeface="Atma SemiBold"/>
              <a:sym typeface="Atma SemiBold"/>
            </a:endParaRPr>
          </a:p>
          <a:p>
            <a:pPr marL="457200" lvl="0" indent="-419100" algn="l" rtl="0">
              <a:spcBef>
                <a:spcPts val="0"/>
              </a:spcBef>
              <a:spcAft>
                <a:spcPts val="0"/>
              </a:spcAft>
              <a:buClr>
                <a:schemeClr val="accent5"/>
              </a:buClr>
              <a:buSzPts val="3000"/>
              <a:buFont typeface="Atma SemiBold"/>
              <a:buChar char="➔"/>
            </a:pPr>
            <a:r>
              <a:rPr lang="en" sz="3000">
                <a:solidFill>
                  <a:schemeClr val="accent5"/>
                </a:solidFill>
                <a:latin typeface="Atma SemiBold"/>
                <a:ea typeface="Atma SemiBold"/>
                <a:cs typeface="Atma SemiBold"/>
                <a:sym typeface="Atma SemiBold"/>
              </a:rPr>
              <a:t>Incorporating Relaxation Techniques (deep breathing, progreassive relaxation)</a:t>
            </a:r>
            <a:endParaRPr sz="3000">
              <a:solidFill>
                <a:schemeClr val="accent5"/>
              </a:solidFill>
              <a:latin typeface="Atma SemiBold"/>
              <a:ea typeface="Atma SemiBold"/>
              <a:cs typeface="Atma SemiBold"/>
              <a:sym typeface="Atma SemiBold"/>
            </a:endParaRPr>
          </a:p>
          <a:p>
            <a:pPr marL="457200" lvl="0" indent="-419100" algn="l" rtl="0">
              <a:spcBef>
                <a:spcPts val="0"/>
              </a:spcBef>
              <a:spcAft>
                <a:spcPts val="0"/>
              </a:spcAft>
              <a:buClr>
                <a:schemeClr val="accent5"/>
              </a:buClr>
              <a:buSzPts val="3000"/>
              <a:buFont typeface="Atma SemiBold"/>
              <a:buChar char="➔"/>
            </a:pPr>
            <a:r>
              <a:rPr lang="en" sz="3000">
                <a:solidFill>
                  <a:schemeClr val="accent5"/>
                </a:solidFill>
                <a:latin typeface="Atma SemiBold"/>
                <a:ea typeface="Atma SemiBold"/>
                <a:cs typeface="Atma SemiBold"/>
                <a:sym typeface="Atma SemiBold"/>
              </a:rPr>
              <a:t>Calming techniques </a:t>
            </a:r>
            <a:endParaRPr sz="3000">
              <a:solidFill>
                <a:schemeClr val="accent5"/>
              </a:solidFill>
              <a:latin typeface="Atma SemiBold"/>
              <a:ea typeface="Atma SemiBold"/>
              <a:cs typeface="Atma SemiBold"/>
              <a:sym typeface="Atma SemiBold"/>
            </a:endParaRPr>
          </a:p>
          <a:p>
            <a:pPr marL="0" lvl="0" indent="0" algn="l" rtl="0">
              <a:spcBef>
                <a:spcPts val="0"/>
              </a:spcBef>
              <a:spcAft>
                <a:spcPts val="0"/>
              </a:spcAft>
              <a:buNone/>
            </a:pPr>
            <a:r>
              <a:rPr lang="en" sz="3000">
                <a:solidFill>
                  <a:schemeClr val="accent5"/>
                </a:solidFill>
                <a:latin typeface="Atma SemiBold"/>
                <a:ea typeface="Atma SemiBold"/>
                <a:cs typeface="Atma SemiBold"/>
                <a:sym typeface="Atma SemiBold"/>
              </a:rPr>
              <a:t>In addition:</a:t>
            </a:r>
            <a:endParaRPr sz="3000">
              <a:solidFill>
                <a:schemeClr val="accent5"/>
              </a:solidFill>
              <a:latin typeface="Atma SemiBold"/>
              <a:ea typeface="Atma SemiBold"/>
              <a:cs typeface="Atma SemiBold"/>
              <a:sym typeface="Atma SemiBold"/>
            </a:endParaRPr>
          </a:p>
          <a:p>
            <a:pPr marL="0" lvl="0" indent="0" algn="l" rtl="0">
              <a:spcBef>
                <a:spcPts val="0"/>
              </a:spcBef>
              <a:spcAft>
                <a:spcPts val="0"/>
              </a:spcAft>
              <a:buNone/>
            </a:pPr>
            <a:r>
              <a:rPr lang="en" sz="3000">
                <a:solidFill>
                  <a:schemeClr val="accent5"/>
                </a:solidFill>
                <a:latin typeface="Atma SemiBold"/>
                <a:ea typeface="Atma SemiBold"/>
                <a:cs typeface="Atma SemiBold"/>
                <a:sym typeface="Atma SemiBold"/>
              </a:rPr>
              <a:t>The students participate in S.E.A.L. daily activities</a:t>
            </a:r>
            <a:endParaRPr sz="3000">
              <a:solidFill>
                <a:schemeClr val="accent5"/>
              </a:solidFill>
              <a:latin typeface="Atma SemiBold"/>
              <a:ea typeface="Atma SemiBold"/>
              <a:cs typeface="Atma SemiBold"/>
              <a:sym typeface="Atma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pic>
        <p:nvPicPr>
          <p:cNvPr id="1634" name="Google Shape;1634;p37" descr="Imagen que contiene calibre, dispositivo&#10;&#10;Descripción generada automáticamente"/>
          <p:cNvPicPr preferRelativeResize="0"/>
          <p:nvPr/>
        </p:nvPicPr>
        <p:blipFill rotWithShape="1">
          <a:blip r:embed="rId3">
            <a:alphaModFix/>
          </a:blip>
          <a:srcRect/>
          <a:stretch/>
        </p:blipFill>
        <p:spPr>
          <a:xfrm>
            <a:off x="4446000" y="1523050"/>
            <a:ext cx="4504275" cy="182800"/>
          </a:xfrm>
          <a:prstGeom prst="rect">
            <a:avLst/>
          </a:prstGeom>
          <a:noFill/>
          <a:ln>
            <a:noFill/>
          </a:ln>
        </p:spPr>
      </p:pic>
      <p:sp>
        <p:nvSpPr>
          <p:cNvPr id="1635" name="Google Shape;1635;p37"/>
          <p:cNvSpPr txBox="1"/>
          <p:nvPr/>
        </p:nvSpPr>
        <p:spPr>
          <a:xfrm>
            <a:off x="168676" y="656814"/>
            <a:ext cx="9117367" cy="723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dirty="0">
                <a:solidFill>
                  <a:schemeClr val="accent5"/>
                </a:solidFill>
                <a:latin typeface="Atma SemiBold"/>
                <a:ea typeface="Atma SemiBold"/>
                <a:cs typeface="Atma SemiBold"/>
                <a:sym typeface="Atma SemiBold"/>
              </a:rPr>
              <a:t>Step 4: Evaluating the Existing  School Policies</a:t>
            </a:r>
            <a:endParaRPr dirty="0">
              <a:solidFill>
                <a:schemeClr val="accent5"/>
              </a:solidFill>
              <a:latin typeface="Quicksand SemiBold"/>
              <a:ea typeface="Quicksand SemiBold"/>
              <a:cs typeface="Quicksand SemiBold"/>
              <a:sym typeface="Quicksand SemiBold"/>
            </a:endParaRPr>
          </a:p>
        </p:txBody>
      </p:sp>
      <p:sp>
        <p:nvSpPr>
          <p:cNvPr id="1636" name="Google Shape;1636;p37"/>
          <p:cNvSpPr txBox="1"/>
          <p:nvPr/>
        </p:nvSpPr>
        <p:spPr>
          <a:xfrm>
            <a:off x="867325" y="1674150"/>
            <a:ext cx="10824566" cy="29084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dirty="0">
                <a:solidFill>
                  <a:schemeClr val="accent2"/>
                </a:solidFill>
                <a:latin typeface="Atma"/>
                <a:ea typeface="Atma"/>
                <a:cs typeface="Atma"/>
                <a:sym typeface="Atma"/>
              </a:rPr>
              <a:t>This policy lacks:</a:t>
            </a:r>
            <a:endParaRPr sz="4200" b="1" dirty="0">
              <a:solidFill>
                <a:schemeClr val="accent2"/>
              </a:solidFill>
              <a:latin typeface="Atma"/>
              <a:ea typeface="Atma"/>
              <a:cs typeface="Atma"/>
              <a:sym typeface="Atma"/>
            </a:endParaRPr>
          </a:p>
          <a:p>
            <a:pPr marL="457200" lvl="0" indent="-450850" algn="l" rtl="0">
              <a:spcBef>
                <a:spcPts val="0"/>
              </a:spcBef>
              <a:spcAft>
                <a:spcPts val="0"/>
              </a:spcAft>
              <a:buClr>
                <a:schemeClr val="accent5"/>
              </a:buClr>
              <a:buSzPts val="3500"/>
              <a:buFont typeface="Atma SemiBold"/>
              <a:buChar char="➔"/>
            </a:pPr>
            <a:r>
              <a:rPr lang="en" sz="3500" dirty="0">
                <a:solidFill>
                  <a:schemeClr val="accent5"/>
                </a:solidFill>
                <a:latin typeface="Atma SemiBold"/>
                <a:ea typeface="Atma SemiBold"/>
                <a:cs typeface="Atma SemiBold"/>
                <a:sym typeface="Atma SemiBold"/>
              </a:rPr>
              <a:t>Creation span (presented to the staff on March 7th)</a:t>
            </a:r>
            <a:endParaRPr sz="3500" dirty="0">
              <a:solidFill>
                <a:schemeClr val="accent5"/>
              </a:solidFill>
              <a:latin typeface="Atma SemiBold"/>
              <a:ea typeface="Atma SemiBold"/>
              <a:cs typeface="Atma SemiBold"/>
              <a:sym typeface="Atma SemiBold"/>
            </a:endParaRPr>
          </a:p>
          <a:p>
            <a:pPr marL="457200" lvl="0" indent="-450850" algn="l" rtl="0">
              <a:spcBef>
                <a:spcPts val="0"/>
              </a:spcBef>
              <a:spcAft>
                <a:spcPts val="0"/>
              </a:spcAft>
              <a:buClr>
                <a:schemeClr val="accent5"/>
              </a:buClr>
              <a:buSzPts val="3500"/>
              <a:buFont typeface="Atma SemiBold"/>
              <a:buChar char="➔"/>
            </a:pPr>
            <a:r>
              <a:rPr lang="en" sz="3500" dirty="0">
                <a:solidFill>
                  <a:schemeClr val="accent5"/>
                </a:solidFill>
                <a:latin typeface="Atma SemiBold"/>
                <a:ea typeface="Atma SemiBold"/>
                <a:cs typeface="Atma SemiBold"/>
                <a:sym typeface="Atma SemiBold"/>
              </a:rPr>
              <a:t>Enforcement</a:t>
            </a:r>
            <a:endParaRPr sz="3500" dirty="0">
              <a:solidFill>
                <a:schemeClr val="accent5"/>
              </a:solidFill>
              <a:latin typeface="Atma SemiBold"/>
              <a:ea typeface="Atma SemiBold"/>
              <a:cs typeface="Atma SemiBold"/>
              <a:sym typeface="Atma SemiBold"/>
            </a:endParaRPr>
          </a:p>
          <a:p>
            <a:pPr marL="457200" lvl="0" indent="-450850" algn="l" rtl="0">
              <a:spcBef>
                <a:spcPts val="0"/>
              </a:spcBef>
              <a:spcAft>
                <a:spcPts val="0"/>
              </a:spcAft>
              <a:buClr>
                <a:schemeClr val="accent5"/>
              </a:buClr>
              <a:buSzPts val="3500"/>
              <a:buFont typeface="Atma SemiBold"/>
              <a:buChar char="➔"/>
            </a:pPr>
            <a:r>
              <a:rPr lang="en" sz="3500" dirty="0">
                <a:solidFill>
                  <a:schemeClr val="accent5"/>
                </a:solidFill>
                <a:latin typeface="Atma SemiBold"/>
                <a:ea typeface="Atma SemiBold"/>
                <a:cs typeface="Atma SemiBold"/>
                <a:sym typeface="Atma SemiBold"/>
              </a:rPr>
              <a:t>Day to day implementation</a:t>
            </a:r>
            <a:endParaRPr sz="3500" dirty="0">
              <a:solidFill>
                <a:schemeClr val="accent5"/>
              </a:solidFill>
              <a:latin typeface="Atma SemiBold"/>
              <a:ea typeface="Atma SemiBold"/>
              <a:cs typeface="Atma SemiBold"/>
              <a:sym typeface="Atma SemiBold"/>
            </a:endParaRPr>
          </a:p>
          <a:p>
            <a:pPr marL="457200" lvl="0" indent="0" algn="l" rtl="0">
              <a:spcBef>
                <a:spcPts val="0"/>
              </a:spcBef>
              <a:spcAft>
                <a:spcPts val="0"/>
              </a:spcAft>
              <a:buNone/>
            </a:pPr>
            <a:r>
              <a:rPr lang="en" sz="3000" dirty="0">
                <a:latin typeface="Atma SemiBold"/>
                <a:ea typeface="Atma SemiBold"/>
                <a:cs typeface="Atma SemiBold"/>
                <a:sym typeface="Atma SemiBold"/>
              </a:rPr>
              <a:t> </a:t>
            </a:r>
            <a:endParaRPr sz="3000" dirty="0">
              <a:latin typeface="Atma SemiBold"/>
              <a:ea typeface="Atma SemiBold"/>
              <a:cs typeface="Atma SemiBold"/>
              <a:sym typeface="Atm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pic>
        <p:nvPicPr>
          <p:cNvPr id="1641" name="Google Shape;1641;p38" descr="Imagen que contiene calibre, dispositivo&#10;&#10;Descripción generada automáticamente"/>
          <p:cNvPicPr preferRelativeResize="0"/>
          <p:nvPr/>
        </p:nvPicPr>
        <p:blipFill rotWithShape="1">
          <a:blip r:embed="rId3">
            <a:alphaModFix/>
          </a:blip>
          <a:srcRect/>
          <a:stretch/>
        </p:blipFill>
        <p:spPr>
          <a:xfrm>
            <a:off x="4446000" y="1523050"/>
            <a:ext cx="4504275" cy="182800"/>
          </a:xfrm>
          <a:prstGeom prst="rect">
            <a:avLst/>
          </a:prstGeom>
          <a:noFill/>
          <a:ln>
            <a:noFill/>
          </a:ln>
        </p:spPr>
      </p:pic>
      <p:sp>
        <p:nvSpPr>
          <p:cNvPr id="1642" name="Google Shape;1642;p38"/>
          <p:cNvSpPr txBox="1"/>
          <p:nvPr/>
        </p:nvSpPr>
        <p:spPr>
          <a:xfrm>
            <a:off x="124288" y="724255"/>
            <a:ext cx="9439800" cy="723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dirty="0">
                <a:solidFill>
                  <a:schemeClr val="accent5"/>
                </a:solidFill>
                <a:latin typeface="Atma SemiBold"/>
                <a:ea typeface="Atma SemiBold"/>
                <a:cs typeface="Atma SemiBold"/>
                <a:sym typeface="Atma SemiBold"/>
              </a:rPr>
              <a:t>Step 4: Evaluating the Existing  School Policies</a:t>
            </a:r>
            <a:endParaRPr dirty="0">
              <a:solidFill>
                <a:schemeClr val="accent5"/>
              </a:solidFill>
              <a:latin typeface="Quicksand SemiBold"/>
              <a:ea typeface="Quicksand SemiBold"/>
              <a:cs typeface="Quicksand SemiBold"/>
              <a:sym typeface="Quicksand SemiBold"/>
            </a:endParaRPr>
          </a:p>
        </p:txBody>
      </p:sp>
      <p:sp>
        <p:nvSpPr>
          <p:cNvPr id="1643" name="Google Shape;1643;p38"/>
          <p:cNvSpPr txBox="1"/>
          <p:nvPr/>
        </p:nvSpPr>
        <p:spPr>
          <a:xfrm>
            <a:off x="867325" y="1674150"/>
            <a:ext cx="94398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accent2"/>
                </a:solidFill>
                <a:latin typeface="Atma"/>
                <a:ea typeface="Atma"/>
                <a:cs typeface="Atma"/>
                <a:sym typeface="Atma"/>
              </a:rPr>
              <a:t>Assessment:</a:t>
            </a:r>
            <a:endParaRPr sz="4200" b="1">
              <a:solidFill>
                <a:schemeClr val="accent2"/>
              </a:solidFill>
              <a:latin typeface="Atma"/>
              <a:ea typeface="Atma"/>
              <a:cs typeface="Atma"/>
              <a:sym typeface="Atma"/>
            </a:endParaRPr>
          </a:p>
          <a:p>
            <a:pPr marL="457200" lvl="0" indent="-450850" algn="l" rtl="0">
              <a:spcBef>
                <a:spcPts val="0"/>
              </a:spcBef>
              <a:spcAft>
                <a:spcPts val="0"/>
              </a:spcAft>
              <a:buClr>
                <a:schemeClr val="accent5"/>
              </a:buClr>
              <a:buSzPts val="3500"/>
              <a:buFont typeface="Atma SemiBold"/>
              <a:buChar char="➔"/>
            </a:pPr>
            <a:r>
              <a:rPr lang="en" sz="3500">
                <a:solidFill>
                  <a:schemeClr val="accent5"/>
                </a:solidFill>
                <a:latin typeface="Atma SemiBold"/>
                <a:ea typeface="Atma SemiBold"/>
                <a:cs typeface="Atma SemiBold"/>
                <a:sym typeface="Atma SemiBold"/>
              </a:rPr>
              <a:t>The positive affirmations and relaxation techniques are helpful</a:t>
            </a:r>
            <a:endParaRPr sz="3500">
              <a:solidFill>
                <a:schemeClr val="accent5"/>
              </a:solidFill>
              <a:latin typeface="Atma SemiBold"/>
              <a:ea typeface="Atma SemiBold"/>
              <a:cs typeface="Atma SemiBold"/>
              <a:sym typeface="Atma SemiBold"/>
            </a:endParaRPr>
          </a:p>
          <a:p>
            <a:pPr marL="457200" lvl="0" indent="-450850" algn="l" rtl="0">
              <a:spcBef>
                <a:spcPts val="0"/>
              </a:spcBef>
              <a:spcAft>
                <a:spcPts val="0"/>
              </a:spcAft>
              <a:buClr>
                <a:schemeClr val="accent5"/>
              </a:buClr>
              <a:buSzPts val="3500"/>
              <a:buFont typeface="Atma SemiBold"/>
              <a:buChar char="➔"/>
            </a:pPr>
            <a:r>
              <a:rPr lang="en" sz="3500">
                <a:solidFill>
                  <a:schemeClr val="accent5"/>
                </a:solidFill>
                <a:latin typeface="Atma SemiBold"/>
                <a:ea typeface="Atma SemiBold"/>
                <a:cs typeface="Atma SemiBold"/>
                <a:sym typeface="Atma SemiBold"/>
              </a:rPr>
              <a:t>The policy was presented in March (not enough time to implement nor to make it effective for the students)</a:t>
            </a:r>
            <a:endParaRPr sz="3500">
              <a:solidFill>
                <a:schemeClr val="accent5"/>
              </a:solidFill>
              <a:latin typeface="Atma SemiBold"/>
              <a:ea typeface="Atma SemiBold"/>
              <a:cs typeface="Atma SemiBold"/>
              <a:sym typeface="Atma SemiBold"/>
            </a:endParaRPr>
          </a:p>
          <a:p>
            <a:pPr marL="457200" lvl="0" indent="0" algn="l" rtl="0">
              <a:spcBef>
                <a:spcPts val="0"/>
              </a:spcBef>
              <a:spcAft>
                <a:spcPts val="0"/>
              </a:spcAft>
              <a:buNone/>
            </a:pPr>
            <a:endParaRPr sz="3500">
              <a:latin typeface="Atma SemiBold"/>
              <a:ea typeface="Atma SemiBold"/>
              <a:cs typeface="Atma SemiBold"/>
              <a:sym typeface="Atma SemiBold"/>
            </a:endParaRPr>
          </a:p>
          <a:p>
            <a:pPr marL="457200" lvl="0" indent="0" algn="l" rtl="0">
              <a:spcBef>
                <a:spcPts val="0"/>
              </a:spcBef>
              <a:spcAft>
                <a:spcPts val="0"/>
              </a:spcAft>
              <a:buNone/>
            </a:pPr>
            <a:r>
              <a:rPr lang="en" sz="3000">
                <a:latin typeface="Atma SemiBold"/>
                <a:ea typeface="Atma SemiBold"/>
                <a:cs typeface="Atma SemiBold"/>
                <a:sym typeface="Atma SemiBold"/>
              </a:rPr>
              <a:t> </a:t>
            </a:r>
            <a:endParaRPr sz="3000">
              <a:latin typeface="Atma SemiBold"/>
              <a:ea typeface="Atma SemiBold"/>
              <a:cs typeface="Atma SemiBold"/>
              <a:sym typeface="Atma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39"/>
          <p:cNvSpPr txBox="1">
            <a:spLocks noGrp="1"/>
          </p:cNvSpPr>
          <p:nvPr>
            <p:ph type="title"/>
          </p:nvPr>
        </p:nvSpPr>
        <p:spPr>
          <a:xfrm>
            <a:off x="743925" y="1044087"/>
            <a:ext cx="10911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Step 5:  Developing Public Policy Solutions</a:t>
            </a:r>
            <a:endParaRPr dirty="0"/>
          </a:p>
        </p:txBody>
      </p:sp>
      <p:pic>
        <p:nvPicPr>
          <p:cNvPr id="1649" name="Google Shape;1649;p39" descr="Imagen que contiene calibre, dispositivo&#10;&#10;Descripción generada automáticamente"/>
          <p:cNvPicPr preferRelativeResize="0"/>
          <p:nvPr/>
        </p:nvPicPr>
        <p:blipFill rotWithShape="1">
          <a:blip r:embed="rId3">
            <a:alphaModFix/>
          </a:blip>
          <a:srcRect/>
          <a:stretch/>
        </p:blipFill>
        <p:spPr>
          <a:xfrm rot="10800000" flipH="1">
            <a:off x="2823450" y="1708875"/>
            <a:ext cx="6568200" cy="212934"/>
          </a:xfrm>
          <a:prstGeom prst="rect">
            <a:avLst/>
          </a:prstGeom>
          <a:noFill/>
          <a:ln>
            <a:noFill/>
          </a:ln>
        </p:spPr>
      </p:pic>
      <p:sp>
        <p:nvSpPr>
          <p:cNvPr id="1650" name="Google Shape;1650;p39"/>
          <p:cNvSpPr txBox="1"/>
          <p:nvPr/>
        </p:nvSpPr>
        <p:spPr>
          <a:xfrm>
            <a:off x="743925" y="1906300"/>
            <a:ext cx="104613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6"/>
                </a:solidFill>
                <a:latin typeface="Atma"/>
                <a:ea typeface="Atma"/>
                <a:cs typeface="Atma"/>
                <a:sym typeface="Atma"/>
              </a:rPr>
              <a:t>Here are our proposals:</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 Fun Test Prep Fridays</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Spirit week during the state test week </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Dance lessons</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Art lessons</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Yoga</a:t>
            </a:r>
            <a:endParaRPr sz="3000" b="1">
              <a:solidFill>
                <a:schemeClr val="accent6"/>
              </a:solidFill>
              <a:latin typeface="Atma"/>
              <a:ea typeface="Atma"/>
              <a:cs typeface="Atma"/>
              <a:sym typeface="Atma"/>
            </a:endParaRPr>
          </a:p>
          <a:p>
            <a:pPr marL="457200" lvl="0" indent="-419100" algn="l" rtl="0">
              <a:spcBef>
                <a:spcPts val="0"/>
              </a:spcBef>
              <a:spcAft>
                <a:spcPts val="0"/>
              </a:spcAft>
              <a:buClr>
                <a:schemeClr val="accent6"/>
              </a:buClr>
              <a:buSzPts val="3000"/>
              <a:buFont typeface="Atma"/>
              <a:buChar char="➔"/>
            </a:pPr>
            <a:r>
              <a:rPr lang="en" sz="3000" b="1">
                <a:solidFill>
                  <a:schemeClr val="accent6"/>
                </a:solidFill>
                <a:latin typeface="Atma"/>
                <a:ea typeface="Atma"/>
                <a:cs typeface="Atma"/>
                <a:sym typeface="Atma"/>
              </a:rPr>
              <a:t>Peer sharing (listen and share)</a:t>
            </a:r>
            <a:endParaRPr sz="3000" b="1">
              <a:solidFill>
                <a:schemeClr val="accent6"/>
              </a:solidFill>
              <a:latin typeface="Atma"/>
              <a:ea typeface="Atma"/>
              <a:cs typeface="Atma"/>
              <a:sym typeface="Atma"/>
            </a:endParaRPr>
          </a:p>
          <a:p>
            <a:pPr marL="0" lvl="0" indent="0" algn="l" rtl="0">
              <a:spcBef>
                <a:spcPts val="0"/>
              </a:spcBef>
              <a:spcAft>
                <a:spcPts val="0"/>
              </a:spcAft>
              <a:buNone/>
            </a:pPr>
            <a:endParaRPr>
              <a:latin typeface="Quicksand SemiBold"/>
              <a:ea typeface="Quicksand SemiBold"/>
              <a:cs typeface="Quicksand SemiBold"/>
              <a:sym typeface="Quicksand SemiBold"/>
            </a:endParaRPr>
          </a:p>
          <a:p>
            <a:pPr marL="0" lvl="0" indent="0" algn="l" rtl="0">
              <a:spcBef>
                <a:spcPts val="0"/>
              </a:spcBef>
              <a:spcAft>
                <a:spcPts val="0"/>
              </a:spcAft>
              <a:buNone/>
            </a:pPr>
            <a:endParaRPr>
              <a:latin typeface="Quicksand SemiBold"/>
              <a:ea typeface="Quicksand SemiBold"/>
              <a:cs typeface="Quicksand SemiBold"/>
              <a:sym typeface="Quicksand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40"/>
          <p:cNvSpPr txBox="1">
            <a:spLocks noGrp="1"/>
          </p:cNvSpPr>
          <p:nvPr>
            <p:ph type="title"/>
          </p:nvPr>
        </p:nvSpPr>
        <p:spPr>
          <a:xfrm>
            <a:off x="1946200" y="208525"/>
            <a:ext cx="9026700" cy="1251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Step 6: Selecting the Best Public Policy Solution </a:t>
            </a:r>
            <a:endParaRPr/>
          </a:p>
        </p:txBody>
      </p:sp>
      <p:graphicFrame>
        <p:nvGraphicFramePr>
          <p:cNvPr id="1656" name="Google Shape;1656;p40"/>
          <p:cNvGraphicFramePr/>
          <p:nvPr/>
        </p:nvGraphicFramePr>
        <p:xfrm>
          <a:off x="3804900" y="2828175"/>
          <a:ext cx="7434600" cy="2830325"/>
        </p:xfrm>
        <a:graphic>
          <a:graphicData uri="http://schemas.openxmlformats.org/drawingml/2006/table">
            <a:tbl>
              <a:tblPr>
                <a:noFill/>
                <a:tableStyleId>{E8181165-9185-4A6A-8027-D1E148A6DDF5}</a:tableStyleId>
              </a:tblPr>
              <a:tblGrid>
                <a:gridCol w="185865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12300">
                  <a:extLst>
                    <a:ext uri="{9D8B030D-6E8A-4147-A177-3AD203B41FA5}">
                      <a16:colId xmlns:a16="http://schemas.microsoft.com/office/drawing/2014/main" val="20002"/>
                    </a:ext>
                  </a:extLst>
                </a:gridCol>
                <a:gridCol w="1858650">
                  <a:extLst>
                    <a:ext uri="{9D8B030D-6E8A-4147-A177-3AD203B41FA5}">
                      <a16:colId xmlns:a16="http://schemas.microsoft.com/office/drawing/2014/main" val="20003"/>
                    </a:ext>
                  </a:extLst>
                </a:gridCol>
              </a:tblGrid>
              <a:tr h="645875">
                <a:tc>
                  <a:txBody>
                    <a:bodyPr/>
                    <a:lstStyle/>
                    <a:p>
                      <a:pPr marL="0" lvl="0" indent="0" algn="l" rtl="0">
                        <a:spcBef>
                          <a:spcPts val="0"/>
                        </a:spcBef>
                        <a:spcAft>
                          <a:spcPts val="0"/>
                        </a:spcAft>
                        <a:buNone/>
                      </a:pPr>
                      <a:endParaRPr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2300" b="1">
                          <a:solidFill>
                            <a:schemeClr val="lt1"/>
                          </a:solidFill>
                        </a:rPr>
                        <a:t>HIGH</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2300" b="1">
                          <a:solidFill>
                            <a:schemeClr val="lt1"/>
                          </a:solidFill>
                        </a:rPr>
                        <a:t>MEDIUM</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2300" b="1">
                          <a:solidFill>
                            <a:schemeClr val="lt1"/>
                          </a:solidFill>
                        </a:rPr>
                        <a:t>LOW</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645875">
                <a:tc>
                  <a:txBody>
                    <a:bodyPr/>
                    <a:lstStyle/>
                    <a:p>
                      <a:pPr marL="0" lvl="0" indent="0" algn="ctr" rtl="0">
                        <a:spcBef>
                          <a:spcPts val="0"/>
                        </a:spcBef>
                        <a:spcAft>
                          <a:spcPts val="0"/>
                        </a:spcAft>
                        <a:buNone/>
                      </a:pPr>
                      <a:r>
                        <a:rPr lang="en" sz="2300" b="1">
                          <a:solidFill>
                            <a:schemeClr val="lt1"/>
                          </a:solidFill>
                        </a:rPr>
                        <a:t>HIGH</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chemeClr val="lt1"/>
                          </a:solidFill>
                        </a:rPr>
                        <a:t>Fun Test Fridays</a:t>
                      </a: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chemeClr val="lt1"/>
                          </a:solidFill>
                        </a:rPr>
                        <a:t>Peer sharing/</a:t>
                      </a:r>
                      <a:endParaRPr sz="2000" b="1">
                        <a:solidFill>
                          <a:schemeClr val="lt1"/>
                        </a:solidFill>
                      </a:endParaRPr>
                    </a:p>
                    <a:p>
                      <a:pPr marL="0" lvl="0" indent="0" algn="l" rtl="0">
                        <a:spcBef>
                          <a:spcPts val="0"/>
                        </a:spcBef>
                        <a:spcAft>
                          <a:spcPts val="0"/>
                        </a:spcAft>
                        <a:buNone/>
                      </a:pPr>
                      <a:r>
                        <a:rPr lang="en" sz="2000" b="1">
                          <a:solidFill>
                            <a:schemeClr val="lt1"/>
                          </a:solidFill>
                        </a:rPr>
                        <a:t>Talking</a:t>
                      </a: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645875">
                <a:tc>
                  <a:txBody>
                    <a:bodyPr/>
                    <a:lstStyle/>
                    <a:p>
                      <a:pPr marL="0" lvl="0" indent="0" algn="ctr" rtl="0">
                        <a:spcBef>
                          <a:spcPts val="0"/>
                        </a:spcBef>
                        <a:spcAft>
                          <a:spcPts val="0"/>
                        </a:spcAft>
                        <a:buNone/>
                      </a:pPr>
                      <a:r>
                        <a:rPr lang="en" sz="2300" b="1">
                          <a:solidFill>
                            <a:schemeClr val="lt1"/>
                          </a:solidFill>
                        </a:rPr>
                        <a:t>MEDIUM</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chemeClr val="lt1"/>
                          </a:solidFill>
                        </a:rPr>
                        <a:t>Dance/Art Lessons</a:t>
                      </a: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chemeClr val="lt1"/>
                          </a:solidFill>
                        </a:rPr>
                        <a:t>Spirit Week</a:t>
                      </a: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599550">
                <a:tc>
                  <a:txBody>
                    <a:bodyPr/>
                    <a:lstStyle/>
                    <a:p>
                      <a:pPr marL="0" lvl="0" indent="0" algn="ctr" rtl="0">
                        <a:spcBef>
                          <a:spcPts val="0"/>
                        </a:spcBef>
                        <a:spcAft>
                          <a:spcPts val="0"/>
                        </a:spcAft>
                        <a:buNone/>
                      </a:pPr>
                      <a:r>
                        <a:rPr lang="en" sz="2300" b="1">
                          <a:solidFill>
                            <a:schemeClr val="lt1"/>
                          </a:solidFill>
                        </a:rPr>
                        <a:t>LOW</a:t>
                      </a:r>
                      <a:endParaRPr sz="23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chemeClr val="lt1"/>
                          </a:solidFill>
                        </a:rPr>
                        <a:t>Yoga</a:t>
                      </a:r>
                      <a:endParaRPr sz="2000" b="1">
                        <a:solidFill>
                          <a:schemeClr val="lt1"/>
                        </a:solidFill>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657" name="Google Shape;1657;p40"/>
          <p:cNvGraphicFramePr/>
          <p:nvPr/>
        </p:nvGraphicFramePr>
        <p:xfrm>
          <a:off x="1946250" y="1643675"/>
          <a:ext cx="9293250" cy="1184500"/>
        </p:xfrm>
        <a:graphic>
          <a:graphicData uri="http://schemas.openxmlformats.org/drawingml/2006/table">
            <a:tbl>
              <a:tblPr>
                <a:noFill/>
                <a:tableStyleId>{E8181165-9185-4A6A-8027-D1E148A6DDF5}</a:tableStyleId>
              </a:tblPr>
              <a:tblGrid>
                <a:gridCol w="9293250">
                  <a:extLst>
                    <a:ext uri="{9D8B030D-6E8A-4147-A177-3AD203B41FA5}">
                      <a16:colId xmlns:a16="http://schemas.microsoft.com/office/drawing/2014/main" val="20000"/>
                    </a:ext>
                  </a:extLst>
                </a:gridCol>
              </a:tblGrid>
              <a:tr h="1184500">
                <a:tc>
                  <a:txBody>
                    <a:bodyPr/>
                    <a:lstStyle/>
                    <a:p>
                      <a:pPr marL="0" lvl="0" indent="0" algn="ctr" rtl="0">
                        <a:spcBef>
                          <a:spcPts val="0"/>
                        </a:spcBef>
                        <a:spcAft>
                          <a:spcPts val="0"/>
                        </a:spcAft>
                        <a:buNone/>
                      </a:pPr>
                      <a:r>
                        <a:rPr lang="en" sz="3000" b="1">
                          <a:solidFill>
                            <a:schemeClr val="lt1"/>
                          </a:solidFill>
                          <a:latin typeface="Quicksand"/>
                          <a:ea typeface="Quicksand"/>
                          <a:cs typeface="Quicksand"/>
                          <a:sym typeface="Quicksand"/>
                        </a:rPr>
                        <a:t>FEASIBILITY</a:t>
                      </a:r>
                      <a:endParaRPr sz="3000" b="1">
                        <a:solidFill>
                          <a:schemeClr val="lt1"/>
                        </a:solidFill>
                        <a:latin typeface="Quicksand"/>
                        <a:ea typeface="Quicksand"/>
                        <a:cs typeface="Quicksand"/>
                        <a:sym typeface="Quicksand"/>
                      </a:endParaRPr>
                    </a:p>
                  </a:txBody>
                  <a:tcPr marL="91425" marR="91425" marT="91425" marB="91425">
                    <a:lnL w="38100" cap="flat" cmpd="sng">
                      <a:solidFill>
                        <a:schemeClr val="accent5"/>
                      </a:solidFill>
                      <a:prstDash val="solid"/>
                      <a:round/>
                      <a:headEnd type="none" w="sm" len="sm"/>
                      <a:tailEnd type="none" w="sm" len="sm"/>
                    </a:lnL>
                    <a:lnR w="38100" cap="flat" cmpd="sng">
                      <a:solidFill>
                        <a:schemeClr val="accent5"/>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658" name="Google Shape;1658;p40"/>
          <p:cNvGraphicFramePr/>
          <p:nvPr/>
        </p:nvGraphicFramePr>
        <p:xfrm>
          <a:off x="1946250" y="2828175"/>
          <a:ext cx="1858650" cy="2830325"/>
        </p:xfrm>
        <a:graphic>
          <a:graphicData uri="http://schemas.openxmlformats.org/drawingml/2006/table">
            <a:tbl>
              <a:tblPr>
                <a:noFill/>
                <a:tableStyleId>{E8181165-9185-4A6A-8027-D1E148A6DDF5}</a:tableStyleId>
              </a:tblPr>
              <a:tblGrid>
                <a:gridCol w="1858650">
                  <a:extLst>
                    <a:ext uri="{9D8B030D-6E8A-4147-A177-3AD203B41FA5}">
                      <a16:colId xmlns:a16="http://schemas.microsoft.com/office/drawing/2014/main" val="20000"/>
                    </a:ext>
                  </a:extLst>
                </a:gridCol>
              </a:tblGrid>
              <a:tr h="2830325">
                <a:tc>
                  <a:txBody>
                    <a:bodyPr/>
                    <a:lstStyle/>
                    <a:p>
                      <a:pPr marL="0" lvl="0" indent="0" algn="l" rtl="0">
                        <a:spcBef>
                          <a:spcPts val="0"/>
                        </a:spcBef>
                        <a:spcAft>
                          <a:spcPts val="0"/>
                        </a:spcAft>
                        <a:buNone/>
                      </a:pPr>
                      <a:endParaRPr sz="1600" b="1">
                        <a:solidFill>
                          <a:schemeClr val="lt1"/>
                        </a:solidFill>
                        <a:latin typeface="Quicksand"/>
                        <a:ea typeface="Quicksand"/>
                        <a:cs typeface="Quicksand"/>
                        <a:sym typeface="Quicksand"/>
                      </a:endParaRPr>
                    </a:p>
                    <a:p>
                      <a:pPr marL="0" lvl="0" indent="0" algn="l" rtl="0">
                        <a:spcBef>
                          <a:spcPts val="0"/>
                        </a:spcBef>
                        <a:spcAft>
                          <a:spcPts val="0"/>
                        </a:spcAft>
                        <a:buNone/>
                      </a:pPr>
                      <a:endParaRPr sz="1600" b="1">
                        <a:solidFill>
                          <a:schemeClr val="lt1"/>
                        </a:solidFill>
                        <a:latin typeface="Quicksand"/>
                        <a:ea typeface="Quicksand"/>
                        <a:cs typeface="Quicksand"/>
                        <a:sym typeface="Quicksand"/>
                      </a:endParaRPr>
                    </a:p>
                    <a:p>
                      <a:pPr marL="0" lvl="0" indent="0" algn="l" rtl="0">
                        <a:spcBef>
                          <a:spcPts val="0"/>
                        </a:spcBef>
                        <a:spcAft>
                          <a:spcPts val="0"/>
                        </a:spcAft>
                        <a:buNone/>
                      </a:pPr>
                      <a:endParaRPr sz="1600" b="1">
                        <a:solidFill>
                          <a:schemeClr val="lt1"/>
                        </a:solidFill>
                        <a:latin typeface="Quicksand"/>
                        <a:ea typeface="Quicksand"/>
                        <a:cs typeface="Quicksand"/>
                        <a:sym typeface="Quicksand"/>
                      </a:endParaRPr>
                    </a:p>
                    <a:p>
                      <a:pPr marL="0" lvl="0" indent="0" algn="l" rtl="0">
                        <a:spcBef>
                          <a:spcPts val="0"/>
                        </a:spcBef>
                        <a:spcAft>
                          <a:spcPts val="0"/>
                        </a:spcAft>
                        <a:buNone/>
                      </a:pPr>
                      <a:endParaRPr sz="1600" b="1">
                        <a:solidFill>
                          <a:schemeClr val="lt1"/>
                        </a:solidFill>
                        <a:latin typeface="Quicksand"/>
                        <a:ea typeface="Quicksand"/>
                        <a:cs typeface="Quicksand"/>
                        <a:sym typeface="Quicksand"/>
                      </a:endParaRPr>
                    </a:p>
                    <a:p>
                      <a:pPr marL="0" lvl="0" indent="0" algn="l" rtl="0">
                        <a:spcBef>
                          <a:spcPts val="0"/>
                        </a:spcBef>
                        <a:spcAft>
                          <a:spcPts val="0"/>
                        </a:spcAft>
                        <a:buNone/>
                      </a:pPr>
                      <a:r>
                        <a:rPr lang="en" sz="1700" b="1">
                          <a:solidFill>
                            <a:schemeClr val="lt1"/>
                          </a:solidFill>
                          <a:latin typeface="Quicksand"/>
                          <a:ea typeface="Quicksand"/>
                          <a:cs typeface="Quicksand"/>
                          <a:sym typeface="Quicksand"/>
                        </a:rPr>
                        <a:t>EFFECTIVENESS</a:t>
                      </a:r>
                      <a:endParaRPr sz="1700" b="1">
                        <a:solidFill>
                          <a:schemeClr val="lt1"/>
                        </a:solidFill>
                        <a:latin typeface="Quicksand"/>
                        <a:ea typeface="Quicksand"/>
                        <a:cs typeface="Quicksand"/>
                        <a:sym typeface="Quicksand"/>
                      </a:endParaRPr>
                    </a:p>
                  </a:txBody>
                  <a:tcPr marL="91425" marR="91425" marT="91425" marB="91425">
                    <a:lnL w="38100" cap="flat" cmpd="sng">
                      <a:solidFill>
                        <a:srgbClr val="000000"/>
                      </a:solidFill>
                      <a:prstDash val="solid"/>
                      <a:round/>
                      <a:headEnd type="none" w="sm" len="sm"/>
                      <a:tailEnd type="none" w="sm" len="sm"/>
                    </a:lnL>
                    <a:lnB w="381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59" name="Google Shape;1659;p40"/>
          <p:cNvSpPr txBox="1"/>
          <p:nvPr/>
        </p:nvSpPr>
        <p:spPr>
          <a:xfrm>
            <a:off x="1997100" y="5859450"/>
            <a:ext cx="9242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5"/>
                </a:solidFill>
                <a:latin typeface="Atma"/>
                <a:ea typeface="Atma"/>
                <a:cs typeface="Atma"/>
                <a:sym typeface="Atma"/>
              </a:rPr>
              <a:t>These placements were completed based the school accessibility and time management!</a:t>
            </a:r>
            <a:endParaRPr sz="2500" b="1">
              <a:solidFill>
                <a:schemeClr val="accent5"/>
              </a:solidFill>
              <a:latin typeface="Atma"/>
              <a:ea typeface="Atma"/>
              <a:cs typeface="Atma"/>
              <a:sym typeface="At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41"/>
          <p:cNvSpPr txBox="1">
            <a:spLocks noGrp="1"/>
          </p:cNvSpPr>
          <p:nvPr>
            <p:ph type="title"/>
          </p:nvPr>
        </p:nvSpPr>
        <p:spPr>
          <a:xfrm>
            <a:off x="0" y="593750"/>
            <a:ext cx="10025100" cy="1319438"/>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800" dirty="0"/>
              <a:t>Why Did We Select This Choice? </a:t>
            </a:r>
            <a:r>
              <a:rPr lang="en" dirty="0"/>
              <a:t> </a:t>
            </a:r>
            <a:endParaRPr dirty="0"/>
          </a:p>
        </p:txBody>
      </p:sp>
      <p:pic>
        <p:nvPicPr>
          <p:cNvPr id="1665" name="Google Shape;1665;p41" descr="Imagen que contiene calibre, dispositivo&#10;&#10;Descripción generada automáticamente"/>
          <p:cNvPicPr preferRelativeResize="0"/>
          <p:nvPr/>
        </p:nvPicPr>
        <p:blipFill rotWithShape="1">
          <a:blip r:embed="rId3">
            <a:alphaModFix/>
          </a:blip>
          <a:srcRect/>
          <a:stretch/>
        </p:blipFill>
        <p:spPr>
          <a:xfrm>
            <a:off x="1553525" y="1582425"/>
            <a:ext cx="7885651" cy="228000"/>
          </a:xfrm>
          <a:prstGeom prst="rect">
            <a:avLst/>
          </a:prstGeom>
          <a:noFill/>
          <a:ln>
            <a:noFill/>
          </a:ln>
        </p:spPr>
      </p:pic>
      <p:sp>
        <p:nvSpPr>
          <p:cNvPr id="1666" name="Google Shape;1666;p41"/>
          <p:cNvSpPr txBox="1"/>
          <p:nvPr/>
        </p:nvSpPr>
        <p:spPr>
          <a:xfrm>
            <a:off x="1149300" y="2015950"/>
            <a:ext cx="9665400" cy="4248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accent2"/>
              </a:buClr>
              <a:buSzPts val="2200"/>
              <a:buFont typeface="Atma SemiBold"/>
              <a:buChar char="❏"/>
            </a:pPr>
            <a:r>
              <a:rPr lang="en" sz="2200">
                <a:solidFill>
                  <a:schemeClr val="accent2"/>
                </a:solidFill>
                <a:latin typeface="Atma SemiBold"/>
                <a:ea typeface="Atma SemiBold"/>
                <a:cs typeface="Atma SemiBold"/>
                <a:sym typeface="Atma SemiBold"/>
              </a:rPr>
              <a:t>The students in classes 5-A307 and 5-A310 decided that having fun test Fridays along with  listening to positive affirmations will be the best way to ease their anxiety about the state tests.  This will be a fun way to practice without feeling stressful. </a:t>
            </a:r>
            <a:endParaRPr sz="2200">
              <a:solidFill>
                <a:schemeClr val="accent2"/>
              </a:solidFill>
              <a:latin typeface="Atma SemiBold"/>
              <a:ea typeface="Atma SemiBold"/>
              <a:cs typeface="Atma SemiBold"/>
              <a:sym typeface="Atma SemiBold"/>
            </a:endParaRPr>
          </a:p>
          <a:p>
            <a:pPr marL="457200" lvl="0" indent="-368300" algn="l" rtl="0">
              <a:spcBef>
                <a:spcPts val="0"/>
              </a:spcBef>
              <a:spcAft>
                <a:spcPts val="0"/>
              </a:spcAft>
              <a:buClr>
                <a:schemeClr val="accent4"/>
              </a:buClr>
              <a:buSzPts val="2200"/>
              <a:buFont typeface="Atma SemiBold"/>
              <a:buChar char="❏"/>
            </a:pPr>
            <a:r>
              <a:rPr lang="en" sz="2200">
                <a:solidFill>
                  <a:schemeClr val="accent6"/>
                </a:solidFill>
                <a:latin typeface="Atma SemiBold"/>
                <a:ea typeface="Atma SemiBold"/>
                <a:cs typeface="Atma SemiBold"/>
                <a:sym typeface="Atma SemiBold"/>
              </a:rPr>
              <a:t>The students decided that even though having yoga lessons sound like fun, this will not be feasible given that  not all teachers can be yoga instructors.  In addition, the kids also realized that the attire needed to do yoga is not conducive to the uniform they have to wear to school everyday.  However, this idea will be brought up to the GYM teachers in hopes to have them investigate and perhaps add this to the curriculum.</a:t>
            </a:r>
            <a:endParaRPr sz="2200">
              <a:solidFill>
                <a:schemeClr val="accent6"/>
              </a:solidFill>
              <a:latin typeface="Atma SemiBold"/>
              <a:ea typeface="Atma SemiBold"/>
              <a:cs typeface="Atma SemiBold"/>
              <a:sym typeface="Atma SemiBold"/>
            </a:endParaRPr>
          </a:p>
          <a:p>
            <a:pPr marL="457200" lvl="0" indent="-368300" algn="l" rtl="0">
              <a:spcBef>
                <a:spcPts val="0"/>
              </a:spcBef>
              <a:spcAft>
                <a:spcPts val="0"/>
              </a:spcAft>
              <a:buClr>
                <a:schemeClr val="accent4"/>
              </a:buClr>
              <a:buSzPts val="2200"/>
              <a:buFont typeface="Atma SemiBold"/>
              <a:buChar char="❏"/>
            </a:pPr>
            <a:r>
              <a:rPr lang="en" sz="2200">
                <a:solidFill>
                  <a:schemeClr val="accent1"/>
                </a:solidFill>
                <a:latin typeface="Atma SemiBold"/>
                <a:ea typeface="Atma SemiBold"/>
                <a:cs typeface="Atma SemiBold"/>
                <a:sym typeface="Atma SemiBold"/>
              </a:rPr>
              <a:t>The students thought that even though Spirit Week was a fantastic idea, the five day span did not appeal to most.</a:t>
            </a:r>
            <a:endParaRPr sz="2200">
              <a:solidFill>
                <a:schemeClr val="accent4"/>
              </a:solidFill>
              <a:latin typeface="Atma SemiBold"/>
              <a:ea typeface="Atma SemiBold"/>
              <a:cs typeface="Atma SemiBold"/>
              <a:sym typeface="Atma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42"/>
          <p:cNvSpPr txBox="1">
            <a:spLocks noGrp="1"/>
          </p:cNvSpPr>
          <p:nvPr>
            <p:ph type="title"/>
          </p:nvPr>
        </p:nvSpPr>
        <p:spPr>
          <a:xfrm>
            <a:off x="5011625" y="1055075"/>
            <a:ext cx="6992400" cy="1281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a:t>Thank you!</a:t>
            </a:r>
            <a:endParaRPr/>
          </a:p>
        </p:txBody>
      </p:sp>
      <p:pic>
        <p:nvPicPr>
          <p:cNvPr id="1672" name="Google Shape;1672;p42"/>
          <p:cNvPicPr preferRelativeResize="0"/>
          <p:nvPr/>
        </p:nvPicPr>
        <p:blipFill rotWithShape="1">
          <a:blip r:embed="rId3">
            <a:alphaModFix/>
          </a:blip>
          <a:srcRect/>
          <a:stretch/>
        </p:blipFill>
        <p:spPr>
          <a:xfrm rot="-478649">
            <a:off x="865845" y="2305171"/>
            <a:ext cx="2367359" cy="3608313"/>
          </a:xfrm>
          <a:prstGeom prst="rect">
            <a:avLst/>
          </a:prstGeom>
          <a:noFill/>
          <a:ln>
            <a:noFill/>
          </a:ln>
        </p:spPr>
      </p:pic>
      <p:pic>
        <p:nvPicPr>
          <p:cNvPr id="1673" name="Google Shape;1673;p42"/>
          <p:cNvPicPr preferRelativeResize="0"/>
          <p:nvPr/>
        </p:nvPicPr>
        <p:blipFill rotWithShape="1">
          <a:blip r:embed="rId4">
            <a:alphaModFix/>
          </a:blip>
          <a:srcRect/>
          <a:stretch/>
        </p:blipFill>
        <p:spPr>
          <a:xfrm rot="351445">
            <a:off x="2777723" y="1652583"/>
            <a:ext cx="2578585" cy="3930262"/>
          </a:xfrm>
          <a:prstGeom prst="rect">
            <a:avLst/>
          </a:prstGeom>
          <a:noFill/>
          <a:ln>
            <a:noFill/>
          </a:ln>
        </p:spPr>
      </p:pic>
      <p:sp>
        <p:nvSpPr>
          <p:cNvPr id="1674" name="Google Shape;1674;p42"/>
          <p:cNvSpPr txBox="1"/>
          <p:nvPr/>
        </p:nvSpPr>
        <p:spPr>
          <a:xfrm>
            <a:off x="5708725" y="3221750"/>
            <a:ext cx="536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SemiBold"/>
              <a:ea typeface="Quicksand SemiBold"/>
              <a:cs typeface="Quicksand SemiBold"/>
              <a:sym typeface="Quicksand SemiBold"/>
            </a:endParaRPr>
          </a:p>
        </p:txBody>
      </p:sp>
      <p:sp>
        <p:nvSpPr>
          <p:cNvPr id="1675" name="Google Shape;1675;p42"/>
          <p:cNvSpPr txBox="1">
            <a:spLocks noGrp="1"/>
          </p:cNvSpPr>
          <p:nvPr>
            <p:ph type="title"/>
          </p:nvPr>
        </p:nvSpPr>
        <p:spPr>
          <a:xfrm>
            <a:off x="5197690" y="2723322"/>
            <a:ext cx="6548100" cy="1133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5100" dirty="0"/>
              <a:t>Credits</a:t>
            </a:r>
            <a:endParaRPr sz="5100" dirty="0"/>
          </a:p>
        </p:txBody>
      </p:sp>
      <p:sp>
        <p:nvSpPr>
          <p:cNvPr id="1676" name="Google Shape;1676;p42"/>
          <p:cNvSpPr txBox="1">
            <a:spLocks noGrp="1"/>
          </p:cNvSpPr>
          <p:nvPr>
            <p:ph type="body" idx="2"/>
          </p:nvPr>
        </p:nvSpPr>
        <p:spPr>
          <a:xfrm>
            <a:off x="4825560" y="3608697"/>
            <a:ext cx="6920230" cy="3036302"/>
          </a:xfrm>
          <a:prstGeom prst="rect">
            <a:avLst/>
          </a:prstGeom>
        </p:spPr>
        <p:txBody>
          <a:bodyPr spcFirstLastPara="1" wrap="square" lIns="121900" tIns="121900" rIns="121900" bIns="121900" anchor="t" anchorCtr="0">
            <a:noAutofit/>
          </a:bodyPr>
          <a:lstStyle/>
          <a:p>
            <a:pPr marL="457200" lvl="0" indent="-425450" algn="l" rtl="0">
              <a:spcBef>
                <a:spcPts val="0"/>
              </a:spcBef>
              <a:spcAft>
                <a:spcPts val="0"/>
              </a:spcAft>
              <a:buSzPts val="3100"/>
              <a:buFont typeface="Quicksand"/>
              <a:buChar char="●"/>
            </a:pPr>
            <a:r>
              <a:rPr lang="en" sz="3100" b="1" dirty="0">
                <a:latin typeface="Quicksand"/>
                <a:ea typeface="Quicksand"/>
                <a:cs typeface="Quicksand"/>
                <a:sym typeface="Quicksand"/>
              </a:rPr>
              <a:t>Class 5A307</a:t>
            </a:r>
            <a:endParaRPr sz="3100" b="1" dirty="0">
              <a:latin typeface="Quicksand"/>
              <a:ea typeface="Quicksand"/>
              <a:cs typeface="Quicksand"/>
              <a:sym typeface="Quicksand"/>
            </a:endParaRPr>
          </a:p>
          <a:p>
            <a:pPr marL="457200" lvl="0" indent="-425450" algn="l" rtl="0">
              <a:spcBef>
                <a:spcPts val="0"/>
              </a:spcBef>
              <a:spcAft>
                <a:spcPts val="0"/>
              </a:spcAft>
              <a:buSzPts val="3100"/>
              <a:buFont typeface="Quicksand"/>
              <a:buChar char="●"/>
            </a:pPr>
            <a:r>
              <a:rPr lang="en" sz="3100" b="1" dirty="0">
                <a:latin typeface="Quicksand"/>
                <a:ea typeface="Quicksand"/>
                <a:cs typeface="Quicksand"/>
                <a:sym typeface="Quicksand"/>
              </a:rPr>
              <a:t>Class 5A310</a:t>
            </a:r>
            <a:endParaRPr sz="3100" b="1" dirty="0">
              <a:latin typeface="Quicksand"/>
              <a:ea typeface="Quicksand"/>
              <a:cs typeface="Quicksand"/>
              <a:sym typeface="Quicksand"/>
            </a:endParaRPr>
          </a:p>
          <a:p>
            <a:pPr marL="457200" lvl="0" indent="-425450" algn="l" rtl="0">
              <a:spcBef>
                <a:spcPts val="0"/>
              </a:spcBef>
              <a:spcAft>
                <a:spcPts val="0"/>
              </a:spcAft>
              <a:buSzPts val="3100"/>
              <a:buFont typeface="Quicksand"/>
              <a:buChar char="●"/>
            </a:pPr>
            <a:r>
              <a:rPr lang="en" sz="3100" b="1" dirty="0">
                <a:latin typeface="Quicksand"/>
                <a:ea typeface="Quicksand"/>
                <a:cs typeface="Quicksand"/>
                <a:sym typeface="Quicksand"/>
              </a:rPr>
              <a:t>Ms. Efstathiadis (school policy)</a:t>
            </a:r>
            <a:endParaRPr sz="3100" b="1" dirty="0">
              <a:latin typeface="Quicksand"/>
              <a:ea typeface="Quicksand"/>
              <a:cs typeface="Quicksand"/>
              <a:sym typeface="Quicksand"/>
            </a:endParaRPr>
          </a:p>
          <a:p>
            <a:pPr marL="457200" lvl="0" indent="-476250" algn="l" rtl="0">
              <a:spcBef>
                <a:spcPts val="0"/>
              </a:spcBef>
              <a:spcAft>
                <a:spcPts val="0"/>
              </a:spcAft>
              <a:buSzPts val="3900"/>
              <a:buFont typeface="Quicksand"/>
              <a:buChar char="●"/>
            </a:pPr>
            <a:r>
              <a:rPr lang="en" sz="3100" b="1" dirty="0">
                <a:latin typeface="Quicksand"/>
                <a:ea typeface="Quicksand"/>
                <a:cs typeface="Quicksand"/>
                <a:sym typeface="Quicksand"/>
              </a:rPr>
              <a:t>Various internet articles </a:t>
            </a:r>
            <a:r>
              <a:rPr lang="en" sz="4400" b="1" dirty="0">
                <a:latin typeface="Quicksand"/>
                <a:ea typeface="Quicksand"/>
                <a:cs typeface="Quicksand"/>
                <a:sym typeface="Quicksand"/>
              </a:rPr>
              <a:t> </a:t>
            </a:r>
            <a:endParaRPr sz="4400" b="1" dirty="0">
              <a:latin typeface="Atma"/>
              <a:ea typeface="Atma"/>
              <a:cs typeface="Atma"/>
              <a:sym typeface="Atma"/>
            </a:endParaRPr>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25"/>
          <p:cNvSpPr txBox="1">
            <a:spLocks noGrp="1"/>
          </p:cNvSpPr>
          <p:nvPr>
            <p:ph type="title"/>
          </p:nvPr>
        </p:nvSpPr>
        <p:spPr>
          <a:xfrm>
            <a:off x="1573300" y="1736375"/>
            <a:ext cx="6273000"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Hello! I’m...</a:t>
            </a:r>
            <a:endParaRPr/>
          </a:p>
        </p:txBody>
      </p:sp>
      <p:sp>
        <p:nvSpPr>
          <p:cNvPr id="1543" name="Google Shape;1543;p25"/>
          <p:cNvSpPr txBox="1">
            <a:spLocks noGrp="1"/>
          </p:cNvSpPr>
          <p:nvPr>
            <p:ph type="body" idx="1"/>
          </p:nvPr>
        </p:nvSpPr>
        <p:spPr>
          <a:xfrm>
            <a:off x="1573300" y="2988275"/>
            <a:ext cx="9822000" cy="30126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3700" b="1">
                <a:latin typeface="Happy Monkey"/>
                <a:ea typeface="Happy Monkey"/>
                <a:cs typeface="Happy Monkey"/>
                <a:sym typeface="Happy Monkey"/>
              </a:rPr>
              <a:t>Katty Gonzales, and I have been teaching at P.S. 152q for 21 years.  I currently teach math in the fifth grade departmentalized program.</a:t>
            </a:r>
            <a:endParaRPr sz="2500" b="1">
              <a:latin typeface="Happy Monkey"/>
              <a:ea typeface="Happy Monkey"/>
              <a:cs typeface="Happy Monkey"/>
              <a:sym typeface="Happy Monke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26"/>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lt1"/>
                </a:solidFill>
              </a:rPr>
              <a:t>PPA:  6 Steps</a:t>
            </a:r>
            <a:endParaRPr>
              <a:solidFill>
                <a:schemeClr val="lt1"/>
              </a:solidFill>
            </a:endParaRPr>
          </a:p>
        </p:txBody>
      </p:sp>
      <p:pic>
        <p:nvPicPr>
          <p:cNvPr id="1549" name="Google Shape;1549;p26" descr="Imagen que contiene calibre, dispositivo&#10;&#10;Descripción generada automáticamente"/>
          <p:cNvPicPr preferRelativeResize="0"/>
          <p:nvPr/>
        </p:nvPicPr>
        <p:blipFill rotWithShape="1">
          <a:blip r:embed="rId3">
            <a:alphaModFix/>
          </a:blip>
          <a:srcRect/>
          <a:stretch/>
        </p:blipFill>
        <p:spPr>
          <a:xfrm>
            <a:off x="582450" y="1515375"/>
            <a:ext cx="5513550" cy="197625"/>
          </a:xfrm>
          <a:prstGeom prst="rect">
            <a:avLst/>
          </a:prstGeom>
          <a:noFill/>
          <a:ln>
            <a:noFill/>
          </a:ln>
        </p:spPr>
      </p:pic>
      <p:sp>
        <p:nvSpPr>
          <p:cNvPr id="1550" name="Google Shape;1550;p26"/>
          <p:cNvSpPr txBox="1"/>
          <p:nvPr/>
        </p:nvSpPr>
        <p:spPr>
          <a:xfrm>
            <a:off x="604600" y="1813825"/>
            <a:ext cx="9409412"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1:  Defining the social problems</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2:  Gathering Evidence of the problem</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3:  Identifying the causes of the problem</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4: Evaluating the existing  school policies</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5:  Developing  public policy solutions</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r>
              <a:rPr lang="en" sz="3500" dirty="0">
                <a:solidFill>
                  <a:schemeClr val="lt1"/>
                </a:solidFill>
                <a:latin typeface="Atma SemiBold"/>
                <a:ea typeface="Atma SemiBold"/>
                <a:cs typeface="Atma SemiBold"/>
                <a:sym typeface="Atma SemiBold"/>
              </a:rPr>
              <a:t>Step 6:  Selecting the best public policy solution</a:t>
            </a:r>
            <a:endParaRPr sz="3500" dirty="0">
              <a:solidFill>
                <a:schemeClr val="lt1"/>
              </a:solidFill>
              <a:latin typeface="Atma SemiBold"/>
              <a:ea typeface="Atma SemiBold"/>
              <a:cs typeface="Atma SemiBold"/>
              <a:sym typeface="Atma SemiBold"/>
            </a:endParaRPr>
          </a:p>
          <a:p>
            <a:pPr marL="0" lvl="0" indent="0" algn="l" rtl="0">
              <a:spcBef>
                <a:spcPts val="0"/>
              </a:spcBef>
              <a:spcAft>
                <a:spcPts val="0"/>
              </a:spcAft>
              <a:buNone/>
            </a:pPr>
            <a:endParaRPr dirty="0">
              <a:latin typeface="Quicksand SemiBold"/>
              <a:ea typeface="Quicksand SemiBold"/>
              <a:cs typeface="Quicksand SemiBold"/>
              <a:sym typeface="Quicksand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27"/>
          <p:cNvSpPr txBox="1"/>
          <p:nvPr/>
        </p:nvSpPr>
        <p:spPr>
          <a:xfrm>
            <a:off x="1295600" y="322725"/>
            <a:ext cx="105243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chemeClr val="accent5"/>
                </a:solidFill>
                <a:latin typeface="Atma SemiBold"/>
                <a:ea typeface="Atma SemiBold"/>
                <a:cs typeface="Atma SemiBold"/>
                <a:sym typeface="Atma SemiBold"/>
              </a:rPr>
              <a:t>Survey:  What Are Your thoughts About the State Tests?</a:t>
            </a:r>
            <a:endParaRPr sz="5000">
              <a:solidFill>
                <a:schemeClr val="accent5"/>
              </a:solidFill>
              <a:latin typeface="Atma SemiBold"/>
              <a:ea typeface="Atma SemiBold"/>
              <a:cs typeface="Atma SemiBold"/>
              <a:sym typeface="Atma SemiBold"/>
            </a:endParaRPr>
          </a:p>
        </p:txBody>
      </p:sp>
      <p:pic>
        <p:nvPicPr>
          <p:cNvPr id="1556" name="Google Shape;1556;p27">
            <a:hlinkClick r:id="rId3"/>
          </p:cNvPr>
          <p:cNvPicPr preferRelativeResize="0"/>
          <p:nvPr/>
        </p:nvPicPr>
        <p:blipFill>
          <a:blip r:embed="rId4">
            <a:alphaModFix/>
          </a:blip>
          <a:stretch>
            <a:fillRect/>
          </a:stretch>
        </p:blipFill>
        <p:spPr>
          <a:xfrm>
            <a:off x="3803275" y="2046525"/>
            <a:ext cx="3676475" cy="459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28"/>
          <p:cNvSpPr txBox="1">
            <a:spLocks noGrp="1"/>
          </p:cNvSpPr>
          <p:nvPr>
            <p:ph type="title"/>
          </p:nvPr>
        </p:nvSpPr>
        <p:spPr>
          <a:xfrm>
            <a:off x="115411" y="786650"/>
            <a:ext cx="11913832" cy="1381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Step 1:  Are the State Exams Making Us Anxious ?</a:t>
            </a:r>
            <a:endParaRPr dirty="0"/>
          </a:p>
        </p:txBody>
      </p:sp>
      <p:pic>
        <p:nvPicPr>
          <p:cNvPr id="1562" name="Google Shape;1562;p28" descr="Imagen que contiene calibre, dispositivo&#10;&#10;Descripción generada automáticamente"/>
          <p:cNvPicPr preferRelativeResize="0"/>
          <p:nvPr/>
        </p:nvPicPr>
        <p:blipFill rotWithShape="1">
          <a:blip r:embed="rId3">
            <a:alphaModFix/>
          </a:blip>
          <a:srcRect/>
          <a:stretch/>
        </p:blipFill>
        <p:spPr>
          <a:xfrm>
            <a:off x="1801650" y="1970950"/>
            <a:ext cx="5513549" cy="197625"/>
          </a:xfrm>
          <a:prstGeom prst="rect">
            <a:avLst/>
          </a:prstGeom>
          <a:noFill/>
          <a:ln>
            <a:noFill/>
          </a:ln>
        </p:spPr>
      </p:pic>
      <p:pic>
        <p:nvPicPr>
          <p:cNvPr id="1563" name="Google Shape;1563;p28" title="IMG_4342.MOV">
            <a:hlinkClick r:id="rId4"/>
          </p:cNvPr>
          <p:cNvPicPr preferRelativeResize="0"/>
          <p:nvPr/>
        </p:nvPicPr>
        <p:blipFill>
          <a:blip r:embed="rId5">
            <a:alphaModFix/>
          </a:blip>
          <a:stretch>
            <a:fillRect/>
          </a:stretch>
        </p:blipFill>
        <p:spPr>
          <a:xfrm>
            <a:off x="3326550" y="25526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3"/>
                                        </p:tgtEl>
                                        <p:attrNameLst>
                                          <p:attrName>style.visibility</p:attrName>
                                        </p:attrNameLst>
                                      </p:cBhvr>
                                      <p:to>
                                        <p:strVal val="visible"/>
                                      </p:to>
                                    </p:set>
                                    <p:animEffect transition="in" filter="fade">
                                      <p:cBhvr>
                                        <p:cTn id="7" dur="1000"/>
                                        <p:tgtEl>
                                          <p:spTgt spid="1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pic>
        <p:nvPicPr>
          <p:cNvPr id="1568" name="Google Shape;1568;p29" descr="Imagen que contiene calibre, dispositivo&#10;&#10;Descripción generada automáticamente"/>
          <p:cNvPicPr preferRelativeResize="0"/>
          <p:nvPr/>
        </p:nvPicPr>
        <p:blipFill rotWithShape="1">
          <a:blip r:embed="rId3">
            <a:alphaModFix/>
          </a:blip>
          <a:srcRect/>
          <a:stretch/>
        </p:blipFill>
        <p:spPr>
          <a:xfrm rot="10800000" flipH="1">
            <a:off x="1264876" y="1438713"/>
            <a:ext cx="6835149" cy="197625"/>
          </a:xfrm>
          <a:prstGeom prst="rect">
            <a:avLst/>
          </a:prstGeom>
          <a:noFill/>
          <a:ln>
            <a:noFill/>
          </a:ln>
        </p:spPr>
      </p:pic>
      <p:sp>
        <p:nvSpPr>
          <p:cNvPr id="1569" name="Google Shape;1569;p29"/>
          <p:cNvSpPr txBox="1">
            <a:spLocks noGrp="1"/>
          </p:cNvSpPr>
          <p:nvPr>
            <p:ph type="title"/>
          </p:nvPr>
        </p:nvSpPr>
        <p:spPr>
          <a:xfrm>
            <a:off x="1057752" y="679550"/>
            <a:ext cx="97551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Step 2:  Look At Our Survey Results…</a:t>
            </a:r>
            <a:endParaRPr dirty="0"/>
          </a:p>
        </p:txBody>
      </p:sp>
      <p:sp>
        <p:nvSpPr>
          <p:cNvPr id="1570" name="Google Shape;1570;p29"/>
          <p:cNvSpPr txBox="1"/>
          <p:nvPr/>
        </p:nvSpPr>
        <p:spPr>
          <a:xfrm>
            <a:off x="907675" y="1875875"/>
            <a:ext cx="4962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4"/>
                </a:solidFill>
                <a:latin typeface="Quicksand"/>
                <a:ea typeface="Quicksand"/>
                <a:cs typeface="Quicksand"/>
                <a:sym typeface="Quicksand"/>
              </a:rPr>
              <a:t>Class 5A310:  19 students</a:t>
            </a:r>
            <a:endParaRPr sz="3000" b="1">
              <a:solidFill>
                <a:schemeClr val="accent4"/>
              </a:solidFill>
              <a:latin typeface="Quicksand"/>
              <a:ea typeface="Quicksand"/>
              <a:cs typeface="Quicksand"/>
              <a:sym typeface="Quicksand"/>
            </a:endParaRPr>
          </a:p>
          <a:p>
            <a:pPr marL="0" lvl="0" indent="0" algn="l" rtl="0">
              <a:spcBef>
                <a:spcPts val="0"/>
              </a:spcBef>
              <a:spcAft>
                <a:spcPts val="0"/>
              </a:spcAft>
              <a:buNone/>
            </a:pPr>
            <a:endParaRPr sz="2000">
              <a:latin typeface="Quicksand SemiBold"/>
              <a:ea typeface="Quicksand SemiBold"/>
              <a:cs typeface="Quicksand SemiBold"/>
              <a:sym typeface="Quicksand SemiBold"/>
            </a:endParaRPr>
          </a:p>
          <a:p>
            <a:pPr marL="0" lvl="0" indent="0" algn="l" rtl="0">
              <a:spcBef>
                <a:spcPts val="0"/>
              </a:spcBef>
              <a:spcAft>
                <a:spcPts val="0"/>
              </a:spcAft>
              <a:buNone/>
            </a:pPr>
            <a:endParaRPr>
              <a:latin typeface="Quicksand SemiBold"/>
              <a:ea typeface="Quicksand SemiBold"/>
              <a:cs typeface="Quicksand SemiBold"/>
              <a:sym typeface="Quicksand SemiBold"/>
            </a:endParaRPr>
          </a:p>
        </p:txBody>
      </p:sp>
      <p:pic>
        <p:nvPicPr>
          <p:cNvPr id="1571" name="Google Shape;1571;p29">
            <a:hlinkClick r:id="rId4"/>
          </p:cNvPr>
          <p:cNvPicPr preferRelativeResize="0"/>
          <p:nvPr/>
        </p:nvPicPr>
        <p:blipFill>
          <a:blip r:embed="rId5">
            <a:alphaModFix/>
          </a:blip>
          <a:stretch>
            <a:fillRect/>
          </a:stretch>
        </p:blipFill>
        <p:spPr>
          <a:xfrm>
            <a:off x="1120600" y="2741525"/>
            <a:ext cx="3639650" cy="3661526"/>
          </a:xfrm>
          <a:prstGeom prst="rect">
            <a:avLst/>
          </a:prstGeom>
          <a:noFill/>
          <a:ln>
            <a:noFill/>
          </a:ln>
        </p:spPr>
      </p:pic>
      <p:sp>
        <p:nvSpPr>
          <p:cNvPr id="1572" name="Google Shape;1572;p29"/>
          <p:cNvSpPr txBox="1"/>
          <p:nvPr/>
        </p:nvSpPr>
        <p:spPr>
          <a:xfrm>
            <a:off x="6152025" y="1879900"/>
            <a:ext cx="510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hlink"/>
              </a:buClr>
              <a:buSzPts val="1100"/>
              <a:buFont typeface="Arial"/>
              <a:buNone/>
            </a:pPr>
            <a:r>
              <a:rPr lang="en" sz="3000" b="1">
                <a:solidFill>
                  <a:schemeClr val="accent4"/>
                </a:solidFill>
                <a:latin typeface="Quicksand"/>
                <a:ea typeface="Quicksand"/>
                <a:cs typeface="Quicksand"/>
                <a:sym typeface="Quicksand"/>
              </a:rPr>
              <a:t>Class 5A307:  16 students</a:t>
            </a:r>
            <a:endParaRPr>
              <a:latin typeface="Quicksand SemiBold"/>
              <a:ea typeface="Quicksand SemiBold"/>
              <a:cs typeface="Quicksand SemiBold"/>
              <a:sym typeface="Quicksand SemiBold"/>
            </a:endParaRPr>
          </a:p>
        </p:txBody>
      </p:sp>
      <p:pic>
        <p:nvPicPr>
          <p:cNvPr id="1573" name="Google Shape;1573;p29">
            <a:hlinkClick r:id="rId6"/>
          </p:cNvPr>
          <p:cNvPicPr preferRelativeResize="0"/>
          <p:nvPr/>
        </p:nvPicPr>
        <p:blipFill>
          <a:blip r:embed="rId5">
            <a:alphaModFix/>
          </a:blip>
          <a:stretch>
            <a:fillRect/>
          </a:stretch>
        </p:blipFill>
        <p:spPr>
          <a:xfrm>
            <a:off x="7337675" y="2658625"/>
            <a:ext cx="3639650" cy="374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pic>
        <p:nvPicPr>
          <p:cNvPr id="1578" name="Google Shape;1578;p30" descr="Imagen que contiene calibre, dispositivo&#10;&#10;Descripción generada automáticamente"/>
          <p:cNvPicPr preferRelativeResize="0"/>
          <p:nvPr/>
        </p:nvPicPr>
        <p:blipFill rotWithShape="1">
          <a:blip r:embed="rId3">
            <a:alphaModFix/>
          </a:blip>
          <a:srcRect/>
          <a:stretch/>
        </p:blipFill>
        <p:spPr>
          <a:xfrm rot="10800000" flipH="1">
            <a:off x="1264876" y="1438713"/>
            <a:ext cx="6835149" cy="197625"/>
          </a:xfrm>
          <a:prstGeom prst="rect">
            <a:avLst/>
          </a:prstGeom>
          <a:noFill/>
          <a:ln>
            <a:noFill/>
          </a:ln>
        </p:spPr>
      </p:pic>
      <p:sp>
        <p:nvSpPr>
          <p:cNvPr id="1579" name="Google Shape;1579;p30"/>
          <p:cNvSpPr txBox="1">
            <a:spLocks noGrp="1"/>
          </p:cNvSpPr>
          <p:nvPr>
            <p:ph type="title"/>
          </p:nvPr>
        </p:nvSpPr>
        <p:spPr>
          <a:xfrm>
            <a:off x="701335" y="443749"/>
            <a:ext cx="10404629" cy="131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Step 2:  Making Sense of Our Survey Results…</a:t>
            </a:r>
            <a:endParaRPr dirty="0"/>
          </a:p>
        </p:txBody>
      </p:sp>
      <p:sp>
        <p:nvSpPr>
          <p:cNvPr id="1580" name="Google Shape;1580;p30"/>
          <p:cNvSpPr txBox="1"/>
          <p:nvPr/>
        </p:nvSpPr>
        <p:spPr>
          <a:xfrm>
            <a:off x="1351425" y="1754850"/>
            <a:ext cx="5224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3"/>
                </a:solidFill>
                <a:latin typeface="Quicksand"/>
                <a:ea typeface="Quicksand"/>
                <a:cs typeface="Quicksand"/>
                <a:sym typeface="Quicksand"/>
              </a:rPr>
              <a:t>Class 5A310:  19 students</a:t>
            </a:r>
            <a:endParaRPr sz="3000" b="1">
              <a:solidFill>
                <a:schemeClr val="accent3"/>
              </a:solidFill>
              <a:latin typeface="Quicksand"/>
              <a:ea typeface="Quicksand"/>
              <a:cs typeface="Quicksand"/>
              <a:sym typeface="Quicksand"/>
            </a:endParaRPr>
          </a:p>
          <a:p>
            <a:pPr marL="0" lvl="0" indent="0" algn="l" rtl="0">
              <a:spcBef>
                <a:spcPts val="0"/>
              </a:spcBef>
              <a:spcAft>
                <a:spcPts val="0"/>
              </a:spcAft>
              <a:buNone/>
            </a:pPr>
            <a:endParaRPr sz="2000">
              <a:latin typeface="Quicksand SemiBold"/>
              <a:ea typeface="Quicksand SemiBold"/>
              <a:cs typeface="Quicksand SemiBold"/>
              <a:sym typeface="Quicksand SemiBold"/>
            </a:endParaRPr>
          </a:p>
          <a:p>
            <a:pPr marL="0" lvl="0" indent="0" algn="l" rtl="0">
              <a:spcBef>
                <a:spcPts val="0"/>
              </a:spcBef>
              <a:spcAft>
                <a:spcPts val="0"/>
              </a:spcAft>
              <a:buNone/>
            </a:pPr>
            <a:endParaRPr>
              <a:latin typeface="Quicksand SemiBold"/>
              <a:ea typeface="Quicksand SemiBold"/>
              <a:cs typeface="Quicksand SemiBold"/>
              <a:sym typeface="Quicksand SemiBold"/>
            </a:endParaRPr>
          </a:p>
        </p:txBody>
      </p:sp>
      <p:sp>
        <p:nvSpPr>
          <p:cNvPr id="1581" name="Google Shape;1581;p30"/>
          <p:cNvSpPr txBox="1"/>
          <p:nvPr/>
        </p:nvSpPr>
        <p:spPr>
          <a:xfrm>
            <a:off x="1048875" y="2460800"/>
            <a:ext cx="5062800" cy="4339619"/>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7 students are taking the state exams for the first time</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15 students feel that the state exams are very important </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12 students feel somewhat prepared</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2 students feel very confident, and 5 do not feel confident at all</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9 students feel very nervous about the state exams and 2 do not feel nervous at all</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12 students feel anxious about the state exams </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About 10 students reported that there is someone in who can help them when feeling nervous or anxious</a:t>
            </a:r>
            <a:endParaRPr sz="1800" dirty="0">
              <a:solidFill>
                <a:schemeClr val="accent3"/>
              </a:solidFill>
              <a:latin typeface="Quicksand SemiBold"/>
              <a:ea typeface="Quicksand SemiBold"/>
              <a:cs typeface="Quicksand SemiBold"/>
              <a:sym typeface="Quicksand SemiBold"/>
            </a:endParaRPr>
          </a:p>
        </p:txBody>
      </p:sp>
      <p:sp>
        <p:nvSpPr>
          <p:cNvPr id="1582" name="Google Shape;1582;p30"/>
          <p:cNvSpPr txBox="1"/>
          <p:nvPr/>
        </p:nvSpPr>
        <p:spPr>
          <a:xfrm>
            <a:off x="6777325" y="1936375"/>
            <a:ext cx="514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SemiBold"/>
              <a:ea typeface="Quicksand SemiBold"/>
              <a:cs typeface="Quicksand SemiBold"/>
              <a:sym typeface="Quicksand SemiBold"/>
            </a:endParaRPr>
          </a:p>
        </p:txBody>
      </p:sp>
      <p:sp>
        <p:nvSpPr>
          <p:cNvPr id="1583" name="Google Shape;1583;p30"/>
          <p:cNvSpPr txBox="1"/>
          <p:nvPr/>
        </p:nvSpPr>
        <p:spPr>
          <a:xfrm>
            <a:off x="6888250" y="1754850"/>
            <a:ext cx="5224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3"/>
                </a:solidFill>
                <a:latin typeface="Quicksand"/>
                <a:ea typeface="Quicksand"/>
                <a:cs typeface="Quicksand"/>
                <a:sym typeface="Quicksand"/>
              </a:rPr>
              <a:t>Class 5A307:  16 students</a:t>
            </a:r>
            <a:endParaRPr sz="3000" b="1">
              <a:solidFill>
                <a:schemeClr val="accent3"/>
              </a:solidFill>
              <a:latin typeface="Quicksand"/>
              <a:ea typeface="Quicksand"/>
              <a:cs typeface="Quicksand"/>
              <a:sym typeface="Quicksand"/>
            </a:endParaRPr>
          </a:p>
          <a:p>
            <a:pPr marL="0" lvl="0" indent="0" algn="l" rtl="0">
              <a:spcBef>
                <a:spcPts val="0"/>
              </a:spcBef>
              <a:spcAft>
                <a:spcPts val="0"/>
              </a:spcAft>
              <a:buNone/>
            </a:pPr>
            <a:endParaRPr sz="2000">
              <a:latin typeface="Quicksand SemiBold"/>
              <a:ea typeface="Quicksand SemiBold"/>
              <a:cs typeface="Quicksand SemiBold"/>
              <a:sym typeface="Quicksand SemiBold"/>
            </a:endParaRPr>
          </a:p>
          <a:p>
            <a:pPr marL="0" lvl="0" indent="0" algn="l" rtl="0">
              <a:spcBef>
                <a:spcPts val="0"/>
              </a:spcBef>
              <a:spcAft>
                <a:spcPts val="0"/>
              </a:spcAft>
              <a:buNone/>
            </a:pPr>
            <a:endParaRPr>
              <a:latin typeface="Quicksand SemiBold"/>
              <a:ea typeface="Quicksand SemiBold"/>
              <a:cs typeface="Quicksand SemiBold"/>
              <a:sym typeface="Quicksand SemiBold"/>
            </a:endParaRPr>
          </a:p>
        </p:txBody>
      </p:sp>
      <p:sp>
        <p:nvSpPr>
          <p:cNvPr id="1584" name="Google Shape;1584;p30"/>
          <p:cNvSpPr txBox="1"/>
          <p:nvPr/>
        </p:nvSpPr>
        <p:spPr>
          <a:xfrm>
            <a:off x="6585700" y="2460800"/>
            <a:ext cx="5062800" cy="4339619"/>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8 students are taking the state exams for the first time</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14 students feel that the state exams are very important </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14 students feel somewhat prepared</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1 student feel very confident, and 2 do not feel confident at all</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8 students feel very nervous about the state exams and 1 does not feel nervous at all</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5 students feel anxious about the state exams </a:t>
            </a:r>
            <a:endParaRPr sz="1800" dirty="0">
              <a:solidFill>
                <a:schemeClr val="accent3"/>
              </a:solidFill>
              <a:latin typeface="Quicksand SemiBold"/>
              <a:ea typeface="Quicksand SemiBold"/>
              <a:cs typeface="Quicksand SemiBold"/>
              <a:sym typeface="Quicksand SemiBold"/>
            </a:endParaRPr>
          </a:p>
          <a:p>
            <a:pPr marL="457200" lvl="0" indent="-342900" algn="l" rtl="0">
              <a:spcBef>
                <a:spcPts val="0"/>
              </a:spcBef>
              <a:spcAft>
                <a:spcPts val="0"/>
              </a:spcAft>
              <a:buClr>
                <a:schemeClr val="accent3"/>
              </a:buClr>
              <a:buSzPts val="1800"/>
              <a:buFont typeface="Quicksand SemiBold"/>
              <a:buChar char="❏"/>
            </a:pPr>
            <a:r>
              <a:rPr lang="en" sz="1800" dirty="0">
                <a:solidFill>
                  <a:schemeClr val="accent3"/>
                </a:solidFill>
                <a:latin typeface="Quicksand SemiBold"/>
                <a:ea typeface="Quicksand SemiBold"/>
                <a:cs typeface="Quicksand SemiBold"/>
                <a:sym typeface="Quicksand SemiBold"/>
              </a:rPr>
              <a:t>About 4 students reported that there is someone in who can help them when feeling nervous or anxious</a:t>
            </a:r>
            <a:endParaRPr sz="1800" dirty="0">
              <a:solidFill>
                <a:schemeClr val="accent3"/>
              </a:solidFill>
              <a:latin typeface="Quicksand SemiBold"/>
              <a:ea typeface="Quicksand SemiBold"/>
              <a:cs typeface="Quicksand SemiBold"/>
              <a:sym typeface="Quicksan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1"/>
          <p:cNvSpPr txBox="1">
            <a:spLocks noGrp="1"/>
          </p:cNvSpPr>
          <p:nvPr>
            <p:ph type="title"/>
          </p:nvPr>
        </p:nvSpPr>
        <p:spPr>
          <a:xfrm>
            <a:off x="2335793" y="466425"/>
            <a:ext cx="5921581" cy="1779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Read Aloud:  Big Test Jitters</a:t>
            </a:r>
            <a:endParaRPr dirty="0"/>
          </a:p>
        </p:txBody>
      </p:sp>
      <p:pic>
        <p:nvPicPr>
          <p:cNvPr id="1590" name="Google Shape;1590;p31" descr="Imagen que contiene calibre, dispositivo&#10;&#10;Descripción generada automáticamente"/>
          <p:cNvPicPr preferRelativeResize="0"/>
          <p:nvPr/>
        </p:nvPicPr>
        <p:blipFill rotWithShape="1">
          <a:blip r:embed="rId3">
            <a:alphaModFix/>
          </a:blip>
          <a:srcRect/>
          <a:stretch/>
        </p:blipFill>
        <p:spPr>
          <a:xfrm>
            <a:off x="2505000" y="6164325"/>
            <a:ext cx="7885651" cy="228000"/>
          </a:xfrm>
          <a:prstGeom prst="rect">
            <a:avLst/>
          </a:prstGeom>
          <a:noFill/>
          <a:ln>
            <a:noFill/>
          </a:ln>
        </p:spPr>
      </p:pic>
      <p:pic>
        <p:nvPicPr>
          <p:cNvPr id="1591" name="Google Shape;1591;p31">
            <a:hlinkClick r:id="rId4"/>
          </p:cNvPr>
          <p:cNvPicPr preferRelativeResize="0"/>
          <p:nvPr/>
        </p:nvPicPr>
        <p:blipFill>
          <a:blip r:embed="rId5">
            <a:alphaModFix/>
          </a:blip>
          <a:stretch>
            <a:fillRect/>
          </a:stretch>
        </p:blipFill>
        <p:spPr>
          <a:xfrm>
            <a:off x="3831951" y="2504825"/>
            <a:ext cx="3941601" cy="295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2"/>
          <p:cNvSpPr txBox="1">
            <a:spLocks noGrp="1"/>
          </p:cNvSpPr>
          <p:nvPr>
            <p:ph type="title"/>
          </p:nvPr>
        </p:nvSpPr>
        <p:spPr>
          <a:xfrm>
            <a:off x="0" y="696675"/>
            <a:ext cx="9144000" cy="1340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700" dirty="0"/>
              <a:t>Step 3:  </a:t>
            </a:r>
            <a:r>
              <a:rPr lang="en" sz="3000" dirty="0"/>
              <a:t>What Is Causing Us To Feel Anxious About the State Exams? </a:t>
            </a:r>
            <a:endParaRPr sz="3000" dirty="0"/>
          </a:p>
        </p:txBody>
      </p:sp>
      <p:pic>
        <p:nvPicPr>
          <p:cNvPr id="1597" name="Google Shape;1597;p32" descr="Imagen que contiene calibre, dispositivo&#10;&#10;Descripción generada automáticamente"/>
          <p:cNvPicPr preferRelativeResize="0"/>
          <p:nvPr/>
        </p:nvPicPr>
        <p:blipFill rotWithShape="1">
          <a:blip r:embed="rId3">
            <a:alphaModFix/>
          </a:blip>
          <a:srcRect/>
          <a:stretch/>
        </p:blipFill>
        <p:spPr>
          <a:xfrm flipH="1">
            <a:off x="568425" y="1936450"/>
            <a:ext cx="8851251" cy="403325"/>
          </a:xfrm>
          <a:prstGeom prst="rect">
            <a:avLst/>
          </a:prstGeom>
          <a:noFill/>
          <a:ln>
            <a:noFill/>
          </a:ln>
        </p:spPr>
      </p:pic>
      <p:sp>
        <p:nvSpPr>
          <p:cNvPr id="1598" name="Google Shape;1598;p32"/>
          <p:cNvSpPr txBox="1"/>
          <p:nvPr/>
        </p:nvSpPr>
        <p:spPr>
          <a:xfrm>
            <a:off x="847175" y="2204275"/>
            <a:ext cx="4356900" cy="692700"/>
          </a:xfrm>
          <a:prstGeom prst="rect">
            <a:avLst/>
          </a:prstGeom>
          <a:noFill/>
          <a:ln>
            <a:noFill/>
          </a:ln>
        </p:spPr>
        <p:txBody>
          <a:bodyPr spcFirstLastPara="1" wrap="square" lIns="91425" tIns="91425" rIns="91425" bIns="91425" anchor="t" anchorCtr="0">
            <a:spAutoFit/>
          </a:bodyPr>
          <a:lstStyle/>
          <a:p>
            <a:pPr marL="457200" lvl="0" indent="-438150" algn="l" rtl="0">
              <a:spcBef>
                <a:spcPts val="0"/>
              </a:spcBef>
              <a:spcAft>
                <a:spcPts val="0"/>
              </a:spcAft>
              <a:buClr>
                <a:schemeClr val="accent2"/>
              </a:buClr>
              <a:buSzPts val="3300"/>
              <a:buFont typeface="Quicksand"/>
              <a:buAutoNum type="arabicPeriod"/>
            </a:pPr>
            <a:r>
              <a:rPr lang="en" sz="3300" b="1">
                <a:solidFill>
                  <a:srgbClr val="CC0000"/>
                </a:solidFill>
                <a:latin typeface="Quicksand"/>
                <a:ea typeface="Quicksand"/>
                <a:cs typeface="Quicksand"/>
                <a:sym typeface="Quicksand"/>
              </a:rPr>
              <a:t> Test prep is tiring</a:t>
            </a:r>
            <a:r>
              <a:rPr lang="en" sz="3300" b="1">
                <a:solidFill>
                  <a:srgbClr val="073763"/>
                </a:solidFill>
                <a:latin typeface="Quicksand"/>
                <a:ea typeface="Quicksand"/>
                <a:cs typeface="Quicksand"/>
                <a:sym typeface="Quicksand"/>
              </a:rPr>
              <a:t> </a:t>
            </a:r>
            <a:endParaRPr sz="3300" b="1">
              <a:solidFill>
                <a:srgbClr val="073763"/>
              </a:solidFill>
              <a:latin typeface="Quicksand"/>
              <a:ea typeface="Quicksand"/>
              <a:cs typeface="Quicksand"/>
              <a:sym typeface="Quicksand"/>
            </a:endParaRPr>
          </a:p>
        </p:txBody>
      </p:sp>
      <p:pic>
        <p:nvPicPr>
          <p:cNvPr id="1599" name="Google Shape;1599;p32">
            <a:hlinkClick r:id="rId4"/>
          </p:cNvPr>
          <p:cNvPicPr preferRelativeResize="0"/>
          <p:nvPr/>
        </p:nvPicPr>
        <p:blipFill>
          <a:blip r:embed="rId5">
            <a:alphaModFix/>
          </a:blip>
          <a:stretch>
            <a:fillRect/>
          </a:stretch>
        </p:blipFill>
        <p:spPr>
          <a:xfrm>
            <a:off x="498421" y="3268175"/>
            <a:ext cx="7264454" cy="2000225"/>
          </a:xfrm>
          <a:prstGeom prst="rect">
            <a:avLst/>
          </a:prstGeom>
          <a:noFill/>
          <a:ln>
            <a:noFill/>
          </a:ln>
        </p:spPr>
      </p:pic>
    </p:spTree>
  </p:cSld>
  <p:clrMapOvr>
    <a:masterClrMapping/>
  </p:clrMapOvr>
</p:sld>
</file>

<file path=ppt/theme/theme1.xml><?xml version="1.0" encoding="utf-8"?>
<a:theme xmlns:a="http://schemas.openxmlformats.org/drawingml/2006/main" name="SlidesMania">
  <a:themeElements>
    <a:clrScheme name="Simple Light">
      <a:dk1>
        <a:srgbClr val="862B20"/>
      </a:dk1>
      <a:lt1>
        <a:srgbClr val="0F8247"/>
      </a:lt1>
      <a:dk2>
        <a:srgbClr val="89BE49"/>
      </a:dk2>
      <a:lt2>
        <a:srgbClr val="EED425"/>
      </a:lt2>
      <a:accent1>
        <a:srgbClr val="EB702C"/>
      </a:accent1>
      <a:accent2>
        <a:srgbClr val="E12431"/>
      </a:accent2>
      <a:accent3>
        <a:srgbClr val="C6306D"/>
      </a:accent3>
      <a:accent4>
        <a:srgbClr val="674EA7"/>
      </a:accent4>
      <a:accent5>
        <a:srgbClr val="1D2955"/>
      </a:accent5>
      <a:accent6>
        <a:srgbClr val="12699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Widescreen</PresentationFormat>
  <Paragraphs>99</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Homemade Apple</vt:lpstr>
      <vt:lpstr>Poppins</vt:lpstr>
      <vt:lpstr>Arial</vt:lpstr>
      <vt:lpstr>Atma SemiBold</vt:lpstr>
      <vt:lpstr>Abril Fatface</vt:lpstr>
      <vt:lpstr>Happy Monkey</vt:lpstr>
      <vt:lpstr>Griffy</vt:lpstr>
      <vt:lpstr>Aldrich</vt:lpstr>
      <vt:lpstr>Quicksand SemiBold</vt:lpstr>
      <vt:lpstr>Calibri</vt:lpstr>
      <vt:lpstr>Quicksand</vt:lpstr>
      <vt:lpstr>Atma</vt:lpstr>
      <vt:lpstr>SlidesMania</vt:lpstr>
      <vt:lpstr>Problem:  The State Exams Are Very Stressful!</vt:lpstr>
      <vt:lpstr>Hello! I’m...</vt:lpstr>
      <vt:lpstr>PPA:  6 Steps</vt:lpstr>
      <vt:lpstr>PowerPoint Presentation</vt:lpstr>
      <vt:lpstr>Step 1:  Are the State Exams Making Us Anxious ?</vt:lpstr>
      <vt:lpstr>Step 2:  Look At Our Survey Results…</vt:lpstr>
      <vt:lpstr>Step 2:  Making Sense of Our Survey Results…</vt:lpstr>
      <vt:lpstr>Read Aloud:  Big Test Jitters</vt:lpstr>
      <vt:lpstr>Step 3:  What Is Causing Us To Feel Anxious About the State Exams? </vt:lpstr>
      <vt:lpstr>Step 3:  What Is Causing Us To Feel Anxious About the State Exams? </vt:lpstr>
      <vt:lpstr>Step 3:  What Is Causing Us To Feel Anxious About the State Exams? </vt:lpstr>
      <vt:lpstr>PowerPoint Presentation</vt:lpstr>
      <vt:lpstr>PowerPoint Presentation</vt:lpstr>
      <vt:lpstr>PowerPoint Presentation</vt:lpstr>
      <vt:lpstr>PowerPoint Presentation</vt:lpstr>
      <vt:lpstr>Step 5:  Developing Public Policy Solutions</vt:lpstr>
      <vt:lpstr>Step 6: Selecting the Best Public Policy Solution </vt:lpstr>
      <vt:lpstr>Why Did We Select This Choice?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The State Exams Are Very Stressful!</dc:title>
  <cp:lastModifiedBy>Joseph Montecalvo</cp:lastModifiedBy>
  <cp:revision>1</cp:revision>
  <dcterms:modified xsi:type="dcterms:W3CDTF">2022-03-31T13:08:07Z</dcterms:modified>
</cp:coreProperties>
</file>