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comments+xml" PartName="/ppt/comments/comment2.xml"/>
  <Override ContentType="application/vnd.openxmlformats-officedocument.presentationml.comments+xml" PartName="/ppt/comments/comment3.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21.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0" r:id="rId6"/>
    <p:sldMasterId id="2147483671" r:id="rId7"/>
  </p:sldMasterIdLst>
  <p:notesMasterIdLst>
    <p:notesMasterId r:id="rId8"/>
  </p:notesMasterIdLst>
  <p:sldIdLst>
    <p:sldId id="256" r:id="rId9"/>
    <p:sldId id="257" r:id="rId10"/>
    <p:sldId id="258" r:id="rId11"/>
    <p:sldId id="259" r:id="rId12"/>
    <p:sldId id="260" r:id="rId13"/>
    <p:sldId id="261" r:id="rId14"/>
    <p:sldId id="262" r:id="rId15"/>
    <p:sldId id="263" r:id="rId16"/>
  </p:sldIdLst>
  <p:sldSz cy="5143500" cx="9144000"/>
  <p:notesSz cx="6858000" cy="9144000"/>
  <p:embeddedFontLst>
    <p:embeddedFont>
      <p:font typeface="Jacques Francois Shadow"/>
      <p:regular r:id="rId17"/>
    </p:embeddedFont>
    <p:embeddedFont>
      <p:font typeface="Amatic SC"/>
      <p:regular r:id="rId18"/>
      <p:bold r:id="rId19"/>
    </p:embeddedFont>
    <p:embeddedFont>
      <p:font typeface="Gill Sans"/>
      <p:regular r:id="rId20"/>
      <p:bold r:id="rId21"/>
    </p:embeddedFont>
    <p:embeddedFont>
      <p:font typeface="Cutive"/>
      <p:regular r:id="rId2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4" name="Joe Montecalvo"/>
  <p:cmAuthor clrIdx="1" id="1" initials="" lastIdx="1" name="Kate E. O'Hara"/>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D219AF0-CD8A-4910-AA31-0C2360253E96}">
  <a:tblStyle styleId="{3D219AF0-CD8A-4910-AA31-0C2360253E96}" styleName="Table_0">
    <a:wholeTbl>
      <a:tcTxStyle b="off" i="off">
        <a:font>
          <a:latin typeface="Gill Sans MT"/>
          <a:ea typeface="Gill Sans MT"/>
          <a:cs typeface="Gill Sans MT"/>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AF2F5"/>
          </a:solidFill>
        </a:fill>
      </a:tcStyle>
    </a:wholeTbl>
    <a:band1H>
      <a:tcTxStyle/>
      <a:tcStyle>
        <a:fill>
          <a:solidFill>
            <a:srgbClr val="D1E5EA"/>
          </a:solidFill>
        </a:fill>
      </a:tcStyle>
    </a:band1H>
    <a:band2H>
      <a:tcTxStyle/>
    </a:band2H>
    <a:band1V>
      <a:tcTxStyle/>
      <a:tcStyle>
        <a:fill>
          <a:solidFill>
            <a:srgbClr val="D1E5EA"/>
          </a:solidFill>
        </a:fill>
      </a:tcStyle>
    </a:band1V>
    <a:band2V>
      <a:tcTxStyle/>
    </a:band2V>
    <a:lastCol>
      <a:tcTxStyle b="on" i="off">
        <a:font>
          <a:latin typeface="Gill Sans MT"/>
          <a:ea typeface="Gill Sans MT"/>
          <a:cs typeface="Gill Sans MT"/>
        </a:font>
        <a:schemeClr val="lt1"/>
      </a:tcTxStyle>
      <a:tcStyle>
        <a:fill>
          <a:solidFill>
            <a:schemeClr val="accent1"/>
          </a:solidFill>
        </a:fill>
      </a:tcStyle>
    </a:lastCol>
    <a:firstCol>
      <a:tcTxStyle b="on" i="off">
        <a:font>
          <a:latin typeface="Gill Sans MT"/>
          <a:ea typeface="Gill Sans MT"/>
          <a:cs typeface="Gill Sans MT"/>
        </a:font>
        <a:schemeClr val="lt1"/>
      </a:tcTxStyle>
      <a:tcStyle>
        <a:fill>
          <a:solidFill>
            <a:schemeClr val="accent1"/>
          </a:solidFill>
        </a:fill>
      </a:tcStyle>
    </a:firstCol>
    <a:lastRow>
      <a:tcTxStyle b="on" i="off">
        <a:font>
          <a:latin typeface="Gill Sans MT"/>
          <a:ea typeface="Gill Sans MT"/>
          <a:cs typeface="Gill Sans MT"/>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Gill Sans MT"/>
          <a:ea typeface="Gill Sans MT"/>
          <a:cs typeface="Gill Sans MT"/>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GillSans-regular.fntdata"/><Relationship Id="rId11" Type="http://schemas.openxmlformats.org/officeDocument/2006/relationships/slide" Target="slides/slide3.xml"/><Relationship Id="rId22" Type="http://schemas.openxmlformats.org/officeDocument/2006/relationships/font" Target="fonts/Cutive-regular.fntdata"/><Relationship Id="rId10" Type="http://schemas.openxmlformats.org/officeDocument/2006/relationships/slide" Target="slides/slide2.xml"/><Relationship Id="rId21" Type="http://schemas.openxmlformats.org/officeDocument/2006/relationships/font" Target="fonts/GillSans-bold.fntdata"/><Relationship Id="rId13" Type="http://schemas.openxmlformats.org/officeDocument/2006/relationships/slide" Target="slides/slide5.xml"/><Relationship Id="rId12" Type="http://schemas.openxmlformats.org/officeDocument/2006/relationships/slide" Target="slides/slide4.xml"/><Relationship Id="rId1" Type="http://schemas.openxmlformats.org/officeDocument/2006/relationships/theme" Target="theme/theme3.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1.xml"/><Relationship Id="rId15" Type="http://schemas.openxmlformats.org/officeDocument/2006/relationships/slide" Target="slides/slide7.xml"/><Relationship Id="rId14" Type="http://schemas.openxmlformats.org/officeDocument/2006/relationships/slide" Target="slides/slide6.xml"/><Relationship Id="rId17" Type="http://schemas.openxmlformats.org/officeDocument/2006/relationships/font" Target="fonts/JacquesFrancoisShadow-regular.fntdata"/><Relationship Id="rId16" Type="http://schemas.openxmlformats.org/officeDocument/2006/relationships/slide" Target="slides/slide8.xml"/><Relationship Id="rId5" Type="http://schemas.openxmlformats.org/officeDocument/2006/relationships/commentAuthors" Target="commentAuthors.xml"/><Relationship Id="rId19" Type="http://schemas.openxmlformats.org/officeDocument/2006/relationships/font" Target="fonts/AmaticSC-bold.fntdata"/><Relationship Id="rId6" Type="http://schemas.openxmlformats.org/officeDocument/2006/relationships/slideMaster" Target="slideMasters/slideMaster1.xml"/><Relationship Id="rId18" Type="http://schemas.openxmlformats.org/officeDocument/2006/relationships/font" Target="fonts/AmaticSC-regular.fntdata"/><Relationship Id="rId7" Type="http://schemas.openxmlformats.org/officeDocument/2006/relationships/slideMaster" Target="slideMasters/slideMaster2.xml"/><Relationship Id="rId8" Type="http://schemas.openxmlformats.org/officeDocument/2006/relationships/notesMaster" Target="notesMasters/notesMaster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2-11-30T15:46:09.621">
    <p:pos x="591" y="1080"/>
    <p:text>excellent</p:text>
  </p:cm>
</p:cmLst>
</file>

<file path=ppt/comments/comment2.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2" dt="2022-11-30T21:38:21.860">
    <p:pos x="591" y="830"/>
    <p:text>These could be split up onto four different slides (with images) to make them easier to see/read.  But it's your preference.</p:text>
  </p:cm>
  <p:cm authorId="1" idx="1" dt="2022-11-30T21:38:21.860">
    <p:pos x="591" y="830"/>
    <p:text>I agree --not only aesthetically but for effective  engagement--so there is not an information overload. 
Consider pictures, diagrams, and graphs that reinforce your message instead so you can have each slide as a discussion point.</p:text>
  </p:cm>
</p:cmLst>
</file>

<file path=ppt/comments/comment3.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3" dt="2022-11-30T15:49:37.815">
    <p:pos x="686" y="709"/>
    <p:text>You could add the "Rewards' System" policy to the matrix. Or was that part of the counselor solution?</p:text>
  </p:cm>
  <p:cm authorId="0" idx="4" dt="2022-11-30T15:48:41.160">
    <p:pos x="686" y="809"/>
    <p:text>Great job Nicole, you picked a good problem to address and modeled it through the PPA steps.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8f8126bb89_2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g18f8126bb89_2_8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8f8126bb89_2_9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g18f8126bb89_2_9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18f8126bb89_2_9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g18f8126bb89_2_9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8f8126bb89_2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7" name="Google Shape;157;g18f8126bb89_2_10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18f8126bb89_2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g18f8126bb89_2_10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18f8126bb89_2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g18f8126bb89_2_1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18f8126bb89_2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g18f8126bb89_2_1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8f8126bb89_2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5" name="Google Shape;185;g18f8126bb89_2_12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accent1"/>
        </a:solidFill>
      </p:bgPr>
    </p:bg>
    <p:spTree>
      <p:nvGrpSpPr>
        <p:cNvPr id="58" name="Shape 58"/>
        <p:cNvGrpSpPr/>
        <p:nvPr/>
      </p:nvGrpSpPr>
      <p:grpSpPr>
        <a:xfrm>
          <a:off x="0" y="0"/>
          <a:ext cx="0" cy="0"/>
          <a:chOff x="0" y="0"/>
          <a:chExt cx="0" cy="0"/>
        </a:xfrm>
      </p:grpSpPr>
      <p:sp>
        <p:nvSpPr>
          <p:cNvPr id="59" name="Google Shape;59;p14" title="scalloped circle"/>
          <p:cNvSpPr/>
          <p:nvPr/>
        </p:nvSpPr>
        <p:spPr>
          <a:xfrm>
            <a:off x="2667762" y="473202"/>
            <a:ext cx="3926681" cy="3921919"/>
          </a:xfrm>
          <a:custGeom>
            <a:rect b="b" l="l" r="r" t="t"/>
            <a:pathLst>
              <a:path extrusionOk="0" h="3294" w="3298">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lt2"/>
          </a:solidFill>
          <a:ln>
            <a:noFill/>
          </a:ln>
        </p:spPr>
      </p:sp>
      <p:sp>
        <p:nvSpPr>
          <p:cNvPr id="60" name="Google Shape;60;p14"/>
          <p:cNvSpPr txBox="1"/>
          <p:nvPr>
            <p:ph type="ctrTitle"/>
          </p:nvPr>
        </p:nvSpPr>
        <p:spPr>
          <a:xfrm>
            <a:off x="808892" y="823791"/>
            <a:ext cx="7738814" cy="3296241"/>
          </a:xfrm>
          <a:prstGeom prst="rect">
            <a:avLst/>
          </a:prstGeom>
          <a:noFill/>
          <a:ln>
            <a:noFill/>
          </a:ln>
        </p:spPr>
        <p:txBody>
          <a:bodyPr anchorCtr="0" anchor="ctr" bIns="34275" lIns="68575" spcFirstLastPara="1" rIns="68575" wrap="square" tIns="34275">
            <a:noAutofit/>
          </a:bodyPr>
          <a:lstStyle>
            <a:lvl1pPr lvl="0" algn="ctr">
              <a:lnSpc>
                <a:spcPct val="90000"/>
              </a:lnSpc>
              <a:spcBef>
                <a:spcPts val="0"/>
              </a:spcBef>
              <a:spcAft>
                <a:spcPts val="0"/>
              </a:spcAft>
              <a:buClr>
                <a:schemeClr val="dk2"/>
              </a:buClr>
              <a:buSzPts val="7500"/>
              <a:buFont typeface="Impact"/>
              <a:buNone/>
              <a:defRPr sz="7500"/>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1" name="Google Shape;61;p14"/>
          <p:cNvSpPr txBox="1"/>
          <p:nvPr>
            <p:ph idx="1" type="subTitle"/>
          </p:nvPr>
        </p:nvSpPr>
        <p:spPr>
          <a:xfrm>
            <a:off x="1661284" y="4484397"/>
            <a:ext cx="6034030" cy="556709"/>
          </a:xfrm>
          <a:prstGeom prst="rect">
            <a:avLst/>
          </a:prstGeom>
          <a:noFill/>
          <a:ln>
            <a:noFill/>
          </a:ln>
        </p:spPr>
        <p:txBody>
          <a:bodyPr anchorCtr="0" anchor="t" bIns="34275" lIns="68575" spcFirstLastPara="1" rIns="68575" wrap="square" tIns="34275">
            <a:normAutofit/>
          </a:bodyPr>
          <a:lstStyle>
            <a:lvl1pPr lvl="0" algn="ctr">
              <a:lnSpc>
                <a:spcPct val="100000"/>
              </a:lnSpc>
              <a:spcBef>
                <a:spcPts val="500"/>
              </a:spcBef>
              <a:spcAft>
                <a:spcPts val="0"/>
              </a:spcAft>
              <a:buSzPts val="1500"/>
              <a:buNone/>
              <a:defRPr b="1" i="0" sz="1500" cap="none">
                <a:solidFill>
                  <a:schemeClr val="dk2"/>
                </a:solidFill>
              </a:defRPr>
            </a:lvl1pPr>
            <a:lvl2pPr lvl="1" algn="ctr">
              <a:lnSpc>
                <a:spcPct val="110000"/>
              </a:lnSpc>
              <a:spcBef>
                <a:spcPts val="500"/>
              </a:spcBef>
              <a:spcAft>
                <a:spcPts val="0"/>
              </a:spcAft>
              <a:buSzPts val="1500"/>
              <a:buNone/>
              <a:defRPr sz="1500"/>
            </a:lvl2pPr>
            <a:lvl3pPr lvl="2" algn="ctr">
              <a:lnSpc>
                <a:spcPct val="110000"/>
              </a:lnSpc>
              <a:spcBef>
                <a:spcPts val="500"/>
              </a:spcBef>
              <a:spcAft>
                <a:spcPts val="0"/>
              </a:spcAft>
              <a:buSzPts val="1400"/>
              <a:buNone/>
              <a:defRPr sz="1400"/>
            </a:lvl3pPr>
            <a:lvl4pPr lvl="3" algn="ctr">
              <a:lnSpc>
                <a:spcPct val="110000"/>
              </a:lnSpc>
              <a:spcBef>
                <a:spcPts val="500"/>
              </a:spcBef>
              <a:spcAft>
                <a:spcPts val="0"/>
              </a:spcAft>
              <a:buSzPts val="1200"/>
              <a:buNone/>
              <a:defRPr sz="1200"/>
            </a:lvl4pPr>
            <a:lvl5pPr lvl="4" algn="ctr">
              <a:lnSpc>
                <a:spcPct val="110000"/>
              </a:lnSpc>
              <a:spcBef>
                <a:spcPts val="500"/>
              </a:spcBef>
              <a:spcAft>
                <a:spcPts val="0"/>
              </a:spcAft>
              <a:buSzPts val="1200"/>
              <a:buNone/>
              <a:defRPr sz="1200"/>
            </a:lvl5pPr>
            <a:lvl6pPr lvl="5" algn="ctr">
              <a:lnSpc>
                <a:spcPct val="110000"/>
              </a:lnSpc>
              <a:spcBef>
                <a:spcPts val="500"/>
              </a:spcBef>
              <a:spcAft>
                <a:spcPts val="0"/>
              </a:spcAft>
              <a:buSzPts val="1200"/>
              <a:buNone/>
              <a:defRPr sz="1200"/>
            </a:lvl6pPr>
            <a:lvl7pPr lvl="6" algn="ctr">
              <a:lnSpc>
                <a:spcPct val="110000"/>
              </a:lnSpc>
              <a:spcBef>
                <a:spcPts val="500"/>
              </a:spcBef>
              <a:spcAft>
                <a:spcPts val="0"/>
              </a:spcAft>
              <a:buSzPts val="1200"/>
              <a:buNone/>
              <a:defRPr sz="1200"/>
            </a:lvl7pPr>
            <a:lvl8pPr lvl="7" algn="ctr">
              <a:lnSpc>
                <a:spcPct val="110000"/>
              </a:lnSpc>
              <a:spcBef>
                <a:spcPts val="500"/>
              </a:spcBef>
              <a:spcAft>
                <a:spcPts val="0"/>
              </a:spcAft>
              <a:buSzPts val="1200"/>
              <a:buNone/>
              <a:defRPr sz="1200"/>
            </a:lvl8pPr>
            <a:lvl9pPr lvl="8" algn="ctr">
              <a:lnSpc>
                <a:spcPct val="110000"/>
              </a:lnSpc>
              <a:spcBef>
                <a:spcPts val="500"/>
              </a:spcBef>
              <a:spcAft>
                <a:spcPts val="0"/>
              </a:spcAft>
              <a:buSzPts val="1200"/>
              <a:buNone/>
              <a:defRPr sz="1200"/>
            </a:lvl9pPr>
          </a:lstStyle>
          <a:p/>
        </p:txBody>
      </p:sp>
      <p:sp>
        <p:nvSpPr>
          <p:cNvPr id="62" name="Google Shape;62;p14"/>
          <p:cNvSpPr txBox="1"/>
          <p:nvPr>
            <p:ph idx="10" type="dt"/>
          </p:nvPr>
        </p:nvSpPr>
        <p:spPr>
          <a:xfrm>
            <a:off x="808892" y="4781759"/>
            <a:ext cx="1747291"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solidFill>
                  <a:srgbClr val="27606C"/>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3" name="Google Shape;63;p14"/>
          <p:cNvSpPr txBox="1"/>
          <p:nvPr>
            <p:ph idx="11" type="ftr"/>
          </p:nvPr>
        </p:nvSpPr>
        <p:spPr>
          <a:xfrm>
            <a:off x="3135249" y="4781759"/>
            <a:ext cx="3086100"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solidFill>
                  <a:srgbClr val="27606C"/>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64" name="Google Shape;64;p14"/>
          <p:cNvSpPr txBox="1"/>
          <p:nvPr>
            <p:ph idx="12" type="sldNum"/>
          </p:nvPr>
        </p:nvSpPr>
        <p:spPr>
          <a:xfrm>
            <a:off x="6800414" y="4781759"/>
            <a:ext cx="1747292"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b="0" i="0" sz="900" u="none" cap="none" strike="noStrike">
                <a:solidFill>
                  <a:srgbClr val="27606C"/>
                </a:solidFill>
                <a:latin typeface="Gill Sans"/>
                <a:ea typeface="Gill Sans"/>
                <a:cs typeface="Gill Sans"/>
                <a:sym typeface="Gill Sans"/>
              </a:defRPr>
            </a:lvl1pPr>
            <a:lvl2pPr indent="0" lvl="1" marL="0" algn="r">
              <a:spcBef>
                <a:spcPts val="0"/>
              </a:spcBef>
              <a:buNone/>
              <a:defRPr b="0" i="0" sz="900" u="none" cap="none" strike="noStrike">
                <a:solidFill>
                  <a:srgbClr val="27606C"/>
                </a:solidFill>
                <a:latin typeface="Gill Sans"/>
                <a:ea typeface="Gill Sans"/>
                <a:cs typeface="Gill Sans"/>
                <a:sym typeface="Gill Sans"/>
              </a:defRPr>
            </a:lvl2pPr>
            <a:lvl3pPr indent="0" lvl="2" marL="0" algn="r">
              <a:spcBef>
                <a:spcPts val="0"/>
              </a:spcBef>
              <a:buNone/>
              <a:defRPr b="0" i="0" sz="900" u="none" cap="none" strike="noStrike">
                <a:solidFill>
                  <a:srgbClr val="27606C"/>
                </a:solidFill>
                <a:latin typeface="Gill Sans"/>
                <a:ea typeface="Gill Sans"/>
                <a:cs typeface="Gill Sans"/>
                <a:sym typeface="Gill Sans"/>
              </a:defRPr>
            </a:lvl3pPr>
            <a:lvl4pPr indent="0" lvl="3" marL="0" algn="r">
              <a:spcBef>
                <a:spcPts val="0"/>
              </a:spcBef>
              <a:buNone/>
              <a:defRPr b="0" i="0" sz="900" u="none" cap="none" strike="noStrike">
                <a:solidFill>
                  <a:srgbClr val="27606C"/>
                </a:solidFill>
                <a:latin typeface="Gill Sans"/>
                <a:ea typeface="Gill Sans"/>
                <a:cs typeface="Gill Sans"/>
                <a:sym typeface="Gill Sans"/>
              </a:defRPr>
            </a:lvl4pPr>
            <a:lvl5pPr indent="0" lvl="4" marL="0" algn="r">
              <a:spcBef>
                <a:spcPts val="0"/>
              </a:spcBef>
              <a:buNone/>
              <a:defRPr b="0" i="0" sz="900" u="none" cap="none" strike="noStrike">
                <a:solidFill>
                  <a:srgbClr val="27606C"/>
                </a:solidFill>
                <a:latin typeface="Gill Sans"/>
                <a:ea typeface="Gill Sans"/>
                <a:cs typeface="Gill Sans"/>
                <a:sym typeface="Gill Sans"/>
              </a:defRPr>
            </a:lvl5pPr>
            <a:lvl6pPr indent="0" lvl="5" marL="0" algn="r">
              <a:spcBef>
                <a:spcPts val="0"/>
              </a:spcBef>
              <a:buNone/>
              <a:defRPr b="0" i="0" sz="900" u="none" cap="none" strike="noStrike">
                <a:solidFill>
                  <a:srgbClr val="27606C"/>
                </a:solidFill>
                <a:latin typeface="Gill Sans"/>
                <a:ea typeface="Gill Sans"/>
                <a:cs typeface="Gill Sans"/>
                <a:sym typeface="Gill Sans"/>
              </a:defRPr>
            </a:lvl6pPr>
            <a:lvl7pPr indent="0" lvl="6" marL="0" algn="r">
              <a:spcBef>
                <a:spcPts val="0"/>
              </a:spcBef>
              <a:buNone/>
              <a:defRPr b="0" i="0" sz="900" u="none" cap="none" strike="noStrike">
                <a:solidFill>
                  <a:srgbClr val="27606C"/>
                </a:solidFill>
                <a:latin typeface="Gill Sans"/>
                <a:ea typeface="Gill Sans"/>
                <a:cs typeface="Gill Sans"/>
                <a:sym typeface="Gill Sans"/>
              </a:defRPr>
            </a:lvl7pPr>
            <a:lvl8pPr indent="0" lvl="7" marL="0" algn="r">
              <a:spcBef>
                <a:spcPts val="0"/>
              </a:spcBef>
              <a:buNone/>
              <a:defRPr b="0" i="0" sz="900" u="none" cap="none" strike="noStrike">
                <a:solidFill>
                  <a:srgbClr val="27606C"/>
                </a:solidFill>
                <a:latin typeface="Gill Sans"/>
                <a:ea typeface="Gill Sans"/>
                <a:cs typeface="Gill Sans"/>
                <a:sym typeface="Gill Sans"/>
              </a:defRPr>
            </a:lvl8pPr>
            <a:lvl9pPr indent="0" lvl="8" marL="0" algn="r">
              <a:spcBef>
                <a:spcPts val="0"/>
              </a:spcBef>
              <a:buNone/>
              <a:defRPr b="0" i="0" sz="900" u="none" cap="none" strike="noStrike">
                <a:solidFill>
                  <a:srgbClr val="27606C"/>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
        <p:nvSpPr>
          <p:cNvPr id="65" name="Google Shape;65;p14" title="left edge border"/>
          <p:cNvSpPr/>
          <p:nvPr/>
        </p:nvSpPr>
        <p:spPr>
          <a:xfrm>
            <a:off x="0" y="0"/>
            <a:ext cx="212598" cy="5143500"/>
          </a:xfrm>
          <a:prstGeom prst="rect">
            <a:avLst/>
          </a:prstGeom>
          <a:solidFill>
            <a:schemeClr val="dk2"/>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66" name="Shape 66"/>
        <p:cNvGrpSpPr/>
        <p:nvPr/>
      </p:nvGrpSpPr>
      <p:grpSpPr>
        <a:xfrm>
          <a:off x="0" y="0"/>
          <a:ext cx="0" cy="0"/>
          <a:chOff x="0" y="0"/>
          <a:chExt cx="0" cy="0"/>
        </a:xfrm>
      </p:grpSpPr>
      <p:sp>
        <p:nvSpPr>
          <p:cNvPr id="67" name="Google Shape;67;p15"/>
          <p:cNvSpPr txBox="1"/>
          <p:nvPr>
            <p:ph type="title"/>
          </p:nvPr>
        </p:nvSpPr>
        <p:spPr>
          <a:xfrm>
            <a:off x="938758" y="286789"/>
            <a:ext cx="7633742" cy="1119099"/>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dk2"/>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68" name="Google Shape;68;p15"/>
          <p:cNvSpPr txBox="1"/>
          <p:nvPr>
            <p:ph idx="1" type="body"/>
          </p:nvPr>
        </p:nvSpPr>
        <p:spPr>
          <a:xfrm>
            <a:off x="938758" y="1714501"/>
            <a:ext cx="7633742" cy="2695193"/>
          </a:xfrm>
          <a:prstGeom prst="rect">
            <a:avLst/>
          </a:prstGeom>
          <a:noFill/>
          <a:ln>
            <a:noFill/>
          </a:ln>
        </p:spPr>
        <p:txBody>
          <a:bodyPr anchorCtr="0" anchor="t" bIns="34275" lIns="68575" spcFirstLastPara="1" rIns="68575" wrap="square" tIns="34275">
            <a:normAutofit/>
          </a:bodyPr>
          <a:lstStyle>
            <a:lvl1pPr indent="-317500" lvl="0" marL="457200" algn="l">
              <a:lnSpc>
                <a:spcPct val="110000"/>
              </a:lnSpc>
              <a:spcBef>
                <a:spcPts val="500"/>
              </a:spcBef>
              <a:spcAft>
                <a:spcPts val="0"/>
              </a:spcAft>
              <a:buSzPts val="1400"/>
              <a:buChar char="•"/>
              <a:defRPr/>
            </a:lvl1pPr>
            <a:lvl2pPr indent="-317500" lvl="1" marL="914400" algn="l">
              <a:lnSpc>
                <a:spcPct val="110000"/>
              </a:lnSpc>
              <a:spcBef>
                <a:spcPts val="500"/>
              </a:spcBef>
              <a:spcAft>
                <a:spcPts val="0"/>
              </a:spcAft>
              <a:buSzPts val="1400"/>
              <a:buChar char="–"/>
              <a:defRPr/>
            </a:lvl2pPr>
            <a:lvl3pPr indent="-317500" lvl="2" marL="1371600" algn="l">
              <a:lnSpc>
                <a:spcPct val="110000"/>
              </a:lnSpc>
              <a:spcBef>
                <a:spcPts val="500"/>
              </a:spcBef>
              <a:spcAft>
                <a:spcPts val="0"/>
              </a:spcAft>
              <a:buSzPts val="1400"/>
              <a:buChar char="•"/>
              <a:defRPr/>
            </a:lvl3pPr>
            <a:lvl4pPr indent="-317500" lvl="3" marL="1828800" algn="l">
              <a:lnSpc>
                <a:spcPct val="110000"/>
              </a:lnSpc>
              <a:spcBef>
                <a:spcPts val="500"/>
              </a:spcBef>
              <a:spcAft>
                <a:spcPts val="0"/>
              </a:spcAft>
              <a:buSzPts val="1400"/>
              <a:buChar char="–"/>
              <a:defRPr/>
            </a:lvl4pPr>
            <a:lvl5pPr indent="-317500" lvl="4" marL="2286000" algn="l">
              <a:lnSpc>
                <a:spcPct val="110000"/>
              </a:lnSpc>
              <a:spcBef>
                <a:spcPts val="500"/>
              </a:spcBef>
              <a:spcAft>
                <a:spcPts val="0"/>
              </a:spcAft>
              <a:buSzPts val="1400"/>
              <a:buChar char="•"/>
              <a:defRPr/>
            </a:lvl5pPr>
            <a:lvl6pPr indent="-317500" lvl="5" marL="2743200" algn="l">
              <a:lnSpc>
                <a:spcPct val="110000"/>
              </a:lnSpc>
              <a:spcBef>
                <a:spcPts val="500"/>
              </a:spcBef>
              <a:spcAft>
                <a:spcPts val="0"/>
              </a:spcAft>
              <a:buSzPts val="1400"/>
              <a:buChar char="–"/>
              <a:defRPr/>
            </a:lvl6pPr>
            <a:lvl7pPr indent="-317500" lvl="6" marL="3200400" algn="l">
              <a:lnSpc>
                <a:spcPct val="110000"/>
              </a:lnSpc>
              <a:spcBef>
                <a:spcPts val="500"/>
              </a:spcBef>
              <a:spcAft>
                <a:spcPts val="0"/>
              </a:spcAft>
              <a:buSzPts val="1400"/>
              <a:buChar char="•"/>
              <a:defRPr/>
            </a:lvl7pPr>
            <a:lvl8pPr indent="-317500" lvl="7" marL="3657600" algn="l">
              <a:lnSpc>
                <a:spcPct val="110000"/>
              </a:lnSpc>
              <a:spcBef>
                <a:spcPts val="500"/>
              </a:spcBef>
              <a:spcAft>
                <a:spcPts val="0"/>
              </a:spcAft>
              <a:buSzPts val="1400"/>
              <a:buChar char="–"/>
              <a:defRPr/>
            </a:lvl8pPr>
            <a:lvl9pPr indent="-317500" lvl="8" marL="4114800" algn="l">
              <a:lnSpc>
                <a:spcPct val="110000"/>
              </a:lnSpc>
              <a:spcBef>
                <a:spcPts val="500"/>
              </a:spcBef>
              <a:spcAft>
                <a:spcPts val="0"/>
              </a:spcAft>
              <a:buSzPts val="1400"/>
              <a:buChar char="•"/>
              <a:defRPr/>
            </a:lvl9pPr>
          </a:lstStyle>
          <a:p/>
        </p:txBody>
      </p:sp>
      <p:sp>
        <p:nvSpPr>
          <p:cNvPr id="69" name="Google Shape;69;p15"/>
          <p:cNvSpPr txBox="1"/>
          <p:nvPr>
            <p:ph idx="10" type="dt"/>
          </p:nvPr>
        </p:nvSpPr>
        <p:spPr>
          <a:xfrm>
            <a:off x="938758" y="4781759"/>
            <a:ext cx="1747292"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0" name="Google Shape;70;p15"/>
          <p:cNvSpPr txBox="1"/>
          <p:nvPr>
            <p:ph idx="11" type="ftr"/>
          </p:nvPr>
        </p:nvSpPr>
        <p:spPr>
          <a:xfrm>
            <a:off x="3028950" y="4781759"/>
            <a:ext cx="3086100"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1" name="Google Shape;71;p15"/>
          <p:cNvSpPr txBox="1"/>
          <p:nvPr>
            <p:ph idx="12" type="sldNum"/>
          </p:nvPr>
        </p:nvSpPr>
        <p:spPr>
          <a:xfrm>
            <a:off x="6457951" y="4781759"/>
            <a:ext cx="2114549"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showMasterSp="0" type="secHead">
  <p:cSld name="SECTION_HEADER">
    <p:bg>
      <p:bgPr>
        <a:solidFill>
          <a:schemeClr val="dk2"/>
        </a:solidFill>
      </p:bgPr>
    </p:bg>
    <p:spTree>
      <p:nvGrpSpPr>
        <p:cNvPr id="72" name="Shape 72"/>
        <p:cNvGrpSpPr/>
        <p:nvPr/>
      </p:nvGrpSpPr>
      <p:grpSpPr>
        <a:xfrm>
          <a:off x="0" y="0"/>
          <a:ext cx="0" cy="0"/>
          <a:chOff x="0" y="0"/>
          <a:chExt cx="0" cy="0"/>
        </a:xfrm>
      </p:grpSpPr>
      <p:sp>
        <p:nvSpPr>
          <p:cNvPr id="73" name="Google Shape;73;p16"/>
          <p:cNvSpPr txBox="1"/>
          <p:nvPr>
            <p:ph type="title"/>
          </p:nvPr>
        </p:nvSpPr>
        <p:spPr>
          <a:xfrm>
            <a:off x="2432197" y="805416"/>
            <a:ext cx="6140303" cy="3048470"/>
          </a:xfrm>
          <a:prstGeom prst="rect">
            <a:avLst/>
          </a:prstGeom>
          <a:noFill/>
          <a:ln>
            <a:noFill/>
          </a:ln>
        </p:spPr>
        <p:txBody>
          <a:bodyPr anchorCtr="0" anchor="b" bIns="34275" lIns="68575" spcFirstLastPara="1" rIns="68575" wrap="square" tIns="34275">
            <a:normAutofit/>
          </a:bodyPr>
          <a:lstStyle>
            <a:lvl1pPr lvl="0" algn="l">
              <a:lnSpc>
                <a:spcPct val="90000"/>
              </a:lnSpc>
              <a:spcBef>
                <a:spcPts val="0"/>
              </a:spcBef>
              <a:spcAft>
                <a:spcPts val="0"/>
              </a:spcAft>
              <a:buClr>
                <a:schemeClr val="lt2"/>
              </a:buClr>
              <a:buSzPts val="6300"/>
              <a:buFont typeface="Impact"/>
              <a:buNone/>
              <a:defRPr sz="6300">
                <a:solidFill>
                  <a:schemeClr val="lt2"/>
                </a:solidFill>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74" name="Google Shape;74;p16"/>
          <p:cNvSpPr txBox="1"/>
          <p:nvPr>
            <p:ph idx="1" type="body"/>
          </p:nvPr>
        </p:nvSpPr>
        <p:spPr>
          <a:xfrm>
            <a:off x="2432197" y="3869836"/>
            <a:ext cx="5263116" cy="713351"/>
          </a:xfrm>
          <a:prstGeom prst="rect">
            <a:avLst/>
          </a:prstGeom>
          <a:noFill/>
          <a:ln>
            <a:noFill/>
          </a:ln>
        </p:spPr>
        <p:txBody>
          <a:bodyPr anchorCtr="0" anchor="t" bIns="34275" lIns="68575" spcFirstLastPara="1" rIns="68575" wrap="square" tIns="34275">
            <a:normAutofit/>
          </a:bodyPr>
          <a:lstStyle>
            <a:lvl1pPr indent="-228600" lvl="0" marL="457200" algn="l">
              <a:lnSpc>
                <a:spcPct val="100000"/>
              </a:lnSpc>
              <a:spcBef>
                <a:spcPts val="500"/>
              </a:spcBef>
              <a:spcAft>
                <a:spcPts val="0"/>
              </a:spcAft>
              <a:buSzPts val="1500"/>
              <a:buNone/>
              <a:defRPr b="1" i="0" sz="1500" cap="none">
                <a:solidFill>
                  <a:schemeClr val="accent1"/>
                </a:solidFill>
              </a:defRPr>
            </a:lvl1pPr>
            <a:lvl2pPr indent="-228600" lvl="1" marL="914400" algn="l">
              <a:lnSpc>
                <a:spcPct val="110000"/>
              </a:lnSpc>
              <a:spcBef>
                <a:spcPts val="500"/>
              </a:spcBef>
              <a:spcAft>
                <a:spcPts val="0"/>
              </a:spcAft>
              <a:buSzPts val="1500"/>
              <a:buNone/>
              <a:defRPr sz="1500">
                <a:solidFill>
                  <a:schemeClr val="lt1"/>
                </a:solidFill>
              </a:defRPr>
            </a:lvl2pPr>
            <a:lvl3pPr indent="-228600" lvl="2" marL="1371600" algn="l">
              <a:lnSpc>
                <a:spcPct val="110000"/>
              </a:lnSpc>
              <a:spcBef>
                <a:spcPts val="500"/>
              </a:spcBef>
              <a:spcAft>
                <a:spcPts val="0"/>
              </a:spcAft>
              <a:buSzPts val="1400"/>
              <a:buNone/>
              <a:defRPr sz="1400">
                <a:solidFill>
                  <a:schemeClr val="lt1"/>
                </a:solidFill>
              </a:defRPr>
            </a:lvl3pPr>
            <a:lvl4pPr indent="-228600" lvl="3" marL="1828800" algn="l">
              <a:lnSpc>
                <a:spcPct val="110000"/>
              </a:lnSpc>
              <a:spcBef>
                <a:spcPts val="500"/>
              </a:spcBef>
              <a:spcAft>
                <a:spcPts val="0"/>
              </a:spcAft>
              <a:buSzPts val="1200"/>
              <a:buNone/>
              <a:defRPr sz="1200">
                <a:solidFill>
                  <a:schemeClr val="lt1"/>
                </a:solidFill>
              </a:defRPr>
            </a:lvl4pPr>
            <a:lvl5pPr indent="-228600" lvl="4" marL="2286000" algn="l">
              <a:lnSpc>
                <a:spcPct val="110000"/>
              </a:lnSpc>
              <a:spcBef>
                <a:spcPts val="500"/>
              </a:spcBef>
              <a:spcAft>
                <a:spcPts val="0"/>
              </a:spcAft>
              <a:buSzPts val="1200"/>
              <a:buNone/>
              <a:defRPr sz="1200">
                <a:solidFill>
                  <a:schemeClr val="lt1"/>
                </a:solidFill>
              </a:defRPr>
            </a:lvl5pPr>
            <a:lvl6pPr indent="-228600" lvl="5" marL="2743200" algn="l">
              <a:lnSpc>
                <a:spcPct val="110000"/>
              </a:lnSpc>
              <a:spcBef>
                <a:spcPts val="500"/>
              </a:spcBef>
              <a:spcAft>
                <a:spcPts val="0"/>
              </a:spcAft>
              <a:buSzPts val="1200"/>
              <a:buNone/>
              <a:defRPr sz="1200">
                <a:solidFill>
                  <a:schemeClr val="lt1"/>
                </a:solidFill>
              </a:defRPr>
            </a:lvl6pPr>
            <a:lvl7pPr indent="-228600" lvl="6" marL="3200400" algn="l">
              <a:lnSpc>
                <a:spcPct val="110000"/>
              </a:lnSpc>
              <a:spcBef>
                <a:spcPts val="500"/>
              </a:spcBef>
              <a:spcAft>
                <a:spcPts val="0"/>
              </a:spcAft>
              <a:buSzPts val="1200"/>
              <a:buNone/>
              <a:defRPr sz="1200">
                <a:solidFill>
                  <a:schemeClr val="lt1"/>
                </a:solidFill>
              </a:defRPr>
            </a:lvl7pPr>
            <a:lvl8pPr indent="-228600" lvl="7" marL="3657600" algn="l">
              <a:lnSpc>
                <a:spcPct val="110000"/>
              </a:lnSpc>
              <a:spcBef>
                <a:spcPts val="500"/>
              </a:spcBef>
              <a:spcAft>
                <a:spcPts val="0"/>
              </a:spcAft>
              <a:buSzPts val="1200"/>
              <a:buNone/>
              <a:defRPr sz="1200">
                <a:solidFill>
                  <a:schemeClr val="lt1"/>
                </a:solidFill>
              </a:defRPr>
            </a:lvl8pPr>
            <a:lvl9pPr indent="-228600" lvl="8" marL="4114800" algn="l">
              <a:lnSpc>
                <a:spcPct val="110000"/>
              </a:lnSpc>
              <a:spcBef>
                <a:spcPts val="500"/>
              </a:spcBef>
              <a:spcAft>
                <a:spcPts val="0"/>
              </a:spcAft>
              <a:buSzPts val="1200"/>
              <a:buNone/>
              <a:defRPr sz="1200">
                <a:solidFill>
                  <a:schemeClr val="lt1"/>
                </a:solidFill>
              </a:defRPr>
            </a:lvl9pPr>
          </a:lstStyle>
          <a:p/>
        </p:txBody>
      </p:sp>
      <p:sp>
        <p:nvSpPr>
          <p:cNvPr id="75" name="Google Shape;75;p16"/>
          <p:cNvSpPr txBox="1"/>
          <p:nvPr>
            <p:ph idx="10" type="dt"/>
          </p:nvPr>
        </p:nvSpPr>
        <p:spPr>
          <a:xfrm>
            <a:off x="2427410" y="4781759"/>
            <a:ext cx="1120460"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solidFill>
                  <a:schemeClr val="lt2"/>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6" name="Google Shape;76;p16"/>
          <p:cNvSpPr txBox="1"/>
          <p:nvPr>
            <p:ph idx="11" type="ftr"/>
          </p:nvPr>
        </p:nvSpPr>
        <p:spPr>
          <a:xfrm>
            <a:off x="3959298" y="4781759"/>
            <a:ext cx="3086100"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solidFill>
                  <a:schemeClr val="lt2"/>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77" name="Google Shape;77;p16"/>
          <p:cNvSpPr txBox="1"/>
          <p:nvPr>
            <p:ph idx="12" type="sldNum"/>
          </p:nvPr>
        </p:nvSpPr>
        <p:spPr>
          <a:xfrm>
            <a:off x="7456826" y="4781759"/>
            <a:ext cx="1115674"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sz="900">
                <a:solidFill>
                  <a:schemeClr val="lt2"/>
                </a:solidFill>
                <a:latin typeface="Gill Sans"/>
                <a:ea typeface="Gill Sans"/>
                <a:cs typeface="Gill Sans"/>
                <a:sym typeface="Gill Sans"/>
              </a:defRPr>
            </a:lvl1pPr>
            <a:lvl2pPr indent="0" lvl="1" marL="0" algn="r">
              <a:spcBef>
                <a:spcPts val="0"/>
              </a:spcBef>
              <a:buNone/>
              <a:defRPr sz="900">
                <a:solidFill>
                  <a:schemeClr val="lt2"/>
                </a:solidFill>
                <a:latin typeface="Gill Sans"/>
                <a:ea typeface="Gill Sans"/>
                <a:cs typeface="Gill Sans"/>
                <a:sym typeface="Gill Sans"/>
              </a:defRPr>
            </a:lvl2pPr>
            <a:lvl3pPr indent="0" lvl="2" marL="0" algn="r">
              <a:spcBef>
                <a:spcPts val="0"/>
              </a:spcBef>
              <a:buNone/>
              <a:defRPr sz="900">
                <a:solidFill>
                  <a:schemeClr val="lt2"/>
                </a:solidFill>
                <a:latin typeface="Gill Sans"/>
                <a:ea typeface="Gill Sans"/>
                <a:cs typeface="Gill Sans"/>
                <a:sym typeface="Gill Sans"/>
              </a:defRPr>
            </a:lvl3pPr>
            <a:lvl4pPr indent="0" lvl="3" marL="0" algn="r">
              <a:spcBef>
                <a:spcPts val="0"/>
              </a:spcBef>
              <a:buNone/>
              <a:defRPr sz="900">
                <a:solidFill>
                  <a:schemeClr val="lt2"/>
                </a:solidFill>
                <a:latin typeface="Gill Sans"/>
                <a:ea typeface="Gill Sans"/>
                <a:cs typeface="Gill Sans"/>
                <a:sym typeface="Gill Sans"/>
              </a:defRPr>
            </a:lvl4pPr>
            <a:lvl5pPr indent="0" lvl="4" marL="0" algn="r">
              <a:spcBef>
                <a:spcPts val="0"/>
              </a:spcBef>
              <a:buNone/>
              <a:defRPr sz="900">
                <a:solidFill>
                  <a:schemeClr val="lt2"/>
                </a:solidFill>
                <a:latin typeface="Gill Sans"/>
                <a:ea typeface="Gill Sans"/>
                <a:cs typeface="Gill Sans"/>
                <a:sym typeface="Gill Sans"/>
              </a:defRPr>
            </a:lvl5pPr>
            <a:lvl6pPr indent="0" lvl="5" marL="0" algn="r">
              <a:spcBef>
                <a:spcPts val="0"/>
              </a:spcBef>
              <a:buNone/>
              <a:defRPr sz="900">
                <a:solidFill>
                  <a:schemeClr val="lt2"/>
                </a:solidFill>
                <a:latin typeface="Gill Sans"/>
                <a:ea typeface="Gill Sans"/>
                <a:cs typeface="Gill Sans"/>
                <a:sym typeface="Gill Sans"/>
              </a:defRPr>
            </a:lvl6pPr>
            <a:lvl7pPr indent="0" lvl="6" marL="0" algn="r">
              <a:spcBef>
                <a:spcPts val="0"/>
              </a:spcBef>
              <a:buNone/>
              <a:defRPr sz="900">
                <a:solidFill>
                  <a:schemeClr val="lt2"/>
                </a:solidFill>
                <a:latin typeface="Gill Sans"/>
                <a:ea typeface="Gill Sans"/>
                <a:cs typeface="Gill Sans"/>
                <a:sym typeface="Gill Sans"/>
              </a:defRPr>
            </a:lvl7pPr>
            <a:lvl8pPr indent="0" lvl="7" marL="0" algn="r">
              <a:spcBef>
                <a:spcPts val="0"/>
              </a:spcBef>
              <a:buNone/>
              <a:defRPr sz="900">
                <a:solidFill>
                  <a:schemeClr val="lt2"/>
                </a:solidFill>
                <a:latin typeface="Gill Sans"/>
                <a:ea typeface="Gill Sans"/>
                <a:cs typeface="Gill Sans"/>
                <a:sym typeface="Gill Sans"/>
              </a:defRPr>
            </a:lvl8pPr>
            <a:lvl9pPr indent="0" lvl="8" marL="0" algn="r">
              <a:spcBef>
                <a:spcPts val="0"/>
              </a:spcBef>
              <a:buNone/>
              <a:defRPr sz="900">
                <a:solidFill>
                  <a:schemeClr val="lt2"/>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grpSp>
        <p:nvGrpSpPr>
          <p:cNvPr id="78" name="Google Shape;78;p16" title="left scallop shape"/>
          <p:cNvGrpSpPr/>
          <p:nvPr/>
        </p:nvGrpSpPr>
        <p:grpSpPr>
          <a:xfrm>
            <a:off x="0" y="0"/>
            <a:ext cx="2110979" cy="5143500"/>
            <a:chOff x="0" y="0"/>
            <a:chExt cx="2814638" cy="6858000"/>
          </a:xfrm>
        </p:grpSpPr>
        <p:sp>
          <p:nvSpPr>
            <p:cNvPr id="79" name="Google Shape;79;p16" title="left scallop shape"/>
            <p:cNvSpPr/>
            <p:nvPr/>
          </p:nvSpPr>
          <p:spPr>
            <a:xfrm>
              <a:off x="0" y="0"/>
              <a:ext cx="2814638" cy="6858000"/>
            </a:xfrm>
            <a:custGeom>
              <a:rect b="b" l="l" r="r" t="t"/>
              <a:pathLst>
                <a:path extrusionOk="0" h="4320" w="1773">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lt2"/>
            </a:solidFill>
            <a:ln>
              <a:noFill/>
            </a:ln>
          </p:spPr>
        </p:sp>
        <p:sp>
          <p:nvSpPr>
            <p:cNvPr id="80" name="Google Shape;80;p16" title="left scallop inline"/>
            <p:cNvSpPr/>
            <p:nvPr/>
          </p:nvSpPr>
          <p:spPr>
            <a:xfrm>
              <a:off x="874382" y="0"/>
              <a:ext cx="1646238" cy="6858000"/>
            </a:xfrm>
            <a:custGeom>
              <a:rect b="b" l="l" r="r" t="t"/>
              <a:pathLst>
                <a:path extrusionOk="0" h="4320" w="1037">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a:noFill/>
            </a:ln>
          </p:spPr>
        </p:sp>
      </p:gr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81" name="Shape 81"/>
        <p:cNvGrpSpPr/>
        <p:nvPr/>
      </p:nvGrpSpPr>
      <p:grpSpPr>
        <a:xfrm>
          <a:off x="0" y="0"/>
          <a:ext cx="0" cy="0"/>
          <a:chOff x="0" y="0"/>
          <a:chExt cx="0" cy="0"/>
        </a:xfrm>
      </p:grpSpPr>
      <p:sp>
        <p:nvSpPr>
          <p:cNvPr id="82" name="Google Shape;82;p17"/>
          <p:cNvSpPr txBox="1"/>
          <p:nvPr>
            <p:ph type="title"/>
          </p:nvPr>
        </p:nvSpPr>
        <p:spPr>
          <a:xfrm>
            <a:off x="938758" y="286789"/>
            <a:ext cx="7633742" cy="1119099"/>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dk2"/>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83" name="Google Shape;83;p17"/>
          <p:cNvSpPr txBox="1"/>
          <p:nvPr>
            <p:ph idx="1" type="body"/>
          </p:nvPr>
        </p:nvSpPr>
        <p:spPr>
          <a:xfrm>
            <a:off x="942975" y="1714500"/>
            <a:ext cx="3600450" cy="2714625"/>
          </a:xfrm>
          <a:prstGeom prst="rect">
            <a:avLst/>
          </a:prstGeom>
          <a:noFill/>
          <a:ln>
            <a:noFill/>
          </a:ln>
        </p:spPr>
        <p:txBody>
          <a:bodyPr anchorCtr="0" anchor="t" bIns="34275" lIns="68575" spcFirstLastPara="1" rIns="68575" wrap="square" tIns="34275">
            <a:normAutofit/>
          </a:bodyPr>
          <a:lstStyle>
            <a:lvl1pPr indent="-317500" lvl="0" marL="457200" algn="l">
              <a:lnSpc>
                <a:spcPct val="110000"/>
              </a:lnSpc>
              <a:spcBef>
                <a:spcPts val="500"/>
              </a:spcBef>
              <a:spcAft>
                <a:spcPts val="0"/>
              </a:spcAft>
              <a:buSzPts val="1400"/>
              <a:buChar char="•"/>
              <a:defRPr/>
            </a:lvl1pPr>
            <a:lvl2pPr indent="-317500" lvl="1" marL="914400" algn="l">
              <a:lnSpc>
                <a:spcPct val="110000"/>
              </a:lnSpc>
              <a:spcBef>
                <a:spcPts val="500"/>
              </a:spcBef>
              <a:spcAft>
                <a:spcPts val="0"/>
              </a:spcAft>
              <a:buSzPts val="1400"/>
              <a:buChar char="–"/>
              <a:defRPr/>
            </a:lvl2pPr>
            <a:lvl3pPr indent="-317500" lvl="2" marL="1371600" algn="l">
              <a:lnSpc>
                <a:spcPct val="110000"/>
              </a:lnSpc>
              <a:spcBef>
                <a:spcPts val="500"/>
              </a:spcBef>
              <a:spcAft>
                <a:spcPts val="0"/>
              </a:spcAft>
              <a:buSzPts val="1400"/>
              <a:buChar char="•"/>
              <a:defRPr/>
            </a:lvl3pPr>
            <a:lvl4pPr indent="-317500" lvl="3" marL="1828800" algn="l">
              <a:lnSpc>
                <a:spcPct val="110000"/>
              </a:lnSpc>
              <a:spcBef>
                <a:spcPts val="500"/>
              </a:spcBef>
              <a:spcAft>
                <a:spcPts val="0"/>
              </a:spcAft>
              <a:buSzPts val="1400"/>
              <a:buChar char="–"/>
              <a:defRPr/>
            </a:lvl4pPr>
            <a:lvl5pPr indent="-317500" lvl="4" marL="2286000" algn="l">
              <a:lnSpc>
                <a:spcPct val="110000"/>
              </a:lnSpc>
              <a:spcBef>
                <a:spcPts val="500"/>
              </a:spcBef>
              <a:spcAft>
                <a:spcPts val="0"/>
              </a:spcAft>
              <a:buSzPts val="1400"/>
              <a:buChar char="•"/>
              <a:defRPr/>
            </a:lvl5pPr>
            <a:lvl6pPr indent="-317500" lvl="5" marL="2743200" algn="l">
              <a:lnSpc>
                <a:spcPct val="110000"/>
              </a:lnSpc>
              <a:spcBef>
                <a:spcPts val="500"/>
              </a:spcBef>
              <a:spcAft>
                <a:spcPts val="0"/>
              </a:spcAft>
              <a:buSzPts val="1400"/>
              <a:buChar char="–"/>
              <a:defRPr/>
            </a:lvl6pPr>
            <a:lvl7pPr indent="-317500" lvl="6" marL="3200400" algn="l">
              <a:lnSpc>
                <a:spcPct val="110000"/>
              </a:lnSpc>
              <a:spcBef>
                <a:spcPts val="500"/>
              </a:spcBef>
              <a:spcAft>
                <a:spcPts val="0"/>
              </a:spcAft>
              <a:buSzPts val="1400"/>
              <a:buChar char="•"/>
              <a:defRPr/>
            </a:lvl7pPr>
            <a:lvl8pPr indent="-317500" lvl="7" marL="3657600" algn="l">
              <a:lnSpc>
                <a:spcPct val="110000"/>
              </a:lnSpc>
              <a:spcBef>
                <a:spcPts val="500"/>
              </a:spcBef>
              <a:spcAft>
                <a:spcPts val="0"/>
              </a:spcAft>
              <a:buSzPts val="1400"/>
              <a:buChar char="–"/>
              <a:defRPr/>
            </a:lvl8pPr>
            <a:lvl9pPr indent="-317500" lvl="8" marL="4114800" algn="l">
              <a:lnSpc>
                <a:spcPct val="110000"/>
              </a:lnSpc>
              <a:spcBef>
                <a:spcPts val="500"/>
              </a:spcBef>
              <a:spcAft>
                <a:spcPts val="0"/>
              </a:spcAft>
              <a:buSzPts val="1400"/>
              <a:buChar char="•"/>
              <a:defRPr/>
            </a:lvl9pPr>
          </a:lstStyle>
          <a:p/>
        </p:txBody>
      </p:sp>
      <p:sp>
        <p:nvSpPr>
          <p:cNvPr id="84" name="Google Shape;84;p17"/>
          <p:cNvSpPr txBox="1"/>
          <p:nvPr>
            <p:ph idx="2" type="body"/>
          </p:nvPr>
        </p:nvSpPr>
        <p:spPr>
          <a:xfrm>
            <a:off x="4985847" y="1714500"/>
            <a:ext cx="3600450" cy="2714625"/>
          </a:xfrm>
          <a:prstGeom prst="rect">
            <a:avLst/>
          </a:prstGeom>
          <a:noFill/>
          <a:ln>
            <a:noFill/>
          </a:ln>
        </p:spPr>
        <p:txBody>
          <a:bodyPr anchorCtr="0" anchor="t" bIns="34275" lIns="68575" spcFirstLastPara="1" rIns="68575" wrap="square" tIns="34275">
            <a:normAutofit/>
          </a:bodyPr>
          <a:lstStyle>
            <a:lvl1pPr indent="-317500" lvl="0" marL="457200" algn="l">
              <a:lnSpc>
                <a:spcPct val="110000"/>
              </a:lnSpc>
              <a:spcBef>
                <a:spcPts val="500"/>
              </a:spcBef>
              <a:spcAft>
                <a:spcPts val="0"/>
              </a:spcAft>
              <a:buSzPts val="1400"/>
              <a:buChar char="•"/>
              <a:defRPr/>
            </a:lvl1pPr>
            <a:lvl2pPr indent="-317500" lvl="1" marL="914400" algn="l">
              <a:lnSpc>
                <a:spcPct val="110000"/>
              </a:lnSpc>
              <a:spcBef>
                <a:spcPts val="500"/>
              </a:spcBef>
              <a:spcAft>
                <a:spcPts val="0"/>
              </a:spcAft>
              <a:buSzPts val="1400"/>
              <a:buChar char="–"/>
              <a:defRPr/>
            </a:lvl2pPr>
            <a:lvl3pPr indent="-317500" lvl="2" marL="1371600" algn="l">
              <a:lnSpc>
                <a:spcPct val="110000"/>
              </a:lnSpc>
              <a:spcBef>
                <a:spcPts val="500"/>
              </a:spcBef>
              <a:spcAft>
                <a:spcPts val="0"/>
              </a:spcAft>
              <a:buSzPts val="1400"/>
              <a:buChar char="•"/>
              <a:defRPr/>
            </a:lvl3pPr>
            <a:lvl4pPr indent="-317500" lvl="3" marL="1828800" algn="l">
              <a:lnSpc>
                <a:spcPct val="110000"/>
              </a:lnSpc>
              <a:spcBef>
                <a:spcPts val="500"/>
              </a:spcBef>
              <a:spcAft>
                <a:spcPts val="0"/>
              </a:spcAft>
              <a:buSzPts val="1400"/>
              <a:buChar char="–"/>
              <a:defRPr/>
            </a:lvl4pPr>
            <a:lvl5pPr indent="-317500" lvl="4" marL="2286000" algn="l">
              <a:lnSpc>
                <a:spcPct val="110000"/>
              </a:lnSpc>
              <a:spcBef>
                <a:spcPts val="500"/>
              </a:spcBef>
              <a:spcAft>
                <a:spcPts val="0"/>
              </a:spcAft>
              <a:buSzPts val="1400"/>
              <a:buChar char="•"/>
              <a:defRPr/>
            </a:lvl5pPr>
            <a:lvl6pPr indent="-317500" lvl="5" marL="2743200" algn="l">
              <a:lnSpc>
                <a:spcPct val="110000"/>
              </a:lnSpc>
              <a:spcBef>
                <a:spcPts val="500"/>
              </a:spcBef>
              <a:spcAft>
                <a:spcPts val="0"/>
              </a:spcAft>
              <a:buSzPts val="1400"/>
              <a:buChar char="–"/>
              <a:defRPr/>
            </a:lvl6pPr>
            <a:lvl7pPr indent="-317500" lvl="6" marL="3200400" algn="l">
              <a:lnSpc>
                <a:spcPct val="110000"/>
              </a:lnSpc>
              <a:spcBef>
                <a:spcPts val="500"/>
              </a:spcBef>
              <a:spcAft>
                <a:spcPts val="0"/>
              </a:spcAft>
              <a:buSzPts val="1400"/>
              <a:buChar char="•"/>
              <a:defRPr/>
            </a:lvl7pPr>
            <a:lvl8pPr indent="-317500" lvl="7" marL="3657600" algn="l">
              <a:lnSpc>
                <a:spcPct val="110000"/>
              </a:lnSpc>
              <a:spcBef>
                <a:spcPts val="500"/>
              </a:spcBef>
              <a:spcAft>
                <a:spcPts val="0"/>
              </a:spcAft>
              <a:buSzPts val="1400"/>
              <a:buChar char="–"/>
              <a:defRPr/>
            </a:lvl8pPr>
            <a:lvl9pPr indent="-317500" lvl="8" marL="4114800" algn="l">
              <a:lnSpc>
                <a:spcPct val="110000"/>
              </a:lnSpc>
              <a:spcBef>
                <a:spcPts val="500"/>
              </a:spcBef>
              <a:spcAft>
                <a:spcPts val="0"/>
              </a:spcAft>
              <a:buSzPts val="1400"/>
              <a:buChar char="•"/>
              <a:defRPr/>
            </a:lvl9pPr>
          </a:lstStyle>
          <a:p/>
        </p:txBody>
      </p:sp>
      <p:sp>
        <p:nvSpPr>
          <p:cNvPr id="85" name="Google Shape;85;p17"/>
          <p:cNvSpPr txBox="1"/>
          <p:nvPr>
            <p:ph idx="10" type="dt"/>
          </p:nvPr>
        </p:nvSpPr>
        <p:spPr>
          <a:xfrm>
            <a:off x="938758" y="4781759"/>
            <a:ext cx="1747292"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6" name="Google Shape;86;p17"/>
          <p:cNvSpPr txBox="1"/>
          <p:nvPr>
            <p:ph idx="11" type="ftr"/>
          </p:nvPr>
        </p:nvSpPr>
        <p:spPr>
          <a:xfrm>
            <a:off x="3028950" y="4781759"/>
            <a:ext cx="3086100"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87" name="Google Shape;87;p17"/>
          <p:cNvSpPr txBox="1"/>
          <p:nvPr>
            <p:ph idx="12" type="sldNum"/>
          </p:nvPr>
        </p:nvSpPr>
        <p:spPr>
          <a:xfrm>
            <a:off x="6457951" y="4781759"/>
            <a:ext cx="2114549"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88" name="Shape 88"/>
        <p:cNvGrpSpPr/>
        <p:nvPr/>
      </p:nvGrpSpPr>
      <p:grpSpPr>
        <a:xfrm>
          <a:off x="0" y="0"/>
          <a:ext cx="0" cy="0"/>
          <a:chOff x="0" y="0"/>
          <a:chExt cx="0" cy="0"/>
        </a:xfrm>
      </p:grpSpPr>
      <p:sp>
        <p:nvSpPr>
          <p:cNvPr id="89" name="Google Shape;89;p18"/>
          <p:cNvSpPr txBox="1"/>
          <p:nvPr>
            <p:ph type="title"/>
          </p:nvPr>
        </p:nvSpPr>
        <p:spPr>
          <a:xfrm>
            <a:off x="939546" y="285750"/>
            <a:ext cx="7629525" cy="1120138"/>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dk2"/>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90" name="Google Shape;90;p18"/>
          <p:cNvSpPr txBox="1"/>
          <p:nvPr>
            <p:ph idx="1" type="body"/>
          </p:nvPr>
        </p:nvSpPr>
        <p:spPr>
          <a:xfrm>
            <a:off x="938758" y="1649725"/>
            <a:ext cx="3600450" cy="474397"/>
          </a:xfrm>
          <a:prstGeom prst="rect">
            <a:avLst/>
          </a:prstGeom>
          <a:noFill/>
          <a:ln>
            <a:noFill/>
          </a:ln>
        </p:spPr>
        <p:txBody>
          <a:bodyPr anchorCtr="0" anchor="b" bIns="34275" lIns="68575" spcFirstLastPara="1" rIns="68575" wrap="square" tIns="34275">
            <a:noAutofit/>
          </a:bodyPr>
          <a:lstStyle>
            <a:lvl1pPr indent="-228600" lvl="0" marL="457200" algn="l">
              <a:lnSpc>
                <a:spcPct val="100000"/>
              </a:lnSpc>
              <a:spcBef>
                <a:spcPts val="500"/>
              </a:spcBef>
              <a:spcAft>
                <a:spcPts val="0"/>
              </a:spcAft>
              <a:buSzPts val="1400"/>
              <a:buNone/>
              <a:defRPr b="1" sz="1400" cap="none">
                <a:solidFill>
                  <a:schemeClr val="dk2"/>
                </a:solidFill>
              </a:defRPr>
            </a:lvl1pPr>
            <a:lvl2pPr indent="-228600" lvl="1" marL="914400" algn="l">
              <a:lnSpc>
                <a:spcPct val="110000"/>
              </a:lnSpc>
              <a:spcBef>
                <a:spcPts val="500"/>
              </a:spcBef>
              <a:spcAft>
                <a:spcPts val="0"/>
              </a:spcAft>
              <a:buSzPts val="1400"/>
              <a:buNone/>
              <a:defRPr b="1" sz="1400"/>
            </a:lvl2pPr>
            <a:lvl3pPr indent="-228600" lvl="2" marL="1371600" algn="l">
              <a:lnSpc>
                <a:spcPct val="110000"/>
              </a:lnSpc>
              <a:spcBef>
                <a:spcPts val="500"/>
              </a:spcBef>
              <a:spcAft>
                <a:spcPts val="0"/>
              </a:spcAft>
              <a:buSzPts val="1400"/>
              <a:buNone/>
              <a:defRPr b="1" sz="1400"/>
            </a:lvl3pPr>
            <a:lvl4pPr indent="-228600" lvl="3" marL="1828800" algn="l">
              <a:lnSpc>
                <a:spcPct val="110000"/>
              </a:lnSpc>
              <a:spcBef>
                <a:spcPts val="500"/>
              </a:spcBef>
              <a:spcAft>
                <a:spcPts val="0"/>
              </a:spcAft>
              <a:buSzPts val="1200"/>
              <a:buNone/>
              <a:defRPr b="1" sz="1200"/>
            </a:lvl4pPr>
            <a:lvl5pPr indent="-228600" lvl="4" marL="2286000" algn="l">
              <a:lnSpc>
                <a:spcPct val="110000"/>
              </a:lnSpc>
              <a:spcBef>
                <a:spcPts val="500"/>
              </a:spcBef>
              <a:spcAft>
                <a:spcPts val="0"/>
              </a:spcAft>
              <a:buSzPts val="1200"/>
              <a:buNone/>
              <a:defRPr b="1" sz="1200"/>
            </a:lvl5pPr>
            <a:lvl6pPr indent="-228600" lvl="5" marL="2743200" algn="l">
              <a:lnSpc>
                <a:spcPct val="110000"/>
              </a:lnSpc>
              <a:spcBef>
                <a:spcPts val="500"/>
              </a:spcBef>
              <a:spcAft>
                <a:spcPts val="0"/>
              </a:spcAft>
              <a:buSzPts val="1200"/>
              <a:buNone/>
              <a:defRPr b="1" sz="1200"/>
            </a:lvl6pPr>
            <a:lvl7pPr indent="-228600" lvl="6" marL="3200400" algn="l">
              <a:lnSpc>
                <a:spcPct val="110000"/>
              </a:lnSpc>
              <a:spcBef>
                <a:spcPts val="500"/>
              </a:spcBef>
              <a:spcAft>
                <a:spcPts val="0"/>
              </a:spcAft>
              <a:buSzPts val="1200"/>
              <a:buNone/>
              <a:defRPr b="1" sz="1200"/>
            </a:lvl7pPr>
            <a:lvl8pPr indent="-228600" lvl="7" marL="3657600" algn="l">
              <a:lnSpc>
                <a:spcPct val="110000"/>
              </a:lnSpc>
              <a:spcBef>
                <a:spcPts val="500"/>
              </a:spcBef>
              <a:spcAft>
                <a:spcPts val="0"/>
              </a:spcAft>
              <a:buSzPts val="1200"/>
              <a:buNone/>
              <a:defRPr b="1" sz="1200"/>
            </a:lvl8pPr>
            <a:lvl9pPr indent="-228600" lvl="8" marL="4114800" algn="l">
              <a:lnSpc>
                <a:spcPct val="110000"/>
              </a:lnSpc>
              <a:spcBef>
                <a:spcPts val="500"/>
              </a:spcBef>
              <a:spcAft>
                <a:spcPts val="0"/>
              </a:spcAft>
              <a:buSzPts val="1200"/>
              <a:buNone/>
              <a:defRPr b="1" sz="1200"/>
            </a:lvl9pPr>
          </a:lstStyle>
          <a:p/>
        </p:txBody>
      </p:sp>
      <p:sp>
        <p:nvSpPr>
          <p:cNvPr id="91" name="Google Shape;91;p18"/>
          <p:cNvSpPr txBox="1"/>
          <p:nvPr>
            <p:ph idx="2" type="body"/>
          </p:nvPr>
        </p:nvSpPr>
        <p:spPr>
          <a:xfrm>
            <a:off x="942975" y="2181827"/>
            <a:ext cx="3600450" cy="2247299"/>
          </a:xfrm>
          <a:prstGeom prst="rect">
            <a:avLst/>
          </a:prstGeom>
          <a:noFill/>
          <a:ln>
            <a:noFill/>
          </a:ln>
        </p:spPr>
        <p:txBody>
          <a:bodyPr anchorCtr="0" anchor="t" bIns="34275" lIns="68575" spcFirstLastPara="1" rIns="68575" wrap="square" tIns="34275">
            <a:normAutofit/>
          </a:bodyPr>
          <a:lstStyle>
            <a:lvl1pPr indent="-317500" lvl="0" marL="457200" algn="l">
              <a:lnSpc>
                <a:spcPct val="110000"/>
              </a:lnSpc>
              <a:spcBef>
                <a:spcPts val="500"/>
              </a:spcBef>
              <a:spcAft>
                <a:spcPts val="0"/>
              </a:spcAft>
              <a:buSzPts val="1400"/>
              <a:buChar char="•"/>
              <a:defRPr/>
            </a:lvl1pPr>
            <a:lvl2pPr indent="-317500" lvl="1" marL="914400" algn="l">
              <a:lnSpc>
                <a:spcPct val="110000"/>
              </a:lnSpc>
              <a:spcBef>
                <a:spcPts val="500"/>
              </a:spcBef>
              <a:spcAft>
                <a:spcPts val="0"/>
              </a:spcAft>
              <a:buSzPts val="1400"/>
              <a:buChar char="–"/>
              <a:defRPr/>
            </a:lvl2pPr>
            <a:lvl3pPr indent="-317500" lvl="2" marL="1371600" algn="l">
              <a:lnSpc>
                <a:spcPct val="110000"/>
              </a:lnSpc>
              <a:spcBef>
                <a:spcPts val="500"/>
              </a:spcBef>
              <a:spcAft>
                <a:spcPts val="0"/>
              </a:spcAft>
              <a:buSzPts val="1400"/>
              <a:buChar char="•"/>
              <a:defRPr/>
            </a:lvl3pPr>
            <a:lvl4pPr indent="-317500" lvl="3" marL="1828800" algn="l">
              <a:lnSpc>
                <a:spcPct val="110000"/>
              </a:lnSpc>
              <a:spcBef>
                <a:spcPts val="500"/>
              </a:spcBef>
              <a:spcAft>
                <a:spcPts val="0"/>
              </a:spcAft>
              <a:buSzPts val="1400"/>
              <a:buChar char="–"/>
              <a:defRPr/>
            </a:lvl4pPr>
            <a:lvl5pPr indent="-317500" lvl="4" marL="2286000" algn="l">
              <a:lnSpc>
                <a:spcPct val="110000"/>
              </a:lnSpc>
              <a:spcBef>
                <a:spcPts val="500"/>
              </a:spcBef>
              <a:spcAft>
                <a:spcPts val="0"/>
              </a:spcAft>
              <a:buSzPts val="1400"/>
              <a:buChar char="•"/>
              <a:defRPr/>
            </a:lvl5pPr>
            <a:lvl6pPr indent="-317500" lvl="5" marL="2743200" algn="l">
              <a:lnSpc>
                <a:spcPct val="110000"/>
              </a:lnSpc>
              <a:spcBef>
                <a:spcPts val="500"/>
              </a:spcBef>
              <a:spcAft>
                <a:spcPts val="0"/>
              </a:spcAft>
              <a:buSzPts val="1400"/>
              <a:buChar char="–"/>
              <a:defRPr/>
            </a:lvl6pPr>
            <a:lvl7pPr indent="-317500" lvl="6" marL="3200400" algn="l">
              <a:lnSpc>
                <a:spcPct val="110000"/>
              </a:lnSpc>
              <a:spcBef>
                <a:spcPts val="500"/>
              </a:spcBef>
              <a:spcAft>
                <a:spcPts val="0"/>
              </a:spcAft>
              <a:buSzPts val="1400"/>
              <a:buChar char="•"/>
              <a:defRPr/>
            </a:lvl7pPr>
            <a:lvl8pPr indent="-317500" lvl="7" marL="3657600" algn="l">
              <a:lnSpc>
                <a:spcPct val="110000"/>
              </a:lnSpc>
              <a:spcBef>
                <a:spcPts val="500"/>
              </a:spcBef>
              <a:spcAft>
                <a:spcPts val="0"/>
              </a:spcAft>
              <a:buSzPts val="1400"/>
              <a:buChar char="–"/>
              <a:defRPr/>
            </a:lvl8pPr>
            <a:lvl9pPr indent="-317500" lvl="8" marL="4114800" algn="l">
              <a:lnSpc>
                <a:spcPct val="110000"/>
              </a:lnSpc>
              <a:spcBef>
                <a:spcPts val="500"/>
              </a:spcBef>
              <a:spcAft>
                <a:spcPts val="0"/>
              </a:spcAft>
              <a:buSzPts val="1400"/>
              <a:buChar char="•"/>
              <a:defRPr/>
            </a:lvl9pPr>
          </a:lstStyle>
          <a:p/>
        </p:txBody>
      </p:sp>
      <p:sp>
        <p:nvSpPr>
          <p:cNvPr id="92" name="Google Shape;92;p18"/>
          <p:cNvSpPr txBox="1"/>
          <p:nvPr>
            <p:ph idx="3" type="body"/>
          </p:nvPr>
        </p:nvSpPr>
        <p:spPr>
          <a:xfrm>
            <a:off x="4975398" y="1649725"/>
            <a:ext cx="3600450" cy="474397"/>
          </a:xfrm>
          <a:prstGeom prst="rect">
            <a:avLst/>
          </a:prstGeom>
          <a:noFill/>
          <a:ln>
            <a:noFill/>
          </a:ln>
        </p:spPr>
        <p:txBody>
          <a:bodyPr anchorCtr="0" anchor="b" bIns="34275" lIns="68575" spcFirstLastPara="1" rIns="68575" wrap="square" tIns="34275">
            <a:noAutofit/>
          </a:bodyPr>
          <a:lstStyle>
            <a:lvl1pPr indent="-228600" lvl="0" marL="457200" algn="l">
              <a:lnSpc>
                <a:spcPct val="100000"/>
              </a:lnSpc>
              <a:spcBef>
                <a:spcPts val="500"/>
              </a:spcBef>
              <a:spcAft>
                <a:spcPts val="0"/>
              </a:spcAft>
              <a:buSzPts val="1400"/>
              <a:buNone/>
              <a:defRPr b="1" sz="1400" cap="none">
                <a:solidFill>
                  <a:schemeClr val="dk2"/>
                </a:solidFill>
              </a:defRPr>
            </a:lvl1pPr>
            <a:lvl2pPr indent="-228600" lvl="1" marL="914400" algn="l">
              <a:lnSpc>
                <a:spcPct val="110000"/>
              </a:lnSpc>
              <a:spcBef>
                <a:spcPts val="500"/>
              </a:spcBef>
              <a:spcAft>
                <a:spcPts val="0"/>
              </a:spcAft>
              <a:buSzPts val="1400"/>
              <a:buNone/>
              <a:defRPr b="1" sz="1400"/>
            </a:lvl2pPr>
            <a:lvl3pPr indent="-228600" lvl="2" marL="1371600" algn="l">
              <a:lnSpc>
                <a:spcPct val="110000"/>
              </a:lnSpc>
              <a:spcBef>
                <a:spcPts val="500"/>
              </a:spcBef>
              <a:spcAft>
                <a:spcPts val="0"/>
              </a:spcAft>
              <a:buSzPts val="1400"/>
              <a:buNone/>
              <a:defRPr b="1" sz="1400"/>
            </a:lvl3pPr>
            <a:lvl4pPr indent="-228600" lvl="3" marL="1828800" algn="l">
              <a:lnSpc>
                <a:spcPct val="110000"/>
              </a:lnSpc>
              <a:spcBef>
                <a:spcPts val="500"/>
              </a:spcBef>
              <a:spcAft>
                <a:spcPts val="0"/>
              </a:spcAft>
              <a:buSzPts val="1200"/>
              <a:buNone/>
              <a:defRPr b="1" sz="1200"/>
            </a:lvl4pPr>
            <a:lvl5pPr indent="-228600" lvl="4" marL="2286000" algn="l">
              <a:lnSpc>
                <a:spcPct val="110000"/>
              </a:lnSpc>
              <a:spcBef>
                <a:spcPts val="500"/>
              </a:spcBef>
              <a:spcAft>
                <a:spcPts val="0"/>
              </a:spcAft>
              <a:buSzPts val="1200"/>
              <a:buNone/>
              <a:defRPr b="1" sz="1200"/>
            </a:lvl5pPr>
            <a:lvl6pPr indent="-228600" lvl="5" marL="2743200" algn="l">
              <a:lnSpc>
                <a:spcPct val="110000"/>
              </a:lnSpc>
              <a:spcBef>
                <a:spcPts val="500"/>
              </a:spcBef>
              <a:spcAft>
                <a:spcPts val="0"/>
              </a:spcAft>
              <a:buSzPts val="1200"/>
              <a:buNone/>
              <a:defRPr b="1" sz="1200"/>
            </a:lvl6pPr>
            <a:lvl7pPr indent="-228600" lvl="6" marL="3200400" algn="l">
              <a:lnSpc>
                <a:spcPct val="110000"/>
              </a:lnSpc>
              <a:spcBef>
                <a:spcPts val="500"/>
              </a:spcBef>
              <a:spcAft>
                <a:spcPts val="0"/>
              </a:spcAft>
              <a:buSzPts val="1200"/>
              <a:buNone/>
              <a:defRPr b="1" sz="1200"/>
            </a:lvl7pPr>
            <a:lvl8pPr indent="-228600" lvl="7" marL="3657600" algn="l">
              <a:lnSpc>
                <a:spcPct val="110000"/>
              </a:lnSpc>
              <a:spcBef>
                <a:spcPts val="500"/>
              </a:spcBef>
              <a:spcAft>
                <a:spcPts val="0"/>
              </a:spcAft>
              <a:buSzPts val="1200"/>
              <a:buNone/>
              <a:defRPr b="1" sz="1200"/>
            </a:lvl8pPr>
            <a:lvl9pPr indent="-228600" lvl="8" marL="4114800" algn="l">
              <a:lnSpc>
                <a:spcPct val="110000"/>
              </a:lnSpc>
              <a:spcBef>
                <a:spcPts val="500"/>
              </a:spcBef>
              <a:spcAft>
                <a:spcPts val="0"/>
              </a:spcAft>
              <a:buSzPts val="1200"/>
              <a:buNone/>
              <a:defRPr b="1" sz="1200"/>
            </a:lvl9pPr>
          </a:lstStyle>
          <a:p/>
        </p:txBody>
      </p:sp>
      <p:sp>
        <p:nvSpPr>
          <p:cNvPr id="93" name="Google Shape;93;p18"/>
          <p:cNvSpPr txBox="1"/>
          <p:nvPr>
            <p:ph idx="4" type="body"/>
          </p:nvPr>
        </p:nvSpPr>
        <p:spPr>
          <a:xfrm>
            <a:off x="4975398" y="2181827"/>
            <a:ext cx="3600450" cy="2247299"/>
          </a:xfrm>
          <a:prstGeom prst="rect">
            <a:avLst/>
          </a:prstGeom>
          <a:noFill/>
          <a:ln>
            <a:noFill/>
          </a:ln>
        </p:spPr>
        <p:txBody>
          <a:bodyPr anchorCtr="0" anchor="t" bIns="34275" lIns="68575" spcFirstLastPara="1" rIns="68575" wrap="square" tIns="34275">
            <a:normAutofit/>
          </a:bodyPr>
          <a:lstStyle>
            <a:lvl1pPr indent="-317500" lvl="0" marL="457200" algn="l">
              <a:lnSpc>
                <a:spcPct val="110000"/>
              </a:lnSpc>
              <a:spcBef>
                <a:spcPts val="500"/>
              </a:spcBef>
              <a:spcAft>
                <a:spcPts val="0"/>
              </a:spcAft>
              <a:buSzPts val="1400"/>
              <a:buChar char="•"/>
              <a:defRPr/>
            </a:lvl1pPr>
            <a:lvl2pPr indent="-317500" lvl="1" marL="914400" algn="l">
              <a:lnSpc>
                <a:spcPct val="110000"/>
              </a:lnSpc>
              <a:spcBef>
                <a:spcPts val="500"/>
              </a:spcBef>
              <a:spcAft>
                <a:spcPts val="0"/>
              </a:spcAft>
              <a:buSzPts val="1400"/>
              <a:buChar char="–"/>
              <a:defRPr/>
            </a:lvl2pPr>
            <a:lvl3pPr indent="-317500" lvl="2" marL="1371600" algn="l">
              <a:lnSpc>
                <a:spcPct val="110000"/>
              </a:lnSpc>
              <a:spcBef>
                <a:spcPts val="500"/>
              </a:spcBef>
              <a:spcAft>
                <a:spcPts val="0"/>
              </a:spcAft>
              <a:buSzPts val="1400"/>
              <a:buChar char="•"/>
              <a:defRPr/>
            </a:lvl3pPr>
            <a:lvl4pPr indent="-317500" lvl="3" marL="1828800" algn="l">
              <a:lnSpc>
                <a:spcPct val="110000"/>
              </a:lnSpc>
              <a:spcBef>
                <a:spcPts val="500"/>
              </a:spcBef>
              <a:spcAft>
                <a:spcPts val="0"/>
              </a:spcAft>
              <a:buSzPts val="1400"/>
              <a:buChar char="–"/>
              <a:defRPr/>
            </a:lvl4pPr>
            <a:lvl5pPr indent="-317500" lvl="4" marL="2286000" algn="l">
              <a:lnSpc>
                <a:spcPct val="110000"/>
              </a:lnSpc>
              <a:spcBef>
                <a:spcPts val="500"/>
              </a:spcBef>
              <a:spcAft>
                <a:spcPts val="0"/>
              </a:spcAft>
              <a:buSzPts val="1400"/>
              <a:buChar char="•"/>
              <a:defRPr/>
            </a:lvl5pPr>
            <a:lvl6pPr indent="-317500" lvl="5" marL="2743200" algn="l">
              <a:lnSpc>
                <a:spcPct val="110000"/>
              </a:lnSpc>
              <a:spcBef>
                <a:spcPts val="500"/>
              </a:spcBef>
              <a:spcAft>
                <a:spcPts val="0"/>
              </a:spcAft>
              <a:buSzPts val="1400"/>
              <a:buChar char="–"/>
              <a:defRPr/>
            </a:lvl6pPr>
            <a:lvl7pPr indent="-317500" lvl="6" marL="3200400" algn="l">
              <a:lnSpc>
                <a:spcPct val="110000"/>
              </a:lnSpc>
              <a:spcBef>
                <a:spcPts val="500"/>
              </a:spcBef>
              <a:spcAft>
                <a:spcPts val="0"/>
              </a:spcAft>
              <a:buSzPts val="1400"/>
              <a:buChar char="•"/>
              <a:defRPr/>
            </a:lvl7pPr>
            <a:lvl8pPr indent="-317500" lvl="7" marL="3657600" algn="l">
              <a:lnSpc>
                <a:spcPct val="110000"/>
              </a:lnSpc>
              <a:spcBef>
                <a:spcPts val="500"/>
              </a:spcBef>
              <a:spcAft>
                <a:spcPts val="0"/>
              </a:spcAft>
              <a:buSzPts val="1400"/>
              <a:buChar char="–"/>
              <a:defRPr/>
            </a:lvl8pPr>
            <a:lvl9pPr indent="-317500" lvl="8" marL="4114800" algn="l">
              <a:lnSpc>
                <a:spcPct val="110000"/>
              </a:lnSpc>
              <a:spcBef>
                <a:spcPts val="500"/>
              </a:spcBef>
              <a:spcAft>
                <a:spcPts val="0"/>
              </a:spcAft>
              <a:buSzPts val="1400"/>
              <a:buChar char="•"/>
              <a:defRPr/>
            </a:lvl9pPr>
          </a:lstStyle>
          <a:p/>
        </p:txBody>
      </p:sp>
      <p:sp>
        <p:nvSpPr>
          <p:cNvPr id="94" name="Google Shape;94;p18"/>
          <p:cNvSpPr txBox="1"/>
          <p:nvPr>
            <p:ph idx="10" type="dt"/>
          </p:nvPr>
        </p:nvSpPr>
        <p:spPr>
          <a:xfrm>
            <a:off x="938758" y="4781759"/>
            <a:ext cx="1747292"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5" name="Google Shape;95;p18"/>
          <p:cNvSpPr txBox="1"/>
          <p:nvPr>
            <p:ph idx="11" type="ftr"/>
          </p:nvPr>
        </p:nvSpPr>
        <p:spPr>
          <a:xfrm>
            <a:off x="3028950" y="4781759"/>
            <a:ext cx="3086100"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96" name="Google Shape;96;p18"/>
          <p:cNvSpPr txBox="1"/>
          <p:nvPr>
            <p:ph idx="12" type="sldNum"/>
          </p:nvPr>
        </p:nvSpPr>
        <p:spPr>
          <a:xfrm>
            <a:off x="6457951" y="4781759"/>
            <a:ext cx="2114549"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7" name="Shape 97"/>
        <p:cNvGrpSpPr/>
        <p:nvPr/>
      </p:nvGrpSpPr>
      <p:grpSpPr>
        <a:xfrm>
          <a:off x="0" y="0"/>
          <a:ext cx="0" cy="0"/>
          <a:chOff x="0" y="0"/>
          <a:chExt cx="0" cy="0"/>
        </a:xfrm>
      </p:grpSpPr>
      <p:sp>
        <p:nvSpPr>
          <p:cNvPr id="98" name="Google Shape;98;p19"/>
          <p:cNvSpPr txBox="1"/>
          <p:nvPr>
            <p:ph type="title"/>
          </p:nvPr>
        </p:nvSpPr>
        <p:spPr>
          <a:xfrm>
            <a:off x="938758" y="286789"/>
            <a:ext cx="7633742" cy="1119099"/>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dk2"/>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99" name="Google Shape;99;p19"/>
          <p:cNvSpPr txBox="1"/>
          <p:nvPr>
            <p:ph idx="10" type="dt"/>
          </p:nvPr>
        </p:nvSpPr>
        <p:spPr>
          <a:xfrm>
            <a:off x="938758" y="4781759"/>
            <a:ext cx="1747292"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0" name="Google Shape;100;p19"/>
          <p:cNvSpPr txBox="1"/>
          <p:nvPr>
            <p:ph idx="11" type="ftr"/>
          </p:nvPr>
        </p:nvSpPr>
        <p:spPr>
          <a:xfrm>
            <a:off x="3028950" y="4781759"/>
            <a:ext cx="3086100"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1" name="Google Shape;101;p19"/>
          <p:cNvSpPr txBox="1"/>
          <p:nvPr>
            <p:ph idx="12" type="sldNum"/>
          </p:nvPr>
        </p:nvSpPr>
        <p:spPr>
          <a:xfrm>
            <a:off x="6457951" y="4781759"/>
            <a:ext cx="2114549"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02" name="Shape 102"/>
        <p:cNvGrpSpPr/>
        <p:nvPr/>
      </p:nvGrpSpPr>
      <p:grpSpPr>
        <a:xfrm>
          <a:off x="0" y="0"/>
          <a:ext cx="0" cy="0"/>
          <a:chOff x="0" y="0"/>
          <a:chExt cx="0" cy="0"/>
        </a:xfrm>
      </p:grpSpPr>
      <p:sp>
        <p:nvSpPr>
          <p:cNvPr id="103" name="Google Shape;103;p20"/>
          <p:cNvSpPr txBox="1"/>
          <p:nvPr>
            <p:ph idx="10" type="dt"/>
          </p:nvPr>
        </p:nvSpPr>
        <p:spPr>
          <a:xfrm>
            <a:off x="938758" y="4781759"/>
            <a:ext cx="1747292"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4" name="Google Shape;104;p20"/>
          <p:cNvSpPr txBox="1"/>
          <p:nvPr>
            <p:ph idx="11" type="ftr"/>
          </p:nvPr>
        </p:nvSpPr>
        <p:spPr>
          <a:xfrm>
            <a:off x="3028950" y="4781759"/>
            <a:ext cx="3086100"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05" name="Google Shape;105;p20"/>
          <p:cNvSpPr txBox="1"/>
          <p:nvPr>
            <p:ph idx="12" type="sldNum"/>
          </p:nvPr>
        </p:nvSpPr>
        <p:spPr>
          <a:xfrm>
            <a:off x="6457951" y="4781759"/>
            <a:ext cx="2114549"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showMasterSp="0" type="objTx">
  <p:cSld name="OBJECT_WITH_CAPTION_TEXT">
    <p:spTree>
      <p:nvGrpSpPr>
        <p:cNvPr id="106" name="Shape 106"/>
        <p:cNvGrpSpPr/>
        <p:nvPr/>
      </p:nvGrpSpPr>
      <p:grpSpPr>
        <a:xfrm>
          <a:off x="0" y="0"/>
          <a:ext cx="0" cy="0"/>
          <a:chOff x="0" y="0"/>
          <a:chExt cx="0" cy="0"/>
        </a:xfrm>
      </p:grpSpPr>
      <p:sp>
        <p:nvSpPr>
          <p:cNvPr id="107" name="Google Shape;107;p21" title="right scallop background shape"/>
          <p:cNvSpPr/>
          <p:nvPr/>
        </p:nvSpPr>
        <p:spPr>
          <a:xfrm>
            <a:off x="5542359" y="0"/>
            <a:ext cx="3601641" cy="5143500"/>
          </a:xfrm>
          <a:custGeom>
            <a:rect b="b" l="l" r="r" t="t"/>
            <a:pathLst>
              <a:path extrusionOk="0" h="4320" w="3025">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108" name="Google Shape;108;p21"/>
          <p:cNvSpPr txBox="1"/>
          <p:nvPr>
            <p:ph type="title"/>
          </p:nvPr>
        </p:nvSpPr>
        <p:spPr>
          <a:xfrm>
            <a:off x="6253413" y="342899"/>
            <a:ext cx="2319086" cy="897503"/>
          </a:xfrm>
          <a:prstGeom prst="rect">
            <a:avLst/>
          </a:prstGeom>
          <a:noFill/>
          <a:ln>
            <a:noFill/>
          </a:ln>
        </p:spPr>
        <p:txBody>
          <a:bodyPr anchorCtr="0" anchor="b" bIns="34275" lIns="68575" spcFirstLastPara="1" rIns="68575" wrap="square" tIns="34275">
            <a:normAutofit/>
          </a:bodyPr>
          <a:lstStyle>
            <a:lvl1pPr lvl="0" algn="l">
              <a:lnSpc>
                <a:spcPct val="100000"/>
              </a:lnSpc>
              <a:spcBef>
                <a:spcPts val="0"/>
              </a:spcBef>
              <a:spcAft>
                <a:spcPts val="0"/>
              </a:spcAft>
              <a:buClr>
                <a:schemeClr val="accent1"/>
              </a:buClr>
              <a:buSzPts val="1400"/>
              <a:buFont typeface="Gill Sans"/>
              <a:buNone/>
              <a:defRPr b="1" i="0" sz="1400" cap="none">
                <a:solidFill>
                  <a:schemeClr val="accent1"/>
                </a:solidFill>
                <a:latin typeface="Gill Sans"/>
                <a:ea typeface="Gill Sans"/>
                <a:cs typeface="Gill Sans"/>
                <a:sym typeface="Gill Sans"/>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09" name="Google Shape;109;p21"/>
          <p:cNvSpPr txBox="1"/>
          <p:nvPr>
            <p:ph idx="1" type="body"/>
          </p:nvPr>
        </p:nvSpPr>
        <p:spPr>
          <a:xfrm>
            <a:off x="573788" y="690283"/>
            <a:ext cx="4618813" cy="3738843"/>
          </a:xfrm>
          <a:prstGeom prst="rect">
            <a:avLst/>
          </a:prstGeom>
          <a:noFill/>
          <a:ln>
            <a:noFill/>
          </a:ln>
        </p:spPr>
        <p:txBody>
          <a:bodyPr anchorCtr="0" anchor="t" bIns="34275" lIns="68575" spcFirstLastPara="1" rIns="68575" wrap="square" tIns="34275">
            <a:normAutofit/>
          </a:bodyPr>
          <a:lstStyle>
            <a:lvl1pPr indent="-381000" lvl="0" marL="457200" algn="l">
              <a:lnSpc>
                <a:spcPct val="110000"/>
              </a:lnSpc>
              <a:spcBef>
                <a:spcPts val="500"/>
              </a:spcBef>
              <a:spcAft>
                <a:spcPts val="0"/>
              </a:spcAft>
              <a:buSzPts val="2400"/>
              <a:buChar char="•"/>
              <a:defRPr sz="2400"/>
            </a:lvl1pPr>
            <a:lvl2pPr indent="-361950" lvl="1" marL="914400" algn="l">
              <a:lnSpc>
                <a:spcPct val="110000"/>
              </a:lnSpc>
              <a:spcBef>
                <a:spcPts val="500"/>
              </a:spcBef>
              <a:spcAft>
                <a:spcPts val="0"/>
              </a:spcAft>
              <a:buSzPts val="2100"/>
              <a:buChar char="–"/>
              <a:defRPr sz="2100"/>
            </a:lvl2pPr>
            <a:lvl3pPr indent="-342900" lvl="2" marL="1371600" algn="l">
              <a:lnSpc>
                <a:spcPct val="110000"/>
              </a:lnSpc>
              <a:spcBef>
                <a:spcPts val="500"/>
              </a:spcBef>
              <a:spcAft>
                <a:spcPts val="0"/>
              </a:spcAft>
              <a:buSzPts val="1800"/>
              <a:buChar char="•"/>
              <a:defRPr sz="1800"/>
            </a:lvl3pPr>
            <a:lvl4pPr indent="-323850" lvl="3" marL="1828800" algn="l">
              <a:lnSpc>
                <a:spcPct val="110000"/>
              </a:lnSpc>
              <a:spcBef>
                <a:spcPts val="500"/>
              </a:spcBef>
              <a:spcAft>
                <a:spcPts val="0"/>
              </a:spcAft>
              <a:buSzPts val="1500"/>
              <a:buChar char="–"/>
              <a:defRPr sz="1500"/>
            </a:lvl4pPr>
            <a:lvl5pPr indent="-323850" lvl="4" marL="2286000" algn="l">
              <a:lnSpc>
                <a:spcPct val="110000"/>
              </a:lnSpc>
              <a:spcBef>
                <a:spcPts val="500"/>
              </a:spcBef>
              <a:spcAft>
                <a:spcPts val="0"/>
              </a:spcAft>
              <a:buSzPts val="1500"/>
              <a:buChar char="•"/>
              <a:defRPr sz="1500"/>
            </a:lvl5pPr>
            <a:lvl6pPr indent="-323850" lvl="5" marL="2743200" algn="l">
              <a:lnSpc>
                <a:spcPct val="110000"/>
              </a:lnSpc>
              <a:spcBef>
                <a:spcPts val="500"/>
              </a:spcBef>
              <a:spcAft>
                <a:spcPts val="0"/>
              </a:spcAft>
              <a:buSzPts val="1500"/>
              <a:buChar char="–"/>
              <a:defRPr sz="1500"/>
            </a:lvl6pPr>
            <a:lvl7pPr indent="-323850" lvl="6" marL="3200400" algn="l">
              <a:lnSpc>
                <a:spcPct val="110000"/>
              </a:lnSpc>
              <a:spcBef>
                <a:spcPts val="500"/>
              </a:spcBef>
              <a:spcAft>
                <a:spcPts val="0"/>
              </a:spcAft>
              <a:buSzPts val="1500"/>
              <a:buChar char="•"/>
              <a:defRPr sz="1500"/>
            </a:lvl7pPr>
            <a:lvl8pPr indent="-323850" lvl="7" marL="3657600" algn="l">
              <a:lnSpc>
                <a:spcPct val="110000"/>
              </a:lnSpc>
              <a:spcBef>
                <a:spcPts val="500"/>
              </a:spcBef>
              <a:spcAft>
                <a:spcPts val="0"/>
              </a:spcAft>
              <a:buSzPts val="1500"/>
              <a:buChar char="–"/>
              <a:defRPr sz="1500"/>
            </a:lvl8pPr>
            <a:lvl9pPr indent="-323850" lvl="8" marL="4114800" algn="l">
              <a:lnSpc>
                <a:spcPct val="110000"/>
              </a:lnSpc>
              <a:spcBef>
                <a:spcPts val="500"/>
              </a:spcBef>
              <a:spcAft>
                <a:spcPts val="0"/>
              </a:spcAft>
              <a:buSzPts val="1500"/>
              <a:buChar char="•"/>
              <a:defRPr sz="1500"/>
            </a:lvl9pPr>
          </a:lstStyle>
          <a:p/>
        </p:txBody>
      </p:sp>
      <p:sp>
        <p:nvSpPr>
          <p:cNvPr id="110" name="Google Shape;110;p21"/>
          <p:cNvSpPr txBox="1"/>
          <p:nvPr>
            <p:ph idx="2" type="body"/>
          </p:nvPr>
        </p:nvSpPr>
        <p:spPr>
          <a:xfrm>
            <a:off x="6253414" y="1306002"/>
            <a:ext cx="2319086" cy="3123123"/>
          </a:xfrm>
          <a:prstGeom prst="rect">
            <a:avLst/>
          </a:prstGeom>
          <a:noFill/>
          <a:ln>
            <a:noFill/>
          </a:ln>
        </p:spPr>
        <p:txBody>
          <a:bodyPr anchorCtr="0" anchor="t" bIns="34275" lIns="68575" spcFirstLastPara="1" rIns="68575" wrap="square" tIns="34275">
            <a:normAutofit/>
          </a:bodyPr>
          <a:lstStyle>
            <a:lvl1pPr indent="-228600" lvl="0" marL="457200" algn="l">
              <a:lnSpc>
                <a:spcPct val="120000"/>
              </a:lnSpc>
              <a:spcBef>
                <a:spcPts val="900"/>
              </a:spcBef>
              <a:spcAft>
                <a:spcPts val="0"/>
              </a:spcAft>
              <a:buSzPts val="1200"/>
              <a:buNone/>
              <a:defRPr sz="1200">
                <a:solidFill>
                  <a:schemeClr val="lt2"/>
                </a:solidFill>
              </a:defRPr>
            </a:lvl1pPr>
            <a:lvl2pPr indent="-228600" lvl="1" marL="914400" algn="l">
              <a:lnSpc>
                <a:spcPct val="110000"/>
              </a:lnSpc>
              <a:spcBef>
                <a:spcPts val="500"/>
              </a:spcBef>
              <a:spcAft>
                <a:spcPts val="0"/>
              </a:spcAft>
              <a:buSzPts val="1100"/>
              <a:buNone/>
              <a:defRPr sz="1100"/>
            </a:lvl2pPr>
            <a:lvl3pPr indent="-228600" lvl="2" marL="1371600" algn="l">
              <a:lnSpc>
                <a:spcPct val="110000"/>
              </a:lnSpc>
              <a:spcBef>
                <a:spcPts val="500"/>
              </a:spcBef>
              <a:spcAft>
                <a:spcPts val="0"/>
              </a:spcAft>
              <a:buSzPts val="900"/>
              <a:buNone/>
              <a:defRPr sz="900"/>
            </a:lvl3pPr>
            <a:lvl4pPr indent="-228600" lvl="3" marL="1828800" algn="l">
              <a:lnSpc>
                <a:spcPct val="110000"/>
              </a:lnSpc>
              <a:spcBef>
                <a:spcPts val="500"/>
              </a:spcBef>
              <a:spcAft>
                <a:spcPts val="0"/>
              </a:spcAft>
              <a:buSzPts val="800"/>
              <a:buNone/>
              <a:defRPr sz="800"/>
            </a:lvl4pPr>
            <a:lvl5pPr indent="-228600" lvl="4" marL="2286000" algn="l">
              <a:lnSpc>
                <a:spcPct val="110000"/>
              </a:lnSpc>
              <a:spcBef>
                <a:spcPts val="500"/>
              </a:spcBef>
              <a:spcAft>
                <a:spcPts val="0"/>
              </a:spcAft>
              <a:buSzPts val="800"/>
              <a:buNone/>
              <a:defRPr sz="800"/>
            </a:lvl5pPr>
            <a:lvl6pPr indent="-228600" lvl="5" marL="2743200" algn="l">
              <a:lnSpc>
                <a:spcPct val="110000"/>
              </a:lnSpc>
              <a:spcBef>
                <a:spcPts val="500"/>
              </a:spcBef>
              <a:spcAft>
                <a:spcPts val="0"/>
              </a:spcAft>
              <a:buSzPts val="800"/>
              <a:buNone/>
              <a:defRPr sz="800"/>
            </a:lvl6pPr>
            <a:lvl7pPr indent="-228600" lvl="6" marL="3200400" algn="l">
              <a:lnSpc>
                <a:spcPct val="110000"/>
              </a:lnSpc>
              <a:spcBef>
                <a:spcPts val="500"/>
              </a:spcBef>
              <a:spcAft>
                <a:spcPts val="0"/>
              </a:spcAft>
              <a:buSzPts val="800"/>
              <a:buNone/>
              <a:defRPr sz="800"/>
            </a:lvl7pPr>
            <a:lvl8pPr indent="-228600" lvl="7" marL="3657600" algn="l">
              <a:lnSpc>
                <a:spcPct val="110000"/>
              </a:lnSpc>
              <a:spcBef>
                <a:spcPts val="500"/>
              </a:spcBef>
              <a:spcAft>
                <a:spcPts val="0"/>
              </a:spcAft>
              <a:buSzPts val="800"/>
              <a:buNone/>
              <a:defRPr sz="800"/>
            </a:lvl8pPr>
            <a:lvl9pPr indent="-228600" lvl="8" marL="4114800" algn="l">
              <a:lnSpc>
                <a:spcPct val="110000"/>
              </a:lnSpc>
              <a:spcBef>
                <a:spcPts val="500"/>
              </a:spcBef>
              <a:spcAft>
                <a:spcPts val="0"/>
              </a:spcAft>
              <a:buSzPts val="800"/>
              <a:buNone/>
              <a:defRPr sz="800"/>
            </a:lvl9pPr>
          </a:lstStyle>
          <a:p/>
        </p:txBody>
      </p:sp>
      <p:sp>
        <p:nvSpPr>
          <p:cNvPr id="111" name="Google Shape;111;p21"/>
          <p:cNvSpPr txBox="1"/>
          <p:nvPr>
            <p:ph idx="10" type="dt"/>
          </p:nvPr>
        </p:nvSpPr>
        <p:spPr>
          <a:xfrm>
            <a:off x="573788" y="4781759"/>
            <a:ext cx="925016"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2" name="Google Shape;112;p21"/>
          <p:cNvSpPr txBox="1"/>
          <p:nvPr>
            <p:ph idx="11" type="ftr"/>
          </p:nvPr>
        </p:nvSpPr>
        <p:spPr>
          <a:xfrm>
            <a:off x="1577715" y="4781759"/>
            <a:ext cx="2611634"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13" name="Google Shape;113;p21"/>
          <p:cNvSpPr txBox="1"/>
          <p:nvPr>
            <p:ph idx="12" type="sldNum"/>
          </p:nvPr>
        </p:nvSpPr>
        <p:spPr>
          <a:xfrm>
            <a:off x="4268261" y="4781759"/>
            <a:ext cx="924342"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
        <p:nvSpPr>
          <p:cNvPr id="114" name="Google Shape;114;p21" title="left edge border"/>
          <p:cNvSpPr/>
          <p:nvPr/>
        </p:nvSpPr>
        <p:spPr>
          <a:xfrm>
            <a:off x="0" y="0"/>
            <a:ext cx="212598" cy="51435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Tree>
  </p:cSld>
  <p:clrMapOvr>
    <a:masterClrMapping/>
  </p:clrMapOvr>
  <p:extLst>
    <p:ext uri="{DCECCB84-F9BA-43D5-87BE-67443E8EF086}">
      <p15:sldGuideLst>
        <p15:guide id="1" orient="horz" pos="52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showMasterSp="0" type="picTx">
  <p:cSld name="PICTURE_WITH_CAPTION_TEXT">
    <p:spTree>
      <p:nvGrpSpPr>
        <p:cNvPr id="115" name="Shape 115"/>
        <p:cNvGrpSpPr/>
        <p:nvPr/>
      </p:nvGrpSpPr>
      <p:grpSpPr>
        <a:xfrm>
          <a:off x="0" y="0"/>
          <a:ext cx="0" cy="0"/>
          <a:chOff x="0" y="0"/>
          <a:chExt cx="0" cy="0"/>
        </a:xfrm>
      </p:grpSpPr>
      <p:sp>
        <p:nvSpPr>
          <p:cNvPr id="116" name="Google Shape;116;p22"/>
          <p:cNvSpPr/>
          <p:nvPr>
            <p:ph idx="2" type="pic"/>
          </p:nvPr>
        </p:nvSpPr>
        <p:spPr>
          <a:xfrm>
            <a:off x="212598" y="0"/>
            <a:ext cx="5516689" cy="5143499"/>
          </a:xfrm>
          <a:prstGeom prst="rect">
            <a:avLst/>
          </a:prstGeom>
          <a:noFill/>
          <a:ln>
            <a:noFill/>
          </a:ln>
        </p:spPr>
      </p:sp>
      <p:sp>
        <p:nvSpPr>
          <p:cNvPr id="117" name="Google Shape;117;p22" title="right scallop background shape"/>
          <p:cNvSpPr/>
          <p:nvPr/>
        </p:nvSpPr>
        <p:spPr>
          <a:xfrm>
            <a:off x="5542359" y="0"/>
            <a:ext cx="3601641" cy="5143500"/>
          </a:xfrm>
          <a:custGeom>
            <a:rect b="b" l="l" r="r" t="t"/>
            <a:pathLst>
              <a:path extrusionOk="0" h="4320" w="3025">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dk2"/>
          </a:solidFill>
          <a:ln>
            <a:noFill/>
          </a:ln>
        </p:spPr>
      </p:sp>
      <p:sp>
        <p:nvSpPr>
          <p:cNvPr id="118" name="Google Shape;118;p22" title="left edge border"/>
          <p:cNvSpPr/>
          <p:nvPr/>
        </p:nvSpPr>
        <p:spPr>
          <a:xfrm>
            <a:off x="0" y="0"/>
            <a:ext cx="212598" cy="51435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
        <p:nvSpPr>
          <p:cNvPr id="119" name="Google Shape;119;p22"/>
          <p:cNvSpPr txBox="1"/>
          <p:nvPr>
            <p:ph type="title"/>
          </p:nvPr>
        </p:nvSpPr>
        <p:spPr>
          <a:xfrm>
            <a:off x="6253412" y="342900"/>
            <a:ext cx="2319088" cy="897503"/>
          </a:xfrm>
          <a:prstGeom prst="rect">
            <a:avLst/>
          </a:prstGeom>
          <a:noFill/>
          <a:ln>
            <a:noFill/>
          </a:ln>
        </p:spPr>
        <p:txBody>
          <a:bodyPr anchorCtr="0" anchor="b" bIns="34275" lIns="68575" spcFirstLastPara="1" rIns="68575" wrap="square" tIns="34275">
            <a:normAutofit/>
          </a:bodyPr>
          <a:lstStyle>
            <a:lvl1pPr lvl="0" algn="l">
              <a:lnSpc>
                <a:spcPct val="100000"/>
              </a:lnSpc>
              <a:spcBef>
                <a:spcPts val="0"/>
              </a:spcBef>
              <a:spcAft>
                <a:spcPts val="0"/>
              </a:spcAft>
              <a:buClr>
                <a:schemeClr val="accent1"/>
              </a:buClr>
              <a:buSzPts val="1400"/>
              <a:buFont typeface="Gill Sans"/>
              <a:buNone/>
              <a:defRPr b="1" i="0" sz="1400">
                <a:solidFill>
                  <a:schemeClr val="accent1"/>
                </a:solidFill>
                <a:latin typeface="Gill Sans"/>
                <a:ea typeface="Gill Sans"/>
                <a:cs typeface="Gill Sans"/>
                <a:sym typeface="Gill Sans"/>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20" name="Google Shape;120;p22"/>
          <p:cNvSpPr txBox="1"/>
          <p:nvPr>
            <p:ph idx="1" type="body"/>
          </p:nvPr>
        </p:nvSpPr>
        <p:spPr>
          <a:xfrm>
            <a:off x="6253412" y="1306002"/>
            <a:ext cx="2319088" cy="3123123"/>
          </a:xfrm>
          <a:prstGeom prst="rect">
            <a:avLst/>
          </a:prstGeom>
          <a:noFill/>
          <a:ln>
            <a:noFill/>
          </a:ln>
        </p:spPr>
        <p:txBody>
          <a:bodyPr anchorCtr="0" anchor="t" bIns="34275" lIns="68575" spcFirstLastPara="1" rIns="68575" wrap="square" tIns="34275">
            <a:normAutofit/>
          </a:bodyPr>
          <a:lstStyle>
            <a:lvl1pPr indent="-228600" lvl="0" marL="457200" algn="l">
              <a:lnSpc>
                <a:spcPct val="120000"/>
              </a:lnSpc>
              <a:spcBef>
                <a:spcPts val="900"/>
              </a:spcBef>
              <a:spcAft>
                <a:spcPts val="0"/>
              </a:spcAft>
              <a:buSzPts val="1200"/>
              <a:buNone/>
              <a:defRPr sz="1200">
                <a:solidFill>
                  <a:schemeClr val="lt2"/>
                </a:solidFill>
              </a:defRPr>
            </a:lvl1pPr>
            <a:lvl2pPr indent="-228600" lvl="1" marL="914400" algn="l">
              <a:lnSpc>
                <a:spcPct val="110000"/>
              </a:lnSpc>
              <a:spcBef>
                <a:spcPts val="500"/>
              </a:spcBef>
              <a:spcAft>
                <a:spcPts val="0"/>
              </a:spcAft>
              <a:buSzPts val="1100"/>
              <a:buNone/>
              <a:defRPr sz="1100"/>
            </a:lvl2pPr>
            <a:lvl3pPr indent="-228600" lvl="2" marL="1371600" algn="l">
              <a:lnSpc>
                <a:spcPct val="110000"/>
              </a:lnSpc>
              <a:spcBef>
                <a:spcPts val="500"/>
              </a:spcBef>
              <a:spcAft>
                <a:spcPts val="0"/>
              </a:spcAft>
              <a:buSzPts val="900"/>
              <a:buNone/>
              <a:defRPr sz="900"/>
            </a:lvl3pPr>
            <a:lvl4pPr indent="-228600" lvl="3" marL="1828800" algn="l">
              <a:lnSpc>
                <a:spcPct val="110000"/>
              </a:lnSpc>
              <a:spcBef>
                <a:spcPts val="500"/>
              </a:spcBef>
              <a:spcAft>
                <a:spcPts val="0"/>
              </a:spcAft>
              <a:buSzPts val="800"/>
              <a:buNone/>
              <a:defRPr sz="800"/>
            </a:lvl4pPr>
            <a:lvl5pPr indent="-228600" lvl="4" marL="2286000" algn="l">
              <a:lnSpc>
                <a:spcPct val="110000"/>
              </a:lnSpc>
              <a:spcBef>
                <a:spcPts val="500"/>
              </a:spcBef>
              <a:spcAft>
                <a:spcPts val="0"/>
              </a:spcAft>
              <a:buSzPts val="800"/>
              <a:buNone/>
              <a:defRPr sz="800"/>
            </a:lvl5pPr>
            <a:lvl6pPr indent="-228600" lvl="5" marL="2743200" algn="l">
              <a:lnSpc>
                <a:spcPct val="110000"/>
              </a:lnSpc>
              <a:spcBef>
                <a:spcPts val="500"/>
              </a:spcBef>
              <a:spcAft>
                <a:spcPts val="0"/>
              </a:spcAft>
              <a:buSzPts val="800"/>
              <a:buNone/>
              <a:defRPr sz="800"/>
            </a:lvl6pPr>
            <a:lvl7pPr indent="-228600" lvl="6" marL="3200400" algn="l">
              <a:lnSpc>
                <a:spcPct val="110000"/>
              </a:lnSpc>
              <a:spcBef>
                <a:spcPts val="500"/>
              </a:spcBef>
              <a:spcAft>
                <a:spcPts val="0"/>
              </a:spcAft>
              <a:buSzPts val="800"/>
              <a:buNone/>
              <a:defRPr sz="800"/>
            </a:lvl7pPr>
            <a:lvl8pPr indent="-228600" lvl="7" marL="3657600" algn="l">
              <a:lnSpc>
                <a:spcPct val="110000"/>
              </a:lnSpc>
              <a:spcBef>
                <a:spcPts val="500"/>
              </a:spcBef>
              <a:spcAft>
                <a:spcPts val="0"/>
              </a:spcAft>
              <a:buSzPts val="800"/>
              <a:buNone/>
              <a:defRPr sz="800"/>
            </a:lvl8pPr>
            <a:lvl9pPr indent="-228600" lvl="8" marL="4114800" algn="l">
              <a:lnSpc>
                <a:spcPct val="110000"/>
              </a:lnSpc>
              <a:spcBef>
                <a:spcPts val="500"/>
              </a:spcBef>
              <a:spcAft>
                <a:spcPts val="0"/>
              </a:spcAft>
              <a:buSzPts val="800"/>
              <a:buNone/>
              <a:defRPr sz="800"/>
            </a:lvl9pPr>
          </a:lstStyle>
          <a:p/>
        </p:txBody>
      </p:sp>
      <p:sp>
        <p:nvSpPr>
          <p:cNvPr id="121" name="Google Shape;121;p22"/>
          <p:cNvSpPr txBox="1"/>
          <p:nvPr>
            <p:ph idx="10" type="dt"/>
          </p:nvPr>
        </p:nvSpPr>
        <p:spPr>
          <a:xfrm>
            <a:off x="574462" y="4781759"/>
            <a:ext cx="924342"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2" name="Google Shape;122;p22"/>
          <p:cNvSpPr txBox="1"/>
          <p:nvPr>
            <p:ph idx="11" type="ftr"/>
          </p:nvPr>
        </p:nvSpPr>
        <p:spPr>
          <a:xfrm>
            <a:off x="1577716" y="4781759"/>
            <a:ext cx="2611634"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3" name="Google Shape;123;p22"/>
          <p:cNvSpPr txBox="1"/>
          <p:nvPr>
            <p:ph idx="12" type="sldNum"/>
          </p:nvPr>
        </p:nvSpPr>
        <p:spPr>
          <a:xfrm>
            <a:off x="4265676" y="4781759"/>
            <a:ext cx="925830"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4" name="Shape 124"/>
        <p:cNvGrpSpPr/>
        <p:nvPr/>
      </p:nvGrpSpPr>
      <p:grpSpPr>
        <a:xfrm>
          <a:off x="0" y="0"/>
          <a:ext cx="0" cy="0"/>
          <a:chOff x="0" y="0"/>
          <a:chExt cx="0" cy="0"/>
        </a:xfrm>
      </p:grpSpPr>
      <p:sp>
        <p:nvSpPr>
          <p:cNvPr id="125" name="Google Shape;125;p23"/>
          <p:cNvSpPr txBox="1"/>
          <p:nvPr>
            <p:ph type="title"/>
          </p:nvPr>
        </p:nvSpPr>
        <p:spPr>
          <a:xfrm>
            <a:off x="938758" y="286789"/>
            <a:ext cx="7633742" cy="1119099"/>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dk2"/>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26" name="Google Shape;126;p23"/>
          <p:cNvSpPr txBox="1"/>
          <p:nvPr>
            <p:ph idx="1" type="body"/>
          </p:nvPr>
        </p:nvSpPr>
        <p:spPr>
          <a:xfrm rot="5400000">
            <a:off x="3408033" y="-754773"/>
            <a:ext cx="2695193" cy="7633742"/>
          </a:xfrm>
          <a:prstGeom prst="rect">
            <a:avLst/>
          </a:prstGeom>
          <a:noFill/>
          <a:ln>
            <a:noFill/>
          </a:ln>
        </p:spPr>
        <p:txBody>
          <a:bodyPr anchorCtr="0" anchor="t" bIns="34275" lIns="68575" spcFirstLastPara="1" rIns="68575" wrap="square" tIns="34275">
            <a:normAutofit/>
          </a:bodyPr>
          <a:lstStyle>
            <a:lvl1pPr indent="-317500" lvl="0" marL="457200" algn="l">
              <a:lnSpc>
                <a:spcPct val="110000"/>
              </a:lnSpc>
              <a:spcBef>
                <a:spcPts val="500"/>
              </a:spcBef>
              <a:spcAft>
                <a:spcPts val="0"/>
              </a:spcAft>
              <a:buSzPts val="1400"/>
              <a:buChar char="•"/>
              <a:defRPr/>
            </a:lvl1pPr>
            <a:lvl2pPr indent="-317500" lvl="1" marL="914400" algn="l">
              <a:lnSpc>
                <a:spcPct val="110000"/>
              </a:lnSpc>
              <a:spcBef>
                <a:spcPts val="500"/>
              </a:spcBef>
              <a:spcAft>
                <a:spcPts val="0"/>
              </a:spcAft>
              <a:buSzPts val="1400"/>
              <a:buChar char="–"/>
              <a:defRPr/>
            </a:lvl2pPr>
            <a:lvl3pPr indent="-317500" lvl="2" marL="1371600" algn="l">
              <a:lnSpc>
                <a:spcPct val="110000"/>
              </a:lnSpc>
              <a:spcBef>
                <a:spcPts val="500"/>
              </a:spcBef>
              <a:spcAft>
                <a:spcPts val="0"/>
              </a:spcAft>
              <a:buSzPts val="1400"/>
              <a:buChar char="•"/>
              <a:defRPr/>
            </a:lvl3pPr>
            <a:lvl4pPr indent="-317500" lvl="3" marL="1828800" algn="l">
              <a:lnSpc>
                <a:spcPct val="110000"/>
              </a:lnSpc>
              <a:spcBef>
                <a:spcPts val="500"/>
              </a:spcBef>
              <a:spcAft>
                <a:spcPts val="0"/>
              </a:spcAft>
              <a:buSzPts val="1400"/>
              <a:buChar char="–"/>
              <a:defRPr/>
            </a:lvl4pPr>
            <a:lvl5pPr indent="-317500" lvl="4" marL="2286000" algn="l">
              <a:lnSpc>
                <a:spcPct val="110000"/>
              </a:lnSpc>
              <a:spcBef>
                <a:spcPts val="500"/>
              </a:spcBef>
              <a:spcAft>
                <a:spcPts val="0"/>
              </a:spcAft>
              <a:buSzPts val="1400"/>
              <a:buChar char="•"/>
              <a:defRPr/>
            </a:lvl5pPr>
            <a:lvl6pPr indent="-317500" lvl="5" marL="2743200" algn="l">
              <a:lnSpc>
                <a:spcPct val="110000"/>
              </a:lnSpc>
              <a:spcBef>
                <a:spcPts val="500"/>
              </a:spcBef>
              <a:spcAft>
                <a:spcPts val="0"/>
              </a:spcAft>
              <a:buSzPts val="1400"/>
              <a:buChar char="–"/>
              <a:defRPr/>
            </a:lvl6pPr>
            <a:lvl7pPr indent="-317500" lvl="6" marL="3200400" algn="l">
              <a:lnSpc>
                <a:spcPct val="110000"/>
              </a:lnSpc>
              <a:spcBef>
                <a:spcPts val="500"/>
              </a:spcBef>
              <a:spcAft>
                <a:spcPts val="0"/>
              </a:spcAft>
              <a:buSzPts val="1400"/>
              <a:buChar char="•"/>
              <a:defRPr/>
            </a:lvl7pPr>
            <a:lvl8pPr indent="-317500" lvl="7" marL="3657600" algn="l">
              <a:lnSpc>
                <a:spcPct val="110000"/>
              </a:lnSpc>
              <a:spcBef>
                <a:spcPts val="500"/>
              </a:spcBef>
              <a:spcAft>
                <a:spcPts val="0"/>
              </a:spcAft>
              <a:buSzPts val="1400"/>
              <a:buChar char="–"/>
              <a:defRPr/>
            </a:lvl8pPr>
            <a:lvl9pPr indent="-317500" lvl="8" marL="4114800" algn="l">
              <a:lnSpc>
                <a:spcPct val="110000"/>
              </a:lnSpc>
              <a:spcBef>
                <a:spcPts val="500"/>
              </a:spcBef>
              <a:spcAft>
                <a:spcPts val="0"/>
              </a:spcAft>
              <a:buSzPts val="1400"/>
              <a:buChar char="•"/>
              <a:defRPr/>
            </a:lvl9pPr>
          </a:lstStyle>
          <a:p/>
        </p:txBody>
      </p:sp>
      <p:sp>
        <p:nvSpPr>
          <p:cNvPr id="127" name="Google Shape;127;p23"/>
          <p:cNvSpPr txBox="1"/>
          <p:nvPr>
            <p:ph idx="10" type="dt"/>
          </p:nvPr>
        </p:nvSpPr>
        <p:spPr>
          <a:xfrm>
            <a:off x="938758" y="4781759"/>
            <a:ext cx="1747292"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8" name="Google Shape;128;p23"/>
          <p:cNvSpPr txBox="1"/>
          <p:nvPr>
            <p:ph idx="11" type="ftr"/>
          </p:nvPr>
        </p:nvSpPr>
        <p:spPr>
          <a:xfrm>
            <a:off x="3028950" y="4781759"/>
            <a:ext cx="3086100"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29" name="Google Shape;129;p23"/>
          <p:cNvSpPr txBox="1"/>
          <p:nvPr>
            <p:ph idx="12" type="sldNum"/>
          </p:nvPr>
        </p:nvSpPr>
        <p:spPr>
          <a:xfrm>
            <a:off x="6457951" y="4781759"/>
            <a:ext cx="2114549"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30" name="Shape 130"/>
        <p:cNvGrpSpPr/>
        <p:nvPr/>
      </p:nvGrpSpPr>
      <p:grpSpPr>
        <a:xfrm>
          <a:off x="0" y="0"/>
          <a:ext cx="0" cy="0"/>
          <a:chOff x="0" y="0"/>
          <a:chExt cx="0" cy="0"/>
        </a:xfrm>
      </p:grpSpPr>
      <p:sp>
        <p:nvSpPr>
          <p:cNvPr id="131" name="Google Shape;131;p24"/>
          <p:cNvSpPr txBox="1"/>
          <p:nvPr>
            <p:ph type="title"/>
          </p:nvPr>
        </p:nvSpPr>
        <p:spPr>
          <a:xfrm rot="5400000">
            <a:off x="6009139" y="1827391"/>
            <a:ext cx="4200303" cy="1119099"/>
          </a:xfrm>
          <a:prstGeom prst="rect">
            <a:avLst/>
          </a:prstGeom>
          <a:noFill/>
          <a:ln>
            <a:noFill/>
          </a:ln>
        </p:spPr>
        <p:txBody>
          <a:bodyPr anchorCtr="0" anchor="t" bIns="34275" lIns="68575" spcFirstLastPara="1" rIns="68575" wrap="square" tIns="34275">
            <a:normAutofit/>
          </a:bodyPr>
          <a:lstStyle>
            <a:lvl1pPr lvl="0" algn="l">
              <a:lnSpc>
                <a:spcPct val="90000"/>
              </a:lnSpc>
              <a:spcBef>
                <a:spcPts val="0"/>
              </a:spcBef>
              <a:spcAft>
                <a:spcPts val="0"/>
              </a:spcAft>
              <a:buClr>
                <a:schemeClr val="dk2"/>
              </a:buClr>
              <a:buSzPts val="1400"/>
              <a:buNone/>
              <a:defRPr/>
            </a:lvl1pPr>
            <a:lvl2pPr lvl="1">
              <a:spcBef>
                <a:spcPts val="0"/>
              </a:spcBef>
              <a:spcAft>
                <a:spcPts val="0"/>
              </a:spcAft>
              <a:buSzPts val="1100"/>
              <a:buNone/>
              <a:defRPr/>
            </a:lvl2pPr>
            <a:lvl3pPr lvl="2">
              <a:spcBef>
                <a:spcPts val="0"/>
              </a:spcBef>
              <a:spcAft>
                <a:spcPts val="0"/>
              </a:spcAft>
              <a:buSzPts val="1100"/>
              <a:buNone/>
              <a:defRPr/>
            </a:lvl3pPr>
            <a:lvl4pPr lvl="3">
              <a:spcBef>
                <a:spcPts val="0"/>
              </a:spcBef>
              <a:spcAft>
                <a:spcPts val="0"/>
              </a:spcAft>
              <a:buSzPts val="1100"/>
              <a:buNone/>
              <a:defRPr/>
            </a:lvl4pPr>
            <a:lvl5pPr lvl="4">
              <a:spcBef>
                <a:spcPts val="0"/>
              </a:spcBef>
              <a:spcAft>
                <a:spcPts val="0"/>
              </a:spcAft>
              <a:buSzPts val="1100"/>
              <a:buNone/>
              <a:defRPr/>
            </a:lvl5pPr>
            <a:lvl6pPr lvl="5">
              <a:spcBef>
                <a:spcPts val="0"/>
              </a:spcBef>
              <a:spcAft>
                <a:spcPts val="0"/>
              </a:spcAft>
              <a:buSzPts val="1100"/>
              <a:buNone/>
              <a:defRPr/>
            </a:lvl6pPr>
            <a:lvl7pPr lvl="6">
              <a:spcBef>
                <a:spcPts val="0"/>
              </a:spcBef>
              <a:spcAft>
                <a:spcPts val="0"/>
              </a:spcAft>
              <a:buSzPts val="1100"/>
              <a:buNone/>
              <a:defRPr/>
            </a:lvl7pPr>
            <a:lvl8pPr lvl="7">
              <a:spcBef>
                <a:spcPts val="0"/>
              </a:spcBef>
              <a:spcAft>
                <a:spcPts val="0"/>
              </a:spcAft>
              <a:buSzPts val="1100"/>
              <a:buNone/>
              <a:defRPr/>
            </a:lvl8pPr>
            <a:lvl9pPr lvl="8">
              <a:spcBef>
                <a:spcPts val="0"/>
              </a:spcBef>
              <a:spcAft>
                <a:spcPts val="0"/>
              </a:spcAft>
              <a:buSzPts val="1100"/>
              <a:buNone/>
              <a:defRPr/>
            </a:lvl9pPr>
          </a:lstStyle>
          <a:p/>
        </p:txBody>
      </p:sp>
      <p:sp>
        <p:nvSpPr>
          <p:cNvPr id="132" name="Google Shape;132;p24"/>
          <p:cNvSpPr txBox="1"/>
          <p:nvPr>
            <p:ph idx="1" type="body"/>
          </p:nvPr>
        </p:nvSpPr>
        <p:spPr>
          <a:xfrm rot="5400000">
            <a:off x="1990043" y="-760279"/>
            <a:ext cx="4200304" cy="6294439"/>
          </a:xfrm>
          <a:prstGeom prst="rect">
            <a:avLst/>
          </a:prstGeom>
          <a:noFill/>
          <a:ln>
            <a:noFill/>
          </a:ln>
        </p:spPr>
        <p:txBody>
          <a:bodyPr anchorCtr="0" anchor="t" bIns="34275" lIns="68575" spcFirstLastPara="1" rIns="68575" wrap="square" tIns="34275">
            <a:normAutofit/>
          </a:bodyPr>
          <a:lstStyle>
            <a:lvl1pPr indent="-317500" lvl="0" marL="457200" algn="l">
              <a:lnSpc>
                <a:spcPct val="110000"/>
              </a:lnSpc>
              <a:spcBef>
                <a:spcPts val="500"/>
              </a:spcBef>
              <a:spcAft>
                <a:spcPts val="0"/>
              </a:spcAft>
              <a:buSzPts val="1400"/>
              <a:buChar char="•"/>
              <a:defRPr/>
            </a:lvl1pPr>
            <a:lvl2pPr indent="-317500" lvl="1" marL="914400" algn="l">
              <a:lnSpc>
                <a:spcPct val="110000"/>
              </a:lnSpc>
              <a:spcBef>
                <a:spcPts val="500"/>
              </a:spcBef>
              <a:spcAft>
                <a:spcPts val="0"/>
              </a:spcAft>
              <a:buSzPts val="1400"/>
              <a:buChar char="–"/>
              <a:defRPr/>
            </a:lvl2pPr>
            <a:lvl3pPr indent="-317500" lvl="2" marL="1371600" algn="l">
              <a:lnSpc>
                <a:spcPct val="110000"/>
              </a:lnSpc>
              <a:spcBef>
                <a:spcPts val="500"/>
              </a:spcBef>
              <a:spcAft>
                <a:spcPts val="0"/>
              </a:spcAft>
              <a:buSzPts val="1400"/>
              <a:buChar char="•"/>
              <a:defRPr/>
            </a:lvl3pPr>
            <a:lvl4pPr indent="-317500" lvl="3" marL="1828800" algn="l">
              <a:lnSpc>
                <a:spcPct val="110000"/>
              </a:lnSpc>
              <a:spcBef>
                <a:spcPts val="500"/>
              </a:spcBef>
              <a:spcAft>
                <a:spcPts val="0"/>
              </a:spcAft>
              <a:buSzPts val="1400"/>
              <a:buChar char="–"/>
              <a:defRPr/>
            </a:lvl4pPr>
            <a:lvl5pPr indent="-317500" lvl="4" marL="2286000" algn="l">
              <a:lnSpc>
                <a:spcPct val="110000"/>
              </a:lnSpc>
              <a:spcBef>
                <a:spcPts val="500"/>
              </a:spcBef>
              <a:spcAft>
                <a:spcPts val="0"/>
              </a:spcAft>
              <a:buSzPts val="1400"/>
              <a:buChar char="•"/>
              <a:defRPr/>
            </a:lvl5pPr>
            <a:lvl6pPr indent="-317500" lvl="5" marL="2743200" algn="l">
              <a:lnSpc>
                <a:spcPct val="110000"/>
              </a:lnSpc>
              <a:spcBef>
                <a:spcPts val="500"/>
              </a:spcBef>
              <a:spcAft>
                <a:spcPts val="0"/>
              </a:spcAft>
              <a:buSzPts val="1400"/>
              <a:buChar char="–"/>
              <a:defRPr/>
            </a:lvl6pPr>
            <a:lvl7pPr indent="-317500" lvl="6" marL="3200400" algn="l">
              <a:lnSpc>
                <a:spcPct val="110000"/>
              </a:lnSpc>
              <a:spcBef>
                <a:spcPts val="500"/>
              </a:spcBef>
              <a:spcAft>
                <a:spcPts val="0"/>
              </a:spcAft>
              <a:buSzPts val="1400"/>
              <a:buChar char="•"/>
              <a:defRPr/>
            </a:lvl7pPr>
            <a:lvl8pPr indent="-317500" lvl="7" marL="3657600" algn="l">
              <a:lnSpc>
                <a:spcPct val="110000"/>
              </a:lnSpc>
              <a:spcBef>
                <a:spcPts val="500"/>
              </a:spcBef>
              <a:spcAft>
                <a:spcPts val="0"/>
              </a:spcAft>
              <a:buSzPts val="1400"/>
              <a:buChar char="–"/>
              <a:defRPr/>
            </a:lvl8pPr>
            <a:lvl9pPr indent="-317500" lvl="8" marL="4114800" algn="l">
              <a:lnSpc>
                <a:spcPct val="110000"/>
              </a:lnSpc>
              <a:spcBef>
                <a:spcPts val="500"/>
              </a:spcBef>
              <a:spcAft>
                <a:spcPts val="0"/>
              </a:spcAft>
              <a:buSzPts val="1400"/>
              <a:buChar char="•"/>
              <a:defRPr/>
            </a:lvl9pPr>
          </a:lstStyle>
          <a:p/>
        </p:txBody>
      </p:sp>
      <p:sp>
        <p:nvSpPr>
          <p:cNvPr id="133" name="Google Shape;133;p24"/>
          <p:cNvSpPr txBox="1"/>
          <p:nvPr>
            <p:ph idx="10" type="dt"/>
          </p:nvPr>
        </p:nvSpPr>
        <p:spPr>
          <a:xfrm>
            <a:off x="938758" y="4781759"/>
            <a:ext cx="1747292" cy="261346"/>
          </a:xfrm>
          <a:prstGeom prst="rect">
            <a:avLst/>
          </a:prstGeom>
          <a:noFill/>
          <a:ln>
            <a:noFill/>
          </a:ln>
        </p:spPr>
        <p:txBody>
          <a:bodyPr anchorCtr="0" anchor="ctr" bIns="34275" lIns="68575" spcFirstLastPara="1" rIns="68575" wrap="square" tIns="34275">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34" name="Google Shape;134;p24"/>
          <p:cNvSpPr txBox="1"/>
          <p:nvPr>
            <p:ph idx="11" type="ftr"/>
          </p:nvPr>
        </p:nvSpPr>
        <p:spPr>
          <a:xfrm>
            <a:off x="3028950" y="4781759"/>
            <a:ext cx="3086100" cy="259347"/>
          </a:xfrm>
          <a:prstGeom prst="rect">
            <a:avLst/>
          </a:prstGeom>
          <a:noFill/>
          <a:ln>
            <a:noFill/>
          </a:ln>
        </p:spPr>
        <p:txBody>
          <a:bodyPr anchorCtr="0" anchor="ctr" bIns="34275" lIns="68575" spcFirstLastPara="1" rIns="68575" wrap="square" tIns="34275">
            <a:noAutofit/>
          </a:bodyPr>
          <a:lstStyle>
            <a:lvl1pPr lvl="0" algn="ct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p:txBody>
      </p:sp>
      <p:sp>
        <p:nvSpPr>
          <p:cNvPr id="135" name="Google Shape;135;p24"/>
          <p:cNvSpPr txBox="1"/>
          <p:nvPr>
            <p:ph idx="12" type="sldNum"/>
          </p:nvPr>
        </p:nvSpPr>
        <p:spPr>
          <a:xfrm>
            <a:off x="6457951" y="4781759"/>
            <a:ext cx="2114549" cy="259347"/>
          </a:xfrm>
          <a:prstGeom prst="rect">
            <a:avLst/>
          </a:prstGeom>
          <a:noFill/>
          <a:ln>
            <a:noFill/>
          </a:ln>
        </p:spPr>
        <p:txBody>
          <a:bodyPr anchorCtr="0" anchor="ctr" bIns="34275" lIns="68575" spcFirstLastPara="1" rIns="68575" wrap="square" tIns="34275">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3.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2" Type="http://schemas.openxmlformats.org/officeDocument/2006/relationships/theme" Target="../theme/theme2.xml"/><Relationship Id="rId9" Type="http://schemas.openxmlformats.org/officeDocument/2006/relationships/slideLayout" Target="../slideLayouts/slideLayout20.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2"/>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938758" y="286789"/>
            <a:ext cx="7633742" cy="1119099"/>
          </a:xfrm>
          <a:prstGeom prst="rect">
            <a:avLst/>
          </a:prstGeom>
          <a:noFill/>
          <a:ln>
            <a:noFill/>
          </a:ln>
        </p:spPr>
        <p:txBody>
          <a:bodyPr anchorCtr="0" anchor="t" bIns="34275" lIns="68575" spcFirstLastPara="1" rIns="68575" wrap="square" tIns="34275">
            <a:normAutofit/>
          </a:bodyPr>
          <a:lstStyle>
            <a:lvl1pPr lvl="0" marR="0" rtl="0" algn="l">
              <a:lnSpc>
                <a:spcPct val="90000"/>
              </a:lnSpc>
              <a:spcBef>
                <a:spcPts val="0"/>
              </a:spcBef>
              <a:spcAft>
                <a:spcPts val="0"/>
              </a:spcAft>
              <a:buClr>
                <a:schemeClr val="dk2"/>
              </a:buClr>
              <a:buSzPts val="3800"/>
              <a:buFont typeface="Impact"/>
              <a:buNone/>
              <a:defRPr b="0" i="0" sz="3800" u="none" cap="none" strike="noStrike">
                <a:solidFill>
                  <a:schemeClr val="dk2"/>
                </a:solidFill>
                <a:latin typeface="Impact"/>
                <a:ea typeface="Impact"/>
                <a:cs typeface="Impact"/>
                <a:sym typeface="Impact"/>
              </a:defRPr>
            </a:lvl1pPr>
            <a:lvl2pPr lvl="1">
              <a:spcBef>
                <a:spcPts val="0"/>
              </a:spcBef>
              <a:spcAft>
                <a:spcPts val="0"/>
              </a:spcAft>
              <a:buSzPts val="1100"/>
              <a:buNone/>
              <a:defRPr sz="1400"/>
            </a:lvl2pPr>
            <a:lvl3pPr lvl="2">
              <a:spcBef>
                <a:spcPts val="0"/>
              </a:spcBef>
              <a:spcAft>
                <a:spcPts val="0"/>
              </a:spcAft>
              <a:buSzPts val="1100"/>
              <a:buNone/>
              <a:defRPr sz="1400"/>
            </a:lvl3pPr>
            <a:lvl4pPr lvl="3">
              <a:spcBef>
                <a:spcPts val="0"/>
              </a:spcBef>
              <a:spcAft>
                <a:spcPts val="0"/>
              </a:spcAft>
              <a:buSzPts val="1100"/>
              <a:buNone/>
              <a:defRPr sz="1400"/>
            </a:lvl4pPr>
            <a:lvl5pPr lvl="4">
              <a:spcBef>
                <a:spcPts val="0"/>
              </a:spcBef>
              <a:spcAft>
                <a:spcPts val="0"/>
              </a:spcAft>
              <a:buSzPts val="1100"/>
              <a:buNone/>
              <a:defRPr sz="1400"/>
            </a:lvl5pPr>
            <a:lvl6pPr lvl="5">
              <a:spcBef>
                <a:spcPts val="0"/>
              </a:spcBef>
              <a:spcAft>
                <a:spcPts val="0"/>
              </a:spcAft>
              <a:buSzPts val="1100"/>
              <a:buNone/>
              <a:defRPr sz="1400"/>
            </a:lvl6pPr>
            <a:lvl7pPr lvl="6">
              <a:spcBef>
                <a:spcPts val="0"/>
              </a:spcBef>
              <a:spcAft>
                <a:spcPts val="0"/>
              </a:spcAft>
              <a:buSzPts val="1100"/>
              <a:buNone/>
              <a:defRPr sz="1400"/>
            </a:lvl7pPr>
            <a:lvl8pPr lvl="7">
              <a:spcBef>
                <a:spcPts val="0"/>
              </a:spcBef>
              <a:spcAft>
                <a:spcPts val="0"/>
              </a:spcAft>
              <a:buSzPts val="1100"/>
              <a:buNone/>
              <a:defRPr sz="1400"/>
            </a:lvl8pPr>
            <a:lvl9pPr lvl="8">
              <a:spcBef>
                <a:spcPts val="0"/>
              </a:spcBef>
              <a:spcAft>
                <a:spcPts val="0"/>
              </a:spcAft>
              <a:buSzPts val="1100"/>
              <a:buNone/>
              <a:defRPr sz="1400"/>
            </a:lvl9pPr>
          </a:lstStyle>
          <a:p/>
        </p:txBody>
      </p:sp>
      <p:sp>
        <p:nvSpPr>
          <p:cNvPr id="52" name="Google Shape;52;p13"/>
          <p:cNvSpPr txBox="1"/>
          <p:nvPr>
            <p:ph idx="1" type="body"/>
          </p:nvPr>
        </p:nvSpPr>
        <p:spPr>
          <a:xfrm>
            <a:off x="938758" y="1714501"/>
            <a:ext cx="7633742" cy="2695193"/>
          </a:xfrm>
          <a:prstGeom prst="rect">
            <a:avLst/>
          </a:prstGeom>
          <a:noFill/>
          <a:ln>
            <a:noFill/>
          </a:ln>
        </p:spPr>
        <p:txBody>
          <a:bodyPr anchorCtr="0" anchor="t" bIns="34275" lIns="68575" spcFirstLastPara="1" rIns="68575" wrap="square" tIns="34275">
            <a:normAutofit/>
          </a:bodyPr>
          <a:lstStyle>
            <a:lvl1pPr indent="-323850" lvl="0" marL="457200" marR="0" rtl="0" algn="l">
              <a:lnSpc>
                <a:spcPct val="110000"/>
              </a:lnSpc>
              <a:spcBef>
                <a:spcPts val="500"/>
              </a:spcBef>
              <a:spcAft>
                <a:spcPts val="0"/>
              </a:spcAft>
              <a:buClr>
                <a:schemeClr val="dk2"/>
              </a:buClr>
              <a:buSzPts val="1500"/>
              <a:buFont typeface="Arial"/>
              <a:buChar char="•"/>
              <a:defRPr b="0" i="0" sz="1500" u="none" cap="none" strike="noStrike">
                <a:solidFill>
                  <a:srgbClr val="595959"/>
                </a:solidFill>
                <a:latin typeface="Gill Sans"/>
                <a:ea typeface="Gill Sans"/>
                <a:cs typeface="Gill Sans"/>
                <a:sym typeface="Gill Sans"/>
              </a:defRPr>
            </a:lvl1pPr>
            <a:lvl2pPr indent="-317500" lvl="1" marL="914400" marR="0" rtl="0" algn="l">
              <a:lnSpc>
                <a:spcPct val="110000"/>
              </a:lnSpc>
              <a:spcBef>
                <a:spcPts val="500"/>
              </a:spcBef>
              <a:spcAft>
                <a:spcPts val="0"/>
              </a:spcAft>
              <a:buClr>
                <a:schemeClr val="dk2"/>
              </a:buClr>
              <a:buSzPts val="1400"/>
              <a:buFont typeface="Gill Sans"/>
              <a:buChar char="–"/>
              <a:defRPr b="0" i="0" sz="1400" u="none" cap="none" strike="noStrike">
                <a:solidFill>
                  <a:srgbClr val="595959"/>
                </a:solidFill>
                <a:latin typeface="Gill Sans"/>
                <a:ea typeface="Gill Sans"/>
                <a:cs typeface="Gill Sans"/>
                <a:sym typeface="Gill Sans"/>
              </a:defRPr>
            </a:lvl2pPr>
            <a:lvl3pPr indent="-304800" lvl="2" marL="1371600" marR="0" rtl="0" algn="l">
              <a:lnSpc>
                <a:spcPct val="110000"/>
              </a:lnSpc>
              <a:spcBef>
                <a:spcPts val="500"/>
              </a:spcBef>
              <a:spcAft>
                <a:spcPts val="0"/>
              </a:spcAft>
              <a:buClr>
                <a:schemeClr val="dk2"/>
              </a:buClr>
              <a:buSzPts val="1200"/>
              <a:buFont typeface="Arial"/>
              <a:buChar char="•"/>
              <a:defRPr b="0" i="0" sz="1200" u="none" cap="none" strike="noStrike">
                <a:solidFill>
                  <a:srgbClr val="595959"/>
                </a:solidFill>
                <a:latin typeface="Gill Sans"/>
                <a:ea typeface="Gill Sans"/>
                <a:cs typeface="Gill Sans"/>
                <a:sym typeface="Gill Sans"/>
              </a:defRPr>
            </a:lvl3pPr>
            <a:lvl4pPr indent="-298450" lvl="3" marL="1828800" marR="0" rtl="0" algn="l">
              <a:lnSpc>
                <a:spcPct val="110000"/>
              </a:lnSpc>
              <a:spcBef>
                <a:spcPts val="500"/>
              </a:spcBef>
              <a:spcAft>
                <a:spcPts val="0"/>
              </a:spcAft>
              <a:buClr>
                <a:schemeClr val="dk2"/>
              </a:buClr>
              <a:buSzPts val="1100"/>
              <a:buFont typeface="Gill Sans"/>
              <a:buChar char="–"/>
              <a:defRPr b="0" i="0" sz="1100" u="none" cap="none" strike="noStrike">
                <a:solidFill>
                  <a:srgbClr val="595959"/>
                </a:solidFill>
                <a:latin typeface="Gill Sans"/>
                <a:ea typeface="Gill Sans"/>
                <a:cs typeface="Gill Sans"/>
                <a:sym typeface="Gill Sans"/>
              </a:defRPr>
            </a:lvl4pPr>
            <a:lvl5pPr indent="-298450" lvl="4" marL="2286000" marR="0" rtl="0" algn="l">
              <a:lnSpc>
                <a:spcPct val="110000"/>
              </a:lnSpc>
              <a:spcBef>
                <a:spcPts val="500"/>
              </a:spcBef>
              <a:spcAft>
                <a:spcPts val="0"/>
              </a:spcAft>
              <a:buClr>
                <a:schemeClr val="dk2"/>
              </a:buClr>
              <a:buSzPts val="1100"/>
              <a:buFont typeface="Arial"/>
              <a:buChar char="•"/>
              <a:defRPr b="0" i="0" sz="1100" u="none" cap="none" strike="noStrike">
                <a:solidFill>
                  <a:srgbClr val="595959"/>
                </a:solidFill>
                <a:latin typeface="Gill Sans"/>
                <a:ea typeface="Gill Sans"/>
                <a:cs typeface="Gill Sans"/>
                <a:sym typeface="Gill Sans"/>
              </a:defRPr>
            </a:lvl5pPr>
            <a:lvl6pPr indent="-298450" lvl="5" marL="2743200" marR="0" rtl="0" algn="l">
              <a:lnSpc>
                <a:spcPct val="110000"/>
              </a:lnSpc>
              <a:spcBef>
                <a:spcPts val="500"/>
              </a:spcBef>
              <a:spcAft>
                <a:spcPts val="0"/>
              </a:spcAft>
              <a:buClr>
                <a:schemeClr val="dk2"/>
              </a:buClr>
              <a:buSzPts val="1100"/>
              <a:buFont typeface="Gill Sans"/>
              <a:buChar char="–"/>
              <a:defRPr b="0" i="0" sz="1100" u="none" cap="none" strike="noStrike">
                <a:solidFill>
                  <a:srgbClr val="595959"/>
                </a:solidFill>
                <a:latin typeface="Gill Sans"/>
                <a:ea typeface="Gill Sans"/>
                <a:cs typeface="Gill Sans"/>
                <a:sym typeface="Gill Sans"/>
              </a:defRPr>
            </a:lvl6pPr>
            <a:lvl7pPr indent="-298450" lvl="6" marL="3200400" marR="0" rtl="0" algn="l">
              <a:lnSpc>
                <a:spcPct val="110000"/>
              </a:lnSpc>
              <a:spcBef>
                <a:spcPts val="500"/>
              </a:spcBef>
              <a:spcAft>
                <a:spcPts val="0"/>
              </a:spcAft>
              <a:buClr>
                <a:schemeClr val="dk2"/>
              </a:buClr>
              <a:buSzPts val="1100"/>
              <a:buFont typeface="Arial"/>
              <a:buChar char="•"/>
              <a:defRPr b="0" i="0" sz="1100" u="none" cap="none" strike="noStrike">
                <a:solidFill>
                  <a:srgbClr val="595959"/>
                </a:solidFill>
                <a:latin typeface="Gill Sans"/>
                <a:ea typeface="Gill Sans"/>
                <a:cs typeface="Gill Sans"/>
                <a:sym typeface="Gill Sans"/>
              </a:defRPr>
            </a:lvl7pPr>
            <a:lvl8pPr indent="-298450" lvl="7" marL="3657600" marR="0" rtl="0" algn="l">
              <a:lnSpc>
                <a:spcPct val="110000"/>
              </a:lnSpc>
              <a:spcBef>
                <a:spcPts val="500"/>
              </a:spcBef>
              <a:spcAft>
                <a:spcPts val="0"/>
              </a:spcAft>
              <a:buClr>
                <a:schemeClr val="dk2"/>
              </a:buClr>
              <a:buSzPts val="1100"/>
              <a:buFont typeface="Gill Sans"/>
              <a:buChar char="–"/>
              <a:defRPr b="0" i="0" sz="1100" u="none" cap="none" strike="noStrike">
                <a:solidFill>
                  <a:srgbClr val="595959"/>
                </a:solidFill>
                <a:latin typeface="Gill Sans"/>
                <a:ea typeface="Gill Sans"/>
                <a:cs typeface="Gill Sans"/>
                <a:sym typeface="Gill Sans"/>
              </a:defRPr>
            </a:lvl8pPr>
            <a:lvl9pPr indent="-298450" lvl="8" marL="4114800" marR="0" rtl="0" algn="l">
              <a:lnSpc>
                <a:spcPct val="110000"/>
              </a:lnSpc>
              <a:spcBef>
                <a:spcPts val="500"/>
              </a:spcBef>
              <a:spcAft>
                <a:spcPts val="0"/>
              </a:spcAft>
              <a:buClr>
                <a:schemeClr val="dk2"/>
              </a:buClr>
              <a:buSzPts val="1100"/>
              <a:buFont typeface="Arial"/>
              <a:buChar char="•"/>
              <a:defRPr b="0" i="0" sz="1100" u="none" cap="none" strike="noStrike">
                <a:solidFill>
                  <a:srgbClr val="595959"/>
                </a:solidFill>
                <a:latin typeface="Gill Sans"/>
                <a:ea typeface="Gill Sans"/>
                <a:cs typeface="Gill Sans"/>
                <a:sym typeface="Gill Sans"/>
              </a:defRPr>
            </a:lvl9pPr>
          </a:lstStyle>
          <a:p/>
        </p:txBody>
      </p:sp>
      <p:sp>
        <p:nvSpPr>
          <p:cNvPr id="53" name="Google Shape;53;p13"/>
          <p:cNvSpPr txBox="1"/>
          <p:nvPr>
            <p:ph idx="10" type="dt"/>
          </p:nvPr>
        </p:nvSpPr>
        <p:spPr>
          <a:xfrm>
            <a:off x="938758" y="4781759"/>
            <a:ext cx="1747292" cy="261346"/>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595959"/>
                </a:solidFill>
                <a:latin typeface="Gill Sans"/>
                <a:ea typeface="Gill Sans"/>
                <a:cs typeface="Gill Sans"/>
                <a:sym typeface="Gill Sans"/>
              </a:defRPr>
            </a:lvl1pPr>
            <a:lvl2pPr lvl="1"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9pPr>
          </a:lstStyle>
          <a:p/>
        </p:txBody>
      </p:sp>
      <p:sp>
        <p:nvSpPr>
          <p:cNvPr id="54" name="Google Shape;54;p13"/>
          <p:cNvSpPr txBox="1"/>
          <p:nvPr>
            <p:ph idx="11" type="ftr"/>
          </p:nvPr>
        </p:nvSpPr>
        <p:spPr>
          <a:xfrm>
            <a:off x="3028950" y="4781759"/>
            <a:ext cx="3086100" cy="259347"/>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595959"/>
                </a:solidFill>
                <a:latin typeface="Gill Sans"/>
                <a:ea typeface="Gill Sans"/>
                <a:cs typeface="Gill Sans"/>
                <a:sym typeface="Gill Sans"/>
              </a:defRPr>
            </a:lvl1pPr>
            <a:lvl2pPr lvl="1"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2pPr>
            <a:lvl3pPr lvl="2"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3pPr>
            <a:lvl4pPr lvl="3"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4pPr>
            <a:lvl5pPr lvl="4"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5pPr>
            <a:lvl6pPr lvl="5"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6pPr>
            <a:lvl7pPr lvl="6"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7pPr>
            <a:lvl8pPr lvl="7"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8pPr>
            <a:lvl9pPr lvl="8" marR="0" rtl="0" algn="l">
              <a:spcBef>
                <a:spcPts val="0"/>
              </a:spcBef>
              <a:spcAft>
                <a:spcPts val="0"/>
              </a:spcAft>
              <a:buSzPts val="1100"/>
              <a:buNone/>
              <a:defRPr b="0" i="0" sz="1400" u="none" cap="none" strike="noStrike">
                <a:solidFill>
                  <a:schemeClr val="dk1"/>
                </a:solidFill>
                <a:latin typeface="Gill Sans"/>
                <a:ea typeface="Gill Sans"/>
                <a:cs typeface="Gill Sans"/>
                <a:sym typeface="Gill Sans"/>
              </a:defRPr>
            </a:lvl9pPr>
          </a:lstStyle>
          <a:p/>
        </p:txBody>
      </p:sp>
      <p:sp>
        <p:nvSpPr>
          <p:cNvPr id="55" name="Google Shape;55;p13"/>
          <p:cNvSpPr txBox="1"/>
          <p:nvPr>
            <p:ph idx="12" type="sldNum"/>
          </p:nvPr>
        </p:nvSpPr>
        <p:spPr>
          <a:xfrm>
            <a:off x="6457951" y="4781759"/>
            <a:ext cx="2114549" cy="259347"/>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595959"/>
                </a:solidFill>
                <a:latin typeface="Gill Sans"/>
                <a:ea typeface="Gill Sans"/>
                <a:cs typeface="Gill Sans"/>
                <a:sym typeface="Gill Sans"/>
              </a:defRPr>
            </a:lvl1pPr>
            <a:lvl2pPr indent="0" lvl="1" marL="0" marR="0" rtl="0" algn="r">
              <a:spcBef>
                <a:spcPts val="0"/>
              </a:spcBef>
              <a:buNone/>
              <a:defRPr b="0" i="0" sz="900" u="none" cap="none" strike="noStrike">
                <a:solidFill>
                  <a:srgbClr val="595959"/>
                </a:solidFill>
                <a:latin typeface="Gill Sans"/>
                <a:ea typeface="Gill Sans"/>
                <a:cs typeface="Gill Sans"/>
                <a:sym typeface="Gill Sans"/>
              </a:defRPr>
            </a:lvl2pPr>
            <a:lvl3pPr indent="0" lvl="2" marL="0" marR="0" rtl="0" algn="r">
              <a:spcBef>
                <a:spcPts val="0"/>
              </a:spcBef>
              <a:buNone/>
              <a:defRPr b="0" i="0" sz="900" u="none" cap="none" strike="noStrike">
                <a:solidFill>
                  <a:srgbClr val="595959"/>
                </a:solidFill>
                <a:latin typeface="Gill Sans"/>
                <a:ea typeface="Gill Sans"/>
                <a:cs typeface="Gill Sans"/>
                <a:sym typeface="Gill Sans"/>
              </a:defRPr>
            </a:lvl3pPr>
            <a:lvl4pPr indent="0" lvl="3" marL="0" marR="0" rtl="0" algn="r">
              <a:spcBef>
                <a:spcPts val="0"/>
              </a:spcBef>
              <a:buNone/>
              <a:defRPr b="0" i="0" sz="900" u="none" cap="none" strike="noStrike">
                <a:solidFill>
                  <a:srgbClr val="595959"/>
                </a:solidFill>
                <a:latin typeface="Gill Sans"/>
                <a:ea typeface="Gill Sans"/>
                <a:cs typeface="Gill Sans"/>
                <a:sym typeface="Gill Sans"/>
              </a:defRPr>
            </a:lvl4pPr>
            <a:lvl5pPr indent="0" lvl="4" marL="0" marR="0" rtl="0" algn="r">
              <a:spcBef>
                <a:spcPts val="0"/>
              </a:spcBef>
              <a:buNone/>
              <a:defRPr b="0" i="0" sz="900" u="none" cap="none" strike="noStrike">
                <a:solidFill>
                  <a:srgbClr val="595959"/>
                </a:solidFill>
                <a:latin typeface="Gill Sans"/>
                <a:ea typeface="Gill Sans"/>
                <a:cs typeface="Gill Sans"/>
                <a:sym typeface="Gill Sans"/>
              </a:defRPr>
            </a:lvl5pPr>
            <a:lvl6pPr indent="0" lvl="5" marL="0" marR="0" rtl="0" algn="r">
              <a:spcBef>
                <a:spcPts val="0"/>
              </a:spcBef>
              <a:buNone/>
              <a:defRPr b="0" i="0" sz="900" u="none" cap="none" strike="noStrike">
                <a:solidFill>
                  <a:srgbClr val="595959"/>
                </a:solidFill>
                <a:latin typeface="Gill Sans"/>
                <a:ea typeface="Gill Sans"/>
                <a:cs typeface="Gill Sans"/>
                <a:sym typeface="Gill Sans"/>
              </a:defRPr>
            </a:lvl6pPr>
            <a:lvl7pPr indent="0" lvl="6" marL="0" marR="0" rtl="0" algn="r">
              <a:spcBef>
                <a:spcPts val="0"/>
              </a:spcBef>
              <a:buNone/>
              <a:defRPr b="0" i="0" sz="900" u="none" cap="none" strike="noStrike">
                <a:solidFill>
                  <a:srgbClr val="595959"/>
                </a:solidFill>
                <a:latin typeface="Gill Sans"/>
                <a:ea typeface="Gill Sans"/>
                <a:cs typeface="Gill Sans"/>
                <a:sym typeface="Gill Sans"/>
              </a:defRPr>
            </a:lvl7pPr>
            <a:lvl8pPr indent="0" lvl="7" marL="0" marR="0" rtl="0" algn="r">
              <a:spcBef>
                <a:spcPts val="0"/>
              </a:spcBef>
              <a:buNone/>
              <a:defRPr b="0" i="0" sz="900" u="none" cap="none" strike="noStrike">
                <a:solidFill>
                  <a:srgbClr val="595959"/>
                </a:solidFill>
                <a:latin typeface="Gill Sans"/>
                <a:ea typeface="Gill Sans"/>
                <a:cs typeface="Gill Sans"/>
                <a:sym typeface="Gill Sans"/>
              </a:defRPr>
            </a:lvl8pPr>
            <a:lvl9pPr indent="0" lvl="8" marL="0" marR="0" rtl="0" algn="r">
              <a:spcBef>
                <a:spcPts val="0"/>
              </a:spcBef>
              <a:buNone/>
              <a:defRPr b="0" i="0" sz="900" u="none" cap="none" strike="noStrike">
                <a:solidFill>
                  <a:srgbClr val="595959"/>
                </a:solidFill>
                <a:latin typeface="Gill Sans"/>
                <a:ea typeface="Gill Sans"/>
                <a:cs typeface="Gill Sans"/>
                <a:sym typeface="Gill Sans"/>
              </a:defRPr>
            </a:lvl9pPr>
          </a:lstStyle>
          <a:p>
            <a:pPr indent="0" lvl="0" marL="0" rtl="0" algn="r">
              <a:spcBef>
                <a:spcPts val="0"/>
              </a:spcBef>
              <a:spcAft>
                <a:spcPts val="0"/>
              </a:spcAft>
              <a:buNone/>
            </a:pPr>
            <a:fld id="{00000000-1234-1234-1234-123412341234}" type="slidenum">
              <a:rPr lang="en"/>
              <a:t>‹#›</a:t>
            </a:fld>
            <a:endParaRPr/>
          </a:p>
        </p:txBody>
      </p:sp>
      <p:sp>
        <p:nvSpPr>
          <p:cNvPr id="56" name="Google Shape;56;p13" title="Left scallop edge"/>
          <p:cNvSpPr/>
          <p:nvPr/>
        </p:nvSpPr>
        <p:spPr>
          <a:xfrm>
            <a:off x="0" y="0"/>
            <a:ext cx="664369" cy="5143500"/>
          </a:xfrm>
          <a:custGeom>
            <a:rect b="b" l="l" r="r" t="t"/>
            <a:pathLst>
              <a:path extrusionOk="0" h="4320" w="558">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dk2"/>
          </a:solidFill>
          <a:ln>
            <a:noFill/>
          </a:ln>
        </p:spPr>
      </p:sp>
      <p:sp>
        <p:nvSpPr>
          <p:cNvPr id="57" name="Google Shape;57;p13" title="right edge border"/>
          <p:cNvSpPr/>
          <p:nvPr/>
        </p:nvSpPr>
        <p:spPr>
          <a:xfrm>
            <a:off x="8931402" y="0"/>
            <a:ext cx="212598" cy="5143500"/>
          </a:xfrm>
          <a:prstGeom prst="rect">
            <a:avLst/>
          </a:prstGeom>
          <a:solidFill>
            <a:schemeClr val="accent1"/>
          </a:solidFill>
          <a:ln>
            <a:noFill/>
          </a:ln>
        </p:spPr>
        <p:txBody>
          <a:bodyPr anchorCtr="0" anchor="ctr" bIns="68575" lIns="68575" spcFirstLastPara="1" rIns="68575" wrap="square" tIns="68575">
            <a:noAutofit/>
          </a:bodyPr>
          <a:lstStyle/>
          <a:p>
            <a:pPr indent="0" lvl="0" marL="0" rtl="0" algn="l">
              <a:spcBef>
                <a:spcPts val="0"/>
              </a:spcBef>
              <a:spcAft>
                <a:spcPts val="0"/>
              </a:spcAft>
              <a:buNone/>
            </a:pPr>
            <a:r>
              <a:t/>
            </a:r>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extLst>
    <p:ext uri="{27BBF7A9-308A-43DC-89C8-2F10F3537804}">
      <p15:sldGuideLst>
        <p15:guide id="1" pos="594">
          <p15:clr>
            <a:srgbClr val="F26B43"/>
          </p15:clr>
        </p15:guide>
        <p15:guide id="2" pos="5400">
          <p15:clr>
            <a:srgbClr val="F26B43"/>
          </p15:clr>
        </p15:guide>
        <p15:guide id="3" orient="horz" pos="3006">
          <p15:clr>
            <a:srgbClr val="F26B43"/>
          </p15:clr>
        </p15:guide>
        <p15:guide id="4" orient="horz" pos="1080">
          <p15:clr>
            <a:srgbClr val="F26B43"/>
          </p15:clr>
        </p15:guide>
        <p15:guide id="5" orient="horz" pos="2790">
          <p15:clr>
            <a:srgbClr val="F26B43"/>
          </p15:clr>
        </p15:guide>
        <p15:guide id="6" orient="horz" pos="18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NGIARDINO@SCHOOLS.NYC.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comments" Target="../comments/comment1.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comments" Target="../comments/commen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 Id="rId3" Type="http://schemas.openxmlformats.org/officeDocument/2006/relationships/comments" Target="../comments/commen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5"/>
          <p:cNvSpPr txBox="1"/>
          <p:nvPr>
            <p:ph type="ctrTitle"/>
          </p:nvPr>
        </p:nvSpPr>
        <p:spPr>
          <a:xfrm>
            <a:off x="808892" y="823791"/>
            <a:ext cx="7738814" cy="3296241"/>
          </a:xfrm>
          <a:prstGeom prst="rect">
            <a:avLst/>
          </a:prstGeom>
          <a:noFill/>
          <a:ln>
            <a:noFill/>
          </a:ln>
        </p:spPr>
        <p:txBody>
          <a:bodyPr anchorCtr="0" anchor="ctr" bIns="34275" lIns="68575" spcFirstLastPara="1" rIns="68575" wrap="square" tIns="34275">
            <a:noAutofit/>
          </a:bodyPr>
          <a:lstStyle/>
          <a:p>
            <a:pPr indent="0" lvl="0" marL="0" rtl="0" algn="ctr">
              <a:lnSpc>
                <a:spcPct val="90000"/>
              </a:lnSpc>
              <a:spcBef>
                <a:spcPts val="0"/>
              </a:spcBef>
              <a:spcAft>
                <a:spcPts val="0"/>
              </a:spcAft>
              <a:buClr>
                <a:srgbClr val="FF87F9"/>
              </a:buClr>
              <a:buSzPts val="7500"/>
              <a:buFont typeface="Jacques Francois Shadow"/>
              <a:buNone/>
            </a:pPr>
            <a:r>
              <a:rPr b="1" lang="en">
                <a:solidFill>
                  <a:srgbClr val="FF87F9"/>
                </a:solidFill>
                <a:latin typeface="Jacques Francois Shadow"/>
                <a:ea typeface="Jacques Francois Shadow"/>
                <a:cs typeface="Jacques Francois Shadow"/>
                <a:sym typeface="Jacques Francois Shadow"/>
              </a:rPr>
              <a:t>LATENESS IN MY CLASSROOM</a:t>
            </a:r>
            <a:endParaRPr/>
          </a:p>
        </p:txBody>
      </p:sp>
      <p:sp>
        <p:nvSpPr>
          <p:cNvPr id="141" name="Google Shape;141;p25"/>
          <p:cNvSpPr txBox="1"/>
          <p:nvPr>
            <p:ph idx="1" type="subTitle"/>
          </p:nvPr>
        </p:nvSpPr>
        <p:spPr>
          <a:xfrm>
            <a:off x="1661275" y="4150776"/>
            <a:ext cx="6033900" cy="759900"/>
          </a:xfrm>
          <a:prstGeom prst="rect">
            <a:avLst/>
          </a:prstGeom>
          <a:noFill/>
          <a:ln>
            <a:noFill/>
          </a:ln>
        </p:spPr>
        <p:txBody>
          <a:bodyPr anchorCtr="0" anchor="t" bIns="34275" lIns="68575" spcFirstLastPara="1" rIns="68575" wrap="square" tIns="34275">
            <a:normAutofit lnSpcReduction="10000"/>
          </a:bodyPr>
          <a:lstStyle/>
          <a:p>
            <a:pPr indent="0" lvl="0" marL="0" rtl="0" algn="ctr">
              <a:lnSpc>
                <a:spcPct val="100000"/>
              </a:lnSpc>
              <a:spcBef>
                <a:spcPts val="0"/>
              </a:spcBef>
              <a:spcAft>
                <a:spcPts val="0"/>
              </a:spcAft>
              <a:buSzPts val="1500"/>
              <a:buNone/>
            </a:pPr>
            <a:r>
              <a:rPr lang="en"/>
              <a:t>BY NICOLE GIARDINO</a:t>
            </a:r>
            <a:endParaRPr/>
          </a:p>
          <a:p>
            <a:pPr indent="0" lvl="0" marL="0" rtl="0" algn="ctr">
              <a:lnSpc>
                <a:spcPct val="100000"/>
              </a:lnSpc>
              <a:spcBef>
                <a:spcPts val="0"/>
              </a:spcBef>
              <a:spcAft>
                <a:spcPts val="0"/>
              </a:spcAft>
              <a:buSzPts val="1500"/>
              <a:buNone/>
            </a:pPr>
            <a:r>
              <a:t/>
            </a:r>
            <a:endParaRPr/>
          </a:p>
          <a:p>
            <a:pPr indent="0" lvl="0" marL="0" rtl="0" algn="ctr">
              <a:lnSpc>
                <a:spcPct val="100000"/>
              </a:lnSpc>
              <a:spcBef>
                <a:spcPts val="500"/>
              </a:spcBef>
              <a:spcAft>
                <a:spcPts val="0"/>
              </a:spcAft>
              <a:buSzPts val="1500"/>
              <a:buNone/>
            </a:pPr>
            <a:r>
              <a:rPr lang="en" u="sng">
                <a:solidFill>
                  <a:srgbClr val="000000"/>
                </a:solidFill>
                <a:hlinkClick r:id="rId3">
                  <a:extLst>
                    <a:ext uri="{A12FA001-AC4F-418D-AE19-62706E023703}">
                      <ahyp:hlinkClr val="tx"/>
                    </a:ext>
                  </a:extLst>
                </a:hlinkClick>
              </a:rPr>
              <a:t>NGIARDINO@SCHOOLS.NYC.GO</a:t>
            </a:r>
            <a:r>
              <a:rPr lang="en">
                <a:solidFill>
                  <a:srgbClr val="000000"/>
                </a:solidFill>
              </a:rPr>
              <a:t>V</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938758" y="286789"/>
            <a:ext cx="7633742" cy="1119099"/>
          </a:xfrm>
          <a:prstGeom prst="rect">
            <a:avLst/>
          </a:prstGeom>
          <a:noFill/>
          <a:ln>
            <a:noFill/>
          </a:ln>
        </p:spPr>
        <p:txBody>
          <a:bodyPr anchorCtr="0" anchor="t" bIns="34275" lIns="68575" spcFirstLastPara="1" rIns="68575" wrap="square" tIns="34275">
            <a:normAutofit fontScale="90000"/>
          </a:bodyPr>
          <a:lstStyle/>
          <a:p>
            <a:pPr indent="0" lvl="0" marL="0" rtl="0" algn="l">
              <a:lnSpc>
                <a:spcPct val="90000"/>
              </a:lnSpc>
              <a:spcBef>
                <a:spcPts val="0"/>
              </a:spcBef>
              <a:spcAft>
                <a:spcPts val="0"/>
              </a:spcAft>
              <a:buClr>
                <a:srgbClr val="FF87F9"/>
              </a:buClr>
              <a:buSzPct val="100000"/>
              <a:buFont typeface="Jacques Francois Shadow"/>
              <a:buNone/>
            </a:pPr>
            <a:r>
              <a:rPr b="1" lang="en" sz="3300">
                <a:solidFill>
                  <a:srgbClr val="FF87F9"/>
                </a:solidFill>
                <a:highlight>
                  <a:srgbClr val="FFFFFF"/>
                </a:highlight>
                <a:latin typeface="Jacques Francois Shadow"/>
                <a:ea typeface="Jacques Francois Shadow"/>
                <a:cs typeface="Jacques Francois Shadow"/>
                <a:sym typeface="Jacques Francois Shadow"/>
              </a:rPr>
              <a:t>THE 6 STEPS OF THE PUBLIC POLICY ANALYST (PPA)</a:t>
            </a:r>
            <a:br>
              <a:rPr b="1" lang="en" sz="3300">
                <a:solidFill>
                  <a:srgbClr val="365F91"/>
                </a:solidFill>
                <a:highlight>
                  <a:srgbClr val="FFFFFF"/>
                </a:highlight>
                <a:latin typeface="Amatic SC"/>
                <a:ea typeface="Amatic SC"/>
                <a:cs typeface="Amatic SC"/>
                <a:sym typeface="Amatic SC"/>
              </a:rPr>
            </a:br>
            <a:endParaRPr/>
          </a:p>
        </p:txBody>
      </p:sp>
      <p:sp>
        <p:nvSpPr>
          <p:cNvPr id="147" name="Google Shape;147;p26"/>
          <p:cNvSpPr txBox="1"/>
          <p:nvPr>
            <p:ph idx="1" type="body"/>
          </p:nvPr>
        </p:nvSpPr>
        <p:spPr>
          <a:xfrm>
            <a:off x="938750" y="1714500"/>
            <a:ext cx="7698600" cy="3123600"/>
          </a:xfrm>
          <a:prstGeom prst="rect">
            <a:avLst/>
          </a:prstGeom>
          <a:noFill/>
          <a:ln cap="flat" cmpd="sng" w="9525">
            <a:solidFill>
              <a:srgbClr val="FF00FF"/>
            </a:solidFill>
            <a:prstDash val="solid"/>
            <a:round/>
            <a:headEnd len="sm" w="sm" type="none"/>
            <a:tailEnd len="sm" w="sm" type="none"/>
          </a:ln>
        </p:spPr>
        <p:txBody>
          <a:bodyPr anchorCtr="0" anchor="t" bIns="34275" lIns="68575" spcFirstLastPara="1" rIns="68575" wrap="square" tIns="34275">
            <a:normAutofit/>
          </a:bodyPr>
          <a:lstStyle/>
          <a:p>
            <a:pPr indent="0" lvl="0" marL="0" rtl="0" algn="l">
              <a:lnSpc>
                <a:spcPct val="115000"/>
              </a:lnSpc>
              <a:spcBef>
                <a:spcPts val="0"/>
              </a:spcBef>
              <a:spcAft>
                <a:spcPts val="0"/>
              </a:spcAft>
              <a:buSzPts val="2100"/>
              <a:buNone/>
            </a:pPr>
            <a:r>
              <a:rPr b="1" lang="en" sz="2100">
                <a:solidFill>
                  <a:schemeClr val="dk1"/>
                </a:solidFill>
                <a:latin typeface="Jacques Francois Shadow"/>
                <a:ea typeface="Jacques Francois Shadow"/>
                <a:cs typeface="Jacques Francois Shadow"/>
                <a:sym typeface="Jacques Francois Shadow"/>
              </a:rPr>
              <a:t>The 6 Steps of the Public Policy Analyst (PPA)</a:t>
            </a:r>
            <a:endParaRPr/>
          </a:p>
          <a:p>
            <a:pPr indent="-317500" lvl="0" marL="457200" rtl="0" algn="l">
              <a:lnSpc>
                <a:spcPct val="115000"/>
              </a:lnSpc>
              <a:spcBef>
                <a:spcPts val="0"/>
              </a:spcBef>
              <a:spcAft>
                <a:spcPts val="0"/>
              </a:spcAft>
              <a:buClr>
                <a:schemeClr val="dk1"/>
              </a:buClr>
              <a:buSzPts val="1400"/>
              <a:buFont typeface="Jacques Francois Shadow"/>
              <a:buAutoNum type="arabicPeriod"/>
            </a:pPr>
            <a:r>
              <a:rPr lang="en" sz="2100">
                <a:solidFill>
                  <a:schemeClr val="dk1"/>
                </a:solidFill>
                <a:latin typeface="Jacques Francois Shadow"/>
                <a:ea typeface="Jacques Francois Shadow"/>
                <a:cs typeface="Jacques Francois Shadow"/>
                <a:sym typeface="Jacques Francois Shadow"/>
              </a:rPr>
              <a:t>Define the problem</a:t>
            </a:r>
            <a:endParaRPr sz="2100">
              <a:solidFill>
                <a:schemeClr val="dk1"/>
              </a:solidFill>
              <a:latin typeface="Jacques Francois Shadow"/>
              <a:ea typeface="Jacques Francois Shadow"/>
              <a:cs typeface="Jacques Francois Shadow"/>
              <a:sym typeface="Jacques Francois Shadow"/>
            </a:endParaRPr>
          </a:p>
          <a:p>
            <a:pPr indent="-361950" lvl="0" marL="457200" rtl="0" algn="l">
              <a:lnSpc>
                <a:spcPct val="115000"/>
              </a:lnSpc>
              <a:spcBef>
                <a:spcPts val="0"/>
              </a:spcBef>
              <a:spcAft>
                <a:spcPts val="0"/>
              </a:spcAft>
              <a:buClr>
                <a:schemeClr val="dk1"/>
              </a:buClr>
              <a:buSzPts val="2100"/>
              <a:buFont typeface="Jacques Francois Shadow"/>
              <a:buAutoNum type="arabicPeriod"/>
            </a:pPr>
            <a:r>
              <a:rPr lang="en" sz="2100">
                <a:solidFill>
                  <a:schemeClr val="dk1"/>
                </a:solidFill>
                <a:latin typeface="Jacques Francois Shadow"/>
                <a:ea typeface="Jacques Francois Shadow"/>
                <a:cs typeface="Jacques Francois Shadow"/>
                <a:sym typeface="Jacques Francois Shadow"/>
              </a:rPr>
              <a:t>Gather the Evidence</a:t>
            </a:r>
            <a:endParaRPr sz="2100">
              <a:solidFill>
                <a:schemeClr val="dk1"/>
              </a:solidFill>
              <a:latin typeface="Jacques Francois Shadow"/>
              <a:ea typeface="Jacques Francois Shadow"/>
              <a:cs typeface="Jacques Francois Shadow"/>
              <a:sym typeface="Jacques Francois Shadow"/>
            </a:endParaRPr>
          </a:p>
          <a:p>
            <a:pPr indent="-361950" lvl="0" marL="457200" rtl="0" algn="l">
              <a:lnSpc>
                <a:spcPct val="115000"/>
              </a:lnSpc>
              <a:spcBef>
                <a:spcPts val="0"/>
              </a:spcBef>
              <a:spcAft>
                <a:spcPts val="0"/>
              </a:spcAft>
              <a:buClr>
                <a:schemeClr val="dk1"/>
              </a:buClr>
              <a:buSzPts val="2100"/>
              <a:buFont typeface="Jacques Francois Shadow"/>
              <a:buAutoNum type="arabicPeriod"/>
            </a:pPr>
            <a:r>
              <a:rPr lang="en" sz="2100">
                <a:solidFill>
                  <a:schemeClr val="dk1"/>
                </a:solidFill>
                <a:latin typeface="Jacques Francois Shadow"/>
                <a:ea typeface="Jacques Francois Shadow"/>
                <a:cs typeface="Jacques Francois Shadow"/>
                <a:sym typeface="Jacques Francois Shadow"/>
              </a:rPr>
              <a:t>Identify the Causes</a:t>
            </a:r>
            <a:endParaRPr sz="2100">
              <a:solidFill>
                <a:schemeClr val="dk1"/>
              </a:solidFill>
              <a:latin typeface="Jacques Francois Shadow"/>
              <a:ea typeface="Jacques Francois Shadow"/>
              <a:cs typeface="Jacques Francois Shadow"/>
              <a:sym typeface="Jacques Francois Shadow"/>
            </a:endParaRPr>
          </a:p>
          <a:p>
            <a:pPr indent="-361950" lvl="0" marL="457200" rtl="0" algn="l">
              <a:lnSpc>
                <a:spcPct val="115000"/>
              </a:lnSpc>
              <a:spcBef>
                <a:spcPts val="0"/>
              </a:spcBef>
              <a:spcAft>
                <a:spcPts val="0"/>
              </a:spcAft>
              <a:buClr>
                <a:schemeClr val="dk1"/>
              </a:buClr>
              <a:buSzPts val="2100"/>
              <a:buFont typeface="Jacques Francois Shadow"/>
              <a:buAutoNum type="arabicPeriod"/>
            </a:pPr>
            <a:r>
              <a:rPr lang="en" sz="2100">
                <a:solidFill>
                  <a:schemeClr val="dk1"/>
                </a:solidFill>
                <a:latin typeface="Jacques Francois Shadow"/>
                <a:ea typeface="Jacques Francois Shadow"/>
                <a:cs typeface="Jacques Francois Shadow"/>
                <a:sym typeface="Jacques Francois Shadow"/>
              </a:rPr>
              <a:t>Evaluate an Existing Policy</a:t>
            </a:r>
            <a:endParaRPr sz="2100">
              <a:solidFill>
                <a:schemeClr val="dk1"/>
              </a:solidFill>
              <a:latin typeface="Jacques Francois Shadow"/>
              <a:ea typeface="Jacques Francois Shadow"/>
              <a:cs typeface="Jacques Francois Shadow"/>
              <a:sym typeface="Jacques Francois Shadow"/>
            </a:endParaRPr>
          </a:p>
          <a:p>
            <a:pPr indent="-361950" lvl="0" marL="457200" rtl="0" algn="l">
              <a:lnSpc>
                <a:spcPct val="115000"/>
              </a:lnSpc>
              <a:spcBef>
                <a:spcPts val="0"/>
              </a:spcBef>
              <a:spcAft>
                <a:spcPts val="0"/>
              </a:spcAft>
              <a:buClr>
                <a:schemeClr val="dk1"/>
              </a:buClr>
              <a:buSzPts val="2100"/>
              <a:buFont typeface="Jacques Francois Shadow"/>
              <a:buAutoNum type="arabicPeriod"/>
            </a:pPr>
            <a:r>
              <a:rPr lang="en" sz="2100">
                <a:solidFill>
                  <a:schemeClr val="dk1"/>
                </a:solidFill>
                <a:latin typeface="Jacques Francois Shadow"/>
                <a:ea typeface="Jacques Francois Shadow"/>
                <a:cs typeface="Jacques Francois Shadow"/>
                <a:sym typeface="Jacques Francois Shadow"/>
              </a:rPr>
              <a:t>Develop Solutions</a:t>
            </a:r>
            <a:endParaRPr sz="2100">
              <a:solidFill>
                <a:schemeClr val="dk1"/>
              </a:solidFill>
              <a:latin typeface="Jacques Francois Shadow"/>
              <a:ea typeface="Jacques Francois Shadow"/>
              <a:cs typeface="Jacques Francois Shadow"/>
              <a:sym typeface="Jacques Francois Shadow"/>
            </a:endParaRPr>
          </a:p>
          <a:p>
            <a:pPr indent="-361950" lvl="0" marL="457200" rtl="0" algn="l">
              <a:lnSpc>
                <a:spcPct val="115000"/>
              </a:lnSpc>
              <a:spcBef>
                <a:spcPts val="0"/>
              </a:spcBef>
              <a:spcAft>
                <a:spcPts val="0"/>
              </a:spcAft>
              <a:buClr>
                <a:schemeClr val="dk1"/>
              </a:buClr>
              <a:buSzPts val="2100"/>
              <a:buFont typeface="Jacques Francois Shadow"/>
              <a:buAutoNum type="arabicPeriod"/>
            </a:pPr>
            <a:r>
              <a:rPr lang="en" sz="2100">
                <a:solidFill>
                  <a:schemeClr val="dk1"/>
                </a:solidFill>
                <a:latin typeface="Jacques Francois Shadow"/>
                <a:ea typeface="Jacques Francois Shadow"/>
                <a:cs typeface="Jacques Francois Shadow"/>
                <a:sym typeface="Jacques Francois Shadow"/>
              </a:rPr>
              <a:t>Select the Best Solution (Feasibility VS. Effectiveness)</a:t>
            </a:r>
            <a:endParaRPr sz="2100">
              <a:solidFill>
                <a:schemeClr val="dk1"/>
              </a:solidFill>
              <a:latin typeface="Jacques Francois Shadow"/>
              <a:ea typeface="Jacques Francois Shadow"/>
              <a:cs typeface="Jacques Francois Shadow"/>
              <a:sym typeface="Jacques Francois Shadow"/>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7"/>
          <p:cNvSpPr txBox="1"/>
          <p:nvPr>
            <p:ph type="title"/>
          </p:nvPr>
        </p:nvSpPr>
        <p:spPr>
          <a:xfrm>
            <a:off x="938758" y="286789"/>
            <a:ext cx="7633742" cy="1119099"/>
          </a:xfrm>
          <a:prstGeom prst="rect">
            <a:avLst/>
          </a:prstGeom>
          <a:noFill/>
          <a:ln>
            <a:noFill/>
          </a:ln>
        </p:spPr>
        <p:txBody>
          <a:bodyPr anchorCtr="0" anchor="t" bIns="34275" lIns="68575" spcFirstLastPara="1" rIns="68575" wrap="square" tIns="34275">
            <a:normAutofit fontScale="90000"/>
          </a:bodyPr>
          <a:lstStyle/>
          <a:p>
            <a:pPr indent="0" lvl="0" marL="0" rtl="0" algn="ctr">
              <a:lnSpc>
                <a:spcPct val="90000"/>
              </a:lnSpc>
              <a:spcBef>
                <a:spcPts val="0"/>
              </a:spcBef>
              <a:spcAft>
                <a:spcPts val="0"/>
              </a:spcAft>
              <a:buClr>
                <a:srgbClr val="FF87F9"/>
              </a:buClr>
              <a:buSzPct val="100000"/>
              <a:buFont typeface="Jacques Francois Shadow"/>
              <a:buNone/>
            </a:pPr>
            <a:r>
              <a:rPr lang="en">
                <a:solidFill>
                  <a:srgbClr val="FF87F9"/>
                </a:solidFill>
                <a:latin typeface="Jacques Francois Shadow"/>
                <a:ea typeface="Jacques Francois Shadow"/>
                <a:cs typeface="Jacques Francois Shadow"/>
                <a:sym typeface="Jacques Francois Shadow"/>
              </a:rPr>
              <a:t>STEP ONE</a:t>
            </a:r>
            <a:br>
              <a:rPr lang="en">
                <a:solidFill>
                  <a:srgbClr val="FF87F9"/>
                </a:solidFill>
                <a:latin typeface="Jacques Francois Shadow"/>
                <a:ea typeface="Jacques Francois Shadow"/>
                <a:cs typeface="Jacques Francois Shadow"/>
                <a:sym typeface="Jacques Francois Shadow"/>
              </a:rPr>
            </a:br>
            <a:r>
              <a:rPr lang="en">
                <a:solidFill>
                  <a:srgbClr val="FF87F9"/>
                </a:solidFill>
                <a:latin typeface="Jacques Francois Shadow"/>
                <a:ea typeface="Jacques Francois Shadow"/>
                <a:cs typeface="Jacques Francois Shadow"/>
                <a:sym typeface="Jacques Francois Shadow"/>
              </a:rPr>
              <a:t> DEFINE THE PROBLEM</a:t>
            </a:r>
            <a:endParaRPr/>
          </a:p>
        </p:txBody>
      </p:sp>
      <p:sp>
        <p:nvSpPr>
          <p:cNvPr id="153" name="Google Shape;153;p27"/>
          <p:cNvSpPr txBox="1"/>
          <p:nvPr>
            <p:ph idx="1" type="body"/>
          </p:nvPr>
        </p:nvSpPr>
        <p:spPr>
          <a:xfrm>
            <a:off x="938759" y="1714501"/>
            <a:ext cx="3401070" cy="2695193"/>
          </a:xfrm>
          <a:prstGeom prst="rect">
            <a:avLst/>
          </a:prstGeom>
          <a:noFill/>
          <a:ln>
            <a:noFill/>
          </a:ln>
        </p:spPr>
        <p:txBody>
          <a:bodyPr anchorCtr="0" anchor="t" bIns="34275" lIns="68575" spcFirstLastPara="1" rIns="68575" wrap="square" tIns="34275">
            <a:normAutofit lnSpcReduction="10000"/>
          </a:bodyPr>
          <a:lstStyle/>
          <a:p>
            <a:pPr indent="0" lvl="0" marL="0" rtl="0" algn="l">
              <a:lnSpc>
                <a:spcPct val="110000"/>
              </a:lnSpc>
              <a:spcBef>
                <a:spcPts val="0"/>
              </a:spcBef>
              <a:spcAft>
                <a:spcPts val="0"/>
              </a:spcAft>
              <a:buSzPts val="1500"/>
              <a:buNone/>
            </a:pPr>
            <a:r>
              <a:rPr lang="en">
                <a:solidFill>
                  <a:srgbClr val="FF87F9"/>
                </a:solidFill>
                <a:latin typeface="Cutive"/>
                <a:ea typeface="Cutive"/>
                <a:cs typeface="Cutive"/>
                <a:sym typeface="Cutive"/>
              </a:rPr>
              <a:t>The list to Define Chronic Lateness in my </a:t>
            </a:r>
            <a:r>
              <a:rPr lang="en">
                <a:solidFill>
                  <a:srgbClr val="FF87F9"/>
                </a:solidFill>
                <a:latin typeface="Cutive"/>
                <a:ea typeface="Cutive"/>
                <a:cs typeface="Cutive"/>
                <a:sym typeface="Cutive"/>
              </a:rPr>
              <a:t>classroom</a:t>
            </a:r>
            <a:r>
              <a:rPr lang="en">
                <a:solidFill>
                  <a:srgbClr val="FF87F9"/>
                </a:solidFill>
                <a:latin typeface="Cutive"/>
                <a:ea typeface="Cutive"/>
                <a:cs typeface="Cutive"/>
                <a:sym typeface="Cutive"/>
              </a:rPr>
              <a:t>:</a:t>
            </a:r>
            <a:endParaRPr/>
          </a:p>
          <a:p>
            <a:pPr indent="-171450" lvl="0" marL="177800" rtl="0" algn="l">
              <a:lnSpc>
                <a:spcPct val="110000"/>
              </a:lnSpc>
              <a:spcBef>
                <a:spcPts val="500"/>
              </a:spcBef>
              <a:spcAft>
                <a:spcPts val="0"/>
              </a:spcAft>
              <a:buSzPts val="1500"/>
              <a:buChar char="•"/>
            </a:pPr>
            <a:r>
              <a:rPr lang="en">
                <a:latin typeface="Cutive"/>
                <a:ea typeface="Cutive"/>
                <a:cs typeface="Cutive"/>
                <a:sym typeface="Cutive"/>
              </a:rPr>
              <a:t>when a student arrives later than the school start time (after 8:00 am).</a:t>
            </a:r>
            <a:endParaRPr/>
          </a:p>
          <a:p>
            <a:pPr indent="-171450" lvl="0" marL="177800" rtl="0" algn="l">
              <a:lnSpc>
                <a:spcPct val="110000"/>
              </a:lnSpc>
              <a:spcBef>
                <a:spcPts val="500"/>
              </a:spcBef>
              <a:spcAft>
                <a:spcPts val="0"/>
              </a:spcAft>
              <a:buSzPts val="1500"/>
              <a:buChar char="•"/>
            </a:pPr>
            <a:r>
              <a:rPr lang="en">
                <a:latin typeface="Cutive"/>
                <a:ea typeface="Cutive"/>
                <a:cs typeface="Cutive"/>
                <a:sym typeface="Cutive"/>
              </a:rPr>
              <a:t>When a student arrives later than the school start time more than 3 times a week.</a:t>
            </a:r>
            <a:endParaRPr/>
          </a:p>
          <a:p>
            <a:pPr indent="0" lvl="0" marL="0" rtl="0" algn="l">
              <a:lnSpc>
                <a:spcPct val="110000"/>
              </a:lnSpc>
              <a:spcBef>
                <a:spcPts val="500"/>
              </a:spcBef>
              <a:spcAft>
                <a:spcPts val="0"/>
              </a:spcAft>
              <a:buSzPts val="1500"/>
              <a:buNone/>
            </a:pPr>
            <a:r>
              <a:t/>
            </a:r>
            <a:endParaRPr/>
          </a:p>
          <a:p>
            <a:pPr indent="-76200" lvl="0" marL="177800" rtl="0" algn="l">
              <a:lnSpc>
                <a:spcPct val="110000"/>
              </a:lnSpc>
              <a:spcBef>
                <a:spcPts val="500"/>
              </a:spcBef>
              <a:spcAft>
                <a:spcPts val="0"/>
              </a:spcAft>
              <a:buSzPts val="1500"/>
              <a:buNone/>
            </a:pPr>
            <a:r>
              <a:t/>
            </a:r>
            <a:endParaRPr/>
          </a:p>
        </p:txBody>
      </p:sp>
      <p:pic>
        <p:nvPicPr>
          <p:cNvPr id="154" name="Google Shape;154;p27"/>
          <p:cNvPicPr preferRelativeResize="0"/>
          <p:nvPr/>
        </p:nvPicPr>
        <p:blipFill rotWithShape="1">
          <a:blip r:embed="rId4">
            <a:alphaModFix/>
          </a:blip>
          <a:srcRect b="0" l="0" r="0" t="0"/>
          <a:stretch/>
        </p:blipFill>
        <p:spPr>
          <a:xfrm>
            <a:off x="4572000" y="1405888"/>
            <a:ext cx="4180284" cy="3411141"/>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8"/>
          <p:cNvSpPr txBox="1"/>
          <p:nvPr>
            <p:ph type="title"/>
          </p:nvPr>
        </p:nvSpPr>
        <p:spPr>
          <a:xfrm>
            <a:off x="938758" y="286789"/>
            <a:ext cx="7633742" cy="1119099"/>
          </a:xfrm>
          <a:prstGeom prst="rect">
            <a:avLst/>
          </a:prstGeom>
          <a:noFill/>
          <a:ln>
            <a:noFill/>
          </a:ln>
        </p:spPr>
        <p:txBody>
          <a:bodyPr anchorCtr="0" anchor="t" bIns="34275" lIns="68575" spcFirstLastPara="1" rIns="68575" wrap="square" tIns="34275">
            <a:normAutofit fontScale="90000"/>
          </a:bodyPr>
          <a:lstStyle/>
          <a:p>
            <a:pPr indent="0" lvl="0" marL="0" rtl="0" algn="ctr">
              <a:lnSpc>
                <a:spcPct val="90000"/>
              </a:lnSpc>
              <a:spcBef>
                <a:spcPts val="0"/>
              </a:spcBef>
              <a:spcAft>
                <a:spcPts val="0"/>
              </a:spcAft>
              <a:buClr>
                <a:srgbClr val="FF87F9"/>
              </a:buClr>
              <a:buSzPct val="100000"/>
              <a:buFont typeface="Jacques Francois Shadow"/>
              <a:buNone/>
            </a:pPr>
            <a:r>
              <a:rPr lang="en">
                <a:solidFill>
                  <a:srgbClr val="FF87F9"/>
                </a:solidFill>
                <a:latin typeface="Jacques Francois Shadow"/>
                <a:ea typeface="Jacques Francois Shadow"/>
                <a:cs typeface="Jacques Francois Shadow"/>
                <a:sym typeface="Jacques Francois Shadow"/>
              </a:rPr>
              <a:t>STEP 2</a:t>
            </a:r>
            <a:br>
              <a:rPr lang="en">
                <a:solidFill>
                  <a:srgbClr val="FF87F9"/>
                </a:solidFill>
                <a:latin typeface="Jacques Francois Shadow"/>
                <a:ea typeface="Jacques Francois Shadow"/>
                <a:cs typeface="Jacques Francois Shadow"/>
                <a:sym typeface="Jacques Francois Shadow"/>
              </a:rPr>
            </a:br>
            <a:r>
              <a:rPr lang="en">
                <a:solidFill>
                  <a:srgbClr val="FF87F9"/>
                </a:solidFill>
                <a:latin typeface="Jacques Francois Shadow"/>
                <a:ea typeface="Jacques Francois Shadow"/>
                <a:cs typeface="Jacques Francois Shadow"/>
                <a:sym typeface="Jacques Francois Shadow"/>
              </a:rPr>
              <a:t>GATHER THE EVIDENCE</a:t>
            </a:r>
            <a:endParaRPr/>
          </a:p>
        </p:txBody>
      </p:sp>
      <p:sp>
        <p:nvSpPr>
          <p:cNvPr id="160" name="Google Shape;160;p28"/>
          <p:cNvSpPr txBox="1"/>
          <p:nvPr>
            <p:ph idx="1" type="body"/>
          </p:nvPr>
        </p:nvSpPr>
        <p:spPr>
          <a:xfrm>
            <a:off x="4704160" y="1575198"/>
            <a:ext cx="3868340" cy="2989659"/>
          </a:xfrm>
          <a:prstGeom prst="rect">
            <a:avLst/>
          </a:prstGeom>
          <a:noFill/>
          <a:ln>
            <a:noFill/>
          </a:ln>
        </p:spPr>
        <p:txBody>
          <a:bodyPr anchorCtr="0" anchor="t" bIns="34275" lIns="68575" spcFirstLastPara="1" rIns="68575" wrap="square" tIns="34275">
            <a:normAutofit/>
          </a:bodyPr>
          <a:lstStyle/>
          <a:p>
            <a:pPr indent="-171450" lvl="0" marL="177800" rtl="0" algn="l">
              <a:lnSpc>
                <a:spcPct val="110000"/>
              </a:lnSpc>
              <a:spcBef>
                <a:spcPts val="0"/>
              </a:spcBef>
              <a:spcAft>
                <a:spcPts val="0"/>
              </a:spcAft>
              <a:buSzPts val="1500"/>
              <a:buChar char="•"/>
            </a:pPr>
            <a:r>
              <a:rPr lang="en">
                <a:latin typeface="Cutive"/>
                <a:ea typeface="Cutive"/>
                <a:cs typeface="Cutive"/>
                <a:sym typeface="Cutive"/>
              </a:rPr>
              <a:t>Gather a survey of other teachers in the school to see if they are battling with lateness as well</a:t>
            </a:r>
            <a:endParaRPr/>
          </a:p>
          <a:p>
            <a:pPr indent="-171450" lvl="0" marL="177800" rtl="0" algn="l">
              <a:lnSpc>
                <a:spcPct val="110000"/>
              </a:lnSpc>
              <a:spcBef>
                <a:spcPts val="500"/>
              </a:spcBef>
              <a:spcAft>
                <a:spcPts val="0"/>
              </a:spcAft>
              <a:buSzPts val="1500"/>
              <a:buChar char="•"/>
            </a:pPr>
            <a:r>
              <a:rPr lang="en">
                <a:latin typeface="Cutive"/>
                <a:ea typeface="Cutive"/>
                <a:cs typeface="Cutive"/>
                <a:sym typeface="Cutive"/>
              </a:rPr>
              <a:t>Keep a log of each student and see what time they get to school every day</a:t>
            </a:r>
            <a:endParaRPr/>
          </a:p>
          <a:p>
            <a:pPr indent="-171450" lvl="0" marL="177800" rtl="0" algn="l">
              <a:lnSpc>
                <a:spcPct val="110000"/>
              </a:lnSpc>
              <a:spcBef>
                <a:spcPts val="500"/>
              </a:spcBef>
              <a:spcAft>
                <a:spcPts val="0"/>
              </a:spcAft>
              <a:buSzPts val="1500"/>
              <a:buChar char="•"/>
            </a:pPr>
            <a:r>
              <a:rPr lang="en">
                <a:latin typeface="Cutive"/>
                <a:ea typeface="Cutive"/>
                <a:cs typeface="Cutive"/>
                <a:sym typeface="Cutive"/>
              </a:rPr>
              <a:t>Send home a survey to parents asking them where they live, how they get to school, and what time they leave their house in the morning to get a feel of the families mornings</a:t>
            </a:r>
            <a:r>
              <a:rPr lang="en"/>
              <a:t>.</a:t>
            </a:r>
            <a:endParaRPr/>
          </a:p>
        </p:txBody>
      </p:sp>
      <p:pic>
        <p:nvPicPr>
          <p:cNvPr id="161" name="Google Shape;161;p28"/>
          <p:cNvPicPr preferRelativeResize="0"/>
          <p:nvPr/>
        </p:nvPicPr>
        <p:blipFill rotWithShape="1">
          <a:blip r:embed="rId3">
            <a:alphaModFix/>
          </a:blip>
          <a:srcRect b="0" l="0" r="0" t="0"/>
          <a:stretch/>
        </p:blipFill>
        <p:spPr>
          <a:xfrm>
            <a:off x="1682353" y="1573367"/>
            <a:ext cx="2650403" cy="257358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9"/>
          <p:cNvSpPr txBox="1"/>
          <p:nvPr>
            <p:ph type="title"/>
          </p:nvPr>
        </p:nvSpPr>
        <p:spPr>
          <a:xfrm>
            <a:off x="619969" y="273844"/>
            <a:ext cx="7886700" cy="994172"/>
          </a:xfrm>
          <a:prstGeom prst="rect">
            <a:avLst/>
          </a:prstGeom>
          <a:noFill/>
          <a:ln>
            <a:noFill/>
          </a:ln>
        </p:spPr>
        <p:txBody>
          <a:bodyPr anchorCtr="0" anchor="t" bIns="34275" lIns="68575" spcFirstLastPara="1" rIns="68575" wrap="square" tIns="34275">
            <a:normAutofit fontScale="90000"/>
          </a:bodyPr>
          <a:lstStyle/>
          <a:p>
            <a:pPr indent="0" lvl="0" marL="0" rtl="0" algn="ctr">
              <a:lnSpc>
                <a:spcPct val="90000"/>
              </a:lnSpc>
              <a:spcBef>
                <a:spcPts val="0"/>
              </a:spcBef>
              <a:spcAft>
                <a:spcPts val="0"/>
              </a:spcAft>
              <a:buClr>
                <a:srgbClr val="FF87F9"/>
              </a:buClr>
              <a:buSzPct val="100000"/>
              <a:buFont typeface="Jacques Francois Shadow"/>
              <a:buNone/>
            </a:pPr>
            <a:r>
              <a:rPr lang="en">
                <a:solidFill>
                  <a:srgbClr val="FF87F9"/>
                </a:solidFill>
                <a:latin typeface="Jacques Francois Shadow"/>
                <a:ea typeface="Jacques Francois Shadow"/>
                <a:cs typeface="Jacques Francois Shadow"/>
                <a:sym typeface="Jacques Francois Shadow"/>
              </a:rPr>
              <a:t>STEP 3</a:t>
            </a:r>
            <a:br>
              <a:rPr lang="en">
                <a:solidFill>
                  <a:srgbClr val="FF87F9"/>
                </a:solidFill>
                <a:latin typeface="Jacques Francois Shadow"/>
                <a:ea typeface="Jacques Francois Shadow"/>
                <a:cs typeface="Jacques Francois Shadow"/>
                <a:sym typeface="Jacques Francois Shadow"/>
              </a:rPr>
            </a:br>
            <a:r>
              <a:rPr lang="en">
                <a:solidFill>
                  <a:srgbClr val="FF87F9"/>
                </a:solidFill>
                <a:latin typeface="Jacques Francois Shadow"/>
                <a:ea typeface="Jacques Francois Shadow"/>
                <a:cs typeface="Jacques Francois Shadow"/>
                <a:sym typeface="Jacques Francois Shadow"/>
              </a:rPr>
              <a:t>IDENTIFY THE CAUSES</a:t>
            </a:r>
            <a:endParaRPr/>
          </a:p>
        </p:txBody>
      </p:sp>
      <p:sp>
        <p:nvSpPr>
          <p:cNvPr id="167" name="Google Shape;167;p29"/>
          <p:cNvSpPr txBox="1"/>
          <p:nvPr>
            <p:ph idx="1" type="body"/>
          </p:nvPr>
        </p:nvSpPr>
        <p:spPr>
          <a:xfrm>
            <a:off x="938759" y="1393031"/>
            <a:ext cx="3336776" cy="2968229"/>
          </a:xfrm>
          <a:prstGeom prst="rect">
            <a:avLst/>
          </a:prstGeom>
          <a:noFill/>
          <a:ln>
            <a:noFill/>
          </a:ln>
        </p:spPr>
        <p:txBody>
          <a:bodyPr anchorCtr="0" anchor="t" bIns="34275" lIns="68575" spcFirstLastPara="1" rIns="68575" wrap="square" tIns="34275">
            <a:normAutofit/>
          </a:bodyPr>
          <a:lstStyle/>
          <a:p>
            <a:pPr indent="-171450" lvl="0" marL="177800" rtl="0" algn="l">
              <a:lnSpc>
                <a:spcPct val="110000"/>
              </a:lnSpc>
              <a:spcBef>
                <a:spcPts val="0"/>
              </a:spcBef>
              <a:spcAft>
                <a:spcPts val="0"/>
              </a:spcAft>
              <a:buSzPts val="1500"/>
              <a:buChar char="•"/>
            </a:pPr>
            <a:r>
              <a:rPr lang="en">
                <a:solidFill>
                  <a:schemeClr val="dk2"/>
                </a:solidFill>
                <a:latin typeface="Cutive"/>
                <a:ea typeface="Cutive"/>
                <a:cs typeface="Cutive"/>
                <a:sym typeface="Cutive"/>
              </a:rPr>
              <a:t>Transportation (How do the parents get to school?)</a:t>
            </a:r>
            <a:endParaRPr/>
          </a:p>
          <a:p>
            <a:pPr indent="-171450" lvl="0" marL="177800" rtl="0" algn="l">
              <a:lnSpc>
                <a:spcPct val="110000"/>
              </a:lnSpc>
              <a:spcBef>
                <a:spcPts val="500"/>
              </a:spcBef>
              <a:spcAft>
                <a:spcPts val="0"/>
              </a:spcAft>
              <a:buSzPts val="1500"/>
              <a:buChar char="•"/>
            </a:pPr>
            <a:r>
              <a:rPr lang="en">
                <a:solidFill>
                  <a:schemeClr val="dk2"/>
                </a:solidFill>
                <a:latin typeface="Cutive"/>
                <a:ea typeface="Cutive"/>
                <a:cs typeface="Cutive"/>
                <a:sym typeface="Cutive"/>
              </a:rPr>
              <a:t>Morning Schedule (Do families have to make multiple school drop offs? Is a sitter taking the children to school?)</a:t>
            </a:r>
            <a:endParaRPr/>
          </a:p>
          <a:p>
            <a:pPr indent="-171450" lvl="0" marL="177800" rtl="0" algn="l">
              <a:lnSpc>
                <a:spcPct val="110000"/>
              </a:lnSpc>
              <a:spcBef>
                <a:spcPts val="500"/>
              </a:spcBef>
              <a:spcAft>
                <a:spcPts val="0"/>
              </a:spcAft>
              <a:buSzPts val="1500"/>
              <a:buChar char="•"/>
            </a:pPr>
            <a:r>
              <a:rPr lang="en">
                <a:solidFill>
                  <a:schemeClr val="dk2"/>
                </a:solidFill>
                <a:latin typeface="Cutive"/>
                <a:ea typeface="Cutive"/>
                <a:cs typeface="Cutive"/>
                <a:sym typeface="Cutive"/>
              </a:rPr>
              <a:t>Location of family from the school. (Does the family have a long commute to get to school every morning?)</a:t>
            </a:r>
            <a:endParaRPr/>
          </a:p>
          <a:p>
            <a:pPr indent="-76200" lvl="0" marL="177800" rtl="0" algn="l">
              <a:lnSpc>
                <a:spcPct val="110000"/>
              </a:lnSpc>
              <a:spcBef>
                <a:spcPts val="500"/>
              </a:spcBef>
              <a:spcAft>
                <a:spcPts val="0"/>
              </a:spcAft>
              <a:buSzPts val="1500"/>
              <a:buNone/>
            </a:pPr>
            <a:r>
              <a:t/>
            </a:r>
            <a:endParaRPr/>
          </a:p>
        </p:txBody>
      </p:sp>
      <p:pic>
        <p:nvPicPr>
          <p:cNvPr id="168" name="Google Shape;168;p29"/>
          <p:cNvPicPr preferRelativeResize="0"/>
          <p:nvPr/>
        </p:nvPicPr>
        <p:blipFill rotWithShape="1">
          <a:blip r:embed="rId3">
            <a:alphaModFix/>
          </a:blip>
          <a:srcRect b="0" l="0" r="0" t="0"/>
          <a:stretch/>
        </p:blipFill>
        <p:spPr>
          <a:xfrm>
            <a:off x="4868467" y="1596152"/>
            <a:ext cx="3336775" cy="276510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30"/>
          <p:cNvSpPr txBox="1"/>
          <p:nvPr>
            <p:ph type="title"/>
          </p:nvPr>
        </p:nvSpPr>
        <p:spPr>
          <a:xfrm>
            <a:off x="938758" y="286788"/>
            <a:ext cx="7633742" cy="1352702"/>
          </a:xfrm>
          <a:prstGeom prst="rect">
            <a:avLst/>
          </a:prstGeom>
          <a:noFill/>
          <a:ln>
            <a:noFill/>
          </a:ln>
        </p:spPr>
        <p:txBody>
          <a:bodyPr anchorCtr="0" anchor="t" bIns="34275" lIns="68575" spcFirstLastPara="1" rIns="68575" wrap="square" tIns="34275">
            <a:normAutofit fontScale="90000"/>
          </a:bodyPr>
          <a:lstStyle/>
          <a:p>
            <a:pPr indent="0" lvl="0" marL="0" rtl="0" algn="ctr">
              <a:lnSpc>
                <a:spcPct val="90000"/>
              </a:lnSpc>
              <a:spcBef>
                <a:spcPts val="0"/>
              </a:spcBef>
              <a:spcAft>
                <a:spcPts val="0"/>
              </a:spcAft>
              <a:buClr>
                <a:srgbClr val="FF87F9"/>
              </a:buClr>
              <a:buSzPct val="100000"/>
              <a:buFont typeface="Jacques Francois Shadow"/>
              <a:buNone/>
            </a:pPr>
            <a:r>
              <a:rPr lang="en">
                <a:solidFill>
                  <a:srgbClr val="FF87F9"/>
                </a:solidFill>
                <a:latin typeface="Jacques Francois Shadow"/>
                <a:ea typeface="Jacques Francois Shadow"/>
                <a:cs typeface="Jacques Francois Shadow"/>
                <a:sym typeface="Jacques Francois Shadow"/>
              </a:rPr>
              <a:t>STEP 4</a:t>
            </a:r>
            <a:br>
              <a:rPr lang="en">
                <a:solidFill>
                  <a:srgbClr val="FF87F9"/>
                </a:solidFill>
                <a:latin typeface="Jacques Francois Shadow"/>
                <a:ea typeface="Jacques Francois Shadow"/>
                <a:cs typeface="Jacques Francois Shadow"/>
                <a:sym typeface="Jacques Francois Shadow"/>
              </a:rPr>
            </a:br>
            <a:r>
              <a:rPr lang="en">
                <a:solidFill>
                  <a:srgbClr val="FF87F9"/>
                </a:solidFill>
                <a:latin typeface="Jacques Francois Shadow"/>
                <a:ea typeface="Jacques Francois Shadow"/>
                <a:cs typeface="Jacques Francois Shadow"/>
                <a:sym typeface="Jacques Francois Shadow"/>
              </a:rPr>
              <a:t>EVALUATE AN EXISTING POLICY</a:t>
            </a:r>
            <a:endParaRPr/>
          </a:p>
        </p:txBody>
      </p:sp>
      <p:sp>
        <p:nvSpPr>
          <p:cNvPr id="174" name="Google Shape;174;p30"/>
          <p:cNvSpPr txBox="1"/>
          <p:nvPr>
            <p:ph idx="1" type="body"/>
          </p:nvPr>
        </p:nvSpPr>
        <p:spPr>
          <a:xfrm>
            <a:off x="5122069" y="1810941"/>
            <a:ext cx="3450431" cy="2946797"/>
          </a:xfrm>
          <a:prstGeom prst="rect">
            <a:avLst/>
          </a:prstGeom>
          <a:noFill/>
          <a:ln>
            <a:noFill/>
          </a:ln>
        </p:spPr>
        <p:txBody>
          <a:bodyPr anchorCtr="0" anchor="t" bIns="34275" lIns="68575" spcFirstLastPara="1" rIns="68575" wrap="square" tIns="34275">
            <a:normAutofit/>
          </a:bodyPr>
          <a:lstStyle/>
          <a:p>
            <a:pPr indent="0" lvl="0" marL="0" rtl="0" algn="l">
              <a:lnSpc>
                <a:spcPct val="115000"/>
              </a:lnSpc>
              <a:spcBef>
                <a:spcPts val="0"/>
              </a:spcBef>
              <a:spcAft>
                <a:spcPts val="0"/>
              </a:spcAft>
              <a:buSzPts val="1500"/>
              <a:buNone/>
            </a:pPr>
            <a:r>
              <a:rPr b="1" lang="en" sz="1500">
                <a:solidFill>
                  <a:srgbClr val="C0A1B8"/>
                </a:solidFill>
                <a:latin typeface="Cutive"/>
                <a:ea typeface="Cutive"/>
                <a:cs typeface="Cutive"/>
                <a:sym typeface="Cutive"/>
              </a:rPr>
              <a:t>Here are some Key DOE Attendance Policies:</a:t>
            </a:r>
            <a:endParaRPr/>
          </a:p>
          <a:p>
            <a:pPr indent="-228600" lvl="0" marL="342900" rtl="0" algn="l">
              <a:lnSpc>
                <a:spcPct val="115000"/>
              </a:lnSpc>
              <a:spcBef>
                <a:spcPts val="2000"/>
              </a:spcBef>
              <a:spcAft>
                <a:spcPts val="0"/>
              </a:spcAft>
              <a:buClr>
                <a:srgbClr val="333333"/>
              </a:buClr>
              <a:buSzPts val="1000"/>
              <a:buFont typeface="Century Gothic"/>
              <a:buChar char="●"/>
            </a:pPr>
            <a:r>
              <a:rPr lang="en" sz="1500">
                <a:solidFill>
                  <a:srgbClr val="333333"/>
                </a:solidFill>
                <a:latin typeface="Cutive"/>
                <a:ea typeface="Cutive"/>
                <a:cs typeface="Cutive"/>
                <a:sym typeface="Cutive"/>
              </a:rPr>
              <a:t>Taking daily Attendance is a requirement.</a:t>
            </a:r>
            <a:endParaRPr/>
          </a:p>
          <a:p>
            <a:pPr indent="-234950" lvl="0" marL="342900" rtl="0" algn="l">
              <a:lnSpc>
                <a:spcPct val="115000"/>
              </a:lnSpc>
              <a:spcBef>
                <a:spcPts val="0"/>
              </a:spcBef>
              <a:spcAft>
                <a:spcPts val="0"/>
              </a:spcAft>
              <a:buClr>
                <a:srgbClr val="333333"/>
              </a:buClr>
              <a:buSzPts val="1100"/>
              <a:buChar char="●"/>
            </a:pPr>
            <a:r>
              <a:rPr lang="en" sz="1500">
                <a:solidFill>
                  <a:srgbClr val="333333"/>
                </a:solidFill>
                <a:latin typeface="Cutive"/>
                <a:ea typeface="Cutive"/>
                <a:cs typeface="Cutive"/>
                <a:sym typeface="Cutive"/>
              </a:rPr>
              <a:t>Excused absences are still considered absences.</a:t>
            </a:r>
            <a:endParaRPr/>
          </a:p>
          <a:p>
            <a:pPr indent="-234950" lvl="0" marL="342900" rtl="0" algn="l">
              <a:lnSpc>
                <a:spcPct val="115000"/>
              </a:lnSpc>
              <a:spcBef>
                <a:spcPts val="0"/>
              </a:spcBef>
              <a:spcAft>
                <a:spcPts val="0"/>
              </a:spcAft>
              <a:buClr>
                <a:srgbClr val="333333"/>
              </a:buClr>
              <a:buSzPts val="1100"/>
              <a:buChar char="●"/>
            </a:pPr>
            <a:r>
              <a:rPr lang="en">
                <a:solidFill>
                  <a:srgbClr val="333333"/>
                </a:solidFill>
                <a:latin typeface="Cutive"/>
                <a:ea typeface="Cutive"/>
                <a:cs typeface="Cutive"/>
                <a:sym typeface="Cutive"/>
              </a:rPr>
              <a:t>Every School should </a:t>
            </a:r>
            <a:r>
              <a:rPr lang="en" sz="1500">
                <a:solidFill>
                  <a:srgbClr val="333333"/>
                </a:solidFill>
                <a:latin typeface="Cutive"/>
                <a:ea typeface="Cutive"/>
                <a:cs typeface="Cutive"/>
                <a:sym typeface="Cutive"/>
              </a:rPr>
              <a:t>contact the family of the student when they are absent.</a:t>
            </a:r>
            <a:endParaRPr/>
          </a:p>
        </p:txBody>
      </p:sp>
      <p:pic>
        <p:nvPicPr>
          <p:cNvPr id="175" name="Google Shape;175;p30"/>
          <p:cNvPicPr preferRelativeResize="0"/>
          <p:nvPr/>
        </p:nvPicPr>
        <p:blipFill rotWithShape="1">
          <a:blip r:embed="rId3">
            <a:alphaModFix/>
          </a:blip>
          <a:srcRect b="0" l="0" r="0" t="0"/>
          <a:stretch/>
        </p:blipFill>
        <p:spPr>
          <a:xfrm>
            <a:off x="811412" y="1810941"/>
            <a:ext cx="3935611" cy="2897684"/>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31"/>
          <p:cNvSpPr txBox="1"/>
          <p:nvPr>
            <p:ph type="title"/>
          </p:nvPr>
        </p:nvSpPr>
        <p:spPr>
          <a:xfrm>
            <a:off x="938758" y="286789"/>
            <a:ext cx="7633742" cy="1119099"/>
          </a:xfrm>
          <a:prstGeom prst="rect">
            <a:avLst/>
          </a:prstGeom>
          <a:noFill/>
          <a:ln>
            <a:noFill/>
          </a:ln>
        </p:spPr>
        <p:txBody>
          <a:bodyPr anchorCtr="0" anchor="t" bIns="34275" lIns="68575" spcFirstLastPara="1" rIns="68575" wrap="square" tIns="34275">
            <a:normAutofit fontScale="90000"/>
          </a:bodyPr>
          <a:lstStyle/>
          <a:p>
            <a:pPr indent="0" lvl="0" marL="0" rtl="0" algn="ctr">
              <a:lnSpc>
                <a:spcPct val="90000"/>
              </a:lnSpc>
              <a:spcBef>
                <a:spcPts val="0"/>
              </a:spcBef>
              <a:spcAft>
                <a:spcPts val="0"/>
              </a:spcAft>
              <a:buClr>
                <a:srgbClr val="FF87F9"/>
              </a:buClr>
              <a:buSzPct val="100000"/>
              <a:buFont typeface="Jacques Francois Shadow"/>
              <a:buNone/>
            </a:pPr>
            <a:r>
              <a:rPr lang="en">
                <a:solidFill>
                  <a:srgbClr val="FF87F9"/>
                </a:solidFill>
                <a:latin typeface="Jacques Francois Shadow"/>
                <a:ea typeface="Jacques Francois Shadow"/>
                <a:cs typeface="Jacques Francois Shadow"/>
                <a:sym typeface="Jacques Francois Shadow"/>
              </a:rPr>
              <a:t>STEP 5</a:t>
            </a:r>
            <a:br>
              <a:rPr lang="en">
                <a:solidFill>
                  <a:srgbClr val="FF87F9"/>
                </a:solidFill>
                <a:latin typeface="Jacques Francois Shadow"/>
                <a:ea typeface="Jacques Francois Shadow"/>
                <a:cs typeface="Jacques Francois Shadow"/>
                <a:sym typeface="Jacques Francois Shadow"/>
              </a:rPr>
            </a:br>
            <a:r>
              <a:rPr lang="en">
                <a:solidFill>
                  <a:srgbClr val="FF87F9"/>
                </a:solidFill>
                <a:latin typeface="Jacques Francois Shadow"/>
                <a:ea typeface="Jacques Francois Shadow"/>
                <a:cs typeface="Jacques Francois Shadow"/>
                <a:sym typeface="Jacques Francois Shadow"/>
              </a:rPr>
              <a:t>DEVELOPING SOLUTIONS</a:t>
            </a:r>
            <a:endParaRPr/>
          </a:p>
        </p:txBody>
      </p:sp>
      <p:sp>
        <p:nvSpPr>
          <p:cNvPr id="181" name="Google Shape;181;p31"/>
          <p:cNvSpPr txBox="1"/>
          <p:nvPr>
            <p:ph idx="1" type="body"/>
          </p:nvPr>
        </p:nvSpPr>
        <p:spPr>
          <a:xfrm>
            <a:off x="938759" y="1318022"/>
            <a:ext cx="3818979" cy="3538689"/>
          </a:xfrm>
          <a:prstGeom prst="rect">
            <a:avLst/>
          </a:prstGeom>
          <a:noFill/>
          <a:ln>
            <a:noFill/>
          </a:ln>
        </p:spPr>
        <p:txBody>
          <a:bodyPr anchorCtr="0" anchor="t" bIns="34275" lIns="68575" spcFirstLastPara="1" rIns="68575" wrap="square" tIns="34275">
            <a:normAutofit fontScale="85000" lnSpcReduction="20000"/>
          </a:bodyPr>
          <a:lstStyle/>
          <a:p>
            <a:pPr indent="-182562" lvl="0" marL="177800" rtl="0" algn="l">
              <a:lnSpc>
                <a:spcPct val="110000"/>
              </a:lnSpc>
              <a:spcBef>
                <a:spcPts val="0"/>
              </a:spcBef>
              <a:spcAft>
                <a:spcPts val="0"/>
              </a:spcAft>
              <a:buSzPct val="100000"/>
              <a:buFont typeface="Arial"/>
              <a:buChar char="•"/>
            </a:pPr>
            <a:r>
              <a:rPr b="0" i="0" lang="en" u="none" strike="noStrike">
                <a:solidFill>
                  <a:srgbClr val="333333"/>
                </a:solidFill>
                <a:latin typeface="Cutive"/>
                <a:ea typeface="Cutive"/>
                <a:cs typeface="Cutive"/>
                <a:sym typeface="Cutive"/>
              </a:rPr>
              <a:t>Ask the school counselor to set up a "contract" with your student with goals for attendance, and rewards and consequences.</a:t>
            </a:r>
            <a:endParaRPr/>
          </a:p>
          <a:p>
            <a:pPr indent="-182562" lvl="0" marL="177800" rtl="0" algn="l">
              <a:lnSpc>
                <a:spcPct val="110000"/>
              </a:lnSpc>
              <a:spcBef>
                <a:spcPts val="500"/>
              </a:spcBef>
              <a:spcAft>
                <a:spcPts val="0"/>
              </a:spcAft>
              <a:buSzPct val="100000"/>
              <a:buFont typeface="Arial"/>
              <a:buChar char="•"/>
            </a:pPr>
            <a:r>
              <a:rPr lang="en">
                <a:solidFill>
                  <a:srgbClr val="333333"/>
                </a:solidFill>
                <a:latin typeface="Cutive"/>
                <a:ea typeface="Cutive"/>
                <a:cs typeface="Cutive"/>
                <a:sym typeface="Cutive"/>
              </a:rPr>
              <a:t>Discuss if </a:t>
            </a:r>
            <a:r>
              <a:rPr b="0" i="0" lang="en" u="none" strike="noStrike">
                <a:solidFill>
                  <a:srgbClr val="333333"/>
                </a:solidFill>
                <a:latin typeface="Cutive"/>
                <a:ea typeface="Cutive"/>
                <a:cs typeface="Cutive"/>
                <a:sym typeface="Cutive"/>
              </a:rPr>
              <a:t>there after school or extra-curricular programs to help keep the student interested in school? (clubs or fun daily events at school)</a:t>
            </a:r>
            <a:endParaRPr/>
          </a:p>
          <a:p>
            <a:pPr indent="-182562" lvl="0" marL="177800" rtl="0" algn="l">
              <a:lnSpc>
                <a:spcPct val="110000"/>
              </a:lnSpc>
              <a:spcBef>
                <a:spcPts val="500"/>
              </a:spcBef>
              <a:spcAft>
                <a:spcPts val="0"/>
              </a:spcAft>
              <a:buSzPct val="100000"/>
              <a:buFont typeface="Arial"/>
              <a:buChar char="•"/>
            </a:pPr>
            <a:r>
              <a:rPr lang="en">
                <a:solidFill>
                  <a:srgbClr val="333333"/>
                </a:solidFill>
                <a:latin typeface="Cutive"/>
                <a:ea typeface="Cutive"/>
                <a:cs typeface="Cutive"/>
                <a:sym typeface="Cutive"/>
              </a:rPr>
              <a:t>Create a reward system for students who show up on time. (They get a token each time they arrive on time and if they get 5 they can pick a prize or have a special treat)</a:t>
            </a:r>
            <a:endParaRPr b="0" i="0" u="none" strike="noStrike">
              <a:solidFill>
                <a:srgbClr val="333333"/>
              </a:solidFill>
              <a:latin typeface="Cutive"/>
              <a:ea typeface="Cutive"/>
              <a:cs typeface="Cutive"/>
              <a:sym typeface="Cutive"/>
            </a:endParaRPr>
          </a:p>
          <a:p>
            <a:pPr indent="-182562" lvl="0" marL="177800" rtl="0" algn="l">
              <a:lnSpc>
                <a:spcPct val="110000"/>
              </a:lnSpc>
              <a:spcBef>
                <a:spcPts val="500"/>
              </a:spcBef>
              <a:spcAft>
                <a:spcPts val="0"/>
              </a:spcAft>
              <a:buSzPct val="100000"/>
              <a:buFont typeface="Arial"/>
              <a:buChar char="•"/>
            </a:pPr>
            <a:r>
              <a:rPr b="0" i="0" lang="en" u="none" strike="noStrike">
                <a:solidFill>
                  <a:srgbClr val="333333"/>
                </a:solidFill>
                <a:latin typeface="Cutive"/>
                <a:ea typeface="Cutive"/>
                <a:cs typeface="Cutive"/>
                <a:sym typeface="Cutive"/>
              </a:rPr>
              <a:t>Have a meeting with parents. Discuss some of the resources that are available for families. We can Let the school know what the family and student needs (housing, healthcare, school supplies, clothes, </a:t>
            </a:r>
            <a:r>
              <a:rPr b="0" i="0" lang="en" u="none" strike="noStrike">
                <a:solidFill>
                  <a:srgbClr val="333333"/>
                </a:solidFill>
                <a:latin typeface="Cutive"/>
                <a:ea typeface="Cutive"/>
                <a:cs typeface="Cutive"/>
                <a:sym typeface="Cutive"/>
              </a:rPr>
              <a:t>toiletries</a:t>
            </a:r>
            <a:r>
              <a:rPr b="0" i="0" lang="en" u="none" strike="noStrike">
                <a:solidFill>
                  <a:srgbClr val="333333"/>
                </a:solidFill>
                <a:latin typeface="Cutive"/>
                <a:ea typeface="Cutive"/>
                <a:cs typeface="Cutive"/>
                <a:sym typeface="Cutive"/>
              </a:rPr>
              <a:t>).</a:t>
            </a:r>
            <a:endParaRPr/>
          </a:p>
          <a:p>
            <a:pPr indent="-101600" lvl="0" marL="177800" rtl="0" algn="l">
              <a:lnSpc>
                <a:spcPct val="110000"/>
              </a:lnSpc>
              <a:spcBef>
                <a:spcPts val="500"/>
              </a:spcBef>
              <a:spcAft>
                <a:spcPts val="0"/>
              </a:spcAft>
              <a:buSzPct val="100000"/>
              <a:buNone/>
            </a:pPr>
            <a:r>
              <a:t/>
            </a:r>
            <a:endParaRPr/>
          </a:p>
        </p:txBody>
      </p:sp>
      <p:pic>
        <p:nvPicPr>
          <p:cNvPr id="182" name="Google Shape;182;p31"/>
          <p:cNvPicPr preferRelativeResize="0"/>
          <p:nvPr/>
        </p:nvPicPr>
        <p:blipFill rotWithShape="1">
          <a:blip r:embed="rId4">
            <a:alphaModFix/>
          </a:blip>
          <a:srcRect b="0" l="0" r="0" t="0"/>
          <a:stretch/>
        </p:blipFill>
        <p:spPr>
          <a:xfrm>
            <a:off x="4810958" y="1521619"/>
            <a:ext cx="3907453" cy="236815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2"/>
          <p:cNvSpPr txBox="1"/>
          <p:nvPr>
            <p:ph type="title"/>
          </p:nvPr>
        </p:nvSpPr>
        <p:spPr>
          <a:xfrm>
            <a:off x="938758" y="165839"/>
            <a:ext cx="7633800" cy="615300"/>
          </a:xfrm>
          <a:prstGeom prst="rect">
            <a:avLst/>
          </a:prstGeom>
          <a:noFill/>
          <a:ln>
            <a:noFill/>
          </a:ln>
        </p:spPr>
        <p:txBody>
          <a:bodyPr anchorCtr="0" anchor="t" bIns="34275" lIns="68575" spcFirstLastPara="1" rIns="68575" wrap="square" tIns="34275">
            <a:normAutofit/>
          </a:bodyPr>
          <a:lstStyle/>
          <a:p>
            <a:pPr indent="0" lvl="0" marL="0" rtl="0" algn="ctr">
              <a:lnSpc>
                <a:spcPct val="90000"/>
              </a:lnSpc>
              <a:spcBef>
                <a:spcPts val="0"/>
              </a:spcBef>
              <a:spcAft>
                <a:spcPts val="0"/>
              </a:spcAft>
              <a:buClr>
                <a:srgbClr val="FF87F9"/>
              </a:buClr>
              <a:buSzPts val="1800"/>
              <a:buFont typeface="Jacques Francois Shadow"/>
              <a:buNone/>
            </a:pPr>
            <a:r>
              <a:rPr lang="en" sz="1800">
                <a:solidFill>
                  <a:srgbClr val="FF87F9"/>
                </a:solidFill>
                <a:latin typeface="Jacques Francois Shadow"/>
                <a:ea typeface="Jacques Francois Shadow"/>
                <a:cs typeface="Jacques Francois Shadow"/>
                <a:sym typeface="Jacques Francois Shadow"/>
              </a:rPr>
              <a:t>STEP 6</a:t>
            </a:r>
            <a:br>
              <a:rPr lang="en" sz="1800">
                <a:solidFill>
                  <a:srgbClr val="FF87F9"/>
                </a:solidFill>
                <a:latin typeface="Jacques Francois Shadow"/>
                <a:ea typeface="Jacques Francois Shadow"/>
                <a:cs typeface="Jacques Francois Shadow"/>
                <a:sym typeface="Jacques Francois Shadow"/>
              </a:rPr>
            </a:br>
            <a:r>
              <a:rPr lang="en" sz="1800">
                <a:solidFill>
                  <a:srgbClr val="FF87F9"/>
                </a:solidFill>
                <a:latin typeface="Jacques Francois Shadow"/>
                <a:ea typeface="Jacques Francois Shadow"/>
                <a:cs typeface="Jacques Francois Shadow"/>
                <a:sym typeface="Jacques Francois Shadow"/>
              </a:rPr>
              <a:t>SELECT THE BEST SOLUTION</a:t>
            </a:r>
            <a:endParaRPr/>
          </a:p>
        </p:txBody>
      </p:sp>
      <p:graphicFrame>
        <p:nvGraphicFramePr>
          <p:cNvPr id="188" name="Google Shape;188;p32"/>
          <p:cNvGraphicFramePr/>
          <p:nvPr/>
        </p:nvGraphicFramePr>
        <p:xfrm>
          <a:off x="1090047" y="1126045"/>
          <a:ext cx="3000000" cy="3000000"/>
        </p:xfrm>
        <a:graphic>
          <a:graphicData uri="http://schemas.openxmlformats.org/drawingml/2006/table">
            <a:tbl>
              <a:tblPr bandRow="1" firstRow="1">
                <a:noFill/>
                <a:tableStyleId>{3D219AF0-CD8A-4910-AA31-0C2360253E96}</a:tableStyleId>
              </a:tblPr>
              <a:tblGrid>
                <a:gridCol w="1908450"/>
                <a:gridCol w="1908450"/>
                <a:gridCol w="1908450"/>
                <a:gridCol w="1908450"/>
              </a:tblGrid>
              <a:tr h="375625">
                <a:tc>
                  <a:txBody>
                    <a:bodyPr/>
                    <a:lstStyle/>
                    <a:p>
                      <a:pPr indent="0" lvl="0" marL="0" marR="0" rtl="0" algn="l">
                        <a:spcBef>
                          <a:spcPts val="0"/>
                        </a:spcBef>
                        <a:spcAft>
                          <a:spcPts val="0"/>
                        </a:spcAft>
                        <a:buNone/>
                      </a:pPr>
                      <a:r>
                        <a:t/>
                      </a:r>
                      <a:endParaRPr sz="1400"/>
                    </a:p>
                  </a:txBody>
                  <a:tcPr marT="34300" marB="34300" marR="68600" marL="68600"/>
                </a:tc>
                <a:tc>
                  <a:txBody>
                    <a:bodyPr/>
                    <a:lstStyle/>
                    <a:p>
                      <a:pPr indent="0" lvl="0" marL="0" marR="0" rtl="0" algn="l">
                        <a:spcBef>
                          <a:spcPts val="0"/>
                        </a:spcBef>
                        <a:spcAft>
                          <a:spcPts val="0"/>
                        </a:spcAft>
                        <a:buNone/>
                      </a:pPr>
                      <a:r>
                        <a:rPr lang="en" sz="1100"/>
                        <a:t>High</a:t>
                      </a:r>
                      <a:endParaRPr sz="1100"/>
                    </a:p>
                  </a:txBody>
                  <a:tcPr marT="34300" marB="34300" marR="68600" marL="68600"/>
                </a:tc>
                <a:tc>
                  <a:txBody>
                    <a:bodyPr/>
                    <a:lstStyle/>
                    <a:p>
                      <a:pPr indent="0" lvl="0" marL="0" marR="0" rtl="0" algn="l">
                        <a:spcBef>
                          <a:spcPts val="0"/>
                        </a:spcBef>
                        <a:spcAft>
                          <a:spcPts val="0"/>
                        </a:spcAft>
                        <a:buNone/>
                      </a:pPr>
                      <a:r>
                        <a:rPr lang="en" sz="1400"/>
                        <a:t>Medium</a:t>
                      </a:r>
                      <a:endParaRPr sz="1100"/>
                    </a:p>
                  </a:txBody>
                  <a:tcPr marT="34300" marB="34300" marR="68600" marL="68600"/>
                </a:tc>
                <a:tc>
                  <a:txBody>
                    <a:bodyPr/>
                    <a:lstStyle/>
                    <a:p>
                      <a:pPr indent="0" lvl="0" marL="0" marR="0" rtl="0" algn="l">
                        <a:spcBef>
                          <a:spcPts val="0"/>
                        </a:spcBef>
                        <a:spcAft>
                          <a:spcPts val="0"/>
                        </a:spcAft>
                        <a:buNone/>
                      </a:pPr>
                      <a:r>
                        <a:rPr lang="en" sz="1400"/>
                        <a:t>Low</a:t>
                      </a:r>
                      <a:endParaRPr sz="1100"/>
                    </a:p>
                  </a:txBody>
                  <a:tcPr marT="34300" marB="34300" marR="68600" marL="68600"/>
                </a:tc>
              </a:tr>
              <a:tr h="1384075">
                <a:tc>
                  <a:txBody>
                    <a:bodyPr/>
                    <a:lstStyle/>
                    <a:p>
                      <a:pPr indent="0" lvl="0" marL="0" marR="0" rtl="0" algn="l">
                        <a:spcBef>
                          <a:spcPts val="0"/>
                        </a:spcBef>
                        <a:spcAft>
                          <a:spcPts val="0"/>
                        </a:spcAft>
                        <a:buNone/>
                      </a:pPr>
                      <a:r>
                        <a:rPr lang="en" sz="1400"/>
                        <a:t>High </a:t>
                      </a:r>
                      <a:endParaRPr sz="1100"/>
                    </a:p>
                  </a:txBody>
                  <a:tcPr marT="34300" marB="34300" marR="68600" marL="68600"/>
                </a:tc>
                <a:tc>
                  <a:txBody>
                    <a:bodyPr/>
                    <a:lstStyle/>
                    <a:p>
                      <a:pPr indent="0" lvl="0" marL="0" marR="0" rtl="0" algn="l">
                        <a:spcBef>
                          <a:spcPts val="0"/>
                        </a:spcBef>
                        <a:spcAft>
                          <a:spcPts val="0"/>
                        </a:spcAft>
                        <a:buNone/>
                      </a:pPr>
                      <a:r>
                        <a:t/>
                      </a:r>
                      <a:endParaRPr sz="1100"/>
                    </a:p>
                  </a:txBody>
                  <a:tcPr marT="34300" marB="34300" marR="68600" marL="68600"/>
                </a:tc>
                <a:tc>
                  <a:txBody>
                    <a:bodyPr/>
                    <a:lstStyle/>
                    <a:p>
                      <a:pPr indent="0" lvl="0" marL="0" marR="0" rtl="0" algn="l">
                        <a:lnSpc>
                          <a:spcPct val="100000"/>
                        </a:lnSpc>
                        <a:spcBef>
                          <a:spcPts val="0"/>
                        </a:spcBef>
                        <a:spcAft>
                          <a:spcPts val="0"/>
                        </a:spcAft>
                        <a:buClr>
                          <a:srgbClr val="333333"/>
                        </a:buClr>
                        <a:buSzPts val="1100"/>
                        <a:buFont typeface="Cutive"/>
                        <a:buNone/>
                      </a:pPr>
                      <a:r>
                        <a:rPr lang="en" sz="1000">
                          <a:solidFill>
                            <a:srgbClr val="333333"/>
                          </a:solidFill>
                          <a:latin typeface="Cutive"/>
                          <a:ea typeface="Cutive"/>
                          <a:cs typeface="Cutive"/>
                          <a:sym typeface="Cutive"/>
                        </a:rPr>
                        <a:t>Discuss if </a:t>
                      </a:r>
                      <a:r>
                        <a:rPr b="0" i="0" lang="en" sz="1000" u="none" strike="noStrike">
                          <a:solidFill>
                            <a:srgbClr val="333333"/>
                          </a:solidFill>
                          <a:latin typeface="Cutive"/>
                          <a:ea typeface="Cutive"/>
                          <a:cs typeface="Cutive"/>
                          <a:sym typeface="Cutive"/>
                        </a:rPr>
                        <a:t>there after school or extra-curricular programs to help keep the student interested in school? (clubs or fun daily events at school)</a:t>
                      </a:r>
                      <a:endParaRPr sz="1000"/>
                    </a:p>
                    <a:p>
                      <a:pPr indent="0" lvl="0" marL="0" marR="0" rtl="0" algn="l">
                        <a:spcBef>
                          <a:spcPts val="0"/>
                        </a:spcBef>
                        <a:spcAft>
                          <a:spcPts val="0"/>
                        </a:spcAft>
                        <a:buNone/>
                      </a:pPr>
                      <a:r>
                        <a:t/>
                      </a:r>
                      <a:endParaRPr sz="1300"/>
                    </a:p>
                  </a:txBody>
                  <a:tcPr marT="34300" marB="34300" marR="68600" marL="68600"/>
                </a:tc>
                <a:tc>
                  <a:txBody>
                    <a:bodyPr/>
                    <a:lstStyle/>
                    <a:p>
                      <a:pPr indent="0" lvl="0" marL="0" marR="0" rtl="0" algn="l">
                        <a:spcBef>
                          <a:spcPts val="0"/>
                        </a:spcBef>
                        <a:spcAft>
                          <a:spcPts val="0"/>
                        </a:spcAft>
                        <a:buNone/>
                      </a:pPr>
                      <a:r>
                        <a:t/>
                      </a:r>
                      <a:endParaRPr sz="1400"/>
                    </a:p>
                  </a:txBody>
                  <a:tcPr marT="34300" marB="34300" marR="68600" marL="68600"/>
                </a:tc>
              </a:tr>
              <a:tr h="1444450">
                <a:tc>
                  <a:txBody>
                    <a:bodyPr/>
                    <a:lstStyle/>
                    <a:p>
                      <a:pPr indent="0" lvl="0" marL="0" marR="0" rtl="0" algn="l">
                        <a:spcBef>
                          <a:spcPts val="0"/>
                        </a:spcBef>
                        <a:spcAft>
                          <a:spcPts val="0"/>
                        </a:spcAft>
                        <a:buNone/>
                      </a:pPr>
                      <a:r>
                        <a:rPr lang="en" sz="1400"/>
                        <a:t>Medium</a:t>
                      </a:r>
                      <a:endParaRPr sz="1100"/>
                    </a:p>
                  </a:txBody>
                  <a:tcPr marT="34300" marB="34300" marR="68600" marL="68600"/>
                </a:tc>
                <a:tc>
                  <a:txBody>
                    <a:bodyPr/>
                    <a:lstStyle/>
                    <a:p>
                      <a:pPr indent="0" lvl="0" marL="0" marR="0" rtl="0" algn="l">
                        <a:lnSpc>
                          <a:spcPct val="100000"/>
                        </a:lnSpc>
                        <a:spcBef>
                          <a:spcPts val="0"/>
                        </a:spcBef>
                        <a:spcAft>
                          <a:spcPts val="0"/>
                        </a:spcAft>
                        <a:buClr>
                          <a:srgbClr val="333333"/>
                        </a:buClr>
                        <a:buSzPts val="1100"/>
                        <a:buFont typeface="Cutive"/>
                        <a:buNone/>
                      </a:pPr>
                      <a:r>
                        <a:rPr b="0" i="0" lang="en" sz="1000" u="none" strike="noStrike">
                          <a:solidFill>
                            <a:srgbClr val="333333"/>
                          </a:solidFill>
                          <a:latin typeface="Cutive"/>
                          <a:ea typeface="Cutive"/>
                          <a:cs typeface="Cutive"/>
                          <a:sym typeface="Cutive"/>
                        </a:rPr>
                        <a:t>Ask the school counselor to set up a "contract" with your student with goals for attendance, and rewards and consequences.</a:t>
                      </a:r>
                      <a:endParaRPr b="0" i="0" sz="1000" u="none" strike="noStrike">
                        <a:solidFill>
                          <a:srgbClr val="333333"/>
                        </a:solidFill>
                        <a:latin typeface="Cutive"/>
                        <a:ea typeface="Cutive"/>
                        <a:cs typeface="Cutive"/>
                        <a:sym typeface="Cutive"/>
                      </a:endParaRPr>
                    </a:p>
                  </a:txBody>
                  <a:tcPr marT="34300" marB="34300" marR="68600" marL="68600"/>
                </a:tc>
                <a:tc>
                  <a:txBody>
                    <a:bodyPr/>
                    <a:lstStyle/>
                    <a:p>
                      <a:pPr indent="0" lvl="0" marL="0" marR="0" rtl="0" algn="l">
                        <a:lnSpc>
                          <a:spcPct val="100000"/>
                        </a:lnSpc>
                        <a:spcBef>
                          <a:spcPts val="0"/>
                        </a:spcBef>
                        <a:spcAft>
                          <a:spcPts val="0"/>
                        </a:spcAft>
                        <a:buClr>
                          <a:schemeClr val="dk1"/>
                        </a:buClr>
                        <a:buSzPts val="1100"/>
                        <a:buFont typeface="Gill Sans"/>
                        <a:buNone/>
                      </a:pPr>
                      <a:r>
                        <a:t/>
                      </a:r>
                      <a:endParaRPr b="0" i="0" sz="1100" u="none" strike="noStrike">
                        <a:solidFill>
                          <a:srgbClr val="333333"/>
                        </a:solidFill>
                        <a:latin typeface="Cutive"/>
                        <a:ea typeface="Cutive"/>
                        <a:cs typeface="Cutive"/>
                        <a:sym typeface="Cutive"/>
                      </a:endParaRPr>
                    </a:p>
                  </a:txBody>
                  <a:tcPr marT="34300" marB="34300" marR="68600" marL="68600"/>
                </a:tc>
                <a:tc>
                  <a:txBody>
                    <a:bodyPr/>
                    <a:lstStyle/>
                    <a:p>
                      <a:pPr indent="0" lvl="0" marL="0" marR="0" rtl="0" algn="l">
                        <a:lnSpc>
                          <a:spcPct val="100000"/>
                        </a:lnSpc>
                        <a:spcBef>
                          <a:spcPts val="0"/>
                        </a:spcBef>
                        <a:spcAft>
                          <a:spcPts val="0"/>
                        </a:spcAft>
                        <a:buClr>
                          <a:srgbClr val="333333"/>
                        </a:buClr>
                        <a:buSzPts val="1100"/>
                        <a:buFont typeface="Cutive"/>
                        <a:buNone/>
                      </a:pPr>
                      <a:r>
                        <a:rPr b="0" i="0" lang="en" sz="900" u="none" strike="noStrike">
                          <a:solidFill>
                            <a:srgbClr val="333333"/>
                          </a:solidFill>
                          <a:latin typeface="Cutive"/>
                          <a:ea typeface="Cutive"/>
                          <a:cs typeface="Cutive"/>
                          <a:sym typeface="Cutive"/>
                        </a:rPr>
                        <a:t>Have a meeting with parents. Discuss some of the resources that are available for families. We can Let the school know what the family and student needs (housing, healthcare, school supplies, clothes, toiletries).</a:t>
                      </a:r>
                      <a:endParaRPr sz="900"/>
                    </a:p>
                    <a:p>
                      <a:pPr indent="0" lvl="0" marL="0" marR="0" rtl="0" algn="l">
                        <a:spcBef>
                          <a:spcPts val="0"/>
                        </a:spcBef>
                        <a:spcAft>
                          <a:spcPts val="0"/>
                        </a:spcAft>
                        <a:buNone/>
                      </a:pPr>
                      <a:r>
                        <a:t/>
                      </a:r>
                      <a:endParaRPr sz="1400"/>
                    </a:p>
                  </a:txBody>
                  <a:tcPr marT="34300" marB="34300" marR="68600" marL="68600"/>
                </a:tc>
              </a:tr>
              <a:tr h="335800">
                <a:tc>
                  <a:txBody>
                    <a:bodyPr/>
                    <a:lstStyle/>
                    <a:p>
                      <a:pPr indent="0" lvl="0" marL="0" marR="0" rtl="0" algn="l">
                        <a:spcBef>
                          <a:spcPts val="0"/>
                        </a:spcBef>
                        <a:spcAft>
                          <a:spcPts val="0"/>
                        </a:spcAft>
                        <a:buNone/>
                      </a:pPr>
                      <a:r>
                        <a:rPr lang="en" sz="1400"/>
                        <a:t>Low</a:t>
                      </a:r>
                      <a:endParaRPr sz="1100"/>
                    </a:p>
                  </a:txBody>
                  <a:tcPr marT="34300" marB="34300" marR="68600" marL="68600"/>
                </a:tc>
                <a:tc>
                  <a:txBody>
                    <a:bodyPr/>
                    <a:lstStyle/>
                    <a:p>
                      <a:pPr indent="0" lvl="0" marL="0" marR="0" rtl="0" algn="l">
                        <a:spcBef>
                          <a:spcPts val="0"/>
                        </a:spcBef>
                        <a:spcAft>
                          <a:spcPts val="0"/>
                        </a:spcAft>
                        <a:buNone/>
                      </a:pPr>
                      <a:r>
                        <a:t/>
                      </a:r>
                      <a:endParaRPr sz="1400"/>
                    </a:p>
                  </a:txBody>
                  <a:tcPr marT="34300" marB="34300" marR="68600" marL="68600"/>
                </a:tc>
                <a:tc>
                  <a:txBody>
                    <a:bodyPr/>
                    <a:lstStyle/>
                    <a:p>
                      <a:pPr indent="0" lvl="0" marL="0" marR="0" rtl="0" algn="l">
                        <a:spcBef>
                          <a:spcPts val="0"/>
                        </a:spcBef>
                        <a:spcAft>
                          <a:spcPts val="0"/>
                        </a:spcAft>
                        <a:buNone/>
                      </a:pPr>
                      <a:r>
                        <a:t/>
                      </a:r>
                      <a:endParaRPr sz="1400"/>
                    </a:p>
                  </a:txBody>
                  <a:tcPr marT="34300" marB="34300" marR="68600" marL="68600"/>
                </a:tc>
                <a:tc>
                  <a:txBody>
                    <a:bodyPr/>
                    <a:lstStyle/>
                    <a:p>
                      <a:pPr indent="0" lvl="0" marL="0" marR="0" rtl="0" algn="l">
                        <a:spcBef>
                          <a:spcPts val="0"/>
                        </a:spcBef>
                        <a:spcAft>
                          <a:spcPts val="0"/>
                        </a:spcAft>
                        <a:buNone/>
                      </a:pPr>
                      <a:r>
                        <a:t/>
                      </a:r>
                      <a:endParaRPr sz="1400"/>
                    </a:p>
                  </a:txBody>
                  <a:tcPr marT="34300" marB="34300" marR="68600" marL="68600"/>
                </a:tc>
              </a:tr>
            </a:tbl>
          </a:graphicData>
        </a:graphic>
      </p:graphicFrame>
      <p:sp>
        <p:nvSpPr>
          <p:cNvPr id="189" name="Google Shape;189;p32"/>
          <p:cNvSpPr txBox="1"/>
          <p:nvPr/>
        </p:nvSpPr>
        <p:spPr>
          <a:xfrm>
            <a:off x="3464421" y="714322"/>
            <a:ext cx="2582400" cy="284700"/>
          </a:xfrm>
          <a:prstGeom prst="rect">
            <a:avLst/>
          </a:prstGeom>
          <a:noFill/>
          <a:ln>
            <a:noFill/>
          </a:ln>
        </p:spPr>
        <p:txBody>
          <a:bodyPr anchorCtr="0" anchor="t" bIns="34275" lIns="68575" spcFirstLastPara="1" rIns="68575" wrap="square" tIns="34275">
            <a:spAutoFit/>
          </a:bodyPr>
          <a:lstStyle/>
          <a:p>
            <a:pPr indent="0" lvl="0" marL="0" marR="0" rtl="0" algn="ctr">
              <a:spcBef>
                <a:spcPts val="0"/>
              </a:spcBef>
              <a:spcAft>
                <a:spcPts val="0"/>
              </a:spcAft>
              <a:buNone/>
            </a:pPr>
            <a:r>
              <a:rPr b="0" i="0" lang="en" sz="1400" u="none" cap="none" strike="noStrike">
                <a:solidFill>
                  <a:schemeClr val="dk1"/>
                </a:solidFill>
                <a:latin typeface="Gill Sans"/>
                <a:ea typeface="Gill Sans"/>
                <a:cs typeface="Gill Sans"/>
                <a:sym typeface="Gill Sans"/>
              </a:rPr>
              <a:t>Feasibility</a:t>
            </a:r>
            <a:endParaRPr sz="1100"/>
          </a:p>
        </p:txBody>
      </p:sp>
      <p:sp>
        <p:nvSpPr>
          <p:cNvPr id="190" name="Google Shape;190;p32"/>
          <p:cNvSpPr txBox="1"/>
          <p:nvPr/>
        </p:nvSpPr>
        <p:spPr>
          <a:xfrm>
            <a:off x="717947" y="1714500"/>
            <a:ext cx="220265" cy="2769989"/>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b="0" i="0" lang="en" sz="1400" u="none" cap="none" strike="noStrike">
                <a:solidFill>
                  <a:schemeClr val="dk1"/>
                </a:solidFill>
                <a:latin typeface="Gill Sans"/>
                <a:ea typeface="Gill Sans"/>
                <a:cs typeface="Gill Sans"/>
                <a:sym typeface="Gill Sans"/>
              </a:rPr>
              <a:t>Effectiveness</a:t>
            </a:r>
            <a:endParaRPr sz="11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Badge">
  <a:themeElements>
    <a:clrScheme name="Badge">
      <a:dk1>
        <a:srgbClr val="000000"/>
      </a:dk1>
      <a:lt1>
        <a:srgbClr val="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