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9FB46-8E96-4825-A945-E2973C766514}">
  <a:tblStyle styleId="{4489FB46-8E96-4825-A945-E2973C7665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de722c02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de722c02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bc330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bc330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de722c0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de722c0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388f9bbc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388f9bbc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388f9bb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388f9bb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de722c02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de722c02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de722c0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de722c0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de722c02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de722c02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de722c02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de722c02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lecare.com/blog/news/why-kids-get-sick-at-schoo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you feeling sick?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55025" y="3981650"/>
            <a:ext cx="85206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How can we decrease the spread of illness in our school?</a:t>
            </a:r>
            <a:endParaRPr sz="23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Melissa Genao</a:t>
            </a:r>
            <a:endParaRPr sz="12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Ps. 149Q</a:t>
            </a:r>
            <a:endParaRPr sz="12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K-5</a:t>
            </a:r>
            <a:endParaRPr sz="12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504" y="860100"/>
            <a:ext cx="4355671" cy="28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52350" y="90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6: Selecting The Best Public Policy Solution</a:t>
            </a:r>
            <a:endParaRPr b="1"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81525" y="881750"/>
            <a:ext cx="8757000" cy="40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</a:t>
            </a:r>
            <a:r>
              <a:rPr lang="en">
                <a:solidFill>
                  <a:schemeClr val="dk1"/>
                </a:solidFill>
              </a:rPr>
              <a:t>     Feasibility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23" name="Google Shape;123;p22"/>
          <p:cNvGraphicFramePr/>
          <p:nvPr/>
        </p:nvGraphicFramePr>
        <p:xfrm>
          <a:off x="883350" y="1295250"/>
          <a:ext cx="7767400" cy="3330190"/>
        </p:xfrm>
        <a:graphic>
          <a:graphicData uri="http://schemas.openxmlformats.org/drawingml/2006/table">
            <a:tbl>
              <a:tblPr>
                <a:noFill/>
                <a:tableStyleId>{4489FB46-8E96-4825-A945-E2973C766514}</a:tableStyleId>
              </a:tblPr>
              <a:tblGrid>
                <a:gridCol w="194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Provide all students and staff with health education around the topic of illness prevention.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Provide all students and staff a take home handout on the topic of illness prevention.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Provide all parents/guardians with health education around the topic of illness prevention.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" name="Google Shape;124;p22"/>
          <p:cNvSpPr txBox="1"/>
          <p:nvPr/>
        </p:nvSpPr>
        <p:spPr>
          <a:xfrm rot="5465" flipH="1">
            <a:off x="433700" y="1175600"/>
            <a:ext cx="1887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/>
              <a:t>The 6 Steps of the Public Policy Analyst</a:t>
            </a:r>
            <a:endParaRPr sz="3400"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0" y="803950"/>
            <a:ext cx="8832300" cy="4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Define the Problem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Gather the Evidence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Identify the Causes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Evaluate the Existing Policy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Develop Solutions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Select the Best Solution</a:t>
            </a: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200" y="1187175"/>
            <a:ext cx="3115225" cy="25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/>
              <a:t>STEP 1: What’s The Problem?</a:t>
            </a:r>
            <a:endParaRPr sz="3400"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0" y="803950"/>
            <a:ext cx="8832300" cy="4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The problem is that students 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and staff are getting 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sick at our school.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25" y="1333075"/>
            <a:ext cx="4732625" cy="31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2: Gather The Evidence</a:t>
            </a:r>
            <a:endParaRPr b="1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3225" y="786650"/>
            <a:ext cx="9100800" cy="4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How many students and staff members have gotten sick or missed time in school because they were sick?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</a:rPr>
              <a:t>Let’s take a Poll:</a:t>
            </a: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Give me a thumbs up if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you were sick three or 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more times this school year.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050" y="1838475"/>
            <a:ext cx="4156100" cy="30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3: Identifying The Causes Of The Problem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0" y="803950"/>
            <a:ext cx="8832300" cy="4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What is causing this problem is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that illness spreads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throughout the school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building making many people sick.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250" y="918125"/>
            <a:ext cx="4645750" cy="40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STEP 3: Identifying The Causes Of The Problem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Why do you think illness spreads in our school building?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69150" y="1152475"/>
            <a:ext cx="8999100" cy="3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Think About IT! 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Jot down your ideas!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Talk to your partner about it!</a:t>
            </a:r>
            <a:endParaRPr sz="4100">
              <a:solidFill>
                <a:schemeClr val="dk1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075" y="1017600"/>
            <a:ext cx="1703225" cy="1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850" y="2508325"/>
            <a:ext cx="1878101" cy="12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3675" y="4008027"/>
            <a:ext cx="2097248" cy="11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3: Identifying The Causes Of The Problem</a:t>
            </a:r>
            <a:endParaRPr b="1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3225" y="786650"/>
            <a:ext cx="9100800" cy="4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16">
                <a:solidFill>
                  <a:schemeClr val="dk1"/>
                </a:solidFill>
              </a:rPr>
              <a:t>Most people think the bathroom is one of the only places where germs hide and spread. </a:t>
            </a:r>
            <a:endParaRPr sz="1816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316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16">
                <a:solidFill>
                  <a:schemeClr val="dk1"/>
                </a:solidFill>
              </a:rPr>
              <a:t>However, the article below discusses how germs hide and spread in places we don’t really think much about!</a:t>
            </a:r>
            <a:endParaRPr sz="1416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63">
                <a:solidFill>
                  <a:srgbClr val="980000"/>
                </a:solidFill>
              </a:rPr>
              <a:t>Article:</a:t>
            </a:r>
            <a:r>
              <a:rPr lang="en" sz="1100"/>
              <a:t> </a:t>
            </a:r>
            <a:r>
              <a:rPr lang="en" sz="1456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https://www.singlecare.com/blog/news/why-kids-get-sick-at-school/</a:t>
            </a:r>
            <a:endParaRPr sz="1456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00">
              <a:solidFill>
                <a:srgbClr val="EEECEC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3300" y="1353850"/>
            <a:ext cx="3270548" cy="219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322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4: Evaluating Existing Public Policy</a:t>
            </a:r>
            <a:endParaRPr b="1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43225" y="572700"/>
            <a:ext cx="9050700" cy="4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In our school building there are signs in the hallways instructing students to …</a:t>
            </a:r>
            <a:endParaRPr sz="20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Wear Masks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Wash your Hands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Cover your Cough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326" y="2943988"/>
            <a:ext cx="2121775" cy="21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776" y="3086250"/>
            <a:ext cx="2042767" cy="192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101" y="3086238"/>
            <a:ext cx="2672700" cy="192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52375" y="8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5: Developing Public Policy Solutions</a:t>
            </a:r>
            <a:endParaRPr b="1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138325" y="873100"/>
            <a:ext cx="8834700" cy="4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Provide all students and staff with 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health education around the topic of 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illness prevention.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Provide all parents/guardians with 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health education around the topic of 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illness prevention.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Provide all students and staff a take 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home handout on the topic of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 illness prevention.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52075"/>
            <a:ext cx="4532525" cy="40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On-screen Show (16:9)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Are you feeling sick?</vt:lpstr>
      <vt:lpstr>The 6 Steps of the Public Policy Analyst</vt:lpstr>
      <vt:lpstr>STEP 1: What’s The Problem?</vt:lpstr>
      <vt:lpstr>STEP 2: Gather The Evidence</vt:lpstr>
      <vt:lpstr>STEP 3: Identifying The Causes Of The Problem </vt:lpstr>
      <vt:lpstr>STEP 3: Identifying The Causes Of The Problem Why do you think illness spreads in our school building?</vt:lpstr>
      <vt:lpstr>STEP 3: Identifying The Causes Of The Problem</vt:lpstr>
      <vt:lpstr>STEP 4: Evaluating Existing Public Policy</vt:lpstr>
      <vt:lpstr>STEP 5: Developing Public Policy Solutions</vt:lpstr>
      <vt:lpstr>STEP 6: Selecting The Best Public Policy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feeling sick?</dc:title>
  <cp:lastModifiedBy>Joseph Montecalvo</cp:lastModifiedBy>
  <cp:revision>1</cp:revision>
  <dcterms:modified xsi:type="dcterms:W3CDTF">2022-04-11T14:28:11Z</dcterms:modified>
</cp:coreProperties>
</file>