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11"/>
      <p:bold r:id="rId12"/>
    </p:embeddedFont>
    <p:embeddedFont>
      <p:font typeface="Chewy" panose="020B0604020202020204" charset="0"/>
      <p:regular r:id="rId13"/>
    </p:embeddedFont>
    <p:embeddedFont>
      <p:font typeface="Source Code Pro" panose="020B0509030403020204" pitchFamily="49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Montecalv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FB061B-D4DC-4EC1-880E-8DC72E58C0E0}">
  <a:tblStyle styleId="{B5FB061B-D4DC-4EC1-880E-8DC72E58C0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5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05cfb8866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05cfb8866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a05e01112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a05e01112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a05e01112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a05e01112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b5077cf70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b5077cf70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a05e01112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a05e01112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05e01112e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a05e01112e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05e01112e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05e01112e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7D6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   </a:t>
            </a:r>
            <a:r>
              <a:rPr lang="en" sz="7700" b="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Missing Homework    </a:t>
            </a:r>
            <a:endParaRPr sz="7700" b="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 b="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        Assignments</a:t>
            </a:r>
            <a:r>
              <a:rPr lang="en" b="0"/>
              <a:t> </a:t>
            </a:r>
            <a:endParaRPr b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B31A08-BB7E-96AE-68CB-015ACD4E08E4}"/>
              </a:ext>
            </a:extLst>
          </p:cNvPr>
          <p:cNvSpPr txBox="1"/>
          <p:nvPr/>
        </p:nvSpPr>
        <p:spPr>
          <a:xfrm>
            <a:off x="3631220" y="3850481"/>
            <a:ext cx="1019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Ms. David</a:t>
            </a:r>
          </a:p>
          <a:p>
            <a:pPr algn="ctr"/>
            <a:r>
              <a:rPr lang="en-US" b="1" dirty="0"/>
              <a:t>PS69Q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26B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5092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80" b="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Public Policy Analyst (PPA)</a:t>
            </a:r>
            <a:endParaRPr sz="3680" b="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4973400" cy="368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hewy"/>
              <a:buAutoNum type="arabicPeriod"/>
            </a:pPr>
            <a:r>
              <a:rPr lang="en" sz="3000">
                <a:latin typeface="Chewy"/>
                <a:ea typeface="Chewy"/>
                <a:cs typeface="Chewy"/>
                <a:sym typeface="Chewy"/>
              </a:rPr>
              <a:t>Define the Problem </a:t>
            </a:r>
            <a:endParaRPr sz="3000">
              <a:latin typeface="Chewy"/>
              <a:ea typeface="Chewy"/>
              <a:cs typeface="Chewy"/>
              <a:sym typeface="Chewy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hewy"/>
              <a:buAutoNum type="arabicPeriod"/>
            </a:pPr>
            <a:r>
              <a:rPr lang="en" sz="3000">
                <a:latin typeface="Chewy"/>
                <a:ea typeface="Chewy"/>
                <a:cs typeface="Chewy"/>
                <a:sym typeface="Chewy"/>
              </a:rPr>
              <a:t>Gather the Evidence</a:t>
            </a:r>
            <a:endParaRPr sz="3000">
              <a:latin typeface="Chewy"/>
              <a:ea typeface="Chewy"/>
              <a:cs typeface="Chewy"/>
              <a:sym typeface="Chewy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hewy"/>
              <a:buAutoNum type="arabicPeriod"/>
            </a:pPr>
            <a:r>
              <a:rPr lang="en" sz="3000">
                <a:latin typeface="Chewy"/>
                <a:ea typeface="Chewy"/>
                <a:cs typeface="Chewy"/>
                <a:sym typeface="Chewy"/>
              </a:rPr>
              <a:t>Identify the Causes</a:t>
            </a:r>
            <a:endParaRPr sz="3000">
              <a:latin typeface="Chewy"/>
              <a:ea typeface="Chewy"/>
              <a:cs typeface="Chewy"/>
              <a:sym typeface="Chewy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hewy"/>
              <a:buAutoNum type="arabicPeriod"/>
            </a:pPr>
            <a:r>
              <a:rPr lang="en" sz="3000">
                <a:latin typeface="Chewy"/>
                <a:ea typeface="Chewy"/>
                <a:cs typeface="Chewy"/>
                <a:sym typeface="Chewy"/>
              </a:rPr>
              <a:t>Evaluate the Existing Policy</a:t>
            </a:r>
            <a:endParaRPr sz="3000">
              <a:latin typeface="Chewy"/>
              <a:ea typeface="Chewy"/>
              <a:cs typeface="Chewy"/>
              <a:sym typeface="Chewy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hewy"/>
              <a:buAutoNum type="arabicPeriod"/>
            </a:pPr>
            <a:r>
              <a:rPr lang="en" sz="3000">
                <a:latin typeface="Chewy"/>
                <a:ea typeface="Chewy"/>
                <a:cs typeface="Chewy"/>
                <a:sym typeface="Chewy"/>
              </a:rPr>
              <a:t>Develop Solutions</a:t>
            </a:r>
            <a:endParaRPr sz="3000">
              <a:latin typeface="Chewy"/>
              <a:ea typeface="Chewy"/>
              <a:cs typeface="Chewy"/>
              <a:sym typeface="Chewy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hewy"/>
              <a:buAutoNum type="arabicPeriod"/>
            </a:pPr>
            <a:r>
              <a:rPr lang="en" sz="3000">
                <a:latin typeface="Chewy"/>
                <a:ea typeface="Chewy"/>
                <a:cs typeface="Chewy"/>
                <a:sym typeface="Chewy"/>
              </a:rPr>
              <a:t>Select the Best Solution </a:t>
            </a:r>
            <a:endParaRPr sz="3000">
              <a:latin typeface="Chewy"/>
              <a:ea typeface="Chewy"/>
              <a:cs typeface="Chewy"/>
              <a:sym typeface="Chewy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5100" y="882600"/>
            <a:ext cx="3636575" cy="3548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C2F4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5428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Step 1: Define the Problem</a:t>
            </a:r>
            <a:endParaRPr b="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226450" y="1093850"/>
            <a:ext cx="3461100" cy="386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00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Sometimes students forget their homework materials in class and are unable to complete the assignments.</a:t>
            </a:r>
            <a:endParaRPr sz="300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9875" y="2992500"/>
            <a:ext cx="2871696" cy="215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9875" y="104775"/>
            <a:ext cx="2871700" cy="266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7D6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413075" y="275875"/>
            <a:ext cx="4702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Step 2: Gather Evidence</a:t>
            </a:r>
            <a:endParaRPr b="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404800" cy="38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457200" lvl="0" indent="-394727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Chewy"/>
              <a:buAutoNum type="arabicPeriod"/>
            </a:pPr>
            <a:r>
              <a:rPr lang="en" sz="654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The teacher finds homework sheets on the floor and on tables at the end of the day.</a:t>
            </a:r>
            <a:endParaRPr sz="654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654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-394727" algn="l" rtl="0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Chewy"/>
              <a:buAutoNum type="arabicPeriod"/>
            </a:pPr>
            <a:r>
              <a:rPr lang="en" sz="654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Students come to school the following day without their homework completed.</a:t>
            </a:r>
            <a:endParaRPr sz="654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142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 </a:t>
            </a:r>
            <a:endParaRPr sz="240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3925" y="157425"/>
            <a:ext cx="2333225" cy="233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3275" y="2714417"/>
            <a:ext cx="2314525" cy="23248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26B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1414600" y="309825"/>
            <a:ext cx="60939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Step 3: Identify the Causes</a:t>
            </a:r>
            <a:endParaRPr b="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73550" y="1110825"/>
            <a:ext cx="5669700" cy="38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10000"/>
          </a:bodyPr>
          <a:lstStyle/>
          <a:p>
            <a:pPr marL="457200" lvl="0" indent="-394727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Chewy"/>
              <a:buAutoNum type="arabicPeriod"/>
            </a:pPr>
            <a:r>
              <a:rPr lang="en" sz="654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Students become distracted when it's time to pack up.</a:t>
            </a:r>
            <a:endParaRPr sz="654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-394727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Chewy"/>
              <a:buChar char="●"/>
            </a:pPr>
            <a:r>
              <a:rPr lang="en" sz="654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They speak to friends</a:t>
            </a:r>
            <a:endParaRPr sz="654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-394727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Chewy"/>
              <a:buChar char="●"/>
            </a:pPr>
            <a:r>
              <a:rPr lang="en" sz="654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They sometimes rush to the closet</a:t>
            </a:r>
            <a:endParaRPr sz="654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-394727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Chewy"/>
              <a:buChar char="●"/>
            </a:pPr>
            <a:r>
              <a:rPr lang="en" sz="654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This causes them to forget what they need.</a:t>
            </a:r>
            <a:endParaRPr sz="654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142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 </a:t>
            </a:r>
            <a:endParaRPr sz="2400"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3250" y="1353613"/>
            <a:ext cx="3248351" cy="2436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C2F4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780" b="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Step 4: Evaluate the Existing Policy</a:t>
            </a:r>
            <a:endParaRPr sz="3780" b="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133000" cy="38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Chewy"/>
              <a:buAutoNum type="arabicPeriod"/>
            </a:pPr>
            <a:r>
              <a:rPr lang="en" sz="300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Students usually copy homework at the end of the day.</a:t>
            </a:r>
            <a:endParaRPr sz="300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Chewy"/>
              <a:buAutoNum type="arabicPeriod"/>
            </a:pPr>
            <a:r>
              <a:rPr lang="en" sz="300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They are told by the teacher what books they need to take home.</a:t>
            </a:r>
            <a:endParaRPr sz="300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Chewy"/>
              <a:buAutoNum type="arabicPeriod"/>
            </a:pPr>
            <a:r>
              <a:rPr lang="en" sz="300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The following day, they go over it as a class.</a:t>
            </a:r>
            <a:endParaRPr sz="300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7D6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2042700" y="190025"/>
            <a:ext cx="58395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Step 5: Develop Solutions </a:t>
            </a:r>
            <a:endParaRPr b="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425350" y="991025"/>
            <a:ext cx="8067900" cy="39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400"/>
              <a:buFont typeface="Chewy"/>
              <a:buAutoNum type="arabicPeriod"/>
            </a:pPr>
            <a:r>
              <a:rPr lang="en" sz="340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Assign each student a homework buddy </a:t>
            </a:r>
            <a:endParaRPr sz="340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400"/>
              <a:buFont typeface="Chewy"/>
              <a:buAutoNum type="arabicPeriod"/>
            </a:pPr>
            <a:r>
              <a:rPr lang="en" sz="340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Put a checklist on each student’s desk</a:t>
            </a:r>
            <a:endParaRPr sz="340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400"/>
              <a:buFont typeface="Chewy"/>
              <a:buAutoNum type="arabicPeriod"/>
            </a:pPr>
            <a:r>
              <a:rPr lang="en" sz="340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Project pictures of the books students need on the board</a:t>
            </a:r>
            <a:endParaRPr sz="340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400"/>
              <a:buFont typeface="Chewy"/>
              <a:buAutoNum type="arabicPeriod"/>
            </a:pPr>
            <a:r>
              <a:rPr lang="en" sz="3400">
                <a:solidFill>
                  <a:srgbClr val="434343"/>
                </a:solidFill>
                <a:latin typeface="Chewy"/>
                <a:ea typeface="Chewy"/>
                <a:cs typeface="Chewy"/>
                <a:sym typeface="Chewy"/>
              </a:rPr>
              <a:t>Project a written list on the board</a:t>
            </a:r>
            <a:endParaRPr sz="3400">
              <a:solidFill>
                <a:srgbClr val="434343"/>
              </a:solidFill>
              <a:latin typeface="Chewy"/>
              <a:ea typeface="Chewy"/>
              <a:cs typeface="Chewy"/>
              <a:sym typeface="Chewy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100">
              <a:latin typeface="Chewy"/>
              <a:ea typeface="Chewy"/>
              <a:cs typeface="Chewy"/>
              <a:sym typeface="Chew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26B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1415100" y="0"/>
            <a:ext cx="6093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latin typeface="Chewy"/>
                <a:ea typeface="Chewy"/>
                <a:cs typeface="Chewy"/>
                <a:sym typeface="Chewy"/>
              </a:rPr>
              <a:t>Step 6: Select the Best Solution </a:t>
            </a:r>
            <a:endParaRPr b="0">
              <a:latin typeface="Chewy"/>
              <a:ea typeface="Chewy"/>
              <a:cs typeface="Chewy"/>
              <a:sym typeface="Chewy"/>
            </a:endParaRPr>
          </a:p>
        </p:txBody>
      </p:sp>
      <p:graphicFrame>
        <p:nvGraphicFramePr>
          <p:cNvPr id="104" name="Google Shape;104;p20"/>
          <p:cNvGraphicFramePr/>
          <p:nvPr/>
        </p:nvGraphicFramePr>
        <p:xfrm>
          <a:off x="935525" y="1491050"/>
          <a:ext cx="8082100" cy="3200700"/>
        </p:xfrm>
        <a:graphic>
          <a:graphicData uri="http://schemas.openxmlformats.org/drawingml/2006/table">
            <a:tbl>
              <a:tblPr>
                <a:noFill/>
                <a:tableStyleId>{B5FB061B-D4DC-4EC1-880E-8DC72E58C0E0}</a:tableStyleId>
              </a:tblPr>
              <a:tblGrid>
                <a:gridCol w="202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High</a:t>
                      </a:r>
                      <a:endParaRPr sz="2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Medium</a:t>
                      </a:r>
                      <a:endParaRPr sz="2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Low</a:t>
                      </a:r>
                      <a:endParaRPr sz="2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High</a:t>
                      </a:r>
                      <a:endParaRPr sz="2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>
                          <a:solidFill>
                            <a:srgbClr val="0000FF"/>
                          </a:solidFill>
                        </a:rPr>
                        <a:t>Picture List on Board</a:t>
                      </a:r>
                      <a:endParaRPr sz="17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Checklist on Desk</a:t>
                      </a:r>
                      <a:endParaRPr sz="1600" b="1"/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Medium</a:t>
                      </a:r>
                      <a:endParaRPr sz="2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/>
                        <a:t>Written List on Board</a:t>
                      </a:r>
                      <a:endParaRPr sz="1700" b="1"/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Low </a:t>
                      </a:r>
                      <a:endParaRPr sz="2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Homework Buddy</a:t>
                      </a:r>
                      <a:endParaRPr sz="1600" b="1"/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5" name="Google Shape;105;p20"/>
          <p:cNvSpPr txBox="1"/>
          <p:nvPr/>
        </p:nvSpPr>
        <p:spPr>
          <a:xfrm rot="-5400000">
            <a:off x="-505750" y="2746900"/>
            <a:ext cx="2195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Effectiveness</a:t>
            </a: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3799900" y="915175"/>
            <a:ext cx="1909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Feasibility </a:t>
            </a:r>
            <a:endParaRPr sz="2000" b="1">
              <a:solidFill>
                <a:srgbClr val="43434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8975" y="69125"/>
            <a:ext cx="1338650" cy="133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On-screen Show (16:9)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Amatic SC</vt:lpstr>
      <vt:lpstr>Chewy</vt:lpstr>
      <vt:lpstr>Source Code Pro</vt:lpstr>
      <vt:lpstr>Beach Day</vt:lpstr>
      <vt:lpstr>   Missing Homework             Assignments </vt:lpstr>
      <vt:lpstr>Public Policy Analyst (PPA)</vt:lpstr>
      <vt:lpstr>Step 1: Define the Problem</vt:lpstr>
      <vt:lpstr>Step 2: Gather Evidence</vt:lpstr>
      <vt:lpstr>Step 3: Identify the Causes</vt:lpstr>
      <vt:lpstr>Step 4: Evaluate the Existing Policy</vt:lpstr>
      <vt:lpstr>Step 5: Develop Solutions </vt:lpstr>
      <vt:lpstr>Step 6: Select the Best Solution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Missing Homework             Assignments </dc:title>
  <cp:lastModifiedBy>Joseph Montecalvo</cp:lastModifiedBy>
  <cp:revision>1</cp:revision>
  <dcterms:modified xsi:type="dcterms:W3CDTF">2024-02-12T18:01:36Z</dcterms:modified>
</cp:coreProperties>
</file>