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embeddedFontLst>
    <p:embeddedFont>
      <p:font typeface="Amatic SC" panose="00000500000000000000" pitchFamily="2" charset="-79"/>
      <p:regular r:id="rId15"/>
      <p:bold r:id="rId16"/>
    </p:embeddedFont>
    <p:embeddedFont>
      <p:font typeface="Source Code Pro" panose="020B0509030403020204" pitchFamily="49"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e Montecalvo" initials=""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3" d="100"/>
          <a:sy n="123" d="100"/>
        </p:scale>
        <p:origin x="708" y="10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1b8598cbe17_0_1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1b8598cbe17_0_1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1b8598cbe17_0_18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1b8598cbe17_0_1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1b8598cbe17_0_1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1b8598cbe17_0_1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18f81afadb8_0_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18f81afadb8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18f81afadb8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18f81afadb8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1b8598cbe17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1b8598cbe1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b8598cbe17_0_1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b8598cbe17_0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1b8598cbe17_0_1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1b8598cbe17_0_1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1b8598cbe17_0_1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1b8598cbe17_0_1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1b8598cbe17_0_17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1b8598cbe17_0_1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1b8598cbe17_0_1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1b8598cbe17_0_1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3429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311700" y="392150"/>
            <a:ext cx="8520600" cy="26904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8000"/>
              <a:buNone/>
              <a:defRPr sz="8000"/>
            </a:lvl1pPr>
            <a:lvl2pPr lvl="1" algn="ctr">
              <a:spcBef>
                <a:spcPts val="0"/>
              </a:spcBef>
              <a:spcAft>
                <a:spcPts val="0"/>
              </a:spcAft>
              <a:buSzPts val="8000"/>
              <a:buNone/>
              <a:defRPr sz="8000"/>
            </a:lvl2pPr>
            <a:lvl3pPr lvl="2" algn="ctr">
              <a:spcBef>
                <a:spcPts val="0"/>
              </a:spcBef>
              <a:spcAft>
                <a:spcPts val="0"/>
              </a:spcAft>
              <a:buSzPts val="8000"/>
              <a:buNone/>
              <a:defRPr sz="8000"/>
            </a:lvl3pPr>
            <a:lvl4pPr lvl="3" algn="ctr">
              <a:spcBef>
                <a:spcPts val="0"/>
              </a:spcBef>
              <a:spcAft>
                <a:spcPts val="0"/>
              </a:spcAft>
              <a:buSzPts val="8000"/>
              <a:buNone/>
              <a:defRPr sz="8000"/>
            </a:lvl4pPr>
            <a:lvl5pPr lvl="4" algn="ctr">
              <a:spcBef>
                <a:spcPts val="0"/>
              </a:spcBef>
              <a:spcAft>
                <a:spcPts val="0"/>
              </a:spcAft>
              <a:buSzPts val="8000"/>
              <a:buNone/>
              <a:defRPr sz="8000"/>
            </a:lvl5pPr>
            <a:lvl6pPr lvl="5" algn="ctr">
              <a:spcBef>
                <a:spcPts val="0"/>
              </a:spcBef>
              <a:spcAft>
                <a:spcPts val="0"/>
              </a:spcAft>
              <a:buSzPts val="8000"/>
              <a:buNone/>
              <a:defRPr sz="8000"/>
            </a:lvl6pPr>
            <a:lvl7pPr lvl="6" algn="ctr">
              <a:spcBef>
                <a:spcPts val="0"/>
              </a:spcBef>
              <a:spcAft>
                <a:spcPts val="0"/>
              </a:spcAft>
              <a:buSzPts val="8000"/>
              <a:buNone/>
              <a:defRPr sz="8000"/>
            </a:lvl7pPr>
            <a:lvl8pPr lvl="7" algn="ctr">
              <a:spcBef>
                <a:spcPts val="0"/>
              </a:spcBef>
              <a:spcAft>
                <a:spcPts val="0"/>
              </a:spcAft>
              <a:buSzPts val="8000"/>
              <a:buNone/>
              <a:defRPr sz="8000"/>
            </a:lvl8pPr>
            <a:lvl9pPr lvl="8" algn="ctr">
              <a:spcBef>
                <a:spcPts val="0"/>
              </a:spcBef>
              <a:spcAft>
                <a:spcPts val="0"/>
              </a:spcAft>
              <a:buSzPts val="8000"/>
              <a:buNone/>
              <a:defRPr sz="8000"/>
            </a:lvl9pPr>
          </a:lstStyle>
          <a:p>
            <a:endParaRPr/>
          </a:p>
        </p:txBody>
      </p:sp>
      <p:sp>
        <p:nvSpPr>
          <p:cNvPr id="12" name="Google Shape;12;p2"/>
          <p:cNvSpPr txBox="1">
            <a:spLocks noGrp="1"/>
          </p:cNvSpPr>
          <p:nvPr>
            <p:ph type="subTitle" idx="1"/>
          </p:nvPr>
        </p:nvSpPr>
        <p:spPr>
          <a:xfrm>
            <a:off x="311700" y="3890400"/>
            <a:ext cx="8520600" cy="706200"/>
          </a:xfrm>
          <a:prstGeom prst="rect">
            <a:avLst/>
          </a:prstGeom>
        </p:spPr>
        <p:txBody>
          <a:bodyPr spcFirstLastPara="1" wrap="square" lIns="91425" tIns="91425" rIns="91425" bIns="91425" anchor="ctr" anchorCtr="0">
            <a:normAutofit/>
          </a:bodyPr>
          <a:lstStyle>
            <a:lvl1pPr lvl="0" algn="ctr">
              <a:lnSpc>
                <a:spcPct val="100000"/>
              </a:lnSpc>
              <a:spcBef>
                <a:spcPts val="0"/>
              </a:spcBef>
              <a:spcAft>
                <a:spcPts val="0"/>
              </a:spcAft>
              <a:buClr>
                <a:schemeClr val="accent1"/>
              </a:buClr>
              <a:buSzPts val="2100"/>
              <a:buNone/>
              <a:defRPr sz="2100" b="1">
                <a:solidFill>
                  <a:schemeClr val="accent1"/>
                </a:solidFill>
              </a:defRPr>
            </a:lvl1pPr>
            <a:lvl2pPr lvl="1" algn="ctr">
              <a:lnSpc>
                <a:spcPct val="100000"/>
              </a:lnSpc>
              <a:spcBef>
                <a:spcPts val="0"/>
              </a:spcBef>
              <a:spcAft>
                <a:spcPts val="0"/>
              </a:spcAft>
              <a:buClr>
                <a:schemeClr val="accent1"/>
              </a:buClr>
              <a:buSzPts val="2100"/>
              <a:buNone/>
              <a:defRPr sz="2100" b="1">
                <a:solidFill>
                  <a:schemeClr val="accent1"/>
                </a:solidFill>
              </a:defRPr>
            </a:lvl2pPr>
            <a:lvl3pPr lvl="2" algn="ctr">
              <a:lnSpc>
                <a:spcPct val="100000"/>
              </a:lnSpc>
              <a:spcBef>
                <a:spcPts val="0"/>
              </a:spcBef>
              <a:spcAft>
                <a:spcPts val="0"/>
              </a:spcAft>
              <a:buClr>
                <a:schemeClr val="accent1"/>
              </a:buClr>
              <a:buSzPts val="2100"/>
              <a:buNone/>
              <a:defRPr sz="2100" b="1">
                <a:solidFill>
                  <a:schemeClr val="accent1"/>
                </a:solidFill>
              </a:defRPr>
            </a:lvl3pPr>
            <a:lvl4pPr lvl="3" algn="ctr">
              <a:lnSpc>
                <a:spcPct val="100000"/>
              </a:lnSpc>
              <a:spcBef>
                <a:spcPts val="0"/>
              </a:spcBef>
              <a:spcAft>
                <a:spcPts val="0"/>
              </a:spcAft>
              <a:buClr>
                <a:schemeClr val="accent1"/>
              </a:buClr>
              <a:buSzPts val="2100"/>
              <a:buNone/>
              <a:defRPr sz="2100" b="1">
                <a:solidFill>
                  <a:schemeClr val="accent1"/>
                </a:solidFill>
              </a:defRPr>
            </a:lvl4pPr>
            <a:lvl5pPr lvl="4" algn="ctr">
              <a:lnSpc>
                <a:spcPct val="100000"/>
              </a:lnSpc>
              <a:spcBef>
                <a:spcPts val="0"/>
              </a:spcBef>
              <a:spcAft>
                <a:spcPts val="0"/>
              </a:spcAft>
              <a:buClr>
                <a:schemeClr val="accent1"/>
              </a:buClr>
              <a:buSzPts val="2100"/>
              <a:buNone/>
              <a:defRPr sz="2100" b="1">
                <a:solidFill>
                  <a:schemeClr val="accent1"/>
                </a:solidFill>
              </a:defRPr>
            </a:lvl5pPr>
            <a:lvl6pPr lvl="5" algn="ctr">
              <a:lnSpc>
                <a:spcPct val="100000"/>
              </a:lnSpc>
              <a:spcBef>
                <a:spcPts val="0"/>
              </a:spcBef>
              <a:spcAft>
                <a:spcPts val="0"/>
              </a:spcAft>
              <a:buClr>
                <a:schemeClr val="accent1"/>
              </a:buClr>
              <a:buSzPts val="2100"/>
              <a:buNone/>
              <a:defRPr sz="2100" b="1">
                <a:solidFill>
                  <a:schemeClr val="accent1"/>
                </a:solidFill>
              </a:defRPr>
            </a:lvl6pPr>
            <a:lvl7pPr lvl="6" algn="ctr">
              <a:lnSpc>
                <a:spcPct val="100000"/>
              </a:lnSpc>
              <a:spcBef>
                <a:spcPts val="0"/>
              </a:spcBef>
              <a:spcAft>
                <a:spcPts val="0"/>
              </a:spcAft>
              <a:buClr>
                <a:schemeClr val="accent1"/>
              </a:buClr>
              <a:buSzPts val="2100"/>
              <a:buNone/>
              <a:defRPr sz="2100" b="1">
                <a:solidFill>
                  <a:schemeClr val="accent1"/>
                </a:solidFill>
              </a:defRPr>
            </a:lvl7pPr>
            <a:lvl8pPr lvl="7" algn="ctr">
              <a:lnSpc>
                <a:spcPct val="100000"/>
              </a:lnSpc>
              <a:spcBef>
                <a:spcPts val="0"/>
              </a:spcBef>
              <a:spcAft>
                <a:spcPts val="0"/>
              </a:spcAft>
              <a:buClr>
                <a:schemeClr val="accent1"/>
              </a:buClr>
              <a:buSzPts val="2100"/>
              <a:buNone/>
              <a:defRPr sz="2100" b="1">
                <a:solidFill>
                  <a:schemeClr val="accent1"/>
                </a:solidFill>
              </a:defRPr>
            </a:lvl8pPr>
            <a:lvl9pPr lvl="8" algn="ctr">
              <a:lnSpc>
                <a:spcPct val="100000"/>
              </a:lnSpc>
              <a:spcBef>
                <a:spcPts val="0"/>
              </a:spcBef>
              <a:spcAft>
                <a:spcPts val="0"/>
              </a:spcAft>
              <a:buClr>
                <a:schemeClr val="accent1"/>
              </a:buClr>
              <a:buSzPts val="2100"/>
              <a:buNone/>
              <a:defRPr sz="2100" b="1">
                <a:solidFill>
                  <a:schemeClr val="accent1"/>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Google Shape;47;p11"/>
          <p:cNvSpPr txBox="1">
            <a:spLocks noGrp="1"/>
          </p:cNvSpPr>
          <p:nvPr>
            <p:ph type="title" hasCustomPrompt="1"/>
          </p:nvPr>
        </p:nvSpPr>
        <p:spPr>
          <a:xfrm>
            <a:off x="311700" y="1240275"/>
            <a:ext cx="8520600" cy="19818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12000"/>
              <a:buNone/>
              <a:defRPr sz="12000">
                <a:solidFill>
                  <a:schemeClr val="lt1"/>
                </a:solidFill>
                <a:highlight>
                  <a:schemeClr val="accent1"/>
                </a:highlight>
              </a:defRPr>
            </a:lvl1pPr>
            <a:lvl2pPr lvl="1" algn="ctr">
              <a:spcBef>
                <a:spcPts val="0"/>
              </a:spcBef>
              <a:spcAft>
                <a:spcPts val="0"/>
              </a:spcAft>
              <a:buClr>
                <a:schemeClr val="lt1"/>
              </a:buClr>
              <a:buSzPts val="12000"/>
              <a:buNone/>
              <a:defRPr sz="12000">
                <a:solidFill>
                  <a:schemeClr val="lt1"/>
                </a:solidFill>
                <a:highlight>
                  <a:schemeClr val="accent1"/>
                </a:highlight>
              </a:defRPr>
            </a:lvl2pPr>
            <a:lvl3pPr lvl="2" algn="ctr">
              <a:spcBef>
                <a:spcPts val="0"/>
              </a:spcBef>
              <a:spcAft>
                <a:spcPts val="0"/>
              </a:spcAft>
              <a:buClr>
                <a:schemeClr val="lt1"/>
              </a:buClr>
              <a:buSzPts val="12000"/>
              <a:buNone/>
              <a:defRPr sz="12000">
                <a:solidFill>
                  <a:schemeClr val="lt1"/>
                </a:solidFill>
                <a:highlight>
                  <a:schemeClr val="accent1"/>
                </a:highlight>
              </a:defRPr>
            </a:lvl3pPr>
            <a:lvl4pPr lvl="3" algn="ctr">
              <a:spcBef>
                <a:spcPts val="0"/>
              </a:spcBef>
              <a:spcAft>
                <a:spcPts val="0"/>
              </a:spcAft>
              <a:buClr>
                <a:schemeClr val="lt1"/>
              </a:buClr>
              <a:buSzPts val="12000"/>
              <a:buNone/>
              <a:defRPr sz="12000">
                <a:solidFill>
                  <a:schemeClr val="lt1"/>
                </a:solidFill>
                <a:highlight>
                  <a:schemeClr val="accent1"/>
                </a:highlight>
              </a:defRPr>
            </a:lvl4pPr>
            <a:lvl5pPr lvl="4" algn="ctr">
              <a:spcBef>
                <a:spcPts val="0"/>
              </a:spcBef>
              <a:spcAft>
                <a:spcPts val="0"/>
              </a:spcAft>
              <a:buClr>
                <a:schemeClr val="lt1"/>
              </a:buClr>
              <a:buSzPts val="12000"/>
              <a:buNone/>
              <a:defRPr sz="12000">
                <a:solidFill>
                  <a:schemeClr val="lt1"/>
                </a:solidFill>
                <a:highlight>
                  <a:schemeClr val="accent1"/>
                </a:highlight>
              </a:defRPr>
            </a:lvl5pPr>
            <a:lvl6pPr lvl="5" algn="ctr">
              <a:spcBef>
                <a:spcPts val="0"/>
              </a:spcBef>
              <a:spcAft>
                <a:spcPts val="0"/>
              </a:spcAft>
              <a:buClr>
                <a:schemeClr val="lt1"/>
              </a:buClr>
              <a:buSzPts val="12000"/>
              <a:buNone/>
              <a:defRPr sz="12000">
                <a:solidFill>
                  <a:schemeClr val="lt1"/>
                </a:solidFill>
                <a:highlight>
                  <a:schemeClr val="accent1"/>
                </a:highlight>
              </a:defRPr>
            </a:lvl6pPr>
            <a:lvl7pPr lvl="6" algn="ctr">
              <a:spcBef>
                <a:spcPts val="0"/>
              </a:spcBef>
              <a:spcAft>
                <a:spcPts val="0"/>
              </a:spcAft>
              <a:buClr>
                <a:schemeClr val="lt1"/>
              </a:buClr>
              <a:buSzPts val="12000"/>
              <a:buNone/>
              <a:defRPr sz="12000">
                <a:solidFill>
                  <a:schemeClr val="lt1"/>
                </a:solidFill>
                <a:highlight>
                  <a:schemeClr val="accent1"/>
                </a:highlight>
              </a:defRPr>
            </a:lvl7pPr>
            <a:lvl8pPr lvl="7" algn="ctr">
              <a:spcBef>
                <a:spcPts val="0"/>
              </a:spcBef>
              <a:spcAft>
                <a:spcPts val="0"/>
              </a:spcAft>
              <a:buClr>
                <a:schemeClr val="lt1"/>
              </a:buClr>
              <a:buSzPts val="12000"/>
              <a:buNone/>
              <a:defRPr sz="12000">
                <a:solidFill>
                  <a:schemeClr val="lt1"/>
                </a:solidFill>
                <a:highlight>
                  <a:schemeClr val="accent1"/>
                </a:highlight>
              </a:defRPr>
            </a:lvl8pPr>
            <a:lvl9pPr lvl="8" algn="ctr">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48" name="Google Shape;48;p11"/>
          <p:cNvSpPr txBox="1">
            <a:spLocks noGrp="1"/>
          </p:cNvSpPr>
          <p:nvPr>
            <p:ph type="body" idx="1"/>
          </p:nvPr>
        </p:nvSpPr>
        <p:spPr>
          <a:xfrm>
            <a:off x="311700" y="33046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accent1"/>
              </a:buClr>
              <a:buSzPts val="1800"/>
              <a:buChar char="●"/>
              <a:defRPr>
                <a:solidFill>
                  <a:schemeClr val="accent1"/>
                </a:solidFill>
                <a:highlight>
                  <a:schemeClr val="dk1"/>
                </a:highlight>
              </a:defRPr>
            </a:lvl1pPr>
            <a:lvl2pPr marL="914400" lvl="1" indent="-317500" algn="ctr">
              <a:spcBef>
                <a:spcPts val="0"/>
              </a:spcBef>
              <a:spcAft>
                <a:spcPts val="0"/>
              </a:spcAft>
              <a:buClr>
                <a:schemeClr val="accent1"/>
              </a:buClr>
              <a:buSzPts val="1400"/>
              <a:buChar char="○"/>
              <a:defRPr>
                <a:solidFill>
                  <a:schemeClr val="accent1"/>
                </a:solidFill>
                <a:highlight>
                  <a:schemeClr val="dk1"/>
                </a:highlight>
              </a:defRPr>
            </a:lvl2pPr>
            <a:lvl3pPr marL="1371600" lvl="2" indent="-317500" algn="ctr">
              <a:spcBef>
                <a:spcPts val="0"/>
              </a:spcBef>
              <a:spcAft>
                <a:spcPts val="0"/>
              </a:spcAft>
              <a:buClr>
                <a:schemeClr val="accent1"/>
              </a:buClr>
              <a:buSzPts val="1400"/>
              <a:buChar char="■"/>
              <a:defRPr>
                <a:solidFill>
                  <a:schemeClr val="accent1"/>
                </a:solidFill>
                <a:highlight>
                  <a:schemeClr val="dk1"/>
                </a:highlight>
              </a:defRPr>
            </a:lvl3pPr>
            <a:lvl4pPr marL="1828800" lvl="3" indent="-317500" algn="ctr">
              <a:spcBef>
                <a:spcPts val="0"/>
              </a:spcBef>
              <a:spcAft>
                <a:spcPts val="0"/>
              </a:spcAft>
              <a:buClr>
                <a:schemeClr val="accent1"/>
              </a:buClr>
              <a:buSzPts val="1400"/>
              <a:buChar char="●"/>
              <a:defRPr>
                <a:solidFill>
                  <a:schemeClr val="accent1"/>
                </a:solidFill>
                <a:highlight>
                  <a:schemeClr val="dk1"/>
                </a:highlight>
              </a:defRPr>
            </a:lvl4pPr>
            <a:lvl5pPr marL="2286000" lvl="4" indent="-317500" algn="ctr">
              <a:spcBef>
                <a:spcPts val="0"/>
              </a:spcBef>
              <a:spcAft>
                <a:spcPts val="0"/>
              </a:spcAft>
              <a:buClr>
                <a:schemeClr val="accent1"/>
              </a:buClr>
              <a:buSzPts val="1400"/>
              <a:buChar char="○"/>
              <a:defRPr>
                <a:solidFill>
                  <a:schemeClr val="accent1"/>
                </a:solidFill>
                <a:highlight>
                  <a:schemeClr val="dk1"/>
                </a:highlight>
              </a:defRPr>
            </a:lvl5pPr>
            <a:lvl6pPr marL="2743200" lvl="5" indent="-317500" algn="ctr">
              <a:spcBef>
                <a:spcPts val="0"/>
              </a:spcBef>
              <a:spcAft>
                <a:spcPts val="0"/>
              </a:spcAft>
              <a:buClr>
                <a:schemeClr val="accent1"/>
              </a:buClr>
              <a:buSzPts val="1400"/>
              <a:buChar char="■"/>
              <a:defRPr>
                <a:solidFill>
                  <a:schemeClr val="accent1"/>
                </a:solidFill>
                <a:highlight>
                  <a:schemeClr val="dk1"/>
                </a:highlight>
              </a:defRPr>
            </a:lvl6pPr>
            <a:lvl7pPr marL="3200400" lvl="6" indent="-317500" algn="ctr">
              <a:spcBef>
                <a:spcPts val="0"/>
              </a:spcBef>
              <a:spcAft>
                <a:spcPts val="0"/>
              </a:spcAft>
              <a:buClr>
                <a:schemeClr val="accent1"/>
              </a:buClr>
              <a:buSzPts val="1400"/>
              <a:buChar char="●"/>
              <a:defRPr>
                <a:solidFill>
                  <a:schemeClr val="accent1"/>
                </a:solidFill>
                <a:highlight>
                  <a:schemeClr val="dk1"/>
                </a:highlight>
              </a:defRPr>
            </a:lvl7pPr>
            <a:lvl8pPr marL="3657600" lvl="7" indent="-317500" algn="ctr">
              <a:spcBef>
                <a:spcPts val="0"/>
              </a:spcBef>
              <a:spcAft>
                <a:spcPts val="0"/>
              </a:spcAft>
              <a:buClr>
                <a:schemeClr val="accent1"/>
              </a:buClr>
              <a:buSzPts val="1400"/>
              <a:buChar char="○"/>
              <a:defRPr>
                <a:solidFill>
                  <a:schemeClr val="accent1"/>
                </a:solidFill>
                <a:highlight>
                  <a:schemeClr val="dk1"/>
                </a:highlight>
              </a:defRPr>
            </a:lvl8pPr>
            <a:lvl9pPr marL="4114800" lvl="8" indent="-317500" algn="ctr">
              <a:spcBef>
                <a:spcPts val="0"/>
              </a:spcBef>
              <a:spcAft>
                <a:spcPts val="0"/>
              </a:spcAft>
              <a:buClr>
                <a:schemeClr val="accent1"/>
              </a:buClr>
              <a:buSzPts val="1400"/>
              <a:buChar char="■"/>
              <a:defRPr>
                <a:solidFill>
                  <a:schemeClr val="accent1"/>
                </a:solidFill>
                <a:highlight>
                  <a:schemeClr val="dk1"/>
                </a:highlight>
              </a:defRPr>
            </a:lvl9pPr>
          </a:lstStyle>
          <a:p>
            <a:endParaRPr/>
          </a:p>
        </p:txBody>
      </p:sp>
      <p:sp>
        <p:nvSpPr>
          <p:cNvPr id="49" name="Google Shape;4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2802750" y="802500"/>
            <a:ext cx="3538500" cy="3538500"/>
          </a:xfrm>
          <a:prstGeom prst="rect">
            <a:avLst/>
          </a:prstGeom>
          <a:solidFill>
            <a:srgbClr val="FFFFFF"/>
          </a:solidFill>
        </p:spPr>
        <p:txBody>
          <a:bodyPr spcFirstLastPara="1" wrap="square" lIns="91425" tIns="91425" rIns="91425" bIns="91425" anchor="ctr" anchorCtr="0">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19" name="Google Shape;19;p4"/>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Google Shape;23;p5"/>
          <p:cNvSpPr txBox="1">
            <a:spLocks noGrp="1"/>
          </p:cNvSpPr>
          <p:nvPr>
            <p:ph type="body" idx="1"/>
          </p:nvPr>
        </p:nvSpPr>
        <p:spPr>
          <a:xfrm>
            <a:off x="311700" y="1228675"/>
            <a:ext cx="3999900" cy="3340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body" idx="2"/>
          </p:nvPr>
        </p:nvSpPr>
        <p:spPr>
          <a:xfrm>
            <a:off x="4832400" y="1228675"/>
            <a:ext cx="3999900" cy="3340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04800" y="309350"/>
            <a:ext cx="8537700" cy="748200"/>
          </a:xfrm>
          <a:prstGeom prst="rect">
            <a:avLst/>
          </a:prstGeom>
        </p:spPr>
        <p:txBody>
          <a:bodyPr spcFirstLastPara="1" wrap="square" lIns="91425" tIns="91425" rIns="91425" bIns="91425" anchor="t" anchorCtr="0">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sz="3000">
                <a:highlight>
                  <a:schemeClr val="dk1"/>
                </a:highlight>
              </a:defRPr>
            </a:lvl1pPr>
            <a:lvl2pPr lvl="1">
              <a:spcBef>
                <a:spcPts val="0"/>
              </a:spcBef>
              <a:spcAft>
                <a:spcPts val="0"/>
              </a:spcAft>
              <a:buSzPts val="3000"/>
              <a:buNone/>
              <a:defRPr sz="3000">
                <a:highlight>
                  <a:schemeClr val="dk1"/>
                </a:highlight>
              </a:defRPr>
            </a:lvl2pPr>
            <a:lvl3pPr lvl="2">
              <a:spcBef>
                <a:spcPts val="0"/>
              </a:spcBef>
              <a:spcAft>
                <a:spcPts val="0"/>
              </a:spcAft>
              <a:buSzPts val="3000"/>
              <a:buNone/>
              <a:defRPr sz="3000">
                <a:highlight>
                  <a:schemeClr val="dk1"/>
                </a:highlight>
              </a:defRPr>
            </a:lvl3pPr>
            <a:lvl4pPr lvl="3">
              <a:spcBef>
                <a:spcPts val="0"/>
              </a:spcBef>
              <a:spcAft>
                <a:spcPts val="0"/>
              </a:spcAft>
              <a:buSzPts val="3000"/>
              <a:buNone/>
              <a:defRPr sz="3000">
                <a:highlight>
                  <a:schemeClr val="dk1"/>
                </a:highlight>
              </a:defRPr>
            </a:lvl4pPr>
            <a:lvl5pPr lvl="4">
              <a:spcBef>
                <a:spcPts val="0"/>
              </a:spcBef>
              <a:spcAft>
                <a:spcPts val="0"/>
              </a:spcAft>
              <a:buSzPts val="3000"/>
              <a:buNone/>
              <a:defRPr sz="3000">
                <a:highlight>
                  <a:schemeClr val="dk1"/>
                </a:highlight>
              </a:defRPr>
            </a:lvl5pPr>
            <a:lvl6pPr lvl="5">
              <a:spcBef>
                <a:spcPts val="0"/>
              </a:spcBef>
              <a:spcAft>
                <a:spcPts val="0"/>
              </a:spcAft>
              <a:buSzPts val="3000"/>
              <a:buNone/>
              <a:defRPr sz="3000">
                <a:highlight>
                  <a:schemeClr val="dk1"/>
                </a:highlight>
              </a:defRPr>
            </a:lvl6pPr>
            <a:lvl7pPr lvl="6">
              <a:spcBef>
                <a:spcPts val="0"/>
              </a:spcBef>
              <a:spcAft>
                <a:spcPts val="0"/>
              </a:spcAft>
              <a:buSzPts val="3000"/>
              <a:buNone/>
              <a:defRPr sz="3000">
                <a:highlight>
                  <a:schemeClr val="dk1"/>
                </a:highlight>
              </a:defRPr>
            </a:lvl7pPr>
            <a:lvl8pPr lvl="7">
              <a:spcBef>
                <a:spcPts val="0"/>
              </a:spcBef>
              <a:spcAft>
                <a:spcPts val="0"/>
              </a:spcAft>
              <a:buSzPts val="3000"/>
              <a:buNone/>
              <a:defRPr sz="3000">
                <a:highlight>
                  <a:schemeClr val="dk1"/>
                </a:highlight>
              </a:defRPr>
            </a:lvl8pPr>
            <a:lvl9pPr lvl="8">
              <a:spcBef>
                <a:spcPts val="0"/>
              </a:spcBef>
              <a:spcAft>
                <a:spcPts val="0"/>
              </a:spcAft>
              <a:buSzPts val="3000"/>
              <a:buNone/>
              <a:defRPr sz="3000">
                <a:highlight>
                  <a:schemeClr val="dk1"/>
                </a:highlight>
              </a:defRPr>
            </a:lvl9pPr>
          </a:lstStyle>
          <a:p>
            <a:endParaRPr/>
          </a:p>
        </p:txBody>
      </p:sp>
      <p:sp>
        <p:nvSpPr>
          <p:cNvPr id="31" name="Google Shape;31;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8" name="Google Shape;38;p9"/>
          <p:cNvCxnSpPr/>
          <p:nvPr/>
        </p:nvCxnSpPr>
        <p:spPr>
          <a:xfrm>
            <a:off x="5029675" y="4495500"/>
            <a:ext cx="468300" cy="0"/>
          </a:xfrm>
          <a:prstGeom prst="straightConnector1">
            <a:avLst/>
          </a:prstGeom>
          <a:noFill/>
          <a:ln w="28575" cap="flat" cmpd="sng">
            <a:solidFill>
              <a:schemeClr val="lt1"/>
            </a:solidFill>
            <a:prstDash val="solid"/>
            <a:round/>
            <a:headEnd type="none" w="sm" len="sm"/>
            <a:tailEnd type="none" w="sm" len="sm"/>
          </a:ln>
        </p:spPr>
      </p:cxnSp>
      <p:sp>
        <p:nvSpPr>
          <p:cNvPr id="39" name="Google Shape;39;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40" name="Google Shape;40;p9"/>
          <p:cNvSpPr txBox="1">
            <a:spLocks noGrp="1"/>
          </p:cNvSpPr>
          <p:nvPr>
            <p:ph type="subTitle" idx="1"/>
          </p:nvPr>
        </p:nvSpPr>
        <p:spPr>
          <a:xfrm>
            <a:off x="265500" y="2845223"/>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41" name="Google Shape;41;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accent1"/>
              </a:buClr>
              <a:buSzPts val="1800"/>
              <a:buChar char="●"/>
              <a:defRPr>
                <a:solidFill>
                  <a:schemeClr val="accent1"/>
                </a:solidFill>
                <a:highlight>
                  <a:schemeClr val="lt1"/>
                </a:highlight>
              </a:defRPr>
            </a:lvl1pPr>
            <a:lvl2pPr marL="914400" lvl="1" indent="-317500">
              <a:spcBef>
                <a:spcPts val="0"/>
              </a:spcBef>
              <a:spcAft>
                <a:spcPts val="0"/>
              </a:spcAft>
              <a:buClr>
                <a:schemeClr val="accent1"/>
              </a:buClr>
              <a:buSzPts val="1400"/>
              <a:buChar char="○"/>
              <a:defRPr>
                <a:solidFill>
                  <a:schemeClr val="accent1"/>
                </a:solidFill>
                <a:highlight>
                  <a:schemeClr val="lt1"/>
                </a:highlight>
              </a:defRPr>
            </a:lvl2pPr>
            <a:lvl3pPr marL="1371600" lvl="2" indent="-317500">
              <a:spcBef>
                <a:spcPts val="0"/>
              </a:spcBef>
              <a:spcAft>
                <a:spcPts val="0"/>
              </a:spcAft>
              <a:buClr>
                <a:schemeClr val="accent1"/>
              </a:buClr>
              <a:buSzPts val="1400"/>
              <a:buChar char="■"/>
              <a:defRPr>
                <a:solidFill>
                  <a:schemeClr val="accent1"/>
                </a:solidFill>
                <a:highlight>
                  <a:schemeClr val="lt1"/>
                </a:highlight>
              </a:defRPr>
            </a:lvl3pPr>
            <a:lvl4pPr marL="1828800" lvl="3" indent="-317500">
              <a:spcBef>
                <a:spcPts val="0"/>
              </a:spcBef>
              <a:spcAft>
                <a:spcPts val="0"/>
              </a:spcAft>
              <a:buClr>
                <a:schemeClr val="accent1"/>
              </a:buClr>
              <a:buSzPts val="1400"/>
              <a:buChar char="●"/>
              <a:defRPr>
                <a:solidFill>
                  <a:schemeClr val="accent1"/>
                </a:solidFill>
                <a:highlight>
                  <a:schemeClr val="lt1"/>
                </a:highlight>
              </a:defRPr>
            </a:lvl4pPr>
            <a:lvl5pPr marL="2286000" lvl="4" indent="-317500">
              <a:spcBef>
                <a:spcPts val="0"/>
              </a:spcBef>
              <a:spcAft>
                <a:spcPts val="0"/>
              </a:spcAft>
              <a:buClr>
                <a:schemeClr val="accent1"/>
              </a:buClr>
              <a:buSzPts val="1400"/>
              <a:buChar char="○"/>
              <a:defRPr>
                <a:solidFill>
                  <a:schemeClr val="accent1"/>
                </a:solidFill>
                <a:highlight>
                  <a:schemeClr val="lt1"/>
                </a:highlight>
              </a:defRPr>
            </a:lvl5pPr>
            <a:lvl6pPr marL="2743200" lvl="5" indent="-317500">
              <a:spcBef>
                <a:spcPts val="0"/>
              </a:spcBef>
              <a:spcAft>
                <a:spcPts val="0"/>
              </a:spcAft>
              <a:buClr>
                <a:schemeClr val="accent1"/>
              </a:buClr>
              <a:buSzPts val="1400"/>
              <a:buChar char="■"/>
              <a:defRPr>
                <a:solidFill>
                  <a:schemeClr val="accent1"/>
                </a:solidFill>
                <a:highlight>
                  <a:schemeClr val="lt1"/>
                </a:highlight>
              </a:defRPr>
            </a:lvl6pPr>
            <a:lvl7pPr marL="3200400" lvl="6" indent="-317500">
              <a:spcBef>
                <a:spcPts val="0"/>
              </a:spcBef>
              <a:spcAft>
                <a:spcPts val="0"/>
              </a:spcAft>
              <a:buClr>
                <a:schemeClr val="accent1"/>
              </a:buClr>
              <a:buSzPts val="1400"/>
              <a:buChar char="●"/>
              <a:defRPr>
                <a:solidFill>
                  <a:schemeClr val="accent1"/>
                </a:solidFill>
                <a:highlight>
                  <a:schemeClr val="lt1"/>
                </a:highlight>
              </a:defRPr>
            </a:lvl7pPr>
            <a:lvl8pPr marL="3657600" lvl="7" indent="-317500">
              <a:spcBef>
                <a:spcPts val="0"/>
              </a:spcBef>
              <a:spcAft>
                <a:spcPts val="0"/>
              </a:spcAft>
              <a:buClr>
                <a:schemeClr val="accent1"/>
              </a:buClr>
              <a:buSzPts val="1400"/>
              <a:buChar char="○"/>
              <a:defRPr>
                <a:solidFill>
                  <a:schemeClr val="accent1"/>
                </a:solidFill>
                <a:highlight>
                  <a:schemeClr val="lt1"/>
                </a:highlight>
              </a:defRPr>
            </a:lvl8pPr>
            <a:lvl9pPr marL="4114800" lvl="8" indent="-317500">
              <a:spcBef>
                <a:spcPts val="0"/>
              </a:spcBef>
              <a:spcAft>
                <a:spcPts val="0"/>
              </a:spcAft>
              <a:buClr>
                <a:schemeClr val="accent1"/>
              </a:buClr>
              <a:buSzPts val="1400"/>
              <a:buChar char="■"/>
              <a:defRPr>
                <a:solidFill>
                  <a:schemeClr val="accent1"/>
                </a:solidFill>
                <a:highlight>
                  <a:schemeClr val="lt1"/>
                </a:highlight>
              </a:defRPr>
            </a:lvl9pPr>
          </a:lstStyle>
          <a:p>
            <a:endParaRPr/>
          </a:p>
        </p:txBody>
      </p:sp>
      <p:sp>
        <p:nvSpPr>
          <p:cNvPr id="42" name="Google Shape;4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Google Shape;44;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accent1"/>
              </a:buClr>
              <a:buSzPts val="2400"/>
              <a:buFont typeface="Amatic SC"/>
              <a:buNone/>
              <a:defRPr sz="2400" b="1">
                <a:solidFill>
                  <a:schemeClr val="accent1"/>
                </a:solidFill>
                <a:latin typeface="Amatic SC"/>
                <a:ea typeface="Amatic SC"/>
                <a:cs typeface="Amatic SC"/>
                <a:sym typeface="Amatic SC"/>
              </a:defRPr>
            </a:lvl1pPr>
          </a:lstStyle>
          <a:p>
            <a:endParaRPr/>
          </a:p>
        </p:txBody>
      </p:sp>
      <p:sp>
        <p:nvSpPr>
          <p:cNvPr id="45" name="Google Shape;4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beach-day">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292850"/>
            <a:ext cx="8520600" cy="8010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1pPr>
            <a:lvl2pPr lvl="1">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2pPr>
            <a:lvl3pPr lvl="2">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3pPr>
            <a:lvl4pPr lvl="3">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4pPr>
            <a:lvl5pPr lvl="4">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5pPr>
            <a:lvl6pPr lvl="5">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6pPr>
            <a:lvl7pPr lvl="6">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7pPr>
            <a:lvl8pPr lvl="7">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8pPr>
            <a:lvl9pPr lvl="8">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9pPr>
          </a:lstStyle>
          <a:p>
            <a:endParaRPr/>
          </a:p>
        </p:txBody>
      </p:sp>
      <p:sp>
        <p:nvSpPr>
          <p:cNvPr id="7" name="Google Shape;7;p1"/>
          <p:cNvSpPr txBox="1">
            <a:spLocks noGrp="1"/>
          </p:cNvSpPr>
          <p:nvPr>
            <p:ph type="body" idx="1"/>
          </p:nvPr>
        </p:nvSpPr>
        <p:spPr>
          <a:xfrm>
            <a:off x="311700" y="1228675"/>
            <a:ext cx="8520600" cy="33402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marL="914400" lvl="1"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marL="1371600" lvl="2"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marL="1828800" lvl="3"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marL="2286000" lvl="4"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marL="2743200" lvl="5"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marL="3200400" lvl="6"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marL="3657600" lvl="7"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marL="4114800" lvl="8"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accent1"/>
                </a:solidFill>
                <a:latin typeface="Source Code Pro"/>
                <a:ea typeface="Source Code Pro"/>
                <a:cs typeface="Source Code Pro"/>
                <a:sym typeface="Source Code Pro"/>
              </a:defRPr>
            </a:lvl1pPr>
            <a:lvl2pPr lvl="1" algn="r">
              <a:buNone/>
              <a:defRPr sz="1000">
                <a:solidFill>
                  <a:schemeClr val="accent1"/>
                </a:solidFill>
                <a:latin typeface="Source Code Pro"/>
                <a:ea typeface="Source Code Pro"/>
                <a:cs typeface="Source Code Pro"/>
                <a:sym typeface="Source Code Pro"/>
              </a:defRPr>
            </a:lvl2pPr>
            <a:lvl3pPr lvl="2" algn="r">
              <a:buNone/>
              <a:defRPr sz="1000">
                <a:solidFill>
                  <a:schemeClr val="accent1"/>
                </a:solidFill>
                <a:latin typeface="Source Code Pro"/>
                <a:ea typeface="Source Code Pro"/>
                <a:cs typeface="Source Code Pro"/>
                <a:sym typeface="Source Code Pro"/>
              </a:defRPr>
            </a:lvl3pPr>
            <a:lvl4pPr lvl="3" algn="r">
              <a:buNone/>
              <a:defRPr sz="1000">
                <a:solidFill>
                  <a:schemeClr val="accent1"/>
                </a:solidFill>
                <a:latin typeface="Source Code Pro"/>
                <a:ea typeface="Source Code Pro"/>
                <a:cs typeface="Source Code Pro"/>
                <a:sym typeface="Source Code Pro"/>
              </a:defRPr>
            </a:lvl4pPr>
            <a:lvl5pPr lvl="4" algn="r">
              <a:buNone/>
              <a:defRPr sz="1000">
                <a:solidFill>
                  <a:schemeClr val="accent1"/>
                </a:solidFill>
                <a:latin typeface="Source Code Pro"/>
                <a:ea typeface="Source Code Pro"/>
                <a:cs typeface="Source Code Pro"/>
                <a:sym typeface="Source Code Pro"/>
              </a:defRPr>
            </a:lvl5pPr>
            <a:lvl6pPr lvl="5" algn="r">
              <a:buNone/>
              <a:defRPr sz="1000">
                <a:solidFill>
                  <a:schemeClr val="accent1"/>
                </a:solidFill>
                <a:latin typeface="Source Code Pro"/>
                <a:ea typeface="Source Code Pro"/>
                <a:cs typeface="Source Code Pro"/>
                <a:sym typeface="Source Code Pro"/>
              </a:defRPr>
            </a:lvl6pPr>
            <a:lvl7pPr lvl="6" algn="r">
              <a:buNone/>
              <a:defRPr sz="1000">
                <a:solidFill>
                  <a:schemeClr val="accent1"/>
                </a:solidFill>
                <a:latin typeface="Source Code Pro"/>
                <a:ea typeface="Source Code Pro"/>
                <a:cs typeface="Source Code Pro"/>
                <a:sym typeface="Source Code Pro"/>
              </a:defRPr>
            </a:lvl7pPr>
            <a:lvl8pPr lvl="7" algn="r">
              <a:buNone/>
              <a:defRPr sz="1000">
                <a:solidFill>
                  <a:schemeClr val="accent1"/>
                </a:solidFill>
                <a:latin typeface="Source Code Pro"/>
                <a:ea typeface="Source Code Pro"/>
                <a:cs typeface="Source Code Pro"/>
                <a:sym typeface="Source Code Pro"/>
              </a:defRPr>
            </a:lvl8pPr>
            <a:lvl9pPr lvl="8" algn="r">
              <a:buNone/>
              <a:defRPr sz="1000">
                <a:solidFill>
                  <a:schemeClr val="accent1"/>
                </a:solidFill>
                <a:latin typeface="Source Code Pro"/>
                <a:ea typeface="Source Code Pro"/>
                <a:cs typeface="Source Code Pro"/>
                <a:sym typeface="Source Code Pr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blzICBsmeuc" TargetMode="External"/><Relationship Id="rId2" Type="http://schemas.openxmlformats.org/officeDocument/2006/relationships/notesSlide" Target="../notesSlides/notesSlide11.xml"/><Relationship Id="rId1" Type="http://schemas.openxmlformats.org/officeDocument/2006/relationships/slideLayout" Target="../slideLayouts/slideLayout8.xml"/><Relationship Id="rId4" Type="http://schemas.openxmlformats.org/officeDocument/2006/relationships/image" Target="../media/image4.jp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mBWiYEoJrV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IWqoRm7FliI"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youtube.com/watch?v=XtgAKbZMwx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3"/>
          <p:cNvSpPr txBox="1">
            <a:spLocks noGrp="1"/>
          </p:cNvSpPr>
          <p:nvPr>
            <p:ph type="ctrTitle"/>
          </p:nvPr>
        </p:nvSpPr>
        <p:spPr>
          <a:xfrm>
            <a:off x="311700" y="392150"/>
            <a:ext cx="8520600" cy="32196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respectful talk with each other AT CS111Q?</a:t>
            </a:r>
            <a:endParaRPr/>
          </a:p>
        </p:txBody>
      </p:sp>
      <p:sp>
        <p:nvSpPr>
          <p:cNvPr id="57" name="Google Shape;57;p13"/>
          <p:cNvSpPr txBox="1">
            <a:spLocks noGrp="1"/>
          </p:cNvSpPr>
          <p:nvPr>
            <p:ph type="subTitle" idx="1"/>
          </p:nvPr>
        </p:nvSpPr>
        <p:spPr>
          <a:xfrm>
            <a:off x="311700" y="3890400"/>
            <a:ext cx="8520600" cy="7062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r>
              <a:rPr lang="en"/>
              <a:t>Ms. Cottoy, CS111Q</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2"/>
          <p:cNvSpPr txBox="1">
            <a:spLocks noGrp="1"/>
          </p:cNvSpPr>
          <p:nvPr>
            <p:ph type="title"/>
          </p:nvPr>
        </p:nvSpPr>
        <p:spPr>
          <a:xfrm>
            <a:off x="220025" y="88125"/>
            <a:ext cx="8184000" cy="25836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sz="3000"/>
              <a:t>WHat are some existing policy in our community around being respectful to our peers?</a:t>
            </a:r>
            <a:endParaRPr sz="3000"/>
          </a:p>
          <a:p>
            <a:pPr marL="457200" lvl="0" indent="-419100" algn="l" rtl="0">
              <a:spcBef>
                <a:spcPts val="0"/>
              </a:spcBef>
              <a:spcAft>
                <a:spcPts val="0"/>
              </a:spcAft>
              <a:buSzPts val="3000"/>
              <a:buAutoNum type="arabicPeriod"/>
            </a:pPr>
            <a:r>
              <a:rPr lang="en" sz="3000"/>
              <a:t>Restorative circles</a:t>
            </a:r>
            <a:endParaRPr sz="3000"/>
          </a:p>
          <a:p>
            <a:pPr marL="457200" lvl="0" indent="-419100" algn="l" rtl="0">
              <a:spcBef>
                <a:spcPts val="0"/>
              </a:spcBef>
              <a:spcAft>
                <a:spcPts val="0"/>
              </a:spcAft>
              <a:buSzPts val="3000"/>
              <a:buAutoNum type="arabicPeriod"/>
            </a:pPr>
            <a:r>
              <a:rPr lang="en" sz="3000"/>
              <a:t>Peer resolutions</a:t>
            </a:r>
            <a:endParaRPr sz="3000"/>
          </a:p>
          <a:p>
            <a:pPr marL="457200" lvl="0" indent="-419100" algn="l" rtl="0">
              <a:spcBef>
                <a:spcPts val="0"/>
              </a:spcBef>
              <a:spcAft>
                <a:spcPts val="0"/>
              </a:spcAft>
              <a:buSzPts val="3000"/>
              <a:buAutoNum type="arabicPeriod"/>
            </a:pPr>
            <a:r>
              <a:rPr lang="en" sz="3000"/>
              <a:t>Discussions as necessary</a:t>
            </a:r>
            <a:endParaRPr sz="3000"/>
          </a:p>
        </p:txBody>
      </p:sp>
      <p:sp>
        <p:nvSpPr>
          <p:cNvPr id="132" name="Google Shape;132;p22"/>
          <p:cNvSpPr txBox="1">
            <a:spLocks noGrp="1"/>
          </p:cNvSpPr>
          <p:nvPr>
            <p:ph type="title"/>
          </p:nvPr>
        </p:nvSpPr>
        <p:spPr>
          <a:xfrm>
            <a:off x="220025" y="2807400"/>
            <a:ext cx="8184000" cy="18645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sz="3000"/>
              <a:t>WHat are some new policies our community can</a:t>
            </a:r>
            <a:endParaRPr sz="3000"/>
          </a:p>
          <a:p>
            <a:pPr marL="0" lvl="0" indent="0" algn="ctr" rtl="0">
              <a:spcBef>
                <a:spcPts val="0"/>
              </a:spcBef>
              <a:spcAft>
                <a:spcPts val="0"/>
              </a:spcAft>
              <a:buNone/>
            </a:pPr>
            <a:r>
              <a:rPr lang="en" sz="3000"/>
              <a:t> create for us to be respectful to our peers?</a:t>
            </a:r>
            <a:endParaRPr sz="3000"/>
          </a:p>
          <a:p>
            <a:pPr marL="0" lvl="0" indent="0" algn="ctr" rtl="0">
              <a:spcBef>
                <a:spcPts val="0"/>
              </a:spcBef>
              <a:spcAft>
                <a:spcPts val="0"/>
              </a:spcAft>
              <a:buNone/>
            </a:pPr>
            <a:r>
              <a:rPr lang="en" sz="1800"/>
              <a:t>You create an idea that you believe with your group that will help create more respectful space for our community</a:t>
            </a:r>
            <a:endParaRPr sz="1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3"/>
          <p:cNvSpPr txBox="1">
            <a:spLocks noGrp="1"/>
          </p:cNvSpPr>
          <p:nvPr>
            <p:ph type="title"/>
          </p:nvPr>
        </p:nvSpPr>
        <p:spPr>
          <a:xfrm>
            <a:off x="208350" y="309875"/>
            <a:ext cx="4045200" cy="17103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t>How can we help fix this problem?</a:t>
            </a:r>
            <a:endParaRPr/>
          </a:p>
        </p:txBody>
      </p:sp>
      <p:pic>
        <p:nvPicPr>
          <p:cNvPr id="138" name="Google Shape;138;p23" descr="The Myth of Respect Explained By Sadhguru&#10;&#10;#Sadhguru&#10;#SadhguruOnRespect&#10;#BestAdviceForStudents&#10;&#10;==============================================================&#10;&#10; ►If You Struggle And Have a Hard Time &#10;Subscribe To Our Channel : https://www.youtube.com/KeepInspired&#10;&#10;==============================================================&#10;&#10;📌 Keep Inspired has the authorization of the owner to use this video on any distribution or channels – offline and online – and monetize them as well.&#10;&#10;==============================================================&#10; Related Videos&#10;The FIRE Within Will BURN Harder:&#10;https://youtu.be/Dn-BGDfsCGI​​​​​​​&#10;&#10;Do You Wanna Be Rich? | Financial Advice:&#10;https://youtu.be/PUHJa_B6nUQ​​​​​​​&#10;&#10;==============================================================&#10;&#10;►Follow us &#10;Koo: https://www.kooapp.com/profile/KeepInspired&#10;&#10;&#10;==============================================================&#10;&#10;►Speakers/Speeches Sources: &#10;Speaker : Sadhguru&#10;&#10;&#10;►Music &#10;'Sanctuary' [Suspense Drama CC-BY Music] - Scott Buckley&#10;www.scottbuckley.com.au&#10;&#10;&#10;►Footage&#10;❗All the footages are under the Creative Commons License 3.0, 4.0.&#10;If any content owners would like their images removed, please contact us by email at KeepInspired.in@gmail.com&#10;Thank you!&#10;&#10;==============================================================&#10; FAIR-USE COPYRIGHT DISCLAIMER&#10;&#10;* Copyright Disclaimer Under Section 107 of the Copyright Act 1976, allowance is made for &quot;fair use&quot; for purposes such as criticism, commenting, news reporting, teaching, scholarship, and research. Fair use is a use permitted by copyright statute that might otherwise be infringing. Non-profit, educational or personal use tips the balance in favor of fair use.&#10;&#10;1)This video has no negative impact on the original works (It would actually be positive for them).&#10;2)This video is also for teaching purposes.&#10;3)It is not transformative in nature.&#10;4)I only used bits and pieces of videos to get the point across where necessary. We take clips from various sources to help create an atmospheric feeling that will help and inspire people in their life.  They have, in accordance with fair use, been repurposed with the intent of educating and inspiring others.&#10;&#10;Thank you for watching - &#10;We really appreciate it :)" title="How To Get People To Respect You | Best Advice For Students | Sadhguru">
            <a:hlinkClick r:id="rId3"/>
          </p:cNvPr>
          <p:cNvPicPr preferRelativeResize="0"/>
          <p:nvPr/>
        </p:nvPicPr>
        <p:blipFill>
          <a:blip r:embed="rId4">
            <a:alphaModFix/>
          </a:blip>
          <a:stretch>
            <a:fillRect/>
          </a:stretch>
        </p:blipFill>
        <p:spPr>
          <a:xfrm>
            <a:off x="4975850" y="1281025"/>
            <a:ext cx="3758033" cy="281852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8"/>
                                        </p:tgtEl>
                                        <p:attrNameLst>
                                          <p:attrName>style.visibility</p:attrName>
                                        </p:attrNameLst>
                                      </p:cBhvr>
                                      <p:to>
                                        <p:strVal val="visible"/>
                                      </p:to>
                                    </p:set>
                                    <p:animEffect transition="in" filter="fade">
                                      <p:cBhvr>
                                        <p:cTn id="7" dur="1000"/>
                                        <p:tgtEl>
                                          <p:spTgt spid="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4"/>
          <p:cNvSpPr txBox="1">
            <a:spLocks noGrp="1"/>
          </p:cNvSpPr>
          <p:nvPr>
            <p:ph type="title"/>
          </p:nvPr>
        </p:nvSpPr>
        <p:spPr>
          <a:xfrm>
            <a:off x="228600" y="785775"/>
            <a:ext cx="8672400" cy="3131400"/>
          </a:xfrm>
          <a:prstGeom prst="rect">
            <a:avLst/>
          </a:prstGeom>
        </p:spPr>
        <p:txBody>
          <a:bodyPr spcFirstLastPara="1" wrap="square" lIns="91425" tIns="91425" rIns="91425" bIns="91425" anchor="ctr" anchorCtr="0">
            <a:normAutofit fontScale="90000"/>
          </a:bodyPr>
          <a:lstStyle/>
          <a:p>
            <a:pPr marL="0" lvl="0" indent="0" algn="l" rtl="0">
              <a:lnSpc>
                <a:spcPct val="115000"/>
              </a:lnSpc>
              <a:spcBef>
                <a:spcPts val="0"/>
              </a:spcBef>
              <a:spcAft>
                <a:spcPts val="0"/>
              </a:spcAft>
              <a:buNone/>
            </a:pPr>
            <a:r>
              <a:rPr lang="en" sz="5300"/>
              <a:t>How you can prevent disrespectful tone or talk?</a:t>
            </a:r>
            <a:endParaRPr sz="5300"/>
          </a:p>
          <a:p>
            <a:pPr marL="457200" lvl="0" indent="-417194" algn="l" rtl="0">
              <a:lnSpc>
                <a:spcPct val="115000"/>
              </a:lnSpc>
              <a:spcBef>
                <a:spcPts val="0"/>
              </a:spcBef>
              <a:spcAft>
                <a:spcPts val="0"/>
              </a:spcAft>
              <a:buSzPct val="100000"/>
              <a:buAutoNum type="arabicPeriod"/>
            </a:pPr>
            <a:r>
              <a:rPr lang="en" sz="3300"/>
              <a:t>Make sure your questions are genuine</a:t>
            </a:r>
            <a:endParaRPr sz="3300"/>
          </a:p>
          <a:p>
            <a:pPr marL="457200" lvl="0" indent="-417194" algn="l" rtl="0">
              <a:lnSpc>
                <a:spcPct val="115000"/>
              </a:lnSpc>
              <a:spcBef>
                <a:spcPts val="0"/>
              </a:spcBef>
              <a:spcAft>
                <a:spcPts val="0"/>
              </a:spcAft>
              <a:buSzPct val="100000"/>
              <a:buAutoNum type="arabicPeriod"/>
            </a:pPr>
            <a:r>
              <a:rPr lang="en" sz="3300"/>
              <a:t>Authority is not the truth. Always be truthful</a:t>
            </a:r>
            <a:endParaRPr sz="3300"/>
          </a:p>
          <a:p>
            <a:pPr marL="457200" lvl="0" indent="-417194" algn="l" rtl="0">
              <a:lnSpc>
                <a:spcPct val="115000"/>
              </a:lnSpc>
              <a:spcBef>
                <a:spcPts val="0"/>
              </a:spcBef>
              <a:spcAft>
                <a:spcPts val="0"/>
              </a:spcAft>
              <a:buSzPct val="100000"/>
              <a:buAutoNum type="arabicPeriod"/>
            </a:pPr>
            <a:r>
              <a:rPr lang="en" sz="3300"/>
              <a:t>Be honest</a:t>
            </a:r>
            <a:endParaRPr sz="3300"/>
          </a:p>
          <a:p>
            <a:pPr marL="457200" lvl="0" indent="-417194" algn="l" rtl="0">
              <a:lnSpc>
                <a:spcPct val="115000"/>
              </a:lnSpc>
              <a:spcBef>
                <a:spcPts val="0"/>
              </a:spcBef>
              <a:spcAft>
                <a:spcPts val="0"/>
              </a:spcAft>
              <a:buSzPct val="100000"/>
              <a:buAutoNum type="arabicPeriod"/>
            </a:pPr>
            <a:r>
              <a:rPr lang="en" sz="3300"/>
              <a:t>Be open</a:t>
            </a:r>
            <a:endParaRPr sz="3300"/>
          </a:p>
          <a:p>
            <a:pPr marL="457200" lvl="0" indent="-417194" algn="l" rtl="0">
              <a:lnSpc>
                <a:spcPct val="115000"/>
              </a:lnSpc>
              <a:spcBef>
                <a:spcPts val="0"/>
              </a:spcBef>
              <a:spcAft>
                <a:spcPts val="0"/>
              </a:spcAft>
              <a:buSzPct val="100000"/>
              <a:buAutoNum type="arabicPeriod"/>
            </a:pPr>
            <a:r>
              <a:rPr lang="en" sz="3300"/>
              <a:t>Think before you speak</a:t>
            </a:r>
            <a:endParaRPr sz="3300"/>
          </a:p>
          <a:p>
            <a:pPr marL="457200" lvl="0" indent="-417194" algn="l" rtl="0">
              <a:lnSpc>
                <a:spcPct val="115000"/>
              </a:lnSpc>
              <a:spcBef>
                <a:spcPts val="0"/>
              </a:spcBef>
              <a:spcAft>
                <a:spcPts val="0"/>
              </a:spcAft>
              <a:buSzPct val="100000"/>
              <a:buAutoNum type="arabicPeriod"/>
            </a:pPr>
            <a:r>
              <a:rPr lang="en" sz="3300"/>
              <a:t>No judgement</a:t>
            </a:r>
            <a:endParaRPr sz="33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1805850" y="160000"/>
            <a:ext cx="5532300" cy="11430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the six steps of the PPa</a:t>
            </a:r>
            <a:endParaRPr/>
          </a:p>
        </p:txBody>
      </p:sp>
      <p:sp>
        <p:nvSpPr>
          <p:cNvPr id="63" name="Google Shape;63;p14"/>
          <p:cNvSpPr txBox="1"/>
          <p:nvPr/>
        </p:nvSpPr>
        <p:spPr>
          <a:xfrm>
            <a:off x="800075" y="1714500"/>
            <a:ext cx="5669400" cy="2955300"/>
          </a:xfrm>
          <a:prstGeom prst="rect">
            <a:avLst/>
          </a:prstGeom>
          <a:solidFill>
            <a:schemeClr val="lt1"/>
          </a:solidFill>
          <a:ln>
            <a:noFill/>
          </a:ln>
        </p:spPr>
        <p:txBody>
          <a:bodyPr spcFirstLastPara="1" wrap="square" lIns="91425" tIns="91425" rIns="91425" bIns="91425" anchor="t" anchorCtr="0">
            <a:spAutoFit/>
          </a:bodyPr>
          <a:lstStyle/>
          <a:p>
            <a:pPr marL="457200" lvl="0" indent="-419100" algn="l" rtl="0">
              <a:spcBef>
                <a:spcPts val="0"/>
              </a:spcBef>
              <a:spcAft>
                <a:spcPts val="0"/>
              </a:spcAft>
              <a:buSzPts val="3000"/>
              <a:buFont typeface="Amatic SC"/>
              <a:buChar char="➢"/>
            </a:pPr>
            <a:r>
              <a:rPr lang="en" sz="3000">
                <a:latin typeface="Amatic SC"/>
                <a:ea typeface="Amatic SC"/>
                <a:cs typeface="Amatic SC"/>
                <a:sym typeface="Amatic SC"/>
              </a:rPr>
              <a:t>Define the problem</a:t>
            </a:r>
            <a:endParaRPr sz="3000">
              <a:latin typeface="Amatic SC"/>
              <a:ea typeface="Amatic SC"/>
              <a:cs typeface="Amatic SC"/>
              <a:sym typeface="Amatic SC"/>
            </a:endParaRPr>
          </a:p>
          <a:p>
            <a:pPr marL="457200" lvl="0" indent="-419100" algn="l" rtl="0">
              <a:spcBef>
                <a:spcPts val="0"/>
              </a:spcBef>
              <a:spcAft>
                <a:spcPts val="0"/>
              </a:spcAft>
              <a:buSzPts val="3000"/>
              <a:buFont typeface="Amatic SC"/>
              <a:buChar char="➢"/>
            </a:pPr>
            <a:r>
              <a:rPr lang="en" sz="3000">
                <a:latin typeface="Amatic SC"/>
                <a:ea typeface="Amatic SC"/>
                <a:cs typeface="Amatic SC"/>
                <a:sym typeface="Amatic SC"/>
              </a:rPr>
              <a:t>Gather the evidence</a:t>
            </a:r>
            <a:endParaRPr sz="3000">
              <a:latin typeface="Amatic SC"/>
              <a:ea typeface="Amatic SC"/>
              <a:cs typeface="Amatic SC"/>
              <a:sym typeface="Amatic SC"/>
            </a:endParaRPr>
          </a:p>
          <a:p>
            <a:pPr marL="457200" lvl="0" indent="-419100" algn="l" rtl="0">
              <a:spcBef>
                <a:spcPts val="0"/>
              </a:spcBef>
              <a:spcAft>
                <a:spcPts val="0"/>
              </a:spcAft>
              <a:buSzPts val="3000"/>
              <a:buFont typeface="Amatic SC"/>
              <a:buChar char="➢"/>
            </a:pPr>
            <a:r>
              <a:rPr lang="en" sz="3000">
                <a:latin typeface="Amatic SC"/>
                <a:ea typeface="Amatic SC"/>
                <a:cs typeface="Amatic SC"/>
                <a:sym typeface="Amatic SC"/>
              </a:rPr>
              <a:t>Identify the causes</a:t>
            </a:r>
            <a:endParaRPr sz="3000">
              <a:latin typeface="Amatic SC"/>
              <a:ea typeface="Amatic SC"/>
              <a:cs typeface="Amatic SC"/>
              <a:sym typeface="Amatic SC"/>
            </a:endParaRPr>
          </a:p>
          <a:p>
            <a:pPr marL="457200" lvl="0" indent="-419100" algn="l" rtl="0">
              <a:spcBef>
                <a:spcPts val="0"/>
              </a:spcBef>
              <a:spcAft>
                <a:spcPts val="0"/>
              </a:spcAft>
              <a:buSzPts val="3000"/>
              <a:buFont typeface="Amatic SC"/>
              <a:buChar char="➢"/>
            </a:pPr>
            <a:r>
              <a:rPr lang="en" sz="3000">
                <a:latin typeface="Amatic SC"/>
                <a:ea typeface="Amatic SC"/>
                <a:cs typeface="Amatic SC"/>
                <a:sym typeface="Amatic SC"/>
              </a:rPr>
              <a:t>Examine an Existing Policy</a:t>
            </a:r>
            <a:endParaRPr sz="3000">
              <a:latin typeface="Amatic SC"/>
              <a:ea typeface="Amatic SC"/>
              <a:cs typeface="Amatic SC"/>
              <a:sym typeface="Amatic SC"/>
            </a:endParaRPr>
          </a:p>
          <a:p>
            <a:pPr marL="457200" lvl="0" indent="-419100" algn="l" rtl="0">
              <a:spcBef>
                <a:spcPts val="0"/>
              </a:spcBef>
              <a:spcAft>
                <a:spcPts val="0"/>
              </a:spcAft>
              <a:buSzPts val="3000"/>
              <a:buFont typeface="Amatic SC"/>
              <a:buChar char="➢"/>
            </a:pPr>
            <a:r>
              <a:rPr lang="en" sz="3000">
                <a:latin typeface="Amatic SC"/>
                <a:ea typeface="Amatic SC"/>
                <a:cs typeface="Amatic SC"/>
                <a:sym typeface="Amatic SC"/>
              </a:rPr>
              <a:t>Develop New Solutions</a:t>
            </a:r>
            <a:endParaRPr sz="3000">
              <a:latin typeface="Amatic SC"/>
              <a:ea typeface="Amatic SC"/>
              <a:cs typeface="Amatic SC"/>
              <a:sym typeface="Amatic SC"/>
            </a:endParaRPr>
          </a:p>
          <a:p>
            <a:pPr marL="457200" lvl="0" indent="-419100" algn="l" rtl="0">
              <a:spcBef>
                <a:spcPts val="0"/>
              </a:spcBef>
              <a:spcAft>
                <a:spcPts val="0"/>
              </a:spcAft>
              <a:buSzPts val="3000"/>
              <a:buFont typeface="Amatic SC"/>
              <a:buChar char="➢"/>
            </a:pPr>
            <a:r>
              <a:rPr lang="en" sz="3000">
                <a:latin typeface="Amatic SC"/>
                <a:ea typeface="Amatic SC"/>
                <a:cs typeface="Amatic SC"/>
                <a:sym typeface="Amatic SC"/>
              </a:rPr>
              <a:t>Select the best solution</a:t>
            </a:r>
            <a:endParaRPr sz="3000">
              <a:latin typeface="Amatic SC"/>
              <a:ea typeface="Amatic SC"/>
              <a:cs typeface="Amatic SC"/>
              <a:sym typeface="Amatic SC"/>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699825" y="1492900"/>
            <a:ext cx="7118400" cy="17103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t>IN OUR SCHOOL COMMUNITY STUDENTS ARE CHOOSING TO SPEAK WITH PROFANITY TO EACH OTHER</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185700" y="0"/>
            <a:ext cx="8772600" cy="21432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r>
              <a:rPr lang="en"/>
              <a:t>Showing respect is the regard of feelings, wishes, rights or traditions of others</a:t>
            </a:r>
            <a:endParaRPr/>
          </a:p>
        </p:txBody>
      </p:sp>
      <p:sp>
        <p:nvSpPr>
          <p:cNvPr id="74" name="Google Shape;74;p16"/>
          <p:cNvSpPr/>
          <p:nvPr/>
        </p:nvSpPr>
        <p:spPr>
          <a:xfrm>
            <a:off x="4386275" y="2628900"/>
            <a:ext cx="2514600" cy="1785900"/>
          </a:xfrm>
          <a:prstGeom prst="ellipse">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75" name="Google Shape;75;p16"/>
          <p:cNvSpPr txBox="1"/>
          <p:nvPr/>
        </p:nvSpPr>
        <p:spPr>
          <a:xfrm>
            <a:off x="200025" y="2628900"/>
            <a:ext cx="2100300" cy="1693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b="1" i="1">
                <a:solidFill>
                  <a:schemeClr val="lt1"/>
                </a:solidFill>
                <a:latin typeface="Source Code Pro"/>
                <a:ea typeface="Source Code Pro"/>
                <a:cs typeface="Source Code Pro"/>
                <a:sym typeface="Source Code Pro"/>
              </a:rPr>
              <a:t>Now that we have</a:t>
            </a:r>
            <a:endParaRPr b="1" i="1">
              <a:solidFill>
                <a:schemeClr val="lt1"/>
              </a:solidFill>
              <a:latin typeface="Source Code Pro"/>
              <a:ea typeface="Source Code Pro"/>
              <a:cs typeface="Source Code Pro"/>
              <a:sym typeface="Source Code Pro"/>
            </a:endParaRPr>
          </a:p>
          <a:p>
            <a:pPr marL="0" lvl="0" indent="0" algn="ctr" rtl="0">
              <a:spcBef>
                <a:spcPts val="0"/>
              </a:spcBef>
              <a:spcAft>
                <a:spcPts val="0"/>
              </a:spcAft>
              <a:buNone/>
            </a:pPr>
            <a:r>
              <a:rPr lang="en" b="1" i="1">
                <a:solidFill>
                  <a:schemeClr val="lt1"/>
                </a:solidFill>
                <a:latin typeface="Source Code Pro"/>
                <a:ea typeface="Source Code Pro"/>
                <a:cs typeface="Source Code Pro"/>
                <a:sym typeface="Source Code Pro"/>
              </a:rPr>
              <a:t>Discussed the meaning of respect, what are</a:t>
            </a:r>
            <a:endParaRPr b="1" i="1">
              <a:solidFill>
                <a:schemeClr val="lt1"/>
              </a:solidFill>
              <a:latin typeface="Source Code Pro"/>
              <a:ea typeface="Source Code Pro"/>
              <a:cs typeface="Source Code Pro"/>
              <a:sym typeface="Source Code Pro"/>
            </a:endParaRPr>
          </a:p>
          <a:p>
            <a:pPr marL="0" lvl="0" indent="0" algn="ctr" rtl="0">
              <a:spcBef>
                <a:spcPts val="0"/>
              </a:spcBef>
              <a:spcAft>
                <a:spcPts val="0"/>
              </a:spcAft>
              <a:buNone/>
            </a:pPr>
            <a:r>
              <a:rPr lang="en" b="1" i="1">
                <a:solidFill>
                  <a:schemeClr val="lt1"/>
                </a:solidFill>
                <a:latin typeface="Source Code Pro"/>
                <a:ea typeface="Source Code Pro"/>
                <a:cs typeface="Source Code Pro"/>
                <a:sym typeface="Source Code Pro"/>
              </a:rPr>
              <a:t>Ways to ensure we show respect to others</a:t>
            </a:r>
            <a:endParaRPr b="1" i="1">
              <a:solidFill>
                <a:schemeClr val="lt1"/>
              </a:solidFill>
              <a:latin typeface="Source Code Pro"/>
              <a:ea typeface="Source Code Pro"/>
              <a:cs typeface="Source Code Pro"/>
              <a:sym typeface="Source Code Pro"/>
            </a:endParaRPr>
          </a:p>
        </p:txBody>
      </p:sp>
      <p:sp>
        <p:nvSpPr>
          <p:cNvPr id="76" name="Google Shape;76;p16"/>
          <p:cNvSpPr txBox="1"/>
          <p:nvPr/>
        </p:nvSpPr>
        <p:spPr>
          <a:xfrm>
            <a:off x="4698925" y="3203225"/>
            <a:ext cx="1889400" cy="646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3000" b="1">
                <a:solidFill>
                  <a:schemeClr val="accent1"/>
                </a:solidFill>
                <a:latin typeface="Source Code Pro"/>
                <a:ea typeface="Source Code Pro"/>
                <a:cs typeface="Source Code Pro"/>
                <a:sym typeface="Source Code Pro"/>
              </a:rPr>
              <a:t>RESPECT</a:t>
            </a:r>
            <a:endParaRPr sz="3000" b="1">
              <a:solidFill>
                <a:schemeClr val="accent1"/>
              </a:solidFill>
              <a:latin typeface="Source Code Pro"/>
              <a:ea typeface="Source Code Pro"/>
              <a:cs typeface="Source Code Pro"/>
              <a:sym typeface="Source Code Pro"/>
            </a:endParaRPr>
          </a:p>
        </p:txBody>
      </p:sp>
      <p:sp>
        <p:nvSpPr>
          <p:cNvPr id="77" name="Google Shape;77;p16"/>
          <p:cNvSpPr/>
          <p:nvPr/>
        </p:nvSpPr>
        <p:spPr>
          <a:xfrm>
            <a:off x="4510100" y="1785900"/>
            <a:ext cx="719100" cy="628800"/>
          </a:xfrm>
          <a:prstGeom prst="ellipse">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78" name="Google Shape;78;p16"/>
          <p:cNvSpPr/>
          <p:nvPr/>
        </p:nvSpPr>
        <p:spPr>
          <a:xfrm>
            <a:off x="6436475" y="1900200"/>
            <a:ext cx="976200" cy="843000"/>
          </a:xfrm>
          <a:prstGeom prst="ellipse">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79" name="Google Shape;79;p16"/>
          <p:cNvSpPr/>
          <p:nvPr/>
        </p:nvSpPr>
        <p:spPr>
          <a:xfrm>
            <a:off x="3838600" y="4162500"/>
            <a:ext cx="976200" cy="843000"/>
          </a:xfrm>
          <a:prstGeom prst="ellipse">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80" name="Google Shape;80;p16"/>
          <p:cNvSpPr/>
          <p:nvPr/>
        </p:nvSpPr>
        <p:spPr>
          <a:xfrm>
            <a:off x="6638925" y="4224500"/>
            <a:ext cx="976200" cy="843000"/>
          </a:xfrm>
          <a:prstGeom prst="ellipse">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81" name="Google Shape;81;p16"/>
          <p:cNvSpPr/>
          <p:nvPr/>
        </p:nvSpPr>
        <p:spPr>
          <a:xfrm>
            <a:off x="3087400" y="3195750"/>
            <a:ext cx="976200" cy="843000"/>
          </a:xfrm>
          <a:prstGeom prst="ellipse">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82" name="Google Shape;82;p16"/>
          <p:cNvSpPr/>
          <p:nvPr/>
        </p:nvSpPr>
        <p:spPr>
          <a:xfrm>
            <a:off x="2862400" y="2090800"/>
            <a:ext cx="976200" cy="843000"/>
          </a:xfrm>
          <a:prstGeom prst="ellipse">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83" name="Google Shape;83;p16"/>
          <p:cNvSpPr/>
          <p:nvPr/>
        </p:nvSpPr>
        <p:spPr>
          <a:xfrm>
            <a:off x="7781925" y="1785900"/>
            <a:ext cx="976200" cy="843000"/>
          </a:xfrm>
          <a:prstGeom prst="ellipse">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84" name="Google Shape;84;p16"/>
          <p:cNvSpPr/>
          <p:nvPr/>
        </p:nvSpPr>
        <p:spPr>
          <a:xfrm>
            <a:off x="7891450" y="2912325"/>
            <a:ext cx="976200" cy="843000"/>
          </a:xfrm>
          <a:prstGeom prst="ellipse">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cxnSp>
        <p:nvCxnSpPr>
          <p:cNvPr id="85" name="Google Shape;85;p16"/>
          <p:cNvCxnSpPr>
            <a:stCxn id="77" idx="5"/>
            <a:endCxn id="74" idx="0"/>
          </p:cNvCxnSpPr>
          <p:nvPr/>
        </p:nvCxnSpPr>
        <p:spPr>
          <a:xfrm>
            <a:off x="5123890" y="2322614"/>
            <a:ext cx="519600" cy="306300"/>
          </a:xfrm>
          <a:prstGeom prst="straightConnector1">
            <a:avLst/>
          </a:prstGeom>
          <a:noFill/>
          <a:ln w="9525" cap="flat" cmpd="sng">
            <a:solidFill>
              <a:schemeClr val="lt1"/>
            </a:solidFill>
            <a:prstDash val="solid"/>
            <a:round/>
            <a:headEnd type="none" w="med" len="med"/>
            <a:tailEnd type="none" w="med" len="med"/>
          </a:ln>
        </p:spPr>
      </p:cxnSp>
      <p:cxnSp>
        <p:nvCxnSpPr>
          <p:cNvPr id="86" name="Google Shape;86;p16"/>
          <p:cNvCxnSpPr>
            <a:stCxn id="82" idx="6"/>
            <a:endCxn id="74" idx="1"/>
          </p:cNvCxnSpPr>
          <p:nvPr/>
        </p:nvCxnSpPr>
        <p:spPr>
          <a:xfrm>
            <a:off x="3838600" y="2512300"/>
            <a:ext cx="915900" cy="378000"/>
          </a:xfrm>
          <a:prstGeom prst="straightConnector1">
            <a:avLst/>
          </a:prstGeom>
          <a:noFill/>
          <a:ln w="9525" cap="flat" cmpd="sng">
            <a:solidFill>
              <a:schemeClr val="lt1"/>
            </a:solidFill>
            <a:prstDash val="solid"/>
            <a:round/>
            <a:headEnd type="none" w="med" len="med"/>
            <a:tailEnd type="none" w="med" len="med"/>
          </a:ln>
        </p:spPr>
      </p:cxnSp>
      <p:cxnSp>
        <p:nvCxnSpPr>
          <p:cNvPr id="87" name="Google Shape;87;p16"/>
          <p:cNvCxnSpPr>
            <a:stCxn id="81" idx="6"/>
            <a:endCxn id="74" idx="2"/>
          </p:cNvCxnSpPr>
          <p:nvPr/>
        </p:nvCxnSpPr>
        <p:spPr>
          <a:xfrm rot="10800000" flipH="1">
            <a:off x="4063600" y="3521850"/>
            <a:ext cx="322800" cy="95400"/>
          </a:xfrm>
          <a:prstGeom prst="straightConnector1">
            <a:avLst/>
          </a:prstGeom>
          <a:noFill/>
          <a:ln w="9525" cap="flat" cmpd="sng">
            <a:solidFill>
              <a:schemeClr val="lt1"/>
            </a:solidFill>
            <a:prstDash val="solid"/>
            <a:round/>
            <a:headEnd type="none" w="med" len="med"/>
            <a:tailEnd type="none" w="med" len="med"/>
          </a:ln>
        </p:spPr>
      </p:cxnSp>
      <p:cxnSp>
        <p:nvCxnSpPr>
          <p:cNvPr id="88" name="Google Shape;88;p16"/>
          <p:cNvCxnSpPr>
            <a:stCxn id="79" idx="6"/>
            <a:endCxn id="74" idx="4"/>
          </p:cNvCxnSpPr>
          <p:nvPr/>
        </p:nvCxnSpPr>
        <p:spPr>
          <a:xfrm rot="10800000" flipH="1">
            <a:off x="4814800" y="4414800"/>
            <a:ext cx="828900" cy="169200"/>
          </a:xfrm>
          <a:prstGeom prst="straightConnector1">
            <a:avLst/>
          </a:prstGeom>
          <a:noFill/>
          <a:ln w="9525" cap="flat" cmpd="sng">
            <a:solidFill>
              <a:schemeClr val="lt1"/>
            </a:solidFill>
            <a:prstDash val="solid"/>
            <a:round/>
            <a:headEnd type="none" w="med" len="med"/>
            <a:tailEnd type="none" w="med" len="med"/>
          </a:ln>
        </p:spPr>
      </p:cxnSp>
      <p:cxnSp>
        <p:nvCxnSpPr>
          <p:cNvPr id="89" name="Google Shape;89;p16"/>
          <p:cNvCxnSpPr>
            <a:stCxn id="74" idx="7"/>
            <a:endCxn id="78" idx="4"/>
          </p:cNvCxnSpPr>
          <p:nvPr/>
        </p:nvCxnSpPr>
        <p:spPr>
          <a:xfrm rot="10800000" flipH="1">
            <a:off x="6532620" y="2743139"/>
            <a:ext cx="392100" cy="147300"/>
          </a:xfrm>
          <a:prstGeom prst="straightConnector1">
            <a:avLst/>
          </a:prstGeom>
          <a:noFill/>
          <a:ln w="9525" cap="flat" cmpd="sng">
            <a:solidFill>
              <a:schemeClr val="lt1"/>
            </a:solidFill>
            <a:prstDash val="solid"/>
            <a:round/>
            <a:headEnd type="none" w="med" len="med"/>
            <a:tailEnd type="none" w="med" len="med"/>
          </a:ln>
        </p:spPr>
      </p:cxnSp>
      <p:cxnSp>
        <p:nvCxnSpPr>
          <p:cNvPr id="90" name="Google Shape;90;p16"/>
          <p:cNvCxnSpPr>
            <a:stCxn id="84" idx="2"/>
            <a:endCxn id="74" idx="6"/>
          </p:cNvCxnSpPr>
          <p:nvPr/>
        </p:nvCxnSpPr>
        <p:spPr>
          <a:xfrm flipH="1">
            <a:off x="6900850" y="3333825"/>
            <a:ext cx="990600" cy="188100"/>
          </a:xfrm>
          <a:prstGeom prst="straightConnector1">
            <a:avLst/>
          </a:prstGeom>
          <a:noFill/>
          <a:ln w="9525" cap="flat" cmpd="sng">
            <a:solidFill>
              <a:schemeClr val="lt1"/>
            </a:solidFill>
            <a:prstDash val="solid"/>
            <a:round/>
            <a:headEnd type="none" w="med" len="med"/>
            <a:tailEnd type="none" w="med" len="med"/>
          </a:ln>
        </p:spPr>
      </p:cxnSp>
      <p:cxnSp>
        <p:nvCxnSpPr>
          <p:cNvPr id="91" name="Google Shape;91;p16"/>
          <p:cNvCxnSpPr>
            <a:stCxn id="80" idx="1"/>
            <a:endCxn id="74" idx="5"/>
          </p:cNvCxnSpPr>
          <p:nvPr/>
        </p:nvCxnSpPr>
        <p:spPr>
          <a:xfrm rot="10800000">
            <a:off x="6532586" y="4153254"/>
            <a:ext cx="249300" cy="194700"/>
          </a:xfrm>
          <a:prstGeom prst="straightConnector1">
            <a:avLst/>
          </a:prstGeom>
          <a:noFill/>
          <a:ln w="9525" cap="flat" cmpd="sng">
            <a:solidFill>
              <a:schemeClr val="lt1"/>
            </a:solidFill>
            <a:prstDash val="solid"/>
            <a:round/>
            <a:headEnd type="none" w="med" len="med"/>
            <a:tailEnd type="none" w="med" len="med"/>
          </a:ln>
        </p:spPr>
      </p:cxnSp>
      <p:cxnSp>
        <p:nvCxnSpPr>
          <p:cNvPr id="92" name="Google Shape;92;p16"/>
          <p:cNvCxnSpPr>
            <a:stCxn id="83" idx="3"/>
            <a:endCxn id="74" idx="6"/>
          </p:cNvCxnSpPr>
          <p:nvPr/>
        </p:nvCxnSpPr>
        <p:spPr>
          <a:xfrm flipH="1">
            <a:off x="6900986" y="2505446"/>
            <a:ext cx="1023900" cy="1016400"/>
          </a:xfrm>
          <a:prstGeom prst="straightConnector1">
            <a:avLst/>
          </a:prstGeom>
          <a:noFill/>
          <a:ln w="9525" cap="flat" cmpd="sng">
            <a:solidFill>
              <a:schemeClr val="lt1"/>
            </a:solidFill>
            <a:prstDash val="solid"/>
            <a:round/>
            <a:headEnd type="none" w="med" len="med"/>
            <a:tailEnd type="none" w="med" len="med"/>
          </a:ln>
        </p:spPr>
      </p:cxnSp>
      <p:sp>
        <p:nvSpPr>
          <p:cNvPr id="93" name="Google Shape;93;p16"/>
          <p:cNvSpPr/>
          <p:nvPr/>
        </p:nvSpPr>
        <p:spPr>
          <a:xfrm>
            <a:off x="7781925" y="3967125"/>
            <a:ext cx="976200" cy="843000"/>
          </a:xfrm>
          <a:prstGeom prst="ellipse">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cxnSp>
        <p:nvCxnSpPr>
          <p:cNvPr id="94" name="Google Shape;94;p16"/>
          <p:cNvCxnSpPr>
            <a:stCxn id="93" idx="1"/>
          </p:cNvCxnSpPr>
          <p:nvPr/>
        </p:nvCxnSpPr>
        <p:spPr>
          <a:xfrm rot="10800000">
            <a:off x="6800786" y="3900379"/>
            <a:ext cx="1124100" cy="190200"/>
          </a:xfrm>
          <a:prstGeom prst="straightConnector1">
            <a:avLst/>
          </a:prstGeom>
          <a:noFill/>
          <a:ln w="9525" cap="flat" cmpd="sng">
            <a:solidFill>
              <a:schemeClr val="lt1"/>
            </a:solidFill>
            <a:prstDash val="solid"/>
            <a:round/>
            <a:headEnd type="none" w="med" len="med"/>
            <a:tailEnd type="none" w="med" len="med"/>
          </a:ln>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7"/>
          <p:cNvSpPr txBox="1">
            <a:spLocks noGrp="1"/>
          </p:cNvSpPr>
          <p:nvPr>
            <p:ph type="ctrTitle"/>
          </p:nvPr>
        </p:nvSpPr>
        <p:spPr>
          <a:xfrm>
            <a:off x="0" y="0"/>
            <a:ext cx="8832300" cy="14145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sz="4800"/>
              <a:t>WHy is it important to be show respect to others?</a:t>
            </a:r>
            <a:endParaRPr sz="4800"/>
          </a:p>
        </p:txBody>
      </p:sp>
      <p:sp>
        <p:nvSpPr>
          <p:cNvPr id="100" name="Google Shape;100;p17"/>
          <p:cNvSpPr txBox="1">
            <a:spLocks noGrp="1"/>
          </p:cNvSpPr>
          <p:nvPr>
            <p:ph type="subTitle" idx="1"/>
          </p:nvPr>
        </p:nvSpPr>
        <p:spPr>
          <a:xfrm>
            <a:off x="240275" y="1328775"/>
            <a:ext cx="8520600" cy="3743400"/>
          </a:xfrm>
          <a:prstGeom prst="rect">
            <a:avLst/>
          </a:prstGeom>
        </p:spPr>
        <p:txBody>
          <a:bodyPr spcFirstLastPara="1" wrap="square" lIns="91425" tIns="91425" rIns="91425" bIns="91425" anchor="ctr" anchorCtr="0">
            <a:normAutofit fontScale="85000" lnSpcReduction="20000"/>
          </a:bodyPr>
          <a:lstStyle/>
          <a:p>
            <a:pPr marL="0" lvl="0" indent="0" algn="ctr" rtl="0">
              <a:lnSpc>
                <a:spcPct val="150000"/>
              </a:lnSpc>
              <a:spcBef>
                <a:spcPts val="0"/>
              </a:spcBef>
              <a:spcAft>
                <a:spcPts val="0"/>
              </a:spcAft>
              <a:buNone/>
            </a:pPr>
            <a:r>
              <a:rPr lang="en" sz="2400"/>
              <a:t>Being respectful is an important part of being around different people in your environment. Seeing that we live in New York City in which we are considered a melting pot it is very important to know how to respect peoples beliefs, thoughts, and every their choices in life no matter the way “you think” they should be. Using respectful tone and words to others are also very important in our day to day lives.</a:t>
            </a:r>
            <a:endParaRPr sz="2400"/>
          </a:p>
          <a:p>
            <a:pPr marL="0" lvl="0" indent="0" algn="ctr" rtl="0">
              <a:spcBef>
                <a:spcPts val="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8"/>
          <p:cNvSpPr txBox="1">
            <a:spLocks noGrp="1"/>
          </p:cNvSpPr>
          <p:nvPr>
            <p:ph type="title"/>
          </p:nvPr>
        </p:nvSpPr>
        <p:spPr>
          <a:xfrm>
            <a:off x="242900" y="157150"/>
            <a:ext cx="8401200" cy="16290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What does being respectful to others look like?</a:t>
            </a:r>
            <a:endParaRPr/>
          </a:p>
        </p:txBody>
      </p:sp>
      <p:pic>
        <p:nvPicPr>
          <p:cNvPr id="106" name="Google Shape;106;p18" descr="Teach your kids about Being Respectful! Check out the assignment created for this video: https://www.teacherspayteachers.com/Product/Character-Development-Being-Respectful-4130023&#10;&#10;If you would like to learn about resources I offer, please visit my website: https://www.learningwithjessicadiaz.org&#10;&#10;About this video:&#10;In this video, kids learn what it means to be respectful, which is such an important part of behavior management!" title="Being Respectful | Behavior Management">
            <a:hlinkClick r:id="rId3"/>
          </p:cNvPr>
          <p:cNvPicPr preferRelativeResize="0"/>
          <p:nvPr/>
        </p:nvPicPr>
        <p:blipFill>
          <a:blip r:embed="rId4">
            <a:alphaModFix/>
          </a:blip>
          <a:stretch>
            <a:fillRect/>
          </a:stretch>
        </p:blipFill>
        <p:spPr>
          <a:xfrm>
            <a:off x="2408462" y="1938550"/>
            <a:ext cx="4070066" cy="305255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fade">
                                      <p:cBhvr>
                                        <p:cTn id="7" dur="1000"/>
                                        <p:tgtEl>
                                          <p:spTgt spid="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9"/>
          <p:cNvSpPr txBox="1">
            <a:spLocks noGrp="1"/>
          </p:cNvSpPr>
          <p:nvPr>
            <p:ph type="title"/>
          </p:nvPr>
        </p:nvSpPr>
        <p:spPr>
          <a:xfrm>
            <a:off x="265500" y="200025"/>
            <a:ext cx="4045200" cy="8772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t>What is the evidence?</a:t>
            </a:r>
            <a:endParaRPr/>
          </a:p>
        </p:txBody>
      </p:sp>
      <p:sp>
        <p:nvSpPr>
          <p:cNvPr id="112" name="Google Shape;112;p19"/>
          <p:cNvSpPr txBox="1">
            <a:spLocks noGrp="1"/>
          </p:cNvSpPr>
          <p:nvPr>
            <p:ph type="subTitle" idx="1"/>
          </p:nvPr>
        </p:nvSpPr>
        <p:spPr>
          <a:xfrm>
            <a:off x="354250" y="1077225"/>
            <a:ext cx="8178300" cy="1345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600">
                <a:solidFill>
                  <a:schemeClr val="accent1"/>
                </a:solidFill>
              </a:rPr>
              <a:t>Let’s have Sc</a:t>
            </a:r>
            <a:r>
              <a:rPr lang="en" sz="3600">
                <a:solidFill>
                  <a:schemeClr val="lt1"/>
                </a:solidFill>
              </a:rPr>
              <a:t>holar Talk!!</a:t>
            </a:r>
            <a:endParaRPr sz="3600">
              <a:solidFill>
                <a:schemeClr val="lt1"/>
              </a:solidFill>
            </a:endParaRPr>
          </a:p>
        </p:txBody>
      </p:sp>
      <p:sp>
        <p:nvSpPr>
          <p:cNvPr id="113" name="Google Shape;113;p19"/>
          <p:cNvSpPr txBox="1">
            <a:spLocks noGrp="1"/>
          </p:cNvSpPr>
          <p:nvPr>
            <p:ph type="body" idx="2"/>
          </p:nvPr>
        </p:nvSpPr>
        <p:spPr>
          <a:xfrm>
            <a:off x="442950" y="2057400"/>
            <a:ext cx="8258100" cy="2433300"/>
          </a:xfrm>
          <a:prstGeom prst="rect">
            <a:avLst/>
          </a:prstGeom>
        </p:spPr>
        <p:txBody>
          <a:bodyPr spcFirstLastPara="1" wrap="square" lIns="91425" tIns="91425" rIns="91425" bIns="91425" anchor="ctr" anchorCtr="0">
            <a:normAutofit/>
          </a:bodyPr>
          <a:lstStyle/>
          <a:p>
            <a:pPr marL="0" lvl="0" indent="0" algn="l" rtl="0">
              <a:spcBef>
                <a:spcPts val="0"/>
              </a:spcBef>
              <a:spcAft>
                <a:spcPts val="1200"/>
              </a:spcAft>
              <a:buNone/>
            </a:pPr>
            <a:r>
              <a:rPr lang="en"/>
              <a:t>What is some evidence that we can put together that you all as a community have not used respectful words with your peers?</a:t>
            </a:r>
            <a:endParaRPr/>
          </a:p>
        </p:txBody>
      </p:sp>
      <p:pic>
        <p:nvPicPr>
          <p:cNvPr id="114" name="Google Shape;114;p19" descr="Do You need a magical timer for your classroom? Then this five minute Walt Disney World Countdown Timer with the Magic Kingdom castle in the background will be perfect for your classroom!&#10;&#10;Thank you for watching!&#10;&#10;Playlist: Educational &quot;How To&quot; Videos To Make Teaching Easier - https://bit.ly/3aiK72Y&#10;&#10;Fun Timers For Your Classroom - https://bit.ly/2QfL59b&#10;&#10;Song: Brain Trust&#10;Artist: Wayne Jones&#10;&#10;#waltdisneyworld #timers #education" title="The Most Magical 5 Minute Countdown Timer With Music">
            <a:hlinkClick r:id="rId3"/>
          </p:cNvPr>
          <p:cNvPicPr preferRelativeResize="0"/>
          <p:nvPr/>
        </p:nvPicPr>
        <p:blipFill>
          <a:blip r:embed="rId4">
            <a:alphaModFix/>
          </a:blip>
          <a:stretch>
            <a:fillRect/>
          </a:stretch>
        </p:blipFill>
        <p:spPr>
          <a:xfrm>
            <a:off x="6606550" y="3771900"/>
            <a:ext cx="2308850" cy="123445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4"/>
                                        </p:tgtEl>
                                        <p:attrNameLst>
                                          <p:attrName>style.visibility</p:attrName>
                                        </p:attrNameLst>
                                      </p:cBhvr>
                                      <p:to>
                                        <p:strVal val="visible"/>
                                      </p:to>
                                    </p:set>
                                    <p:animEffect transition="in" filter="fade">
                                      <p:cBhvr>
                                        <p:cTn id="7" dur="1000"/>
                                        <p:tgtEl>
                                          <p:spTgt spid="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0"/>
          <p:cNvSpPr txBox="1">
            <a:spLocks noGrp="1"/>
          </p:cNvSpPr>
          <p:nvPr>
            <p:ph type="title"/>
          </p:nvPr>
        </p:nvSpPr>
        <p:spPr>
          <a:xfrm>
            <a:off x="251450" y="526350"/>
            <a:ext cx="8001000" cy="43359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r>
              <a:rPr lang="en" sz="5300"/>
              <a:t>What is the evidence you came up with?</a:t>
            </a:r>
            <a:endParaRPr sz="5300"/>
          </a:p>
          <a:p>
            <a:pPr marL="0" lvl="0" indent="0" algn="l" rtl="0">
              <a:spcBef>
                <a:spcPts val="0"/>
              </a:spcBef>
              <a:spcAft>
                <a:spcPts val="0"/>
              </a:spcAft>
              <a:buNone/>
            </a:pPr>
            <a:r>
              <a:rPr lang="en" sz="4522"/>
              <a:t>1.</a:t>
            </a:r>
            <a:endParaRPr sz="4522"/>
          </a:p>
          <a:p>
            <a:pPr marL="0" lvl="0" indent="0" algn="l" rtl="0">
              <a:spcBef>
                <a:spcPts val="0"/>
              </a:spcBef>
              <a:spcAft>
                <a:spcPts val="0"/>
              </a:spcAft>
              <a:buNone/>
            </a:pPr>
            <a:r>
              <a:rPr lang="en" sz="4522"/>
              <a:t>2.</a:t>
            </a:r>
            <a:endParaRPr sz="4522"/>
          </a:p>
          <a:p>
            <a:pPr marL="0" lvl="0" indent="0" algn="l" rtl="0">
              <a:spcBef>
                <a:spcPts val="0"/>
              </a:spcBef>
              <a:spcAft>
                <a:spcPts val="0"/>
              </a:spcAft>
              <a:buNone/>
            </a:pPr>
            <a:r>
              <a:rPr lang="en" sz="4522"/>
              <a:t>3.</a:t>
            </a:r>
            <a:endParaRPr sz="4522"/>
          </a:p>
          <a:p>
            <a:pPr marL="0" lvl="0" indent="0" algn="l" rtl="0">
              <a:spcBef>
                <a:spcPts val="0"/>
              </a:spcBef>
              <a:spcAft>
                <a:spcPts val="0"/>
              </a:spcAft>
              <a:buNone/>
            </a:pPr>
            <a:r>
              <a:rPr lang="en" sz="4522"/>
              <a:t>4.</a:t>
            </a:r>
            <a:endParaRPr sz="4522"/>
          </a:p>
          <a:p>
            <a:pPr marL="0" lvl="0" indent="0" algn="l" rtl="0">
              <a:spcBef>
                <a:spcPts val="0"/>
              </a:spcBef>
              <a:spcAft>
                <a:spcPts val="0"/>
              </a:spcAft>
              <a:buNone/>
            </a:pPr>
            <a:r>
              <a:rPr lang="en" sz="4522"/>
              <a:t>5.</a:t>
            </a:r>
            <a:endParaRPr sz="4522"/>
          </a:p>
          <a:p>
            <a:pPr marL="0" lvl="0" indent="0" algn="l" rtl="0">
              <a:spcBef>
                <a:spcPts val="0"/>
              </a:spcBef>
              <a:spcAft>
                <a:spcPts val="0"/>
              </a:spcAft>
              <a:buNone/>
            </a:pPr>
            <a:r>
              <a:rPr lang="en" sz="4522"/>
              <a:t>6.</a:t>
            </a:r>
            <a:endParaRPr sz="4022"/>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1"/>
          <p:cNvSpPr txBox="1">
            <a:spLocks noGrp="1"/>
          </p:cNvSpPr>
          <p:nvPr>
            <p:ph type="ctrTitle"/>
          </p:nvPr>
        </p:nvSpPr>
        <p:spPr>
          <a:xfrm>
            <a:off x="311700" y="392150"/>
            <a:ext cx="8520600" cy="2690400"/>
          </a:xfrm>
          <a:prstGeom prst="rect">
            <a:avLst/>
          </a:prstGeom>
        </p:spPr>
        <p:txBody>
          <a:bodyPr spcFirstLastPara="1" wrap="square" lIns="91425" tIns="91425" rIns="91425" bIns="91425" anchor="ctr" anchorCtr="0">
            <a:normAutofit fontScale="90000"/>
          </a:bodyPr>
          <a:lstStyle/>
          <a:p>
            <a:pPr marL="0" lvl="0" indent="0" algn="ctr" rtl="0">
              <a:spcBef>
                <a:spcPts val="0"/>
              </a:spcBef>
              <a:spcAft>
                <a:spcPts val="0"/>
              </a:spcAft>
              <a:buNone/>
            </a:pPr>
            <a:r>
              <a:rPr lang="en" sz="4800"/>
              <a:t>What causes disrespect in our community?</a:t>
            </a:r>
            <a:endParaRPr sz="4800"/>
          </a:p>
          <a:p>
            <a:pPr marL="0" lvl="0" indent="0" algn="ctr" rtl="0">
              <a:spcBef>
                <a:spcPts val="0"/>
              </a:spcBef>
              <a:spcAft>
                <a:spcPts val="0"/>
              </a:spcAft>
              <a:buNone/>
            </a:pPr>
            <a:r>
              <a:rPr lang="en" sz="1800"/>
              <a:t>Let’s think about together what causes scholars to disrespect their peers in their community</a:t>
            </a:r>
            <a:endParaRPr sz="1800"/>
          </a:p>
          <a:p>
            <a:pPr marL="0" lvl="0" indent="0" algn="l" rtl="0">
              <a:spcBef>
                <a:spcPts val="0"/>
              </a:spcBef>
              <a:spcAft>
                <a:spcPts val="0"/>
              </a:spcAft>
              <a:buNone/>
            </a:pPr>
            <a:r>
              <a:rPr lang="en" sz="2650"/>
              <a:t>1.</a:t>
            </a:r>
            <a:endParaRPr sz="2650"/>
          </a:p>
          <a:p>
            <a:pPr marL="0" lvl="0" indent="0" algn="l" rtl="0">
              <a:spcBef>
                <a:spcPts val="0"/>
              </a:spcBef>
              <a:spcAft>
                <a:spcPts val="0"/>
              </a:spcAft>
              <a:buNone/>
            </a:pPr>
            <a:r>
              <a:rPr lang="en" sz="2650"/>
              <a:t>2.</a:t>
            </a:r>
            <a:endParaRPr sz="2650"/>
          </a:p>
          <a:p>
            <a:pPr marL="0" lvl="0" indent="0" algn="l" rtl="0">
              <a:spcBef>
                <a:spcPts val="0"/>
              </a:spcBef>
              <a:spcAft>
                <a:spcPts val="0"/>
              </a:spcAft>
              <a:buNone/>
            </a:pPr>
            <a:r>
              <a:rPr lang="en" sz="2650"/>
              <a:t>3.</a:t>
            </a:r>
            <a:endParaRPr sz="2650"/>
          </a:p>
          <a:p>
            <a:pPr marL="0" lvl="0" indent="0" algn="ctr" rtl="0">
              <a:spcBef>
                <a:spcPts val="0"/>
              </a:spcBef>
              <a:spcAft>
                <a:spcPts val="0"/>
              </a:spcAft>
              <a:buNone/>
            </a:pPr>
            <a:endParaRPr sz="1800"/>
          </a:p>
          <a:p>
            <a:pPr marL="0" lvl="0" indent="0" algn="ctr" rtl="0">
              <a:spcBef>
                <a:spcPts val="0"/>
              </a:spcBef>
              <a:spcAft>
                <a:spcPts val="0"/>
              </a:spcAft>
              <a:buNone/>
            </a:pPr>
            <a:endParaRPr sz="1800"/>
          </a:p>
          <a:p>
            <a:pPr marL="0" lvl="0" indent="0" algn="ctr" rtl="0">
              <a:spcBef>
                <a:spcPts val="0"/>
              </a:spcBef>
              <a:spcAft>
                <a:spcPts val="0"/>
              </a:spcAft>
              <a:buNone/>
            </a:pPr>
            <a:endParaRPr sz="1800"/>
          </a:p>
        </p:txBody>
      </p:sp>
      <p:sp>
        <p:nvSpPr>
          <p:cNvPr id="125" name="Google Shape;125;p21"/>
          <p:cNvSpPr txBox="1">
            <a:spLocks noGrp="1"/>
          </p:cNvSpPr>
          <p:nvPr>
            <p:ph type="subTitle" idx="1"/>
          </p:nvPr>
        </p:nvSpPr>
        <p:spPr>
          <a:xfrm>
            <a:off x="1645900" y="3438275"/>
            <a:ext cx="4549200" cy="15588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Watch this video on </a:t>
            </a:r>
            <a:endParaRPr/>
          </a:p>
          <a:p>
            <a:pPr marL="0" lvl="0" indent="0" algn="ctr" rtl="0">
              <a:spcBef>
                <a:spcPts val="0"/>
              </a:spcBef>
              <a:spcAft>
                <a:spcPts val="0"/>
              </a:spcAft>
              <a:buNone/>
            </a:pPr>
            <a:r>
              <a:rPr lang="en"/>
              <a:t>how why</a:t>
            </a:r>
            <a:endParaRPr/>
          </a:p>
          <a:p>
            <a:pPr marL="0" lvl="0" indent="0" algn="ctr" rtl="0">
              <a:spcBef>
                <a:spcPts val="0"/>
              </a:spcBef>
              <a:spcAft>
                <a:spcPts val="0"/>
              </a:spcAft>
              <a:buNone/>
            </a:pPr>
            <a:r>
              <a:rPr lang="en"/>
              <a:t>people </a:t>
            </a:r>
            <a:endParaRPr/>
          </a:p>
          <a:p>
            <a:pPr marL="0" lvl="0" indent="0" algn="ctr" rtl="0">
              <a:spcBef>
                <a:spcPts val="0"/>
              </a:spcBef>
              <a:spcAft>
                <a:spcPts val="0"/>
              </a:spcAft>
              <a:buNone/>
            </a:pPr>
            <a:r>
              <a:rPr lang="en"/>
              <a:t>become rude?</a:t>
            </a:r>
            <a:endParaRPr/>
          </a:p>
        </p:txBody>
      </p:sp>
      <p:pic>
        <p:nvPicPr>
          <p:cNvPr id="126" name="Google Shape;126;p21" descr="You can surely remember a time when people were thoughtless, disrespectful, selfish and mean. Rude people are everywhere, and rudeness is on the rise. But what causes rude behavior and a mean mentality? Why are people so nasty toward others?&#10;&#10;Well, various causes make people mean, disrespectful, and inconsiderate - from cultural differences to insecurity and low self esteem to learned behavior and low emotional intelligence. Personality disorders and mood disorders can also make people come across as somewhat offensive.&#10;So let’s dive deeper into human psychology to learn more about the root causes of toxic behavior!&#10;&#10;&#10;OTHER VIDEOS TO WATCH:&#10;&#10;13 Signs Someone Is Secretly Insecure:&#10;https://www.youtube.com/watch?v=BQWVJcNY-Ng&#10;&#10;Dealing With Rude People - 15 Communication Tips:&#10;https://www.youtube.com/watch?v=FH_5qRBh5x0&#10;&#10;12 Ways To Improve Communication Skills Instantly:&#10;https://www.youtube.com/watch?v=HxGq1waX9kw&#10;&#10;&#10;------------------------------------------------------------------&#10;&#10;Subscribe To Our Channel for More Videos Like This!&#10;&#10;TWITTER: &#10;http://www.twitter.com/brainydose&#10;&#10;FACEBOOK:&#10;http://www.facebook.com/brainydose&#10;&#10;INSTAGRAM: &#10;http://www.instagram.com/brainydose&#10;&#10;Audio &amp; Video Production by Brainy Dose&#10;&#10;------------------------------------------------------------------" title="Why Some People Are Mean, Rude and Disrespectful">
            <a:hlinkClick r:id="rId3"/>
          </p:cNvPr>
          <p:cNvPicPr preferRelativeResize="0"/>
          <p:nvPr/>
        </p:nvPicPr>
        <p:blipFill>
          <a:blip r:embed="rId4">
            <a:alphaModFix/>
          </a:blip>
          <a:stretch>
            <a:fillRect/>
          </a:stretch>
        </p:blipFill>
        <p:spPr>
          <a:xfrm>
            <a:off x="6629400" y="3291850"/>
            <a:ext cx="2514600" cy="185165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6"/>
                                        </p:tgtEl>
                                        <p:attrNameLst>
                                          <p:attrName>style.visibility</p:attrName>
                                        </p:attrNameLst>
                                      </p:cBhvr>
                                      <p:to>
                                        <p:strVal val="visible"/>
                                      </p:to>
                                    </p:set>
                                    <p:animEffect transition="in" filter="fade">
                                      <p:cBhvr>
                                        <p:cTn id="7" dur="1000"/>
                                        <p:tgtEl>
                                          <p:spTgt spid="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385</Words>
  <Application>Microsoft Office PowerPoint</Application>
  <PresentationFormat>On-screen Show (16:9)</PresentationFormat>
  <Paragraphs>53</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Source Code Pro</vt:lpstr>
      <vt:lpstr>Arial</vt:lpstr>
      <vt:lpstr>Amatic SC</vt:lpstr>
      <vt:lpstr>Beach Day</vt:lpstr>
      <vt:lpstr>respectful talk with each other AT CS111Q?</vt:lpstr>
      <vt:lpstr>the six steps of the PPa</vt:lpstr>
      <vt:lpstr>IN OUR SCHOOL COMMUNITY STUDENTS ARE CHOOSING TO SPEAK WITH PROFANITY TO EACH OTHER</vt:lpstr>
      <vt:lpstr>Showing respect is the regard of feelings, wishes, rights or traditions of others</vt:lpstr>
      <vt:lpstr>WHy is it important to be show respect to others?</vt:lpstr>
      <vt:lpstr>What does being respectful to others look like?</vt:lpstr>
      <vt:lpstr>What is the evidence?</vt:lpstr>
      <vt:lpstr>What is the evidence you came up with? 1. 2. 3. 4. 5. 6.</vt:lpstr>
      <vt:lpstr>What causes disrespect in our community? Let’s think about together what causes scholars to disrespect their peers in their community 1. 2. 3.   </vt:lpstr>
      <vt:lpstr>WHat are some existing policy in our community around being respectful to our peers? Restorative circles Peer resolutions Discussions as necessary</vt:lpstr>
      <vt:lpstr>How can we help fix this problem?</vt:lpstr>
      <vt:lpstr>How you can prevent disrespectful tone or talk? Make sure your questions are genuine Authority is not the truth. Always be truthful Be honest Be open Think before you speak No judgement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respectful talk with each other AT CS111Q?</dc:title>
  <cp:lastModifiedBy>Joseph Montecalvo</cp:lastModifiedBy>
  <cp:revision>1</cp:revision>
  <dcterms:modified xsi:type="dcterms:W3CDTF">2023-05-02T18:42:41Z</dcterms:modified>
</cp:coreProperties>
</file>