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3" clrIdx="0"/>
  <p:cmAuthor id="1" name="Kate E. O'Har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D10F7E-B588-49AF-8F54-45BBF3016234}">
  <a:tblStyle styleId="{E9D10F7E-B588-49AF-8F54-45BBF30162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de5fd042e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de5fd042e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de5fd042e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de5fd042e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de5fd042e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de5fd042e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de5fd042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de5fd042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de5fd042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de5fd042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de5fd042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de5fd042e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de5fd042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de5fd042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de5fd042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de5fd042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de5fd042e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de5fd042e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de5fd042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de5fd042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de5fd042e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de5fd042e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family.com/what-are-the-effects-of-cyberbullying-4605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11700" y="575900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The Power of Words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2439325" y="3834925"/>
            <a:ext cx="4482900" cy="15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3rd to 5th Grade STEM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Mr. Chasva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P.S. 361Q The Woodside Community School.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t="17347" b="25737"/>
          <a:stretch/>
        </p:blipFill>
        <p:spPr>
          <a:xfrm>
            <a:off x="3123950" y="1724812"/>
            <a:ext cx="3113649" cy="189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77">
                <a:latin typeface="Comic Sans MS"/>
                <a:ea typeface="Comic Sans MS"/>
                <a:cs typeface="Comic Sans MS"/>
                <a:sym typeface="Comic Sans MS"/>
              </a:rPr>
              <a:t>How can we stop Cyberbullying?</a:t>
            </a:r>
            <a:r>
              <a:rPr lang="en" sz="4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(Develop Solutions)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Turn + Talk</a:t>
            </a:r>
            <a:endParaRPr sz="3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088" y="2740728"/>
            <a:ext cx="3057825" cy="22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77">
                <a:latin typeface="Comic Sans MS"/>
                <a:ea typeface="Comic Sans MS"/>
                <a:cs typeface="Comic Sans MS"/>
                <a:sym typeface="Comic Sans MS"/>
              </a:rPr>
              <a:t>How can we stop Cyberbullying?</a:t>
            </a:r>
            <a:r>
              <a:rPr lang="en" sz="4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97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(Develop Solutions)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I think we can stop Cyberbullying by __________ </a:t>
            </a:r>
            <a:endParaRPr sz="30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474" y="2737300"/>
            <a:ext cx="2871050" cy="20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omic Sans MS"/>
                <a:ea typeface="Comic Sans MS"/>
                <a:cs typeface="Comic Sans MS"/>
                <a:sym typeface="Comic Sans MS"/>
              </a:rPr>
              <a:t>Select the best solution!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45" name="Google Shape;145;p24"/>
          <p:cNvGraphicFramePr/>
          <p:nvPr/>
        </p:nvGraphicFramePr>
        <p:xfrm>
          <a:off x="793288" y="2102400"/>
          <a:ext cx="7579325" cy="3041100"/>
        </p:xfrm>
        <a:graphic>
          <a:graphicData uri="http://schemas.openxmlformats.org/drawingml/2006/table">
            <a:tbl>
              <a:tblPr>
                <a:noFill/>
                <a:tableStyleId>{E9D10F7E-B588-49AF-8F54-45BBF3016234}</a:tableStyleId>
              </a:tblPr>
              <a:tblGrid>
                <a:gridCol w="185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High</a:t>
                      </a:r>
                      <a:endParaRPr b="1"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Medium</a:t>
                      </a:r>
                      <a:endParaRPr b="1"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High</a:t>
                      </a:r>
                      <a:endParaRPr b="1"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Medium</a:t>
                      </a:r>
                      <a:endParaRPr b="1"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91450" marB="914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625" y="1720425"/>
            <a:ext cx="1591058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540376" y="1723276"/>
            <a:ext cx="400000" cy="16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197100" y="513575"/>
            <a:ext cx="87717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Comic Sans MS"/>
                <a:ea typeface="Comic Sans MS"/>
                <a:cs typeface="Comic Sans MS"/>
                <a:sym typeface="Comic Sans MS"/>
              </a:rPr>
              <a:t>6 Steps of the Public Policy Analyst</a:t>
            </a:r>
            <a:endParaRPr sz="3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0" y="1688525"/>
            <a:ext cx="82221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Define the problem!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Get evidence!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Identify the causes of my problem.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Existing policy. 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AutoNum type="alphaL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are we solving the problem?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 Solutions!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AutoNum type="arabicPeriod"/>
            </a:pPr>
            <a:r>
              <a:rPr lang="en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Selecting the best solution! (Feasibility vs. Effectiveness)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5700" y="1789113"/>
            <a:ext cx="1565275" cy="15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Does it sound familiar?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Many of us have heard about </a:t>
            </a:r>
            <a:r>
              <a:rPr lang="en" sz="2100" b="1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Cyberbullying</a:t>
            </a:r>
            <a:r>
              <a:rPr lang="en" sz="2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before, but what is it?</a:t>
            </a:r>
            <a:endParaRPr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1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850" y="3110275"/>
            <a:ext cx="3296199" cy="17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What is Cyberbullying?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Cyberbullying is bullying that happens on the Internet. 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can happen on social media and when you are playing games.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775" y="2571750"/>
            <a:ext cx="2566450" cy="14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What is Cyberbullying?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86600" y="1919075"/>
            <a:ext cx="8996700" cy="30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Saying mean things to others on the internet is Cyberbullying.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875" y="2695700"/>
            <a:ext cx="3576225" cy="224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Gather Evidence - How does it affect us?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244475" y="1919075"/>
            <a:ext cx="57996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-"/>
            </a:pPr>
            <a:r>
              <a:rPr lang="en">
                <a:solidFill>
                  <a:schemeClr val="dk2"/>
                </a:solidFill>
              </a:rPr>
              <a:t>Students may be embarrassed from mean messages. 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-"/>
            </a:pPr>
            <a:r>
              <a:rPr lang="en">
                <a:solidFill>
                  <a:schemeClr val="dk2"/>
                </a:solidFill>
              </a:rPr>
              <a:t>Students can feel alone.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-"/>
            </a:pPr>
            <a:r>
              <a:rPr lang="en">
                <a:solidFill>
                  <a:schemeClr val="dk2"/>
                </a:solidFill>
              </a:rPr>
              <a:t>Students may feel angry and powerless.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-"/>
            </a:pPr>
            <a:r>
              <a:rPr lang="en">
                <a:solidFill>
                  <a:schemeClr val="dk2"/>
                </a:solidFill>
              </a:rPr>
              <a:t>Cyberbullying can give a student more anxiety.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-"/>
            </a:pPr>
            <a:r>
              <a:rPr lang="en">
                <a:solidFill>
                  <a:schemeClr val="dk2"/>
                </a:solidFill>
              </a:rPr>
              <a:t>Students may feel stressed.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https://www.verywellfamily.com/what-are-the-effects-of-cyberbullying-460558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4700" y="2026800"/>
            <a:ext cx="2850100" cy="18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164525" y="190500"/>
            <a:ext cx="8866800" cy="13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What do you think causes </a:t>
            </a:r>
            <a:r>
              <a:rPr lang="en" sz="3000" b="1">
                <a:latin typeface="Comic Sans MS"/>
                <a:ea typeface="Comic Sans MS"/>
                <a:cs typeface="Comic Sans MS"/>
                <a:sym typeface="Comic Sans MS"/>
              </a:rPr>
              <a:t>Cyberbullying</a:t>
            </a: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? Why?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Turn + Talk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 think _____________ causes Cyberbullying because…</a:t>
            </a:r>
            <a:endParaRPr sz="24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575" y="3004675"/>
            <a:ext cx="3488825" cy="194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Identify causes of Cyberbullying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238100" y="1919075"/>
            <a:ext cx="5901300" cy="28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337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5"/>
              <a:buFont typeface="Comic Sans MS"/>
              <a:buAutoNum type="arabicPeriod"/>
            </a:pPr>
            <a:r>
              <a:rPr lang="en" sz="1965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 lot of students can easily go on the internet!</a:t>
            </a:r>
            <a:endParaRPr sz="1965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2988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95"/>
              <a:buFont typeface="Comic Sans MS"/>
              <a:buAutoNum type="alphaLcPeriod"/>
            </a:pPr>
            <a:r>
              <a:rPr lang="en" sz="1595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can easily message your classmates online.</a:t>
            </a:r>
            <a:endParaRPr sz="1595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337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5"/>
              <a:buFont typeface="Comic Sans MS"/>
              <a:buAutoNum type="arabicPeriod"/>
            </a:pPr>
            <a:r>
              <a:rPr lang="en" sz="1965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may not think it’s a big deal.</a:t>
            </a:r>
            <a:endParaRPr sz="1965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337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5"/>
              <a:buFont typeface="Comic Sans MS"/>
              <a:buAutoNum type="arabicPeriod"/>
            </a:pPr>
            <a:r>
              <a:rPr lang="en" sz="1965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students Cyberbully to make someone they don’t like feel bad.</a:t>
            </a:r>
            <a:endParaRPr sz="1965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337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5"/>
              <a:buFont typeface="Comic Sans MS"/>
              <a:buAutoNum type="arabicPeriod"/>
            </a:pPr>
            <a:r>
              <a:rPr lang="en" sz="1965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parents may not watch what their kids do online.</a:t>
            </a:r>
            <a:endParaRPr sz="1965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965">
              <a:solidFill>
                <a:schemeClr val="dk2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600" y="2544638"/>
            <a:ext cx="2376051" cy="16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omic Sans MS"/>
                <a:ea typeface="Comic Sans MS"/>
                <a:cs typeface="Comic Sans MS"/>
                <a:sym typeface="Comic Sans MS"/>
              </a:rPr>
              <a:t>What are we doing about it? </a:t>
            </a:r>
            <a:endParaRPr sz="4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(Existing Policy)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888200" cy="29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Respect for all week! </a:t>
            </a:r>
            <a:endParaRPr sz="2000"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Celebrating Kindness.</a:t>
            </a:r>
            <a:endParaRPr sz="1600"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Anti-Bullying.</a:t>
            </a:r>
            <a:endParaRPr sz="1600"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No one eats alone day!</a:t>
            </a:r>
            <a:endParaRPr sz="16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Digital Citizenship in the Classroom</a:t>
            </a:r>
            <a:endParaRPr sz="2000">
              <a:solidFill>
                <a:schemeClr val="dk2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Learning about how to be a good citizen in the classroom and on the internet.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825" y="2013850"/>
            <a:ext cx="3479101" cy="260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On-screen Show (16:9)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Montserrat</vt:lpstr>
      <vt:lpstr>Roboto</vt:lpstr>
      <vt:lpstr>Material</vt:lpstr>
      <vt:lpstr>The Power of Words</vt:lpstr>
      <vt:lpstr>6 Steps of the Public Policy Analyst</vt:lpstr>
      <vt:lpstr>Does it sound familiar?</vt:lpstr>
      <vt:lpstr>What is Cyberbullying?</vt:lpstr>
      <vt:lpstr>What is Cyberbullying?</vt:lpstr>
      <vt:lpstr>Gather Evidence - How does it affect us?</vt:lpstr>
      <vt:lpstr>What do you think causes Cyberbullying? Why? Turn + Talk</vt:lpstr>
      <vt:lpstr>Identify causes of Cyberbullying</vt:lpstr>
      <vt:lpstr>What are we doing about it?  (Existing Policy)</vt:lpstr>
      <vt:lpstr>How can we stop Cyberbullying?  (Develop Solutions)</vt:lpstr>
      <vt:lpstr>How can we stop Cyberbullying?  (Develop Solutions)</vt:lpstr>
      <vt:lpstr>Select the best solution!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Words</dc:title>
  <cp:lastModifiedBy>Joseph Montecalvo</cp:lastModifiedBy>
  <cp:revision>1</cp:revision>
  <dcterms:modified xsi:type="dcterms:W3CDTF">2022-03-30T21:31:42Z</dcterms:modified>
</cp:coreProperties>
</file>