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Lato" panose="020F0502020204030203" pitchFamily="34" charset="0"/>
      <p:regular r:id="rId15"/>
      <p:bold r:id="rId16"/>
      <p:italic r:id="rId17"/>
      <p:boldItalic r:id="rId18"/>
    </p:embeddedFont>
    <p:embeddedFont>
      <p:font typeface="Raleway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 Montecalvo" initials="" lastIdx="5" clrIdx="0"/>
  <p:cmAuthor id="1" name="Kate E. O'Hara" initials="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61D454-D309-40FE-9D1F-5197495A0078}">
  <a:tblStyle styleId="{FE61D454-D309-40FE-9D1F-5197495A007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1a603dd35b_3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1a603dd35b_3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1a603dd35b_3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1a603dd35b_3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a603dd35b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1a603dd35b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a603dd35b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1a603dd35b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a603dd35b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1a603dd35b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1a603dd35b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1a603dd35b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a603dd35b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1a603dd35b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1a603dd35b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1a603dd35b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1a603dd35b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1a603dd35b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1a603dd35b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1a603dd35b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1a603dd35b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1a603dd35b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harmonysel.org/the-game-of-tag-read-alo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7950" y="373250"/>
            <a:ext cx="7688100" cy="22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Inclusion?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Cristina Baron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30Q300 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\</a:t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2650" y="2368450"/>
            <a:ext cx="2459925" cy="245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050" y="2628638"/>
            <a:ext cx="3447251" cy="193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 Solutions</a:t>
            </a:r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1277"/>
              <a:t>Work with your buddy on coming up with a plan to solve this problem of students feelings excluded. </a:t>
            </a:r>
            <a:endParaRPr sz="1277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688"/>
              <a:buNone/>
            </a:pPr>
            <a:endParaRPr sz="1277"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Draw and write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1800" y="2716325"/>
            <a:ext cx="2345850" cy="234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1425" y="2492700"/>
            <a:ext cx="2427176" cy="24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 Solutions </a:t>
            </a:r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What solutions did you come up with in solving this problem?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>
            <a:spLocks noGrp="1"/>
          </p:cNvSpPr>
          <p:nvPr>
            <p:ph type="title"/>
          </p:nvPr>
        </p:nvSpPr>
        <p:spPr>
          <a:xfrm>
            <a:off x="42925" y="683550"/>
            <a:ext cx="9074100" cy="12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Best Solutions on Feasibility versus Effectiveness</a:t>
            </a:r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graphicFrame>
        <p:nvGraphicFramePr>
          <p:cNvPr id="168" name="Google Shape;168;p24"/>
          <p:cNvGraphicFramePr/>
          <p:nvPr/>
        </p:nvGraphicFramePr>
        <p:xfrm>
          <a:off x="952500" y="2190750"/>
          <a:ext cx="7239000" cy="2072490"/>
        </p:xfrm>
        <a:graphic>
          <a:graphicData uri="http://schemas.openxmlformats.org/drawingml/2006/table">
            <a:tbl>
              <a:tblPr>
                <a:noFill/>
                <a:tableStyleId>{FE61D454-D309-40FE-9D1F-5197495A0078}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/>
                        <a:t>Feasibility </a:t>
                      </a:r>
                      <a:endParaRPr sz="2000" b="1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High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Medium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Low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High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Medium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Low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Targets </a:t>
            </a:r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can identify a problem that can  occur in our friendships  in school by listening to the story </a:t>
            </a:r>
            <a:r>
              <a:rPr lang="en" u="sng"/>
              <a:t>The Game of Tag Story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Question with your buddy? </a:t>
            </a:r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 Has there ever been a time when you were not included?  What did you do?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How did that make you feel? 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3000" y="2624675"/>
            <a:ext cx="2261101" cy="226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Game of Tag </a:t>
            </a:r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The Game of Tag Read Aloud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Define the Problem </a:t>
            </a:r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Turn and Talk with your buddy about what problem is happening in the story?  </a:t>
            </a:r>
            <a:endParaRPr/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1375" y="2490425"/>
            <a:ext cx="2653075" cy="265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Gather Information/Evidence</a:t>
            </a:r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many of you have not been included in something such as a game or a party?  (Quick survey?)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3375" y="2505450"/>
            <a:ext cx="3955149" cy="263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 Causes of the Problem </a:t>
            </a:r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729450" y="1853850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 you think students exclude others?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Turn and Talk to your buddy 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.</a:t>
            </a:r>
            <a:br>
              <a:rPr lang="en"/>
            </a:br>
            <a:endParaRPr/>
          </a:p>
        </p:txBody>
      </p:sp>
      <p:pic>
        <p:nvPicPr>
          <p:cNvPr id="129" name="Google Shape;12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0475" y="2790775"/>
            <a:ext cx="2261101" cy="226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9572" y="2571750"/>
            <a:ext cx="2384952" cy="242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2"/>
          </p:nvPr>
        </p:nvSpPr>
        <p:spPr>
          <a:xfrm>
            <a:off x="4572000" y="2078875"/>
            <a:ext cx="3774300" cy="29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Let’s chart it out! </a:t>
            </a:r>
            <a:endParaRPr/>
          </a:p>
        </p:txBody>
      </p:sp>
      <p:pic>
        <p:nvPicPr>
          <p:cNvPr id="132" name="Google Shape;13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9800" y="855500"/>
            <a:ext cx="1461499" cy="14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Examine Existing Policy </a:t>
            </a:r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What are some things we have in place to help students during recess? </a:t>
            </a:r>
            <a:endParaRPr sz="2000"/>
          </a:p>
          <a:p>
            <a:pPr marL="457200" lvl="0" indent="-336550" algn="l" rtl="0">
              <a:spcBef>
                <a:spcPts val="120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 We have community helpers  during recess.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Adults are supervising at recess. 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Buddies during Morning Meeting </a:t>
            </a:r>
            <a:endParaRPr sz="1700"/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2175" y="1097825"/>
            <a:ext cx="2423726" cy="2372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 Solutions </a:t>
            </a:r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How can we solve the problem of excluding others at recess? </a:t>
            </a:r>
            <a:endParaRPr/>
          </a:p>
        </p:txBody>
      </p:sp>
      <p:pic>
        <p:nvPicPr>
          <p:cNvPr id="146" name="Google Shape;14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2388" y="1510125"/>
            <a:ext cx="3215786" cy="226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</Words>
  <Application>Microsoft Office PowerPoint</Application>
  <PresentationFormat>On-screen Show (16:9)</PresentationFormat>
  <Paragraphs>43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Lato</vt:lpstr>
      <vt:lpstr>Arial</vt:lpstr>
      <vt:lpstr>Raleway</vt:lpstr>
      <vt:lpstr>Streamline</vt:lpstr>
      <vt:lpstr>Inclusion?  Cristina Baron 30Q300 </vt:lpstr>
      <vt:lpstr>Learning Targets </vt:lpstr>
      <vt:lpstr>Discussion Question with your buddy? </vt:lpstr>
      <vt:lpstr>Game of Tag </vt:lpstr>
      <vt:lpstr>Define the Problem </vt:lpstr>
      <vt:lpstr>Gather Information/Evidence</vt:lpstr>
      <vt:lpstr>Identify Causes of the Problem </vt:lpstr>
      <vt:lpstr>Examine Existing Policy </vt:lpstr>
      <vt:lpstr>Develop Solutions </vt:lpstr>
      <vt:lpstr>Develop Solutions</vt:lpstr>
      <vt:lpstr>Develop Solutions </vt:lpstr>
      <vt:lpstr>Select Best Solutions on Feasibility versus Effectiveness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Inclusion?  Cristina Baron 30Q300 </dc:title>
  <cp:lastModifiedBy>Joseph Montecalvo</cp:lastModifiedBy>
  <cp:revision>1</cp:revision>
  <dcterms:modified xsi:type="dcterms:W3CDTF">2022-03-30T21:33:08Z</dcterms:modified>
</cp:coreProperties>
</file>