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588360-1CF5-4D45-AE9A-CA2132B50434}">
  <a:tblStyle styleId="{06588360-1CF5-4D45-AE9A-CA2132B504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90357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90357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0357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0357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060d5fdec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a060d5fdec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9a2563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9a2563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060d5fdec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060d5fdec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060d5fdec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060d5fdec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060d5fdec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060d5fdec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-hmhco-vmg-craftcms-private.s3.amazonaws.com/documents/WF1795676_ECR_2023_Reports_1_OutlookOnTeachingandAI_HR.pdf?X-Amz-Content-Sha256=UNSIGNED-PAYLOAD&amp;X-Amz-Algorithm=AWS4-HMAC-SHA256&amp;X-Amz-Credential=AKIAJMFIFLXXFP4CBPDA%2F20231223%2Fus-east-1%2Fs3%2Faws4_request&amp;X-Amz-Date=20231223T212326Z&amp;X-Amz-SignedHeaders=host&amp;X-Amz-Expires=3600&amp;X-Amz-Signature=208813b999116dc490651c3dc74d2400f6309d89f785a99961e71fea07c1d86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enter-nyc.com/doe-working-on-ai-polic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(A)I wrote this myself!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87200" y="3840650"/>
            <a:ext cx="82440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How can we use AI as support and not a substitute for work?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Steps of the PPA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1: Define the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2: Gather Evidence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3: Identify the Root of the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4: What policy exists for dealing with this problem?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5: Develop Solutions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6: Pick the best solution based on effectiveness and feasibility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871950" y="2439475"/>
            <a:ext cx="2890200" cy="342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253350" y="2978300"/>
            <a:ext cx="4860900" cy="142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00"/>
              <a:t>Step: 1 Hi, I’m Bard. Define the Problem</a:t>
            </a:r>
            <a:endParaRPr sz="370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2410800" y="2530075"/>
            <a:ext cx="43224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Schools are struggling with managing use of generative AI due to teachers not being familiar enough to implement it with their curriculum.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871950" y="2380075"/>
            <a:ext cx="564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Enter a prompt below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3256075" y="2403069"/>
            <a:ext cx="415700" cy="4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00"/>
              <a:t>Step 2: Gather Evidence</a:t>
            </a:r>
            <a:endParaRPr sz="370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10% of surveyed educators use generative AI in their classrooms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1 in 5 feel equipped to harness generative AI tools in their classrooms.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9th Annual Educator Confidence Report (HMH)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452625" y="1868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00">
                <a:solidFill>
                  <a:schemeClr val="dk1"/>
                </a:solidFill>
              </a:rPr>
              <a:t>Step 3: What causes the problem?</a:t>
            </a:r>
            <a:endParaRPr sz="3700">
              <a:solidFill>
                <a:schemeClr val="dk1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56025" y="1773625"/>
            <a:ext cx="48831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>
                <a:solidFill>
                  <a:schemeClr val="dk1"/>
                </a:solidFill>
              </a:rPr>
              <a:t>Teachers don’t have enough experience with generative AI   </a:t>
            </a:r>
            <a:endParaRPr sz="180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1800">
                <a:solidFill>
                  <a:schemeClr val="dk1"/>
                </a:solidFill>
              </a:rPr>
              <a:t>There’s no existing cohesive policy regarding AI in the classroom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525" y="1862000"/>
            <a:ext cx="3869399" cy="31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111111"/>
                </a:solidFill>
              </a:rPr>
              <a:t>Step 4: Evaluating Existing Public Policy</a:t>
            </a:r>
            <a:endParaRPr sz="3600">
              <a:solidFill>
                <a:srgbClr val="111111"/>
              </a:solidFill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Currently there is no existing policy         regarding AI in the classrooms. However, the DOE will be implementing an AI Policy Lab that seeks to: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4734875" y="276400"/>
            <a:ext cx="4278300" cy="4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Consider questions about cybersecurity and privacy</a:t>
            </a:r>
            <a:endParaRPr sz="15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Look for ways to use AI-powered tech responsibly for teaching and learning</a:t>
            </a:r>
            <a:endParaRPr sz="15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Examine how to communicate with parents about AI-powered tech</a:t>
            </a:r>
            <a:endParaRPr sz="15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Determine whether and how AI can be used in lesson planning and other teacher tasks</a:t>
            </a:r>
            <a:endParaRPr sz="15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Georgia"/>
              <a:buChar char="●"/>
            </a:pPr>
            <a:r>
              <a:rPr lang="en" sz="15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Think about the ethics of allowing students to use generative AI tools like ChatGPT for school assignments</a:t>
            </a:r>
            <a:endParaRPr sz="15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lt2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DOE Forthcoming AI Policy Lab</a:t>
            </a:r>
            <a:endParaRPr sz="1500">
              <a:solidFill>
                <a:schemeClr val="lt2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51125" y="-275200"/>
            <a:ext cx="8892000" cy="10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/>
              <a:t>Step 5: Developing Public Policy Solution</a:t>
            </a:r>
            <a:endParaRPr sz="3600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125" y="996450"/>
            <a:ext cx="4854850" cy="388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5418675" y="1016000"/>
            <a:ext cx="3406800" cy="3844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Survey children about their experiences using AI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Offer PD for teachers to improve their AI literacy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Develop a school AI policy that is shaped by the needs of both teachers and students</a:t>
            </a: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Step 6: Selecting Best Public Policy Solution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Feasibility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11" name="Google Shape;111;p20"/>
          <p:cNvGraphicFramePr/>
          <p:nvPr/>
        </p:nvGraphicFramePr>
        <p:xfrm>
          <a:off x="952500" y="1809750"/>
          <a:ext cx="7239000" cy="2438280"/>
        </p:xfrm>
        <a:graphic>
          <a:graphicData uri="http://schemas.openxmlformats.org/drawingml/2006/table">
            <a:tbl>
              <a:tblPr>
                <a:noFill/>
                <a:tableStyleId>{06588360-1CF5-4D45-AE9A-CA2132B50434}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Provide Teachers with PD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Survey children about their experiences using AI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Shape AI policy based on Teacher and Student needs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" name="Google Shape;112;p20"/>
          <p:cNvSpPr txBox="1"/>
          <p:nvPr/>
        </p:nvSpPr>
        <p:spPr>
          <a:xfrm rot="-5400000">
            <a:off x="-619400" y="2484500"/>
            <a:ext cx="2321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Effectiveness</a:t>
            </a:r>
            <a:endParaRPr sz="24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Georgia</vt:lpstr>
      <vt:lpstr>Old Standard TT</vt:lpstr>
      <vt:lpstr>Paperback</vt:lpstr>
      <vt:lpstr>(A)I wrote this myself! </vt:lpstr>
      <vt:lpstr>Steps of the PPA</vt:lpstr>
      <vt:lpstr>Step: 1 Hi, I’m Bard. Define the Problem</vt:lpstr>
      <vt:lpstr>Step 2: Gather Evidence</vt:lpstr>
      <vt:lpstr>Step 3: What causes the problem?</vt:lpstr>
      <vt:lpstr>Step 4: Evaluating Existing Public Policy</vt:lpstr>
      <vt:lpstr>Step 5: Developing Public Policy Solution</vt:lpstr>
      <vt:lpstr>Step 6: Selecting Best Public Policy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(A)I wrote this myself! </dc:title>
  <cp:lastModifiedBy>Joseph Montecalvo</cp:lastModifiedBy>
  <cp:revision>1</cp:revision>
  <dcterms:modified xsi:type="dcterms:W3CDTF">2023-12-30T19:40:06Z</dcterms:modified>
</cp:coreProperties>
</file>