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commentAuthors+xml" PartName="/ppt/commentAuthors.xml"/>
  <Override ContentType="application/vnd.openxmlformats-officedocument.presentationml.comments+xml" PartName="/ppt/comments/commen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Joe Montecalvo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SourceCodePr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20-02-28T21:33:16.904">
    <p:pos x="6000" y="0"/>
    <p:text>Great job Letty.  You followed the PPA steps perfectly.  I think it's good to go.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e41591898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e41591898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e41591898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e41591898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e41591898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e41591898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e41591898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e41591898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e41591898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e41591898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e41591898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e41591898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flippedtips.com/plegal/tips/select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flippedtips.com/plegal/tips/gather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flippedtips.com/plegal/tips/identify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flippedtips.com/plegal/tips/existing.html" TargetMode="External"/><Relationship Id="rId4" Type="http://schemas.openxmlformats.org/officeDocument/2006/relationships/hyperlink" Target="https://infohub.nyced.org/in-our-schools/policies/doe-wellness-policy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flippedtips.com/plegal/tips/solutions.html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4.jpg"/><Relationship Id="rId6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flippedtips.com/plegal/tips/bestso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Policy Analyst (PPA)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Analyzing Social Problems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Topic: Unhealthy Eating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5472" y="3715647"/>
            <a:ext cx="2152125" cy="116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700">
                <a:solidFill>
                  <a:srgbClr val="365F9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0" lang="en" sz="2600" u="sng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Define the Problem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43500" y="855025"/>
            <a:ext cx="8520600" cy="366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a social problem you see around you.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are some social problems in health?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Obesity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Diabetes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00"/>
                </a:highlight>
              </a:rPr>
              <a:t>Unhealthy Eating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The problem: students at PS 149 are not choosing healthy foods to eat.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700">
                <a:solidFill>
                  <a:srgbClr val="365F9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0" lang="en" sz="2600" u="sng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Gather the Evidence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712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different kinds of evidence we can collect and use: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(numbers, percentages, infographics)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Articles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00"/>
                </a:highlight>
              </a:rPr>
              <a:t>Observations</a:t>
            </a:r>
            <a:endParaRPr>
              <a:highlight>
                <a:srgbClr val="FFFF00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00"/>
                </a:highlight>
              </a:rPr>
              <a:t>Surveys</a:t>
            </a:r>
            <a:endParaRPr>
              <a:highlight>
                <a:srgbClr val="FFFF00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Interviews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700">
                <a:solidFill>
                  <a:srgbClr val="365F9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0" lang="en" sz="2600" u="sng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Identify the Causes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09385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some of the causes or reasons why students are not eating healthy at PS 149?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Limited options of food choice?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Uneducated about eating healthy?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curriculum on eating healthy?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The cause: Students lack the knowledge of how to eat healthy.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700">
                <a:solidFill>
                  <a:srgbClr val="365F9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0" lang="en" sz="2600" u="sng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Evaluate an Existing Policy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02992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policy (a plan for doing something) in school about eating healthy?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333333"/>
                </a:solidFill>
              </a:rPr>
              <a:t>Department of Education Wellness Policy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https://infohub.nyced.org/in-our-schools/policies/doe-wellness-policy</a:t>
            </a:r>
            <a:endParaRPr>
              <a:solidFill>
                <a:srgbClr val="33333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●"/>
            </a:pPr>
            <a:r>
              <a:rPr lang="en"/>
              <a:t>A salad bar in the cafeteria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 vegetables with meals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water fountain to refill own water bottle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700">
                <a:solidFill>
                  <a:srgbClr val="365F9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b="0" lang="en" sz="2600" u="sng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Develop Solutions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0378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we amend (change) or add to the existing policy?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(use) a curriculum about eating healthy?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Apply (go for) for a healthy eating program? (Ex. Brighter Bites)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Parent workshops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2825" y="3221038"/>
            <a:ext cx="2590800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54925" y="2545813"/>
            <a:ext cx="1885950" cy="242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16275" y="2830100"/>
            <a:ext cx="2273375" cy="146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700">
                <a:solidFill>
                  <a:srgbClr val="365F9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lang="en" sz="2600" u="sng">
                <a:solidFill>
                  <a:srgbClr val="80008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Select the Best Solution 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Solution: Brighter Bites and Parent Workshops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