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ld Standard TT"/>
      <p:regular r:id="rId16"/>
      <p:bold r:id="rId17"/>
      <p:italic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ldStandardTT-bold.fntdata"/><Relationship Id="rId16" Type="http://schemas.openxmlformats.org/officeDocument/2006/relationships/font" Target="fonts/OldStandardT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font" Target="fonts/OldStandardT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8475da02c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8475da02c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8475da02c_5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8475da02c_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a1b807bd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a1b807bd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a1b807bd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a1b807bd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8475da02c_5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8475da02c_5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a1b807bd9_1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a1b807bd9_1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a1b807bd9_1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a1b807bd9_1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a1b807bd9_1_1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a1b807bd9_1_1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a1b807bd9_1_19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a1b807bd9_1_19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GBuVoBTAw1Y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wionline.org/content/international-shark-finning-bans-and-policies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598625"/>
            <a:ext cx="8118600" cy="181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Why should we </a:t>
            </a:r>
            <a:r>
              <a:rPr lang="en" sz="6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stop</a:t>
            </a:r>
            <a:r>
              <a:rPr lang="en" sz="6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shark finning?</a:t>
            </a:r>
            <a:endParaRPr sz="6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By: Miss Soren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https://upload.wikimedia.org/wikipedia/commons/3/3d/Silvertip_shark.jpg"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3075" y="3325700"/>
            <a:ext cx="3197250" cy="18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Feasible is This Solution?</a:t>
            </a:r>
            <a:br>
              <a:rPr lang="en"/>
            </a:b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 want you to think about how we can put this plan into action, how feasible is this?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*Turn and Talk to the Person Next to you About your Thoughts**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850" y="2425663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177275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u="sng"/>
              <a:t>Public Policy Analyst Steps</a:t>
            </a:r>
            <a:endParaRPr u="sng"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Step #1</a:t>
            </a:r>
            <a:r>
              <a:rPr lang="en"/>
              <a:t>: Defining the Social Problem: Creating a social problem based on your curriculum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Step #2</a:t>
            </a:r>
            <a:r>
              <a:rPr lang="en"/>
              <a:t>: Gathering Evidence of the Problem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Step #3</a:t>
            </a:r>
            <a:r>
              <a:rPr lang="en"/>
              <a:t>: Identifying the Causes of the Problem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Step #4</a:t>
            </a:r>
            <a:r>
              <a:rPr lang="en"/>
              <a:t>: Evaluating Existing Public Policies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Step #5</a:t>
            </a:r>
            <a:r>
              <a:rPr lang="en"/>
              <a:t>: Developing Public Policy Solutions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/>
              <a:t>Step #6</a:t>
            </a:r>
            <a:r>
              <a:rPr lang="en"/>
              <a:t>: Selecting the Best Public Policy Solution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5937" y="222513"/>
            <a:ext cx="1044296" cy="105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62" y="180875"/>
            <a:ext cx="1044296" cy="105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1939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45818E"/>
                </a:highlight>
              </a:rPr>
              <a:t>Define the Problem</a:t>
            </a:r>
            <a:endParaRPr sz="3600">
              <a:highlight>
                <a:srgbClr val="45818E"/>
              </a:highlight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/>
              <a:t>The problem is that sharks are being killed for their fins. There are many different effects that this has on the ecosystem.</a:t>
            </a:r>
            <a:endParaRPr sz="480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050" y="-77825"/>
            <a:ext cx="1964876" cy="196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45818E"/>
                </a:highlight>
              </a:rPr>
              <a:t>Gather The Evidence</a:t>
            </a:r>
            <a:endParaRPr>
              <a:highlight>
                <a:srgbClr val="45818E"/>
              </a:highlight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193700" y="166842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818275" y="30280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1577725" y="1528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800" y="1121500"/>
            <a:ext cx="3572875" cy="37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283400" y="4591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The Evidence Continues...</a:t>
            </a:r>
            <a:endParaRPr u="sng"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hark Fin Soup Is Destroying Our Oceans | This soup costs $100 a bowl and it's destroying our oceans. To help save sharks, you can support Sea Shepherd Global: http://thedo.do/seas.  To help save endangered wildlife, you can support Project CAT: http://thedo.do/projectcat.  You can follow PT Hirschfield and her underwater explorations at Pink Tank Scuba (https://pinktankscuba.com/) and support her efforts to save marine life with Project Banjo: https://www.facebook.com/Rays-Awareness-168992960290905/. &#10;&#10;Love Animals? Subscribe: http://thedo.do/2tv6Ocd&#10;&#10;Follow The Dodo:&#10;Howl with us on Musical.ly: https://thedo.do/2qFkbGT&#10;Take a peek at our Snapchat: http://thedo.do/2gkVhsz&#10;¿Hablas español?: https://thedo.do/2Hcg24s&#10;Love our Instagram: http://thedo.do/2agAEce&#10;Like us on Facebook: http://thedo.do/1dJ9lmn&#10;Follow us on Twitter: https://thedo.do/2Jast1M&#10;Read more on our site: http://thedo.do/KWDoNt&#10;&#10;For the love of animals. Pass it on.&#10;#thedodo #animals #dogs #cats #kittens #puppies" id="93" name="Google Shape;93;p17" title="Shark Fin Soup Is Destroying Our Oceans | The Dod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425" y="11398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710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45818E"/>
                </a:highlight>
              </a:rPr>
              <a:t>Identify the Causes of the Problem</a:t>
            </a:r>
            <a:endParaRPr>
              <a:highlight>
                <a:srgbClr val="45818E"/>
              </a:highlight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59525" y="60727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Sharks fins are being targeted because the fins have a very high monetary value. People cut off the fins to make shark fin soup. After the fins are cut the sharks are thrown back in ocean.</a:t>
            </a:r>
            <a:endParaRPr sz="3000"/>
          </a:p>
        </p:txBody>
      </p:sp>
      <p:pic>
        <p:nvPicPr>
          <p:cNvPr descr="https://upload.wikimedia.org/wikipedia/commons/f/fa/Shark_fins_Hong_Kong.jpg"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500" y="2746616"/>
            <a:ext cx="3998100" cy="2248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45818E"/>
                </a:highlight>
              </a:rPr>
              <a:t>Evaluate Existing Public Policies</a:t>
            </a:r>
            <a:endParaRPr>
              <a:solidFill>
                <a:srgbClr val="000000"/>
              </a:solidFill>
              <a:highlight>
                <a:srgbClr val="45818E"/>
              </a:highlight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139525" y="141505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There are many existing policies on shark finning, let’s view this website so we can educate ourselves on this matter.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https://awionline.org/content/international-shark-finning-bans-and-policies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-Some places have bans on shark finning or shark fishing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-Some companies such as airlines have refused to transport shark fins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-Others have refused to sell shark fins or shark fin soup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upload.wikimedia.org/wikipedia/commons/a/aa/Shark%27s_Fin_Soup_Jade_Seafood_Restaurant.jpg"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6425" y="3596375"/>
            <a:ext cx="1828550" cy="13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76A5AF"/>
                </a:highlight>
              </a:rPr>
              <a:t>Developing Public Policy Solutions</a:t>
            </a:r>
            <a:endParaRPr>
              <a:solidFill>
                <a:srgbClr val="000000"/>
              </a:solidFill>
              <a:highlight>
                <a:srgbClr val="76A5AF"/>
              </a:highlight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do you think would be the best public policy to solve this problem?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-</a:t>
            </a:r>
            <a:r>
              <a:rPr lang="en" sz="3000"/>
              <a:t>What are the advantages and disadvantages of this policy?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-Meet with your group and chart your </a:t>
            </a:r>
            <a:r>
              <a:rPr lang="en" sz="3000"/>
              <a:t>thinking</a:t>
            </a:r>
            <a:r>
              <a:rPr lang="en" sz="3000"/>
              <a:t>!</a:t>
            </a:r>
            <a:endParaRPr sz="30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714" y="0"/>
            <a:ext cx="1190507" cy="105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45818E"/>
                </a:highlight>
              </a:rPr>
              <a:t>Select the Best Public Policy</a:t>
            </a:r>
            <a:endParaRPr>
              <a:highlight>
                <a:srgbClr val="45818E"/>
              </a:highlight>
            </a:endParaRPr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Which one do you think would be the best to protect the sharks from shark finning</a:t>
            </a:r>
            <a:r>
              <a:rPr lang="en" sz="4800"/>
              <a:t>?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48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225" y="2426500"/>
            <a:ext cx="3126125" cy="234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