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Muli"/>
      <p:regular r:id="rId15"/>
      <p:bold r:id="rId16"/>
      <p:italic r:id="rId17"/>
      <p:boldItalic r:id="rId18"/>
    </p:embeddedFont>
    <p:embeddedFont>
      <p:font typeface="Amatic SC"/>
      <p:regular r:id="rId19"/>
      <p:bold r:id="rId20"/>
    </p:embeddedFont>
    <p:embeddedFont>
      <p:font typeface="Muli Regula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619CE4D-8C62-4AAC-909A-DF5F9F85D650}">
  <a:tblStyle styleId="{7619CE4D-8C62-4AAC-909A-DF5F9F85D65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11" Type="http://schemas.openxmlformats.org/officeDocument/2006/relationships/slide" Target="slides/slide5.xml"/><Relationship Id="rId22" Type="http://schemas.openxmlformats.org/officeDocument/2006/relationships/font" Target="fonts/MuliRegular-bold.fntdata"/><Relationship Id="rId10" Type="http://schemas.openxmlformats.org/officeDocument/2006/relationships/slide" Target="slides/slide4.xml"/><Relationship Id="rId21" Type="http://schemas.openxmlformats.org/officeDocument/2006/relationships/font" Target="fonts/MuliRegular-regular.fntdata"/><Relationship Id="rId13" Type="http://schemas.openxmlformats.org/officeDocument/2006/relationships/slide" Target="slides/slide7.xml"/><Relationship Id="rId24" Type="http://schemas.openxmlformats.org/officeDocument/2006/relationships/font" Target="fonts/MuliRegular-boldItalic.fntdata"/><Relationship Id="rId12" Type="http://schemas.openxmlformats.org/officeDocument/2006/relationships/slide" Target="slides/slide6.xml"/><Relationship Id="rId23" Type="http://schemas.openxmlformats.org/officeDocument/2006/relationships/font" Target="fonts/MuliRegula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uli-regular.fntdata"/><Relationship Id="rId14" Type="http://schemas.openxmlformats.org/officeDocument/2006/relationships/slide" Target="slides/slide8.xml"/><Relationship Id="rId17" Type="http://schemas.openxmlformats.org/officeDocument/2006/relationships/font" Target="fonts/Muli-italic.fntdata"/><Relationship Id="rId16" Type="http://schemas.openxmlformats.org/officeDocument/2006/relationships/font" Target="fonts/Muli-bold.fntdata"/><Relationship Id="rId5" Type="http://schemas.openxmlformats.org/officeDocument/2006/relationships/slideMaster" Target="slideMasters/slideMaster1.xml"/><Relationship Id="rId19" Type="http://schemas.openxmlformats.org/officeDocument/2006/relationships/font" Target="fonts/AmaticSC-regular.fntdata"/><Relationship Id="rId6" Type="http://schemas.openxmlformats.org/officeDocument/2006/relationships/notesMaster" Target="notesMasters/notesMaster1.xml"/><Relationship Id="rId18" Type="http://schemas.openxmlformats.org/officeDocument/2006/relationships/font" Target="fonts/Muli-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e3eef6ad2_0_1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e3eef6ad2_0_1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e3eef6ad2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e3eef6ad2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e3eef6ad2_0_1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e3eef6ad2_0_1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e3eef6ad2_0_1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e3eef6ad2_0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e3eef6ad2_0_1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e3eef6ad2_0_1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e3eef6ad2_0_1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e3eef6ad2_0_1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e3eef6ad2_0_1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e3eef6ad2_0_1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e3eef6ad2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e3eef6ad2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BCDBE"/>
        </a:solidFill>
      </p:bgPr>
    </p:bg>
    <p:spTree>
      <p:nvGrpSpPr>
        <p:cNvPr id="9" name="Shape 9"/>
        <p:cNvGrpSpPr/>
        <p:nvPr/>
      </p:nvGrpSpPr>
      <p:grpSpPr>
        <a:xfrm>
          <a:off x="0" y="0"/>
          <a:ext cx="0" cy="0"/>
          <a:chOff x="0" y="0"/>
          <a:chExt cx="0" cy="0"/>
        </a:xfrm>
      </p:grpSpPr>
      <p:sp>
        <p:nvSpPr>
          <p:cNvPr id="10" name="Google Shape;10;p2"/>
          <p:cNvSpPr/>
          <p:nvPr/>
        </p:nvSpPr>
        <p:spPr>
          <a:xfrm>
            <a:off x="184100" y="125700"/>
            <a:ext cx="8775855" cy="4892131"/>
          </a:xfrm>
          <a:custGeom>
            <a:rect b="b" l="l" r="r" t="t"/>
            <a:pathLst>
              <a:path extrusionOk="0" h="51759" w="92849">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2639500" y="1991825"/>
            <a:ext cx="3864900" cy="11598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p:txBody>
      </p:sp>
      <p:sp>
        <p:nvSpPr>
          <p:cNvPr id="12" name="Google Shape;12;p2"/>
          <p:cNvSpPr/>
          <p:nvPr/>
        </p:nvSpPr>
        <p:spPr>
          <a:xfrm>
            <a:off x="3621350" y="3313600"/>
            <a:ext cx="1783794" cy="170374"/>
          </a:xfrm>
          <a:custGeom>
            <a:rect b="b" l="l" r="r" t="t"/>
            <a:pathLst>
              <a:path extrusionOk="0" h="1565" w="16385">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bg>
      <p:bgPr>
        <a:solidFill>
          <a:srgbClr val="C3CED9"/>
        </a:solidFill>
      </p:bgPr>
    </p:bg>
    <p:spTree>
      <p:nvGrpSpPr>
        <p:cNvPr id="53" name="Shape 53"/>
        <p:cNvGrpSpPr/>
        <p:nvPr/>
      </p:nvGrpSpPr>
      <p:grpSpPr>
        <a:xfrm>
          <a:off x="0" y="0"/>
          <a:ext cx="0" cy="0"/>
          <a:chOff x="0" y="0"/>
          <a:chExt cx="0" cy="0"/>
        </a:xfrm>
      </p:grpSpPr>
      <p:sp>
        <p:nvSpPr>
          <p:cNvPr id="54" name="Google Shape;54;p11"/>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5" name="Google Shape;55;p11"/>
          <p:cNvSpPr/>
          <p:nvPr/>
        </p:nvSpPr>
        <p:spPr>
          <a:xfrm>
            <a:off x="209475" y="134125"/>
            <a:ext cx="8724927" cy="4875183"/>
          </a:xfrm>
          <a:custGeom>
            <a:rect b="b" l="l" r="r" t="t"/>
            <a:pathLst>
              <a:path extrusionOk="0" h="51517" w="92198">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bg>
      <p:bgPr>
        <a:solidFill>
          <a:schemeClr val="dk1"/>
        </a:solidFill>
      </p:bgPr>
    </p:bg>
    <p:spTree>
      <p:nvGrpSpPr>
        <p:cNvPr id="56" name="Shape 56"/>
        <p:cNvGrpSpPr/>
        <p:nvPr/>
      </p:nvGrpSpPr>
      <p:grpSpPr>
        <a:xfrm>
          <a:off x="0" y="0"/>
          <a:ext cx="0" cy="0"/>
          <a:chOff x="0" y="0"/>
          <a:chExt cx="0" cy="0"/>
        </a:xfrm>
      </p:grpSpPr>
      <p:sp>
        <p:nvSpPr>
          <p:cNvPr id="57" name="Google Shape;57;p1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9" name="Google Shape;59;p1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60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p:nvPr/>
        </p:nvSpPr>
        <p:spPr>
          <a:xfrm>
            <a:off x="209475" y="134125"/>
            <a:ext cx="8724927" cy="4875183"/>
          </a:xfrm>
          <a:custGeom>
            <a:rect b="b" l="l" r="r" t="t"/>
            <a:pathLst>
              <a:path extrusionOk="0" h="51517" w="92198">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1215000" y="1659550"/>
            <a:ext cx="67140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DDED4"/>
              </a:buClr>
              <a:buSzPts val="4800"/>
              <a:buNone/>
              <a:defRPr sz="4800">
                <a:solidFill>
                  <a:srgbClr val="ADDED4"/>
                </a:solidFill>
              </a:defRPr>
            </a:lvl1pPr>
            <a:lvl2pPr lvl="1" rtl="0" algn="ctr">
              <a:spcBef>
                <a:spcPts val="0"/>
              </a:spcBef>
              <a:spcAft>
                <a:spcPts val="0"/>
              </a:spcAft>
              <a:buClr>
                <a:srgbClr val="ADDED4"/>
              </a:buClr>
              <a:buSzPts val="4800"/>
              <a:buNone/>
              <a:defRPr sz="4800">
                <a:solidFill>
                  <a:srgbClr val="ADDED4"/>
                </a:solidFill>
              </a:defRPr>
            </a:lvl2pPr>
            <a:lvl3pPr lvl="2" rtl="0" algn="ctr">
              <a:spcBef>
                <a:spcPts val="0"/>
              </a:spcBef>
              <a:spcAft>
                <a:spcPts val="0"/>
              </a:spcAft>
              <a:buClr>
                <a:srgbClr val="ADDED4"/>
              </a:buClr>
              <a:buSzPts val="4800"/>
              <a:buNone/>
              <a:defRPr sz="4800">
                <a:solidFill>
                  <a:srgbClr val="ADDED4"/>
                </a:solidFill>
              </a:defRPr>
            </a:lvl3pPr>
            <a:lvl4pPr lvl="3" rtl="0" algn="ctr">
              <a:spcBef>
                <a:spcPts val="0"/>
              </a:spcBef>
              <a:spcAft>
                <a:spcPts val="0"/>
              </a:spcAft>
              <a:buClr>
                <a:srgbClr val="ADDED4"/>
              </a:buClr>
              <a:buSzPts val="4800"/>
              <a:buNone/>
              <a:defRPr sz="4800">
                <a:solidFill>
                  <a:srgbClr val="ADDED4"/>
                </a:solidFill>
              </a:defRPr>
            </a:lvl4pPr>
            <a:lvl5pPr lvl="4" rtl="0" algn="ctr">
              <a:spcBef>
                <a:spcPts val="0"/>
              </a:spcBef>
              <a:spcAft>
                <a:spcPts val="0"/>
              </a:spcAft>
              <a:buClr>
                <a:srgbClr val="ADDED4"/>
              </a:buClr>
              <a:buSzPts val="4800"/>
              <a:buNone/>
              <a:defRPr sz="4800">
                <a:solidFill>
                  <a:srgbClr val="ADDED4"/>
                </a:solidFill>
              </a:defRPr>
            </a:lvl5pPr>
            <a:lvl6pPr lvl="5" rtl="0" algn="ctr">
              <a:spcBef>
                <a:spcPts val="0"/>
              </a:spcBef>
              <a:spcAft>
                <a:spcPts val="0"/>
              </a:spcAft>
              <a:buClr>
                <a:srgbClr val="ADDED4"/>
              </a:buClr>
              <a:buSzPts val="4800"/>
              <a:buNone/>
              <a:defRPr sz="4800">
                <a:solidFill>
                  <a:srgbClr val="ADDED4"/>
                </a:solidFill>
              </a:defRPr>
            </a:lvl6pPr>
            <a:lvl7pPr lvl="6" rtl="0" algn="ctr">
              <a:spcBef>
                <a:spcPts val="0"/>
              </a:spcBef>
              <a:spcAft>
                <a:spcPts val="0"/>
              </a:spcAft>
              <a:buClr>
                <a:srgbClr val="ADDED4"/>
              </a:buClr>
              <a:buSzPts val="4800"/>
              <a:buNone/>
              <a:defRPr sz="4800">
                <a:solidFill>
                  <a:srgbClr val="ADDED4"/>
                </a:solidFill>
              </a:defRPr>
            </a:lvl7pPr>
            <a:lvl8pPr lvl="7" rtl="0" algn="ctr">
              <a:spcBef>
                <a:spcPts val="0"/>
              </a:spcBef>
              <a:spcAft>
                <a:spcPts val="0"/>
              </a:spcAft>
              <a:buClr>
                <a:srgbClr val="ADDED4"/>
              </a:buClr>
              <a:buSzPts val="4800"/>
              <a:buNone/>
              <a:defRPr sz="4800">
                <a:solidFill>
                  <a:srgbClr val="ADDED4"/>
                </a:solidFill>
              </a:defRPr>
            </a:lvl8pPr>
            <a:lvl9pPr lvl="8" rtl="0" algn="ctr">
              <a:spcBef>
                <a:spcPts val="0"/>
              </a:spcBef>
              <a:spcAft>
                <a:spcPts val="0"/>
              </a:spcAft>
              <a:buClr>
                <a:srgbClr val="ADDED4"/>
              </a:buClr>
              <a:buSzPts val="4800"/>
              <a:buNone/>
              <a:defRPr sz="4800">
                <a:solidFill>
                  <a:srgbClr val="ADDED4"/>
                </a:solidFill>
              </a:defRPr>
            </a:lvl9pPr>
          </a:lstStyle>
          <a:p/>
        </p:txBody>
      </p:sp>
      <p:sp>
        <p:nvSpPr>
          <p:cNvPr id="16" name="Google Shape;16;p3"/>
          <p:cNvSpPr txBox="1"/>
          <p:nvPr>
            <p:ph idx="1" type="subTitle"/>
          </p:nvPr>
        </p:nvSpPr>
        <p:spPr>
          <a:xfrm>
            <a:off x="1215000" y="3144854"/>
            <a:ext cx="67140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 name="Google Shape;17;p3"/>
          <p:cNvSpPr/>
          <p:nvPr/>
        </p:nvSpPr>
        <p:spPr>
          <a:xfrm>
            <a:off x="3752613" y="2875113"/>
            <a:ext cx="1638687" cy="155249"/>
          </a:xfrm>
          <a:custGeom>
            <a:rect b="b" l="l" r="r" t="t"/>
            <a:pathLst>
              <a:path extrusionOk="0" h="1286" w="13574">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DDED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8" name="Shape 18"/>
        <p:cNvGrpSpPr/>
        <p:nvPr/>
      </p:nvGrpSpPr>
      <p:grpSpPr>
        <a:xfrm>
          <a:off x="0" y="0"/>
          <a:ext cx="0" cy="0"/>
          <a:chOff x="0" y="0"/>
          <a:chExt cx="0" cy="0"/>
        </a:xfrm>
      </p:grpSpPr>
      <p:sp>
        <p:nvSpPr>
          <p:cNvPr id="19" name="Google Shape;19;p4"/>
          <p:cNvSpPr/>
          <p:nvPr/>
        </p:nvSpPr>
        <p:spPr>
          <a:xfrm>
            <a:off x="184100" y="125700"/>
            <a:ext cx="8775855" cy="4892131"/>
          </a:xfrm>
          <a:custGeom>
            <a:rect b="b" l="l" r="r" t="t"/>
            <a:pathLst>
              <a:path extrusionOk="0" h="51759" w="92849">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DBBD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idx="1" type="body"/>
          </p:nvPr>
        </p:nvSpPr>
        <p:spPr>
          <a:xfrm>
            <a:off x="1812050" y="827475"/>
            <a:ext cx="5520000" cy="35400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SzPts val="3000"/>
              <a:buChar char="‐"/>
              <a:defRPr i="1" sz="3000"/>
            </a:lvl1pPr>
            <a:lvl2pPr indent="-419100" lvl="1" marL="914400" rtl="0" algn="ctr">
              <a:spcBef>
                <a:spcPts val="0"/>
              </a:spcBef>
              <a:spcAft>
                <a:spcPts val="0"/>
              </a:spcAft>
              <a:buSzPts val="3000"/>
              <a:buChar char="‐"/>
              <a:defRPr i="1" sz="3000"/>
            </a:lvl2pPr>
            <a:lvl3pPr indent="-419100" lvl="2" marL="1371600" rtl="0" algn="ctr">
              <a:spcBef>
                <a:spcPts val="0"/>
              </a:spcBef>
              <a:spcAft>
                <a:spcPts val="0"/>
              </a:spcAft>
              <a:buSzPts val="3000"/>
              <a:buChar char="‐"/>
              <a:defRPr i="1" sz="3000"/>
            </a:lvl3pPr>
            <a:lvl4pPr indent="-419100" lvl="3" marL="1828800" rtl="0" algn="ctr">
              <a:spcBef>
                <a:spcPts val="0"/>
              </a:spcBef>
              <a:spcAft>
                <a:spcPts val="0"/>
              </a:spcAft>
              <a:buSzPts val="3000"/>
              <a:buChar char="‐"/>
              <a:defRPr i="1" sz="3000"/>
            </a:lvl4pPr>
            <a:lvl5pPr indent="-419100" lvl="4" marL="2286000" rtl="0" algn="ctr">
              <a:spcBef>
                <a:spcPts val="0"/>
              </a:spcBef>
              <a:spcAft>
                <a:spcPts val="0"/>
              </a:spcAft>
              <a:buSzPts val="3000"/>
              <a:buChar char="‐"/>
              <a:defRPr i="1" sz="3000"/>
            </a:lvl5pPr>
            <a:lvl6pPr indent="-419100" lvl="5" marL="2743200" rtl="0" algn="ctr">
              <a:spcBef>
                <a:spcPts val="0"/>
              </a:spcBef>
              <a:spcAft>
                <a:spcPts val="0"/>
              </a:spcAft>
              <a:buSzPts val="3000"/>
              <a:buChar char="‐"/>
              <a:defRPr i="1" sz="3000"/>
            </a:lvl6pPr>
            <a:lvl7pPr indent="-419100" lvl="6" marL="3200400" rtl="0" algn="ctr">
              <a:spcBef>
                <a:spcPts val="0"/>
              </a:spcBef>
              <a:spcAft>
                <a:spcPts val="0"/>
              </a:spcAft>
              <a:buSzPts val="3000"/>
              <a:buChar char="‐"/>
              <a:defRPr i="1" sz="3000"/>
            </a:lvl7pPr>
            <a:lvl8pPr indent="-419100" lvl="7" marL="3657600" rtl="0" algn="ctr">
              <a:spcBef>
                <a:spcPts val="0"/>
              </a:spcBef>
              <a:spcAft>
                <a:spcPts val="0"/>
              </a:spcAft>
              <a:buSzPts val="3000"/>
              <a:buChar char="‐"/>
              <a:defRPr i="1" sz="3000"/>
            </a:lvl8pPr>
            <a:lvl9pPr indent="-419100" lvl="8" marL="4114800" algn="ctr">
              <a:spcBef>
                <a:spcPts val="0"/>
              </a:spcBef>
              <a:spcAft>
                <a:spcPts val="0"/>
              </a:spcAft>
              <a:buSzPts val="3000"/>
              <a:buChar char="‐"/>
              <a:defRPr i="1" sz="3000"/>
            </a:lvl9pPr>
          </a:lstStyle>
          <a:p/>
        </p:txBody>
      </p:sp>
      <p:sp>
        <p:nvSpPr>
          <p:cNvPr id="21" name="Google Shape;21;p4"/>
          <p:cNvSpPr txBox="1"/>
          <p:nvPr/>
        </p:nvSpPr>
        <p:spPr>
          <a:xfrm>
            <a:off x="3593400" y="400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DBBDE5"/>
                </a:solidFill>
                <a:latin typeface="Muli"/>
                <a:ea typeface="Muli"/>
                <a:cs typeface="Muli"/>
                <a:sym typeface="Muli"/>
              </a:rPr>
              <a:t>“</a:t>
            </a:r>
            <a:endParaRPr sz="9600">
              <a:solidFill>
                <a:srgbClr val="DBBDE5"/>
              </a:solidFill>
              <a:latin typeface="Muli"/>
              <a:ea typeface="Muli"/>
              <a:cs typeface="Muli"/>
              <a:sym typeface="Muli"/>
            </a:endParaRPr>
          </a:p>
        </p:txBody>
      </p:sp>
      <p:sp>
        <p:nvSpPr>
          <p:cNvPr id="22" name="Google Shape;22;p4"/>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3" name="Google Shape;23;p4"/>
          <p:cNvSpPr/>
          <p:nvPr/>
        </p:nvSpPr>
        <p:spPr>
          <a:xfrm>
            <a:off x="4012023" y="4275600"/>
            <a:ext cx="1119955" cy="92150"/>
          </a:xfrm>
          <a:custGeom>
            <a:rect b="b" l="l" r="r" t="t"/>
            <a:pathLst>
              <a:path extrusionOk="0" h="1100" w="13369">
                <a:moveTo>
                  <a:pt x="12903" y="466"/>
                </a:moveTo>
                <a:lnTo>
                  <a:pt x="12456" y="522"/>
                </a:lnTo>
                <a:lnTo>
                  <a:pt x="11935" y="559"/>
                </a:lnTo>
                <a:lnTo>
                  <a:pt x="11414" y="578"/>
                </a:lnTo>
                <a:lnTo>
                  <a:pt x="10315" y="578"/>
                </a:lnTo>
                <a:lnTo>
                  <a:pt x="10129" y="559"/>
                </a:lnTo>
                <a:lnTo>
                  <a:pt x="9850" y="578"/>
                </a:lnTo>
                <a:lnTo>
                  <a:pt x="9719" y="578"/>
                </a:lnTo>
                <a:lnTo>
                  <a:pt x="9608" y="615"/>
                </a:lnTo>
                <a:lnTo>
                  <a:pt x="9570" y="634"/>
                </a:lnTo>
                <a:lnTo>
                  <a:pt x="9552" y="652"/>
                </a:lnTo>
                <a:lnTo>
                  <a:pt x="9552" y="690"/>
                </a:lnTo>
                <a:lnTo>
                  <a:pt x="9552" y="708"/>
                </a:lnTo>
                <a:lnTo>
                  <a:pt x="9589" y="746"/>
                </a:lnTo>
                <a:lnTo>
                  <a:pt x="9645" y="746"/>
                </a:lnTo>
                <a:lnTo>
                  <a:pt x="9794" y="764"/>
                </a:lnTo>
                <a:lnTo>
                  <a:pt x="10036" y="783"/>
                </a:lnTo>
                <a:lnTo>
                  <a:pt x="10557" y="801"/>
                </a:lnTo>
                <a:lnTo>
                  <a:pt x="11060" y="801"/>
                </a:lnTo>
                <a:lnTo>
                  <a:pt x="11581" y="783"/>
                </a:lnTo>
                <a:lnTo>
                  <a:pt x="12587" y="727"/>
                </a:lnTo>
                <a:lnTo>
                  <a:pt x="12810" y="727"/>
                </a:lnTo>
                <a:lnTo>
                  <a:pt x="13052" y="708"/>
                </a:lnTo>
                <a:lnTo>
                  <a:pt x="13127" y="671"/>
                </a:lnTo>
                <a:lnTo>
                  <a:pt x="13257" y="615"/>
                </a:lnTo>
                <a:lnTo>
                  <a:pt x="13313" y="597"/>
                </a:lnTo>
                <a:lnTo>
                  <a:pt x="13350" y="559"/>
                </a:lnTo>
                <a:lnTo>
                  <a:pt x="13369" y="522"/>
                </a:lnTo>
                <a:lnTo>
                  <a:pt x="13331" y="504"/>
                </a:lnTo>
                <a:lnTo>
                  <a:pt x="13220" y="485"/>
                </a:lnTo>
                <a:lnTo>
                  <a:pt x="13108" y="466"/>
                </a:lnTo>
                <a:close/>
                <a:moveTo>
                  <a:pt x="8398" y="317"/>
                </a:moveTo>
                <a:lnTo>
                  <a:pt x="8360" y="336"/>
                </a:lnTo>
                <a:lnTo>
                  <a:pt x="8304" y="355"/>
                </a:lnTo>
                <a:lnTo>
                  <a:pt x="8267" y="373"/>
                </a:lnTo>
                <a:lnTo>
                  <a:pt x="8249" y="410"/>
                </a:lnTo>
                <a:lnTo>
                  <a:pt x="8193" y="522"/>
                </a:lnTo>
                <a:lnTo>
                  <a:pt x="8193" y="634"/>
                </a:lnTo>
                <a:lnTo>
                  <a:pt x="8211" y="746"/>
                </a:lnTo>
                <a:lnTo>
                  <a:pt x="8249" y="801"/>
                </a:lnTo>
                <a:lnTo>
                  <a:pt x="8286" y="839"/>
                </a:lnTo>
                <a:lnTo>
                  <a:pt x="8323" y="857"/>
                </a:lnTo>
                <a:lnTo>
                  <a:pt x="8398" y="876"/>
                </a:lnTo>
                <a:lnTo>
                  <a:pt x="8491" y="876"/>
                </a:lnTo>
                <a:lnTo>
                  <a:pt x="8584" y="820"/>
                </a:lnTo>
                <a:lnTo>
                  <a:pt x="8658" y="746"/>
                </a:lnTo>
                <a:lnTo>
                  <a:pt x="8695" y="634"/>
                </a:lnTo>
                <a:lnTo>
                  <a:pt x="8714" y="541"/>
                </a:lnTo>
                <a:lnTo>
                  <a:pt x="8677" y="466"/>
                </a:lnTo>
                <a:lnTo>
                  <a:pt x="8658" y="429"/>
                </a:lnTo>
                <a:lnTo>
                  <a:pt x="8621" y="392"/>
                </a:lnTo>
                <a:lnTo>
                  <a:pt x="8584" y="373"/>
                </a:lnTo>
                <a:lnTo>
                  <a:pt x="8528" y="373"/>
                </a:lnTo>
                <a:lnTo>
                  <a:pt x="8453" y="336"/>
                </a:lnTo>
                <a:lnTo>
                  <a:pt x="8398" y="317"/>
                </a:lnTo>
                <a:close/>
                <a:moveTo>
                  <a:pt x="3203" y="578"/>
                </a:moveTo>
                <a:lnTo>
                  <a:pt x="2645" y="597"/>
                </a:lnTo>
                <a:lnTo>
                  <a:pt x="2086" y="634"/>
                </a:lnTo>
                <a:lnTo>
                  <a:pt x="1527" y="671"/>
                </a:lnTo>
                <a:lnTo>
                  <a:pt x="1230" y="671"/>
                </a:lnTo>
                <a:lnTo>
                  <a:pt x="950" y="652"/>
                </a:lnTo>
                <a:lnTo>
                  <a:pt x="392" y="634"/>
                </a:lnTo>
                <a:lnTo>
                  <a:pt x="150" y="634"/>
                </a:lnTo>
                <a:lnTo>
                  <a:pt x="94" y="652"/>
                </a:lnTo>
                <a:lnTo>
                  <a:pt x="38" y="652"/>
                </a:lnTo>
                <a:lnTo>
                  <a:pt x="19" y="690"/>
                </a:lnTo>
                <a:lnTo>
                  <a:pt x="1" y="727"/>
                </a:lnTo>
                <a:lnTo>
                  <a:pt x="19" y="764"/>
                </a:lnTo>
                <a:lnTo>
                  <a:pt x="75" y="783"/>
                </a:lnTo>
                <a:lnTo>
                  <a:pt x="187" y="839"/>
                </a:lnTo>
                <a:lnTo>
                  <a:pt x="392" y="895"/>
                </a:lnTo>
                <a:lnTo>
                  <a:pt x="615" y="932"/>
                </a:lnTo>
                <a:lnTo>
                  <a:pt x="839" y="950"/>
                </a:lnTo>
                <a:lnTo>
                  <a:pt x="1081" y="950"/>
                </a:lnTo>
                <a:lnTo>
                  <a:pt x="1304" y="932"/>
                </a:lnTo>
                <a:lnTo>
                  <a:pt x="1769" y="895"/>
                </a:lnTo>
                <a:lnTo>
                  <a:pt x="2235" y="839"/>
                </a:lnTo>
                <a:lnTo>
                  <a:pt x="2756" y="801"/>
                </a:lnTo>
                <a:lnTo>
                  <a:pt x="3278" y="783"/>
                </a:lnTo>
                <a:lnTo>
                  <a:pt x="3557" y="801"/>
                </a:lnTo>
                <a:lnTo>
                  <a:pt x="3762" y="801"/>
                </a:lnTo>
                <a:lnTo>
                  <a:pt x="3799" y="783"/>
                </a:lnTo>
                <a:lnTo>
                  <a:pt x="3836" y="727"/>
                </a:lnTo>
                <a:lnTo>
                  <a:pt x="3836" y="671"/>
                </a:lnTo>
                <a:lnTo>
                  <a:pt x="3817" y="634"/>
                </a:lnTo>
                <a:lnTo>
                  <a:pt x="3762" y="597"/>
                </a:lnTo>
                <a:lnTo>
                  <a:pt x="3482" y="597"/>
                </a:lnTo>
                <a:lnTo>
                  <a:pt x="3203" y="578"/>
                </a:lnTo>
                <a:close/>
                <a:moveTo>
                  <a:pt x="4637" y="355"/>
                </a:moveTo>
                <a:lnTo>
                  <a:pt x="4581" y="373"/>
                </a:lnTo>
                <a:lnTo>
                  <a:pt x="4544" y="392"/>
                </a:lnTo>
                <a:lnTo>
                  <a:pt x="4488" y="429"/>
                </a:lnTo>
                <a:lnTo>
                  <a:pt x="4432" y="541"/>
                </a:lnTo>
                <a:lnTo>
                  <a:pt x="4413" y="652"/>
                </a:lnTo>
                <a:lnTo>
                  <a:pt x="4432" y="764"/>
                </a:lnTo>
                <a:lnTo>
                  <a:pt x="4450" y="820"/>
                </a:lnTo>
                <a:lnTo>
                  <a:pt x="4469" y="876"/>
                </a:lnTo>
                <a:lnTo>
                  <a:pt x="4506" y="913"/>
                </a:lnTo>
                <a:lnTo>
                  <a:pt x="4562" y="932"/>
                </a:lnTo>
                <a:lnTo>
                  <a:pt x="4618" y="950"/>
                </a:lnTo>
                <a:lnTo>
                  <a:pt x="4693" y="950"/>
                </a:lnTo>
                <a:lnTo>
                  <a:pt x="4748" y="932"/>
                </a:lnTo>
                <a:lnTo>
                  <a:pt x="4804" y="895"/>
                </a:lnTo>
                <a:lnTo>
                  <a:pt x="4879" y="820"/>
                </a:lnTo>
                <a:lnTo>
                  <a:pt x="4935" y="708"/>
                </a:lnTo>
                <a:lnTo>
                  <a:pt x="4972" y="597"/>
                </a:lnTo>
                <a:lnTo>
                  <a:pt x="4972" y="485"/>
                </a:lnTo>
                <a:lnTo>
                  <a:pt x="4953" y="448"/>
                </a:lnTo>
                <a:lnTo>
                  <a:pt x="4916" y="392"/>
                </a:lnTo>
                <a:lnTo>
                  <a:pt x="4879" y="373"/>
                </a:lnTo>
                <a:lnTo>
                  <a:pt x="4841" y="355"/>
                </a:lnTo>
                <a:close/>
                <a:moveTo>
                  <a:pt x="6647" y="1"/>
                </a:moveTo>
                <a:lnTo>
                  <a:pt x="6536" y="19"/>
                </a:lnTo>
                <a:lnTo>
                  <a:pt x="6424" y="75"/>
                </a:lnTo>
                <a:lnTo>
                  <a:pt x="6238" y="187"/>
                </a:lnTo>
                <a:lnTo>
                  <a:pt x="6089" y="317"/>
                </a:lnTo>
                <a:lnTo>
                  <a:pt x="6033" y="392"/>
                </a:lnTo>
                <a:lnTo>
                  <a:pt x="5977" y="485"/>
                </a:lnTo>
                <a:lnTo>
                  <a:pt x="5959" y="578"/>
                </a:lnTo>
                <a:lnTo>
                  <a:pt x="5940" y="690"/>
                </a:lnTo>
                <a:lnTo>
                  <a:pt x="5959" y="820"/>
                </a:lnTo>
                <a:lnTo>
                  <a:pt x="5996" y="913"/>
                </a:lnTo>
                <a:lnTo>
                  <a:pt x="6052" y="988"/>
                </a:lnTo>
                <a:lnTo>
                  <a:pt x="6145" y="1043"/>
                </a:lnTo>
                <a:lnTo>
                  <a:pt x="6238" y="1081"/>
                </a:lnTo>
                <a:lnTo>
                  <a:pt x="6350" y="1099"/>
                </a:lnTo>
                <a:lnTo>
                  <a:pt x="6573" y="1099"/>
                </a:lnTo>
                <a:lnTo>
                  <a:pt x="6722" y="1081"/>
                </a:lnTo>
                <a:lnTo>
                  <a:pt x="6834" y="1043"/>
                </a:lnTo>
                <a:lnTo>
                  <a:pt x="6945" y="988"/>
                </a:lnTo>
                <a:lnTo>
                  <a:pt x="7057" y="913"/>
                </a:lnTo>
                <a:lnTo>
                  <a:pt x="7131" y="801"/>
                </a:lnTo>
                <a:lnTo>
                  <a:pt x="7187" y="690"/>
                </a:lnTo>
                <a:lnTo>
                  <a:pt x="7206" y="559"/>
                </a:lnTo>
                <a:lnTo>
                  <a:pt x="7187" y="429"/>
                </a:lnTo>
                <a:lnTo>
                  <a:pt x="7131" y="299"/>
                </a:lnTo>
                <a:lnTo>
                  <a:pt x="7076" y="206"/>
                </a:lnTo>
                <a:lnTo>
                  <a:pt x="6983" y="113"/>
                </a:lnTo>
                <a:lnTo>
                  <a:pt x="6889" y="57"/>
                </a:lnTo>
                <a:lnTo>
                  <a:pt x="6778" y="19"/>
                </a:lnTo>
                <a:lnTo>
                  <a:pt x="6647" y="1"/>
                </a:lnTo>
                <a:close/>
              </a:path>
            </a:pathLst>
          </a:custGeom>
          <a:solidFill>
            <a:srgbClr val="DBBD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 name="Shape 24"/>
        <p:cNvGrpSpPr/>
        <p:nvPr/>
      </p:nvGrpSpPr>
      <p:grpSpPr>
        <a:xfrm>
          <a:off x="0" y="0"/>
          <a:ext cx="0" cy="0"/>
          <a:chOff x="0" y="0"/>
          <a:chExt cx="0" cy="0"/>
        </a:xfrm>
      </p:grpSpPr>
      <p:sp>
        <p:nvSpPr>
          <p:cNvPr id="25" name="Google Shape;25;p5"/>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p:txBody>
      </p:sp>
      <p:sp>
        <p:nvSpPr>
          <p:cNvPr id="26" name="Google Shape;26;p5"/>
          <p:cNvSpPr txBox="1"/>
          <p:nvPr>
            <p:ph idx="1" type="body"/>
          </p:nvPr>
        </p:nvSpPr>
        <p:spPr>
          <a:xfrm>
            <a:off x="890300" y="1200149"/>
            <a:ext cx="7363500" cy="30210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Clr>
                <a:srgbClr val="B5D4E9"/>
              </a:buClr>
              <a:buSzPts val="2200"/>
              <a:buChar char="‐"/>
              <a:defRPr/>
            </a:lvl1pPr>
            <a:lvl2pPr indent="-368300" lvl="1" marL="914400">
              <a:spcBef>
                <a:spcPts val="0"/>
              </a:spcBef>
              <a:spcAft>
                <a:spcPts val="0"/>
              </a:spcAft>
              <a:buClr>
                <a:srgbClr val="B5D4E9"/>
              </a:buClr>
              <a:buSzPts val="2200"/>
              <a:buChar char="‐"/>
              <a:defRPr/>
            </a:lvl2pPr>
            <a:lvl3pPr indent="-368300" lvl="2" marL="1371600">
              <a:spcBef>
                <a:spcPts val="0"/>
              </a:spcBef>
              <a:spcAft>
                <a:spcPts val="0"/>
              </a:spcAft>
              <a:buClr>
                <a:srgbClr val="B5D4E9"/>
              </a:buClr>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7" name="Google Shape;27;p5"/>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8" name="Google Shape;28;p5"/>
          <p:cNvSpPr/>
          <p:nvPr/>
        </p:nvSpPr>
        <p:spPr>
          <a:xfrm>
            <a:off x="157350" y="125700"/>
            <a:ext cx="8829185" cy="4892151"/>
          </a:xfrm>
          <a:custGeom>
            <a:rect b="b" l="l" r="r" t="t"/>
            <a:pathLst>
              <a:path extrusionOk="0" h="51033" w="92105">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9" name="Shape 29"/>
        <p:cNvGrpSpPr/>
        <p:nvPr/>
      </p:nvGrpSpPr>
      <p:grpSpPr>
        <a:xfrm>
          <a:off x="0" y="0"/>
          <a:ext cx="0" cy="0"/>
          <a:chOff x="0" y="0"/>
          <a:chExt cx="0" cy="0"/>
        </a:xfrm>
      </p:grpSpPr>
      <p:sp>
        <p:nvSpPr>
          <p:cNvPr id="30" name="Google Shape;30;p6"/>
          <p:cNvSpPr/>
          <p:nvPr/>
        </p:nvSpPr>
        <p:spPr>
          <a:xfrm>
            <a:off x="117200" y="115225"/>
            <a:ext cx="8909558" cy="4913024"/>
          </a:xfrm>
          <a:custGeom>
            <a:rect b="b" l="l" r="r" t="t"/>
            <a:pathLst>
              <a:path extrusionOk="0" h="51200" w="92849">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p:txBody>
      </p:sp>
      <p:sp>
        <p:nvSpPr>
          <p:cNvPr id="32" name="Google Shape;32;p6"/>
          <p:cNvSpPr txBox="1"/>
          <p:nvPr>
            <p:ph idx="1" type="body"/>
          </p:nvPr>
        </p:nvSpPr>
        <p:spPr>
          <a:xfrm>
            <a:off x="890300" y="1200150"/>
            <a:ext cx="3360600" cy="31602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0C3A3"/>
              </a:buClr>
              <a:buSzPts val="2000"/>
              <a:buChar char="‐"/>
              <a:defRPr sz="2000"/>
            </a:lvl1pPr>
            <a:lvl2pPr indent="-355600" lvl="1" marL="914400">
              <a:spcBef>
                <a:spcPts val="0"/>
              </a:spcBef>
              <a:spcAft>
                <a:spcPts val="0"/>
              </a:spcAft>
              <a:buClr>
                <a:srgbClr val="F0C3A3"/>
              </a:buClr>
              <a:buSzPts val="2000"/>
              <a:buChar char="‐"/>
              <a:defRPr sz="2000"/>
            </a:lvl2pPr>
            <a:lvl3pPr indent="-355600" lvl="2" marL="1371600">
              <a:spcBef>
                <a:spcPts val="0"/>
              </a:spcBef>
              <a:spcAft>
                <a:spcPts val="0"/>
              </a:spcAft>
              <a:buClr>
                <a:srgbClr val="F0C3A3"/>
              </a:buClr>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3" name="Google Shape;33;p6"/>
          <p:cNvSpPr txBox="1"/>
          <p:nvPr>
            <p:ph idx="2" type="body"/>
          </p:nvPr>
        </p:nvSpPr>
        <p:spPr>
          <a:xfrm>
            <a:off x="4893212" y="1200150"/>
            <a:ext cx="3360600" cy="31602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0C3A3"/>
              </a:buClr>
              <a:buSzPts val="2000"/>
              <a:buChar char="‐"/>
              <a:defRPr sz="2000"/>
            </a:lvl1pPr>
            <a:lvl2pPr indent="-355600" lvl="1" marL="914400">
              <a:spcBef>
                <a:spcPts val="0"/>
              </a:spcBef>
              <a:spcAft>
                <a:spcPts val="0"/>
              </a:spcAft>
              <a:buClr>
                <a:srgbClr val="F0C3A3"/>
              </a:buClr>
              <a:buSzPts val="2000"/>
              <a:buChar char="‐"/>
              <a:defRPr sz="2000"/>
            </a:lvl2pPr>
            <a:lvl3pPr indent="-355600" lvl="2" marL="1371600">
              <a:spcBef>
                <a:spcPts val="0"/>
              </a:spcBef>
              <a:spcAft>
                <a:spcPts val="0"/>
              </a:spcAft>
              <a:buClr>
                <a:srgbClr val="F0C3A3"/>
              </a:buClr>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4" name="Google Shape;34;p6"/>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5" name="Shape 35"/>
        <p:cNvGrpSpPr/>
        <p:nvPr/>
      </p:nvGrpSpPr>
      <p:grpSpPr>
        <a:xfrm>
          <a:off x="0" y="0"/>
          <a:ext cx="0" cy="0"/>
          <a:chOff x="0" y="0"/>
          <a:chExt cx="0" cy="0"/>
        </a:xfrm>
      </p:grpSpPr>
      <p:sp>
        <p:nvSpPr>
          <p:cNvPr id="36" name="Google Shape;36;p7"/>
          <p:cNvSpPr/>
          <p:nvPr/>
        </p:nvSpPr>
        <p:spPr>
          <a:xfrm>
            <a:off x="104400" y="157125"/>
            <a:ext cx="8935121" cy="4829207"/>
          </a:xfrm>
          <a:custGeom>
            <a:rect b="b" l="l" r="r" t="t"/>
            <a:pathLst>
              <a:path extrusionOk="0" h="50102" w="9270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rgbClr val="C9E4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C9E4B4"/>
              </a:buClr>
              <a:buSzPts val="2400"/>
              <a:buNone/>
              <a:defRPr>
                <a:solidFill>
                  <a:srgbClr val="C9E4B4"/>
                </a:solidFill>
              </a:defRPr>
            </a:lvl1pPr>
            <a:lvl2pPr lvl="1" rtl="0">
              <a:spcBef>
                <a:spcPts val="0"/>
              </a:spcBef>
              <a:spcAft>
                <a:spcPts val="0"/>
              </a:spcAft>
              <a:buClr>
                <a:srgbClr val="C9E4B4"/>
              </a:buClr>
              <a:buSzPts val="2400"/>
              <a:buNone/>
              <a:defRPr>
                <a:solidFill>
                  <a:srgbClr val="C9E4B4"/>
                </a:solidFill>
              </a:defRPr>
            </a:lvl2pPr>
            <a:lvl3pPr lvl="2" rtl="0">
              <a:spcBef>
                <a:spcPts val="0"/>
              </a:spcBef>
              <a:spcAft>
                <a:spcPts val="0"/>
              </a:spcAft>
              <a:buClr>
                <a:srgbClr val="C9E4B4"/>
              </a:buClr>
              <a:buSzPts val="2400"/>
              <a:buNone/>
              <a:defRPr>
                <a:solidFill>
                  <a:srgbClr val="C9E4B4"/>
                </a:solidFill>
              </a:defRPr>
            </a:lvl3pPr>
            <a:lvl4pPr lvl="3" rtl="0">
              <a:spcBef>
                <a:spcPts val="0"/>
              </a:spcBef>
              <a:spcAft>
                <a:spcPts val="0"/>
              </a:spcAft>
              <a:buClr>
                <a:srgbClr val="C9E4B4"/>
              </a:buClr>
              <a:buSzPts val="2400"/>
              <a:buNone/>
              <a:defRPr>
                <a:solidFill>
                  <a:srgbClr val="C9E4B4"/>
                </a:solidFill>
              </a:defRPr>
            </a:lvl4pPr>
            <a:lvl5pPr lvl="4" rtl="0">
              <a:spcBef>
                <a:spcPts val="0"/>
              </a:spcBef>
              <a:spcAft>
                <a:spcPts val="0"/>
              </a:spcAft>
              <a:buClr>
                <a:srgbClr val="C9E4B4"/>
              </a:buClr>
              <a:buSzPts val="2400"/>
              <a:buNone/>
              <a:defRPr>
                <a:solidFill>
                  <a:srgbClr val="C9E4B4"/>
                </a:solidFill>
              </a:defRPr>
            </a:lvl5pPr>
            <a:lvl6pPr lvl="5" rtl="0">
              <a:spcBef>
                <a:spcPts val="0"/>
              </a:spcBef>
              <a:spcAft>
                <a:spcPts val="0"/>
              </a:spcAft>
              <a:buClr>
                <a:srgbClr val="C9E4B4"/>
              </a:buClr>
              <a:buSzPts val="2400"/>
              <a:buNone/>
              <a:defRPr>
                <a:solidFill>
                  <a:srgbClr val="C9E4B4"/>
                </a:solidFill>
              </a:defRPr>
            </a:lvl6pPr>
            <a:lvl7pPr lvl="6" rtl="0">
              <a:spcBef>
                <a:spcPts val="0"/>
              </a:spcBef>
              <a:spcAft>
                <a:spcPts val="0"/>
              </a:spcAft>
              <a:buClr>
                <a:srgbClr val="C9E4B4"/>
              </a:buClr>
              <a:buSzPts val="2400"/>
              <a:buNone/>
              <a:defRPr>
                <a:solidFill>
                  <a:srgbClr val="C9E4B4"/>
                </a:solidFill>
              </a:defRPr>
            </a:lvl7pPr>
            <a:lvl8pPr lvl="7" rtl="0">
              <a:spcBef>
                <a:spcPts val="0"/>
              </a:spcBef>
              <a:spcAft>
                <a:spcPts val="0"/>
              </a:spcAft>
              <a:buClr>
                <a:srgbClr val="C9E4B4"/>
              </a:buClr>
              <a:buSzPts val="2400"/>
              <a:buNone/>
              <a:defRPr>
                <a:solidFill>
                  <a:srgbClr val="C9E4B4"/>
                </a:solidFill>
              </a:defRPr>
            </a:lvl8pPr>
            <a:lvl9pPr lvl="8" rtl="0">
              <a:spcBef>
                <a:spcPts val="0"/>
              </a:spcBef>
              <a:spcAft>
                <a:spcPts val="0"/>
              </a:spcAft>
              <a:buClr>
                <a:srgbClr val="C9E4B4"/>
              </a:buClr>
              <a:buSzPts val="2400"/>
              <a:buNone/>
              <a:defRPr>
                <a:solidFill>
                  <a:srgbClr val="C9E4B4"/>
                </a:solidFill>
              </a:defRPr>
            </a:lvl9pPr>
          </a:lstStyle>
          <a:p/>
        </p:txBody>
      </p:sp>
      <p:sp>
        <p:nvSpPr>
          <p:cNvPr id="38" name="Google Shape;38;p7"/>
          <p:cNvSpPr txBox="1"/>
          <p:nvPr>
            <p:ph idx="1" type="body"/>
          </p:nvPr>
        </p:nvSpPr>
        <p:spPr>
          <a:xfrm>
            <a:off x="826025" y="1200150"/>
            <a:ext cx="2394000" cy="327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C9E4B4"/>
              </a:buClr>
              <a:buSzPts val="1600"/>
              <a:buChar char="‐"/>
              <a:defRPr sz="1600"/>
            </a:lvl1pPr>
            <a:lvl2pPr indent="-330200" lvl="1" marL="914400" rtl="0">
              <a:spcBef>
                <a:spcPts val="0"/>
              </a:spcBef>
              <a:spcAft>
                <a:spcPts val="0"/>
              </a:spcAft>
              <a:buClr>
                <a:srgbClr val="C9E4B4"/>
              </a:buClr>
              <a:buSzPts val="1600"/>
              <a:buChar char="‐"/>
              <a:defRPr sz="1600"/>
            </a:lvl2pPr>
            <a:lvl3pPr indent="-330200" lvl="2" marL="1371600" rtl="0">
              <a:spcBef>
                <a:spcPts val="0"/>
              </a:spcBef>
              <a:spcAft>
                <a:spcPts val="0"/>
              </a:spcAft>
              <a:buClr>
                <a:srgbClr val="C9E4B4"/>
              </a:buClr>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p7"/>
          <p:cNvSpPr txBox="1"/>
          <p:nvPr>
            <p:ph idx="2" type="body"/>
          </p:nvPr>
        </p:nvSpPr>
        <p:spPr>
          <a:xfrm>
            <a:off x="3342844" y="1200150"/>
            <a:ext cx="2394000" cy="327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C9E4B4"/>
              </a:buClr>
              <a:buSzPts val="1600"/>
              <a:buChar char="‐"/>
              <a:defRPr sz="1600"/>
            </a:lvl1pPr>
            <a:lvl2pPr indent="-330200" lvl="1" marL="914400" rtl="0">
              <a:spcBef>
                <a:spcPts val="0"/>
              </a:spcBef>
              <a:spcAft>
                <a:spcPts val="0"/>
              </a:spcAft>
              <a:buClr>
                <a:srgbClr val="C9E4B4"/>
              </a:buClr>
              <a:buSzPts val="1600"/>
              <a:buChar char="‐"/>
              <a:defRPr sz="1600"/>
            </a:lvl2pPr>
            <a:lvl3pPr indent="-330200" lvl="2" marL="1371600" rtl="0">
              <a:spcBef>
                <a:spcPts val="0"/>
              </a:spcBef>
              <a:spcAft>
                <a:spcPts val="0"/>
              </a:spcAft>
              <a:buClr>
                <a:srgbClr val="C9E4B4"/>
              </a:buClr>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0" name="Google Shape;40;p7"/>
          <p:cNvSpPr txBox="1"/>
          <p:nvPr>
            <p:ph idx="3" type="body"/>
          </p:nvPr>
        </p:nvSpPr>
        <p:spPr>
          <a:xfrm>
            <a:off x="5859662" y="1200150"/>
            <a:ext cx="2394000" cy="327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C9E4B4"/>
              </a:buClr>
              <a:buSzPts val="1600"/>
              <a:buChar char="‐"/>
              <a:defRPr sz="1600"/>
            </a:lvl1pPr>
            <a:lvl2pPr indent="-330200" lvl="1" marL="914400" rtl="0">
              <a:spcBef>
                <a:spcPts val="0"/>
              </a:spcBef>
              <a:spcAft>
                <a:spcPts val="0"/>
              </a:spcAft>
              <a:buClr>
                <a:srgbClr val="C9E4B4"/>
              </a:buClr>
              <a:buSzPts val="1600"/>
              <a:buChar char="‐"/>
              <a:defRPr sz="1600"/>
            </a:lvl2pPr>
            <a:lvl3pPr indent="-330200" lvl="2" marL="1371600" rtl="0">
              <a:spcBef>
                <a:spcPts val="0"/>
              </a:spcBef>
              <a:spcAft>
                <a:spcPts val="0"/>
              </a:spcAft>
              <a:buClr>
                <a:srgbClr val="C9E4B4"/>
              </a:buClr>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1" name="Google Shape;41;p7"/>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2" name="Shape 42"/>
        <p:cNvGrpSpPr/>
        <p:nvPr/>
      </p:nvGrpSpPr>
      <p:grpSpPr>
        <a:xfrm>
          <a:off x="0" y="0"/>
          <a:ext cx="0" cy="0"/>
          <a:chOff x="0" y="0"/>
          <a:chExt cx="0" cy="0"/>
        </a:xfrm>
      </p:grpSpPr>
      <p:sp>
        <p:nvSpPr>
          <p:cNvPr id="43" name="Google Shape;43;p8"/>
          <p:cNvSpPr/>
          <p:nvPr/>
        </p:nvSpPr>
        <p:spPr>
          <a:xfrm>
            <a:off x="144225" y="157125"/>
            <a:ext cx="8855455" cy="4829191"/>
          </a:xfrm>
          <a:custGeom>
            <a:rect b="b" l="l" r="r" t="t"/>
            <a:pathLst>
              <a:path extrusionOk="0" h="49842" w="91397">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FDD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lvl1pPr lvl="0">
              <a:spcBef>
                <a:spcPts val="0"/>
              </a:spcBef>
              <a:spcAft>
                <a:spcPts val="0"/>
              </a:spcAft>
              <a:buClr>
                <a:srgbClr val="FDDDAA"/>
              </a:buClr>
              <a:buSzPts val="2400"/>
              <a:buNone/>
              <a:defRPr>
                <a:solidFill>
                  <a:srgbClr val="FDDDAA"/>
                </a:solidFill>
              </a:defRPr>
            </a:lvl1pPr>
            <a:lvl2pPr lvl="1">
              <a:spcBef>
                <a:spcPts val="0"/>
              </a:spcBef>
              <a:spcAft>
                <a:spcPts val="0"/>
              </a:spcAft>
              <a:buClr>
                <a:srgbClr val="FDDDAA"/>
              </a:buClr>
              <a:buSzPts val="2400"/>
              <a:buNone/>
              <a:defRPr>
                <a:solidFill>
                  <a:srgbClr val="FDDDAA"/>
                </a:solidFill>
              </a:defRPr>
            </a:lvl2pPr>
            <a:lvl3pPr lvl="2">
              <a:spcBef>
                <a:spcPts val="0"/>
              </a:spcBef>
              <a:spcAft>
                <a:spcPts val="0"/>
              </a:spcAft>
              <a:buClr>
                <a:srgbClr val="FDDDAA"/>
              </a:buClr>
              <a:buSzPts val="2400"/>
              <a:buNone/>
              <a:defRPr>
                <a:solidFill>
                  <a:srgbClr val="FDDDAA"/>
                </a:solidFill>
              </a:defRPr>
            </a:lvl3pPr>
            <a:lvl4pPr lvl="3">
              <a:spcBef>
                <a:spcPts val="0"/>
              </a:spcBef>
              <a:spcAft>
                <a:spcPts val="0"/>
              </a:spcAft>
              <a:buClr>
                <a:srgbClr val="FDDDAA"/>
              </a:buClr>
              <a:buSzPts val="2400"/>
              <a:buNone/>
              <a:defRPr>
                <a:solidFill>
                  <a:srgbClr val="FDDDAA"/>
                </a:solidFill>
              </a:defRPr>
            </a:lvl4pPr>
            <a:lvl5pPr lvl="4">
              <a:spcBef>
                <a:spcPts val="0"/>
              </a:spcBef>
              <a:spcAft>
                <a:spcPts val="0"/>
              </a:spcAft>
              <a:buClr>
                <a:srgbClr val="FDDDAA"/>
              </a:buClr>
              <a:buSzPts val="2400"/>
              <a:buNone/>
              <a:defRPr>
                <a:solidFill>
                  <a:srgbClr val="FDDDAA"/>
                </a:solidFill>
              </a:defRPr>
            </a:lvl5pPr>
            <a:lvl6pPr lvl="5">
              <a:spcBef>
                <a:spcPts val="0"/>
              </a:spcBef>
              <a:spcAft>
                <a:spcPts val="0"/>
              </a:spcAft>
              <a:buClr>
                <a:srgbClr val="FDDDAA"/>
              </a:buClr>
              <a:buSzPts val="2400"/>
              <a:buNone/>
              <a:defRPr>
                <a:solidFill>
                  <a:srgbClr val="FDDDAA"/>
                </a:solidFill>
              </a:defRPr>
            </a:lvl6pPr>
            <a:lvl7pPr lvl="6">
              <a:spcBef>
                <a:spcPts val="0"/>
              </a:spcBef>
              <a:spcAft>
                <a:spcPts val="0"/>
              </a:spcAft>
              <a:buClr>
                <a:srgbClr val="FDDDAA"/>
              </a:buClr>
              <a:buSzPts val="2400"/>
              <a:buNone/>
              <a:defRPr>
                <a:solidFill>
                  <a:srgbClr val="FDDDAA"/>
                </a:solidFill>
              </a:defRPr>
            </a:lvl7pPr>
            <a:lvl8pPr lvl="7">
              <a:spcBef>
                <a:spcPts val="0"/>
              </a:spcBef>
              <a:spcAft>
                <a:spcPts val="0"/>
              </a:spcAft>
              <a:buClr>
                <a:srgbClr val="FDDDAA"/>
              </a:buClr>
              <a:buSzPts val="2400"/>
              <a:buNone/>
              <a:defRPr>
                <a:solidFill>
                  <a:srgbClr val="FDDDAA"/>
                </a:solidFill>
              </a:defRPr>
            </a:lvl8pPr>
            <a:lvl9pPr lvl="8">
              <a:spcBef>
                <a:spcPts val="0"/>
              </a:spcBef>
              <a:spcAft>
                <a:spcPts val="0"/>
              </a:spcAft>
              <a:buClr>
                <a:srgbClr val="FDDDAA"/>
              </a:buClr>
              <a:buSzPts val="2400"/>
              <a:buNone/>
              <a:defRPr>
                <a:solidFill>
                  <a:srgbClr val="FDDDAA"/>
                </a:solidFill>
              </a:defRPr>
            </a:lvl9pPr>
          </a:lstStyle>
          <a:p/>
        </p:txBody>
      </p:sp>
      <p:sp>
        <p:nvSpPr>
          <p:cNvPr id="45" name="Google Shape;45;p8"/>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9"/>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8" name="Google Shape;48;p9"/>
          <p:cNvSpPr/>
          <p:nvPr/>
        </p:nvSpPr>
        <p:spPr>
          <a:xfrm>
            <a:off x="144225" y="157125"/>
            <a:ext cx="8855455" cy="4829191"/>
          </a:xfrm>
          <a:custGeom>
            <a:rect b="b" l="l" r="r" t="t"/>
            <a:pathLst>
              <a:path extrusionOk="0" h="49842" w="91397">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CDBC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DBCB5"/>
              </a:solidFill>
            </a:endParaRPr>
          </a:p>
        </p:txBody>
      </p:sp>
      <p:sp>
        <p:nvSpPr>
          <p:cNvPr id="49" name="Google Shape;49;p9"/>
          <p:cNvSpPr txBox="1"/>
          <p:nvPr>
            <p:ph idx="1" type="body"/>
          </p:nvPr>
        </p:nvSpPr>
        <p:spPr>
          <a:xfrm>
            <a:off x="457200" y="41015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0"/>
          <p:cNvSpPr/>
          <p:nvPr/>
        </p:nvSpPr>
        <p:spPr>
          <a:xfrm>
            <a:off x="157350" y="125700"/>
            <a:ext cx="8829185" cy="4892151"/>
          </a:xfrm>
          <a:custGeom>
            <a:rect b="b" l="l" r="r" t="t"/>
            <a:pathLst>
              <a:path extrusionOk="0" h="51033" w="92105">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90300" y="205975"/>
            <a:ext cx="7363500" cy="8574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9pPr>
          </a:lstStyle>
          <a:p/>
        </p:txBody>
      </p:sp>
      <p:sp>
        <p:nvSpPr>
          <p:cNvPr id="7" name="Google Shape;7;p1"/>
          <p:cNvSpPr txBox="1"/>
          <p:nvPr>
            <p:ph idx="1" type="body"/>
          </p:nvPr>
        </p:nvSpPr>
        <p:spPr>
          <a:xfrm>
            <a:off x="890300" y="1200149"/>
            <a:ext cx="7363500" cy="3021000"/>
          </a:xfrm>
          <a:prstGeom prst="rect">
            <a:avLst/>
          </a:prstGeom>
          <a:noFill/>
          <a:ln>
            <a:noFill/>
          </a:ln>
        </p:spPr>
        <p:txBody>
          <a:bodyPr anchorCtr="0" anchor="t" bIns="91425" lIns="91425" spcFirstLastPara="1" rIns="91425" wrap="square" tIns="91425">
            <a:noAutofit/>
          </a:bodyPr>
          <a:lstStyle>
            <a:lvl1pPr indent="-368300" lvl="0" marL="457200">
              <a:spcBef>
                <a:spcPts val="60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1pPr>
            <a:lvl2pPr indent="-368300" lvl="1" marL="9144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2pPr>
            <a:lvl3pPr indent="-368300" lvl="2" marL="13716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3pPr>
            <a:lvl4pPr indent="-368300" lvl="3" marL="18288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4pPr>
            <a:lvl5pPr indent="-368300" lvl="4" marL="22860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5pPr>
            <a:lvl6pPr indent="-368300" lvl="5" marL="27432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6pPr>
            <a:lvl7pPr indent="-368300" lvl="6" marL="32004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7pPr>
            <a:lvl8pPr indent="-368300" lvl="7" marL="36576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8pPr>
            <a:lvl9pPr indent="-368300" lvl="8" marL="41148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9pPr>
          </a:lstStyle>
          <a:p/>
        </p:txBody>
      </p:sp>
      <p:sp>
        <p:nvSpPr>
          <p:cNvPr id="8" name="Google Shape;8;p1"/>
          <p:cNvSpPr txBox="1"/>
          <p:nvPr>
            <p:ph idx="12" type="sldNum"/>
          </p:nvPr>
        </p:nvSpPr>
        <p:spPr>
          <a:xfrm>
            <a:off x="0" y="4521250"/>
            <a:ext cx="9144000" cy="393600"/>
          </a:xfrm>
          <a:prstGeom prst="rect">
            <a:avLst/>
          </a:prstGeom>
          <a:noFill/>
          <a:ln>
            <a:noFill/>
          </a:ln>
        </p:spPr>
        <p:txBody>
          <a:bodyPr anchorCtr="0" anchor="ctr" bIns="91425" lIns="91425" spcFirstLastPara="1" rIns="91425" wrap="square" tIns="91425">
            <a:noAutofit/>
          </a:bodyPr>
          <a:lstStyle>
            <a:lvl1pPr lvl="0" algn="ctr">
              <a:buNone/>
              <a:defRPr sz="1200">
                <a:solidFill>
                  <a:srgbClr val="7C7F91"/>
                </a:solidFill>
                <a:latin typeface="Muli Regular"/>
                <a:ea typeface="Muli Regular"/>
                <a:cs typeface="Muli Regular"/>
                <a:sym typeface="Muli Regular"/>
              </a:defRPr>
            </a:lvl1pPr>
            <a:lvl2pPr lvl="1" algn="ctr">
              <a:buNone/>
              <a:defRPr sz="1200">
                <a:solidFill>
                  <a:srgbClr val="7C7F91"/>
                </a:solidFill>
                <a:latin typeface="Muli Regular"/>
                <a:ea typeface="Muli Regular"/>
                <a:cs typeface="Muli Regular"/>
                <a:sym typeface="Muli Regular"/>
              </a:defRPr>
            </a:lvl2pPr>
            <a:lvl3pPr lvl="2" algn="ctr">
              <a:buNone/>
              <a:defRPr sz="1200">
                <a:solidFill>
                  <a:srgbClr val="7C7F91"/>
                </a:solidFill>
                <a:latin typeface="Muli Regular"/>
                <a:ea typeface="Muli Regular"/>
                <a:cs typeface="Muli Regular"/>
                <a:sym typeface="Muli Regular"/>
              </a:defRPr>
            </a:lvl3pPr>
            <a:lvl4pPr lvl="3" algn="ctr">
              <a:buNone/>
              <a:defRPr sz="1200">
                <a:solidFill>
                  <a:srgbClr val="7C7F91"/>
                </a:solidFill>
                <a:latin typeface="Muli Regular"/>
                <a:ea typeface="Muli Regular"/>
                <a:cs typeface="Muli Regular"/>
                <a:sym typeface="Muli Regular"/>
              </a:defRPr>
            </a:lvl4pPr>
            <a:lvl5pPr lvl="4" algn="ctr">
              <a:buNone/>
              <a:defRPr sz="1200">
                <a:solidFill>
                  <a:srgbClr val="7C7F91"/>
                </a:solidFill>
                <a:latin typeface="Muli Regular"/>
                <a:ea typeface="Muli Regular"/>
                <a:cs typeface="Muli Regular"/>
                <a:sym typeface="Muli Regular"/>
              </a:defRPr>
            </a:lvl5pPr>
            <a:lvl6pPr lvl="5" algn="ctr">
              <a:buNone/>
              <a:defRPr sz="1200">
                <a:solidFill>
                  <a:srgbClr val="7C7F91"/>
                </a:solidFill>
                <a:latin typeface="Muli Regular"/>
                <a:ea typeface="Muli Regular"/>
                <a:cs typeface="Muli Regular"/>
                <a:sym typeface="Muli Regular"/>
              </a:defRPr>
            </a:lvl6pPr>
            <a:lvl7pPr lvl="6" algn="ctr">
              <a:buNone/>
              <a:defRPr sz="1200">
                <a:solidFill>
                  <a:srgbClr val="7C7F91"/>
                </a:solidFill>
                <a:latin typeface="Muli Regular"/>
                <a:ea typeface="Muli Regular"/>
                <a:cs typeface="Muli Regular"/>
                <a:sym typeface="Muli Regular"/>
              </a:defRPr>
            </a:lvl7pPr>
            <a:lvl8pPr lvl="7" algn="ctr">
              <a:buNone/>
              <a:defRPr sz="1200">
                <a:solidFill>
                  <a:srgbClr val="7C7F91"/>
                </a:solidFill>
                <a:latin typeface="Muli Regular"/>
                <a:ea typeface="Muli Regular"/>
                <a:cs typeface="Muli Regular"/>
                <a:sym typeface="Muli Regular"/>
              </a:defRPr>
            </a:lvl8pPr>
            <a:lvl9pPr lvl="8" algn="ctr">
              <a:buNone/>
              <a:defRPr sz="1200">
                <a:solidFill>
                  <a:srgbClr val="7C7F91"/>
                </a:solidFill>
                <a:latin typeface="Muli Regular"/>
                <a:ea typeface="Muli Regular"/>
                <a:cs typeface="Muli Regular"/>
                <a:sym typeface="Muli Regular"/>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flippedtips.com/plegal/tips/select.html" TargetMode="External"/><Relationship Id="rId4" Type="http://schemas.openxmlformats.org/officeDocument/2006/relationships/hyperlink" Target="http://flippedtips.com/plegal/tips/gather.html" TargetMode="External"/><Relationship Id="rId5" Type="http://schemas.openxmlformats.org/officeDocument/2006/relationships/hyperlink" Target="http://flippedtips.com/plegal/tips/identify.html" TargetMode="External"/><Relationship Id="rId6" Type="http://schemas.openxmlformats.org/officeDocument/2006/relationships/hyperlink" Target="http://flippedtips.com/plegal/tips/existing.html" TargetMode="External"/><Relationship Id="rId7" Type="http://schemas.openxmlformats.org/officeDocument/2006/relationships/hyperlink" Target="http://flippedtips.com/plegal/tips/solutions.html" TargetMode="External"/><Relationship Id="rId8" Type="http://schemas.openxmlformats.org/officeDocument/2006/relationships/hyperlink" Target="http://flippedtips.com/plegal/tips/bestsol.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docs.google.com/forms/d/e/1FAIpQLScLFj4Ggw86J4Cz-jf9yHiLGLbZCEajgxe7Ab4xNZw_Y-4irA/viewform?usp=sf_link" TargetMode="External"/><Relationship Id="rId4" Type="http://schemas.openxmlformats.org/officeDocument/2006/relationships/image" Target="../media/image6.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3"/>
          <p:cNvSpPr txBox="1"/>
          <p:nvPr>
            <p:ph type="ctrTitle"/>
          </p:nvPr>
        </p:nvSpPr>
        <p:spPr>
          <a:xfrm>
            <a:off x="2367375" y="1341750"/>
            <a:ext cx="4334400" cy="149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t>Testing Anxiety </a:t>
            </a:r>
            <a:endParaRPr sz="7200"/>
          </a:p>
        </p:txBody>
      </p:sp>
      <p:sp>
        <p:nvSpPr>
          <p:cNvPr id="66" name="Google Shape;66;p13"/>
          <p:cNvSpPr txBox="1"/>
          <p:nvPr/>
        </p:nvSpPr>
        <p:spPr>
          <a:xfrm>
            <a:off x="3163525" y="3602175"/>
            <a:ext cx="28359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9999"/>
                </a:solidFill>
                <a:latin typeface="Amatic SC"/>
                <a:ea typeface="Amatic SC"/>
                <a:cs typeface="Amatic SC"/>
                <a:sym typeface="Amatic SC"/>
              </a:rPr>
              <a:t>Michelle Santoro P.S. 122Q</a:t>
            </a:r>
            <a:endParaRPr b="1" sz="2400">
              <a:solidFill>
                <a:srgbClr val="999999"/>
              </a:solidFill>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890300" y="29112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The Six Steps of the Public Policy Analyst Steps</a:t>
            </a:r>
            <a:endParaRPr sz="3500"/>
          </a:p>
        </p:txBody>
      </p:sp>
      <p:sp>
        <p:nvSpPr>
          <p:cNvPr id="72" name="Google Shape;72;p14"/>
          <p:cNvSpPr txBox="1"/>
          <p:nvPr>
            <p:ph idx="1" type="body"/>
          </p:nvPr>
        </p:nvSpPr>
        <p:spPr>
          <a:xfrm>
            <a:off x="890300" y="1200149"/>
            <a:ext cx="7363500" cy="30210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2600">
                <a:solidFill>
                  <a:srgbClr val="0B5394"/>
                </a:solidFill>
                <a:highlight>
                  <a:srgbClr val="FFFFFF"/>
                </a:highlight>
                <a:latin typeface="Amatic SC"/>
                <a:ea typeface="Amatic SC"/>
                <a:cs typeface="Amatic SC"/>
                <a:sym typeface="Amatic SC"/>
              </a:rPr>
              <a:t>1.</a:t>
            </a:r>
            <a:r>
              <a:rPr lang="en" sz="700">
                <a:solidFill>
                  <a:srgbClr val="0B5394"/>
                </a:solidFill>
                <a:highlight>
                  <a:srgbClr val="FFFFFF"/>
                </a:highlight>
                <a:latin typeface="Amatic SC"/>
                <a:ea typeface="Amatic SC"/>
                <a:cs typeface="Amatic SC"/>
                <a:sym typeface="Amatic SC"/>
              </a:rPr>
              <a:t>                       </a:t>
            </a:r>
            <a:r>
              <a:rPr lang="en" sz="2600" u="sng">
                <a:solidFill>
                  <a:srgbClr val="0B5394"/>
                </a:solidFill>
                <a:highlight>
                  <a:srgbClr val="FFFFFF"/>
                </a:highlight>
                <a:latin typeface="Amatic SC"/>
                <a:ea typeface="Amatic SC"/>
                <a:cs typeface="Amatic SC"/>
                <a:sym typeface="Amatic SC"/>
                <a:hlinkClick r:id="rId3"/>
              </a:rPr>
              <a:t>Define the Problem</a:t>
            </a:r>
            <a:endParaRPr sz="2600" u="sng">
              <a:solidFill>
                <a:srgbClr val="0B5394"/>
              </a:solidFill>
              <a:highlight>
                <a:srgbClr val="FFFFFF"/>
              </a:highlight>
              <a:latin typeface="Amatic SC"/>
              <a:ea typeface="Amatic SC"/>
              <a:cs typeface="Amatic SC"/>
              <a:sym typeface="Amatic SC"/>
            </a:endParaRPr>
          </a:p>
          <a:p>
            <a:pPr indent="0" lvl="0" marL="457200" rtl="0" algn="l">
              <a:lnSpc>
                <a:spcPct val="115000"/>
              </a:lnSpc>
              <a:spcBef>
                <a:spcPts val="0"/>
              </a:spcBef>
              <a:spcAft>
                <a:spcPts val="0"/>
              </a:spcAft>
              <a:buClr>
                <a:schemeClr val="dk1"/>
              </a:buClr>
              <a:buSzPts val="1100"/>
              <a:buFont typeface="Arial"/>
              <a:buNone/>
            </a:pPr>
            <a:r>
              <a:rPr lang="en" sz="2600">
                <a:solidFill>
                  <a:srgbClr val="0B5394"/>
                </a:solidFill>
                <a:highlight>
                  <a:srgbClr val="FFFFFF"/>
                </a:highlight>
                <a:latin typeface="Amatic SC"/>
                <a:ea typeface="Amatic SC"/>
                <a:cs typeface="Amatic SC"/>
                <a:sym typeface="Amatic SC"/>
              </a:rPr>
              <a:t>2.</a:t>
            </a:r>
            <a:r>
              <a:rPr lang="en" sz="700">
                <a:solidFill>
                  <a:srgbClr val="0B5394"/>
                </a:solidFill>
                <a:highlight>
                  <a:srgbClr val="FFFFFF"/>
                </a:highlight>
                <a:latin typeface="Amatic SC"/>
                <a:ea typeface="Amatic SC"/>
                <a:cs typeface="Amatic SC"/>
                <a:sym typeface="Amatic SC"/>
              </a:rPr>
              <a:t>                       </a:t>
            </a:r>
            <a:r>
              <a:rPr lang="en" sz="2600" u="sng">
                <a:solidFill>
                  <a:srgbClr val="0B5394"/>
                </a:solidFill>
                <a:highlight>
                  <a:srgbClr val="FFFFFF"/>
                </a:highlight>
                <a:latin typeface="Amatic SC"/>
                <a:ea typeface="Amatic SC"/>
                <a:cs typeface="Amatic SC"/>
                <a:sym typeface="Amatic SC"/>
                <a:hlinkClick r:id="rId4"/>
              </a:rPr>
              <a:t>Gather the Evidence</a:t>
            </a:r>
            <a:endParaRPr sz="2600" u="sng">
              <a:solidFill>
                <a:srgbClr val="0B5394"/>
              </a:solidFill>
              <a:highlight>
                <a:srgbClr val="FFFFFF"/>
              </a:highlight>
              <a:latin typeface="Amatic SC"/>
              <a:ea typeface="Amatic SC"/>
              <a:cs typeface="Amatic SC"/>
              <a:sym typeface="Amatic SC"/>
            </a:endParaRPr>
          </a:p>
          <a:p>
            <a:pPr indent="0" lvl="0" marL="457200" rtl="0" algn="l">
              <a:lnSpc>
                <a:spcPct val="115000"/>
              </a:lnSpc>
              <a:spcBef>
                <a:spcPts val="0"/>
              </a:spcBef>
              <a:spcAft>
                <a:spcPts val="0"/>
              </a:spcAft>
              <a:buClr>
                <a:schemeClr val="dk1"/>
              </a:buClr>
              <a:buSzPts val="1100"/>
              <a:buFont typeface="Arial"/>
              <a:buNone/>
            </a:pPr>
            <a:r>
              <a:rPr lang="en" sz="2600">
                <a:solidFill>
                  <a:srgbClr val="0B5394"/>
                </a:solidFill>
                <a:highlight>
                  <a:srgbClr val="FFFFFF"/>
                </a:highlight>
                <a:latin typeface="Amatic SC"/>
                <a:ea typeface="Amatic SC"/>
                <a:cs typeface="Amatic SC"/>
                <a:sym typeface="Amatic SC"/>
              </a:rPr>
              <a:t>3.</a:t>
            </a:r>
            <a:r>
              <a:rPr lang="en" sz="700">
                <a:solidFill>
                  <a:srgbClr val="0B5394"/>
                </a:solidFill>
                <a:highlight>
                  <a:srgbClr val="FFFFFF"/>
                </a:highlight>
                <a:latin typeface="Amatic SC"/>
                <a:ea typeface="Amatic SC"/>
                <a:cs typeface="Amatic SC"/>
                <a:sym typeface="Amatic SC"/>
              </a:rPr>
              <a:t>                       </a:t>
            </a:r>
            <a:r>
              <a:rPr lang="en" sz="2600" u="sng">
                <a:solidFill>
                  <a:srgbClr val="0B5394"/>
                </a:solidFill>
                <a:highlight>
                  <a:srgbClr val="FFFFFF"/>
                </a:highlight>
                <a:latin typeface="Amatic SC"/>
                <a:ea typeface="Amatic SC"/>
                <a:cs typeface="Amatic SC"/>
                <a:sym typeface="Amatic SC"/>
                <a:hlinkClick r:id="rId5"/>
              </a:rPr>
              <a:t>Identify the Causes</a:t>
            </a:r>
            <a:endParaRPr sz="2600" u="sng">
              <a:solidFill>
                <a:srgbClr val="0B5394"/>
              </a:solidFill>
              <a:highlight>
                <a:srgbClr val="FFFFFF"/>
              </a:highlight>
              <a:latin typeface="Amatic SC"/>
              <a:ea typeface="Amatic SC"/>
              <a:cs typeface="Amatic SC"/>
              <a:sym typeface="Amatic SC"/>
            </a:endParaRPr>
          </a:p>
          <a:p>
            <a:pPr indent="0" lvl="0" marL="457200" rtl="0" algn="l">
              <a:lnSpc>
                <a:spcPct val="115000"/>
              </a:lnSpc>
              <a:spcBef>
                <a:spcPts val="0"/>
              </a:spcBef>
              <a:spcAft>
                <a:spcPts val="0"/>
              </a:spcAft>
              <a:buClr>
                <a:schemeClr val="dk1"/>
              </a:buClr>
              <a:buSzPts val="1100"/>
              <a:buFont typeface="Arial"/>
              <a:buNone/>
            </a:pPr>
            <a:r>
              <a:rPr lang="en" sz="2600">
                <a:solidFill>
                  <a:srgbClr val="0B5394"/>
                </a:solidFill>
                <a:highlight>
                  <a:srgbClr val="FFFFFF"/>
                </a:highlight>
                <a:latin typeface="Amatic SC"/>
                <a:ea typeface="Amatic SC"/>
                <a:cs typeface="Amatic SC"/>
                <a:sym typeface="Amatic SC"/>
              </a:rPr>
              <a:t>4.</a:t>
            </a:r>
            <a:r>
              <a:rPr lang="en" sz="700">
                <a:solidFill>
                  <a:srgbClr val="0B5394"/>
                </a:solidFill>
                <a:highlight>
                  <a:srgbClr val="FFFFFF"/>
                </a:highlight>
                <a:latin typeface="Amatic SC"/>
                <a:ea typeface="Amatic SC"/>
                <a:cs typeface="Amatic SC"/>
                <a:sym typeface="Amatic SC"/>
              </a:rPr>
              <a:t>                       </a:t>
            </a:r>
            <a:r>
              <a:rPr lang="en" sz="2600" u="sng">
                <a:solidFill>
                  <a:srgbClr val="0B5394"/>
                </a:solidFill>
                <a:highlight>
                  <a:srgbClr val="FFFFFF"/>
                </a:highlight>
                <a:latin typeface="Amatic SC"/>
                <a:ea typeface="Amatic SC"/>
                <a:cs typeface="Amatic SC"/>
                <a:sym typeface="Amatic SC"/>
                <a:hlinkClick r:id="rId6"/>
              </a:rPr>
              <a:t>Evaluate an Existing Policy</a:t>
            </a:r>
            <a:endParaRPr sz="2600" u="sng">
              <a:solidFill>
                <a:srgbClr val="0B5394"/>
              </a:solidFill>
              <a:highlight>
                <a:srgbClr val="FFFFFF"/>
              </a:highlight>
              <a:latin typeface="Amatic SC"/>
              <a:ea typeface="Amatic SC"/>
              <a:cs typeface="Amatic SC"/>
              <a:sym typeface="Amatic SC"/>
            </a:endParaRPr>
          </a:p>
          <a:p>
            <a:pPr indent="0" lvl="0" marL="457200" rtl="0" algn="l">
              <a:lnSpc>
                <a:spcPct val="115000"/>
              </a:lnSpc>
              <a:spcBef>
                <a:spcPts val="0"/>
              </a:spcBef>
              <a:spcAft>
                <a:spcPts val="0"/>
              </a:spcAft>
              <a:buClr>
                <a:schemeClr val="dk1"/>
              </a:buClr>
              <a:buSzPts val="1100"/>
              <a:buFont typeface="Arial"/>
              <a:buNone/>
            </a:pPr>
            <a:r>
              <a:rPr lang="en" sz="2600">
                <a:solidFill>
                  <a:srgbClr val="0B5394"/>
                </a:solidFill>
                <a:highlight>
                  <a:srgbClr val="FFFFFF"/>
                </a:highlight>
                <a:latin typeface="Amatic SC"/>
                <a:ea typeface="Amatic SC"/>
                <a:cs typeface="Amatic SC"/>
                <a:sym typeface="Amatic SC"/>
              </a:rPr>
              <a:t>5.</a:t>
            </a:r>
            <a:r>
              <a:rPr lang="en" sz="700">
                <a:solidFill>
                  <a:srgbClr val="0B5394"/>
                </a:solidFill>
                <a:highlight>
                  <a:srgbClr val="FFFFFF"/>
                </a:highlight>
                <a:latin typeface="Amatic SC"/>
                <a:ea typeface="Amatic SC"/>
                <a:cs typeface="Amatic SC"/>
                <a:sym typeface="Amatic SC"/>
              </a:rPr>
              <a:t>                       </a:t>
            </a:r>
            <a:r>
              <a:rPr lang="en" sz="2600" u="sng">
                <a:solidFill>
                  <a:srgbClr val="0B5394"/>
                </a:solidFill>
                <a:highlight>
                  <a:srgbClr val="FFFFFF"/>
                </a:highlight>
                <a:latin typeface="Amatic SC"/>
                <a:ea typeface="Amatic SC"/>
                <a:cs typeface="Amatic SC"/>
                <a:sym typeface="Amatic SC"/>
                <a:hlinkClick r:id="rId7"/>
              </a:rPr>
              <a:t>Develop Solutions</a:t>
            </a:r>
            <a:endParaRPr sz="2600" u="sng">
              <a:solidFill>
                <a:srgbClr val="0B5394"/>
              </a:solidFill>
              <a:highlight>
                <a:srgbClr val="FFFFFF"/>
              </a:highlight>
              <a:latin typeface="Amatic SC"/>
              <a:ea typeface="Amatic SC"/>
              <a:cs typeface="Amatic SC"/>
              <a:sym typeface="Amatic SC"/>
            </a:endParaRPr>
          </a:p>
          <a:p>
            <a:pPr indent="0" lvl="0" marL="457200" rtl="0" algn="l">
              <a:lnSpc>
                <a:spcPct val="115000"/>
              </a:lnSpc>
              <a:spcBef>
                <a:spcPts val="0"/>
              </a:spcBef>
              <a:spcAft>
                <a:spcPts val="0"/>
              </a:spcAft>
              <a:buClr>
                <a:schemeClr val="dk1"/>
              </a:buClr>
              <a:buSzPts val="1100"/>
              <a:buFont typeface="Arial"/>
              <a:buNone/>
            </a:pPr>
            <a:r>
              <a:rPr lang="en" sz="2600">
                <a:solidFill>
                  <a:srgbClr val="0B5394"/>
                </a:solidFill>
                <a:highlight>
                  <a:srgbClr val="FFFFFF"/>
                </a:highlight>
                <a:latin typeface="Amatic SC"/>
                <a:ea typeface="Amatic SC"/>
                <a:cs typeface="Amatic SC"/>
                <a:sym typeface="Amatic SC"/>
              </a:rPr>
              <a:t>6.</a:t>
            </a:r>
            <a:r>
              <a:rPr lang="en" sz="700">
                <a:solidFill>
                  <a:srgbClr val="0B5394"/>
                </a:solidFill>
                <a:highlight>
                  <a:srgbClr val="FFFFFF"/>
                </a:highlight>
                <a:latin typeface="Amatic SC"/>
                <a:ea typeface="Amatic SC"/>
                <a:cs typeface="Amatic SC"/>
                <a:sym typeface="Amatic SC"/>
              </a:rPr>
              <a:t>                       </a:t>
            </a:r>
            <a:r>
              <a:rPr lang="en" sz="2600" u="sng">
                <a:solidFill>
                  <a:srgbClr val="0B5394"/>
                </a:solidFill>
                <a:highlight>
                  <a:srgbClr val="FFFFFF"/>
                </a:highlight>
                <a:latin typeface="Amatic SC"/>
                <a:ea typeface="Amatic SC"/>
                <a:cs typeface="Amatic SC"/>
                <a:sym typeface="Amatic SC"/>
                <a:hlinkClick r:id="rId8"/>
              </a:rPr>
              <a:t>Select the Best Solution </a:t>
            </a:r>
            <a:r>
              <a:rPr lang="en" sz="2600">
                <a:solidFill>
                  <a:srgbClr val="0B5394"/>
                </a:solidFill>
                <a:highlight>
                  <a:srgbClr val="FFFFFF"/>
                </a:highlight>
                <a:latin typeface="Amatic SC"/>
                <a:ea typeface="Amatic SC"/>
                <a:cs typeface="Amatic SC"/>
                <a:sym typeface="Amatic SC"/>
              </a:rPr>
              <a:t> (Feasibility vs. Effectiveness)</a:t>
            </a:r>
            <a:endParaRPr sz="2600">
              <a:solidFill>
                <a:srgbClr val="0B5394"/>
              </a:solidFill>
              <a:highlight>
                <a:srgbClr val="FFFFFF"/>
              </a:highlight>
              <a:latin typeface="Amatic SC"/>
              <a:ea typeface="Amatic SC"/>
              <a:cs typeface="Amatic SC"/>
              <a:sym typeface="Amatic SC"/>
            </a:endParaRPr>
          </a:p>
          <a:p>
            <a:pPr indent="0" lvl="0" marL="0" rtl="0" algn="l">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Define the Problem</a:t>
            </a:r>
            <a:endParaRPr sz="4800"/>
          </a:p>
        </p:txBody>
      </p:sp>
      <p:sp>
        <p:nvSpPr>
          <p:cNvPr id="78" name="Google Shape;78;p15"/>
          <p:cNvSpPr txBox="1"/>
          <p:nvPr>
            <p:ph idx="1" type="body"/>
          </p:nvPr>
        </p:nvSpPr>
        <p:spPr>
          <a:xfrm>
            <a:off x="2823375" y="1200150"/>
            <a:ext cx="3360600" cy="3160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B5D4E9"/>
              </a:buClr>
              <a:buSzPts val="2000"/>
              <a:buChar char="‐"/>
            </a:pPr>
            <a:r>
              <a:rPr lang="en"/>
              <a:t>Students are having anxiety about upcoming exams and state tests that they have to take at P.S. 122Q. </a:t>
            </a:r>
            <a:endParaRPr/>
          </a:p>
          <a:p>
            <a:pPr indent="-355600" lvl="0" marL="457200" rtl="0" algn="l">
              <a:spcBef>
                <a:spcPts val="0"/>
              </a:spcBef>
              <a:spcAft>
                <a:spcPts val="0"/>
              </a:spcAft>
              <a:buClr>
                <a:srgbClr val="B5D4E9"/>
              </a:buClr>
              <a:buSzPts val="2000"/>
              <a:buChar char="‐"/>
            </a:pPr>
            <a:r>
              <a:rPr lang="en"/>
              <a:t>How can we prevent student from having anxiety over tests?</a:t>
            </a:r>
            <a:endParaRPr/>
          </a:p>
          <a:p>
            <a:pPr indent="-368300" lvl="0" marL="457200" rtl="0" algn="l">
              <a:spcBef>
                <a:spcPts val="0"/>
              </a:spcBef>
              <a:spcAft>
                <a:spcPts val="0"/>
              </a:spcAft>
              <a:buClr>
                <a:srgbClr val="B5D4E9"/>
              </a:buClr>
              <a:buSzPts val="2200"/>
              <a:buChar char="‐"/>
            </a:pPr>
            <a:r>
              <a:rPr lang="en" u="sng">
                <a:solidFill>
                  <a:schemeClr val="hlink"/>
                </a:solidFill>
                <a:hlinkClick r:id="rId3"/>
              </a:rPr>
              <a:t>Do I have testing anxiety?</a:t>
            </a:r>
            <a:endParaRPr/>
          </a:p>
        </p:txBody>
      </p:sp>
      <p:pic>
        <p:nvPicPr>
          <p:cNvPr id="79" name="Google Shape;79;p15"/>
          <p:cNvPicPr preferRelativeResize="0"/>
          <p:nvPr/>
        </p:nvPicPr>
        <p:blipFill>
          <a:blip r:embed="rId4">
            <a:alphaModFix/>
          </a:blip>
          <a:stretch>
            <a:fillRect/>
          </a:stretch>
        </p:blipFill>
        <p:spPr>
          <a:xfrm rot="575053">
            <a:off x="6505150" y="1627725"/>
            <a:ext cx="1990725" cy="2305050"/>
          </a:xfrm>
          <a:prstGeom prst="rect">
            <a:avLst/>
          </a:prstGeom>
          <a:noFill/>
          <a:ln>
            <a:noFill/>
          </a:ln>
        </p:spPr>
      </p:pic>
      <p:pic>
        <p:nvPicPr>
          <p:cNvPr id="80" name="Google Shape;80;p15"/>
          <p:cNvPicPr preferRelativeResize="0"/>
          <p:nvPr/>
        </p:nvPicPr>
        <p:blipFill>
          <a:blip r:embed="rId5">
            <a:alphaModFix/>
          </a:blip>
          <a:stretch>
            <a:fillRect/>
          </a:stretch>
        </p:blipFill>
        <p:spPr>
          <a:xfrm rot="-795169">
            <a:off x="481621" y="1247319"/>
            <a:ext cx="2295407" cy="15274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255475" y="248575"/>
            <a:ext cx="69084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Gathering Evidence of the Problem</a:t>
            </a:r>
            <a:endParaRPr sz="4800"/>
          </a:p>
        </p:txBody>
      </p:sp>
      <p:sp>
        <p:nvSpPr>
          <p:cNvPr id="86" name="Google Shape;86;p16"/>
          <p:cNvSpPr txBox="1"/>
          <p:nvPr>
            <p:ph idx="1" type="body"/>
          </p:nvPr>
        </p:nvSpPr>
        <p:spPr>
          <a:xfrm>
            <a:off x="890300" y="1200150"/>
            <a:ext cx="5845800" cy="30210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Char char="‐"/>
            </a:pPr>
            <a:r>
              <a:rPr lang="en"/>
              <a:t>It is </a:t>
            </a:r>
            <a:r>
              <a:rPr lang="en" u="sng"/>
              <a:t>okay</a:t>
            </a:r>
            <a:r>
              <a:rPr lang="en"/>
              <a:t> to be nervous! </a:t>
            </a:r>
            <a:endParaRPr/>
          </a:p>
          <a:p>
            <a:pPr indent="-368300" lvl="0" marL="457200" rtl="0" algn="l">
              <a:spcBef>
                <a:spcPts val="0"/>
              </a:spcBef>
              <a:spcAft>
                <a:spcPts val="0"/>
              </a:spcAft>
              <a:buSzPts val="2200"/>
              <a:buChar char="‐"/>
            </a:pPr>
            <a:r>
              <a:rPr lang="en"/>
              <a:t>Testing anxiety can lead to panic attacks. It may make you feel like you are unable to breathe. </a:t>
            </a:r>
            <a:endParaRPr/>
          </a:p>
          <a:p>
            <a:pPr indent="-368300" lvl="0" marL="457200" rtl="0" algn="l">
              <a:spcBef>
                <a:spcPts val="0"/>
              </a:spcBef>
              <a:spcAft>
                <a:spcPts val="0"/>
              </a:spcAft>
              <a:buSzPts val="2200"/>
              <a:buChar char="‐"/>
            </a:pPr>
            <a:r>
              <a:rPr lang="en"/>
              <a:t>It may make you feel like you are </a:t>
            </a:r>
            <a:r>
              <a:rPr lang="en"/>
              <a:t>disappointing</a:t>
            </a:r>
            <a:r>
              <a:rPr lang="en"/>
              <a:t> yourself or others. </a:t>
            </a:r>
            <a:endParaRPr/>
          </a:p>
          <a:p>
            <a:pPr indent="-368300" lvl="0" marL="457200" rtl="0" algn="l">
              <a:spcBef>
                <a:spcPts val="0"/>
              </a:spcBef>
              <a:spcAft>
                <a:spcPts val="0"/>
              </a:spcAft>
              <a:buSzPts val="2200"/>
              <a:buChar char="‐"/>
            </a:pPr>
            <a:r>
              <a:rPr lang="en"/>
              <a:t>How do you feel when you find out you have a test?</a:t>
            </a:r>
            <a:endParaRPr/>
          </a:p>
          <a:p>
            <a:pPr indent="-368300" lvl="0" marL="457200" rtl="0" algn="l">
              <a:spcBef>
                <a:spcPts val="0"/>
              </a:spcBef>
              <a:spcAft>
                <a:spcPts val="0"/>
              </a:spcAft>
              <a:buSzPts val="2200"/>
              <a:buChar char="‐"/>
            </a:pPr>
            <a:r>
              <a:rPr lang="en"/>
              <a:t>Survey</a:t>
            </a:r>
            <a:endParaRPr/>
          </a:p>
          <a:p>
            <a:pPr indent="0" lvl="0" marL="0" rtl="0" algn="l">
              <a:spcBef>
                <a:spcPts val="600"/>
              </a:spcBef>
              <a:spcAft>
                <a:spcPts val="0"/>
              </a:spcAft>
              <a:buNone/>
            </a:pPr>
            <a:r>
              <a:t/>
            </a:r>
            <a:endParaRPr/>
          </a:p>
        </p:txBody>
      </p:sp>
      <p:pic>
        <p:nvPicPr>
          <p:cNvPr id="87" name="Google Shape;87;p16"/>
          <p:cNvPicPr preferRelativeResize="0"/>
          <p:nvPr/>
        </p:nvPicPr>
        <p:blipFill rotWithShape="1">
          <a:blip r:embed="rId3">
            <a:alphaModFix/>
          </a:blip>
          <a:srcRect b="18798" l="5761" r="-990" t="24866"/>
          <a:stretch/>
        </p:blipFill>
        <p:spPr>
          <a:xfrm rot="861775">
            <a:off x="6775722" y="789425"/>
            <a:ext cx="2040957" cy="1207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Identifying the Causes of the Problem</a:t>
            </a:r>
            <a:endParaRPr sz="4800"/>
          </a:p>
        </p:txBody>
      </p:sp>
      <p:sp>
        <p:nvSpPr>
          <p:cNvPr id="93" name="Google Shape;93;p17"/>
          <p:cNvSpPr txBox="1"/>
          <p:nvPr>
            <p:ph idx="1" type="body"/>
          </p:nvPr>
        </p:nvSpPr>
        <p:spPr>
          <a:xfrm>
            <a:off x="826025" y="1200150"/>
            <a:ext cx="2394000" cy="32724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u="sng"/>
              <a:t>Fear of failure: </a:t>
            </a:r>
            <a:r>
              <a:rPr lang="en"/>
              <a:t>Poor testing scores in the past. Have you done poorly on a test before? Does that make you nervous you  won’t do well on an upcoming test?</a:t>
            </a:r>
            <a:endParaRPr/>
          </a:p>
          <a:p>
            <a:pPr indent="0" lvl="0" marL="0" rtl="0" algn="l">
              <a:lnSpc>
                <a:spcPct val="115000"/>
              </a:lnSpc>
              <a:spcBef>
                <a:spcPts val="0"/>
              </a:spcBef>
              <a:spcAft>
                <a:spcPts val="300"/>
              </a:spcAft>
              <a:buNone/>
            </a:pPr>
            <a:r>
              <a:t/>
            </a:r>
            <a:endParaRPr/>
          </a:p>
        </p:txBody>
      </p:sp>
      <p:sp>
        <p:nvSpPr>
          <p:cNvPr id="94" name="Google Shape;94;p17"/>
          <p:cNvSpPr txBox="1"/>
          <p:nvPr>
            <p:ph idx="2" type="body"/>
          </p:nvPr>
        </p:nvSpPr>
        <p:spPr>
          <a:xfrm>
            <a:off x="3342844" y="1200150"/>
            <a:ext cx="2394000" cy="32724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u="sng"/>
              <a:t>Pressure:</a:t>
            </a:r>
            <a:r>
              <a:rPr lang="en"/>
              <a:t> You may feel pressure from others around you like classmates, teachers, parents that you HAVE to do well which causes you to be nervous.  You may feel pressure to study all night. </a:t>
            </a:r>
            <a:endParaRPr/>
          </a:p>
        </p:txBody>
      </p:sp>
      <p:sp>
        <p:nvSpPr>
          <p:cNvPr id="95" name="Google Shape;95;p17"/>
          <p:cNvSpPr txBox="1"/>
          <p:nvPr>
            <p:ph idx="3" type="body"/>
          </p:nvPr>
        </p:nvSpPr>
        <p:spPr>
          <a:xfrm>
            <a:off x="5859662" y="1200150"/>
            <a:ext cx="2394000" cy="32724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u="sng"/>
              <a:t>Low Self-Esteem:</a:t>
            </a:r>
            <a:r>
              <a:rPr lang="en"/>
              <a:t> You may feel like you are not good enough and are confident in yourself. It may make you second guess yourself.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Examining </a:t>
            </a:r>
            <a:r>
              <a:rPr lang="en" sz="4800"/>
              <a:t>Existing</a:t>
            </a:r>
            <a:r>
              <a:rPr lang="en" sz="4800"/>
              <a:t> Public Policies</a:t>
            </a:r>
            <a:endParaRPr sz="4800"/>
          </a:p>
        </p:txBody>
      </p:sp>
      <p:sp>
        <p:nvSpPr>
          <p:cNvPr id="101" name="Google Shape;101;p18"/>
          <p:cNvSpPr txBox="1"/>
          <p:nvPr/>
        </p:nvSpPr>
        <p:spPr>
          <a:xfrm>
            <a:off x="885625" y="1354000"/>
            <a:ext cx="5118000" cy="3031500"/>
          </a:xfrm>
          <a:prstGeom prst="rect">
            <a:avLst/>
          </a:prstGeom>
          <a:noFill/>
          <a:ln>
            <a:noFill/>
          </a:ln>
        </p:spPr>
        <p:txBody>
          <a:bodyPr anchorCtr="0" anchor="t" bIns="91425" lIns="91425" spcFirstLastPara="1" rIns="91425" wrap="square" tIns="91425">
            <a:noAutofit/>
          </a:bodyPr>
          <a:lstStyle/>
          <a:p>
            <a:pPr indent="-330200" lvl="0" marL="457200" rtl="0" algn="l">
              <a:spcBef>
                <a:spcPts val="600"/>
              </a:spcBef>
              <a:spcAft>
                <a:spcPts val="0"/>
              </a:spcAft>
              <a:buClr>
                <a:srgbClr val="C9E4B4"/>
              </a:buClr>
              <a:buSzPts val="1600"/>
              <a:buFont typeface="Muli Regular"/>
              <a:buChar char="‐"/>
            </a:pPr>
            <a:r>
              <a:rPr lang="en" sz="1600">
                <a:solidFill>
                  <a:srgbClr val="7C7F91"/>
                </a:solidFill>
                <a:latin typeface="Muli Regular"/>
                <a:ea typeface="Muli Regular"/>
                <a:cs typeface="Muli Regular"/>
                <a:sym typeface="Muli Regular"/>
              </a:rPr>
              <a:t>Some teachers allow for students to take brain breaks during tests so they can breathe and relax to help calm their nerves if they become frustrated. </a:t>
            </a:r>
            <a:endParaRPr sz="1600">
              <a:solidFill>
                <a:srgbClr val="7C7F91"/>
              </a:solidFill>
              <a:latin typeface="Muli Regular"/>
              <a:ea typeface="Muli Regular"/>
              <a:cs typeface="Muli Regular"/>
              <a:sym typeface="Muli Regular"/>
            </a:endParaRPr>
          </a:p>
          <a:p>
            <a:pPr indent="-330200" lvl="0" marL="457200" rtl="0" algn="l">
              <a:spcBef>
                <a:spcPts val="0"/>
              </a:spcBef>
              <a:spcAft>
                <a:spcPts val="0"/>
              </a:spcAft>
              <a:buClr>
                <a:srgbClr val="7C7F91"/>
              </a:buClr>
              <a:buSzPts val="1600"/>
              <a:buFont typeface="Muli Regular"/>
              <a:buChar char="‐"/>
            </a:pPr>
            <a:r>
              <a:rPr lang="en" sz="1600">
                <a:solidFill>
                  <a:srgbClr val="7C7F91"/>
                </a:solidFill>
                <a:latin typeface="Muli Regular"/>
                <a:ea typeface="Muli Regular"/>
                <a:cs typeface="Muli Regular"/>
                <a:sym typeface="Muli Regular"/>
              </a:rPr>
              <a:t>Some teachers give students studying habits and teaching them how to effectively study for an upcoming exam.</a:t>
            </a:r>
            <a:endParaRPr sz="1600">
              <a:solidFill>
                <a:srgbClr val="7C7F91"/>
              </a:solidFill>
              <a:latin typeface="Muli Regular"/>
              <a:ea typeface="Muli Regular"/>
              <a:cs typeface="Muli Regular"/>
              <a:sym typeface="Muli Regular"/>
            </a:endParaRPr>
          </a:p>
          <a:p>
            <a:pPr indent="-330200" lvl="0" marL="457200" rtl="0" algn="l">
              <a:spcBef>
                <a:spcPts val="0"/>
              </a:spcBef>
              <a:spcAft>
                <a:spcPts val="0"/>
              </a:spcAft>
              <a:buClr>
                <a:srgbClr val="7C7F91"/>
              </a:buClr>
              <a:buSzPts val="1600"/>
              <a:buFont typeface="Muli Regular"/>
              <a:buChar char="‐"/>
            </a:pPr>
            <a:r>
              <a:rPr lang="en" sz="1600">
                <a:solidFill>
                  <a:srgbClr val="7C7F91"/>
                </a:solidFill>
                <a:latin typeface="Muli Regular"/>
                <a:ea typeface="Muli Regular"/>
                <a:cs typeface="Muli Regular"/>
                <a:sym typeface="Muli Regular"/>
              </a:rPr>
              <a:t>Some teachers teach students to have a positive mind using mindfulness activities </a:t>
            </a:r>
            <a:endParaRPr sz="1600">
              <a:solidFill>
                <a:srgbClr val="7C7F91"/>
              </a:solidFill>
              <a:latin typeface="Muli Regular"/>
              <a:ea typeface="Muli Regular"/>
              <a:cs typeface="Muli Regular"/>
              <a:sym typeface="Muli Regular"/>
            </a:endParaRPr>
          </a:p>
          <a:p>
            <a:pPr indent="-330200" lvl="0" marL="457200" rtl="0" algn="l">
              <a:spcBef>
                <a:spcPts val="0"/>
              </a:spcBef>
              <a:spcAft>
                <a:spcPts val="0"/>
              </a:spcAft>
              <a:buClr>
                <a:srgbClr val="7C7F91"/>
              </a:buClr>
              <a:buSzPts val="1600"/>
              <a:buFont typeface="Muli Regular"/>
              <a:buChar char="‐"/>
            </a:pPr>
            <a:r>
              <a:rPr lang="en" sz="1600">
                <a:solidFill>
                  <a:srgbClr val="7C7F91"/>
                </a:solidFill>
                <a:latin typeface="Muli Regular"/>
                <a:ea typeface="Muli Regular"/>
                <a:cs typeface="Muli Regular"/>
                <a:sym typeface="Muli Regular"/>
              </a:rPr>
              <a:t>Giving extra recess</a:t>
            </a:r>
            <a:endParaRPr sz="1600">
              <a:solidFill>
                <a:srgbClr val="7C7F91"/>
              </a:solidFill>
              <a:latin typeface="Muli Regular"/>
              <a:ea typeface="Muli Regular"/>
              <a:cs typeface="Muli Regular"/>
              <a:sym typeface="Muli Regular"/>
            </a:endParaRPr>
          </a:p>
        </p:txBody>
      </p:sp>
      <p:pic>
        <p:nvPicPr>
          <p:cNvPr id="102" name="Google Shape;102;p18"/>
          <p:cNvPicPr preferRelativeResize="0"/>
          <p:nvPr/>
        </p:nvPicPr>
        <p:blipFill>
          <a:blip r:embed="rId3">
            <a:alphaModFix/>
          </a:blip>
          <a:stretch>
            <a:fillRect/>
          </a:stretch>
        </p:blipFill>
        <p:spPr>
          <a:xfrm rot="300217">
            <a:off x="6028275" y="1275400"/>
            <a:ext cx="261937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idx="1" type="body"/>
          </p:nvPr>
        </p:nvSpPr>
        <p:spPr>
          <a:xfrm>
            <a:off x="2631350" y="1359425"/>
            <a:ext cx="4062000" cy="34095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Clr>
                <a:srgbClr val="660000"/>
              </a:buClr>
              <a:buSzPts val="1800"/>
              <a:buAutoNum type="arabicPeriod"/>
            </a:pPr>
            <a:r>
              <a:rPr lang="en">
                <a:solidFill>
                  <a:srgbClr val="660000"/>
                </a:solidFill>
              </a:rPr>
              <a:t>Social Class- </a:t>
            </a:r>
            <a:r>
              <a:rPr lang="en">
                <a:solidFill>
                  <a:srgbClr val="660000"/>
                </a:solidFill>
              </a:rPr>
              <a:t>A class where students can learn about testing anxiety and how to cope with your feelings. </a:t>
            </a:r>
            <a:endParaRPr>
              <a:solidFill>
                <a:srgbClr val="660000"/>
              </a:solidFill>
            </a:endParaRPr>
          </a:p>
          <a:p>
            <a:pPr indent="-342900" lvl="0" marL="457200" rtl="0" algn="l">
              <a:spcBef>
                <a:spcPts val="0"/>
              </a:spcBef>
              <a:spcAft>
                <a:spcPts val="0"/>
              </a:spcAft>
              <a:buClr>
                <a:srgbClr val="660000"/>
              </a:buClr>
              <a:buSzPts val="1800"/>
              <a:buAutoNum type="arabicPeriod"/>
            </a:pPr>
            <a:r>
              <a:rPr lang="en">
                <a:solidFill>
                  <a:srgbClr val="660000"/>
                </a:solidFill>
              </a:rPr>
              <a:t>Breaks- Brain breaks during tests so students aren’t becoming restless and frustrated </a:t>
            </a:r>
            <a:endParaRPr>
              <a:solidFill>
                <a:srgbClr val="660000"/>
              </a:solidFill>
            </a:endParaRPr>
          </a:p>
          <a:p>
            <a:pPr indent="-342900" lvl="0" marL="457200" rtl="0" algn="l">
              <a:spcBef>
                <a:spcPts val="0"/>
              </a:spcBef>
              <a:spcAft>
                <a:spcPts val="0"/>
              </a:spcAft>
              <a:buClr>
                <a:srgbClr val="660000"/>
              </a:buClr>
              <a:buSzPts val="1800"/>
              <a:buAutoNum type="arabicPeriod"/>
            </a:pPr>
            <a:r>
              <a:rPr lang="en">
                <a:solidFill>
                  <a:srgbClr val="660000"/>
                </a:solidFill>
              </a:rPr>
              <a:t>Studying Habits- Learning how to study for exams in advance, instead of cramming everything in the night before and then forgetting it. </a:t>
            </a:r>
            <a:endParaRPr>
              <a:solidFill>
                <a:srgbClr val="660000"/>
              </a:solidFill>
            </a:endParaRPr>
          </a:p>
        </p:txBody>
      </p:sp>
      <p:sp>
        <p:nvSpPr>
          <p:cNvPr id="108" name="Google Shape;108;p19"/>
          <p:cNvSpPr txBox="1"/>
          <p:nvPr/>
        </p:nvSpPr>
        <p:spPr>
          <a:xfrm>
            <a:off x="1200650" y="238475"/>
            <a:ext cx="6829500" cy="12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660000"/>
                </a:solidFill>
                <a:latin typeface="Amatic SC"/>
                <a:ea typeface="Amatic SC"/>
                <a:cs typeface="Amatic SC"/>
                <a:sym typeface="Amatic SC"/>
              </a:rPr>
              <a:t>Developing</a:t>
            </a:r>
            <a:r>
              <a:rPr b="1" lang="en" sz="4800">
                <a:solidFill>
                  <a:srgbClr val="660000"/>
                </a:solidFill>
                <a:latin typeface="Amatic SC"/>
                <a:ea typeface="Amatic SC"/>
                <a:cs typeface="Amatic SC"/>
                <a:sym typeface="Amatic SC"/>
              </a:rPr>
              <a:t> Public Policies </a:t>
            </a:r>
            <a:r>
              <a:rPr b="1" lang="en" sz="4800">
                <a:solidFill>
                  <a:srgbClr val="660000"/>
                </a:solidFill>
                <a:latin typeface="Amatic SC"/>
                <a:ea typeface="Amatic SC"/>
                <a:cs typeface="Amatic SC"/>
                <a:sym typeface="Amatic SC"/>
              </a:rPr>
              <a:t>Solutions</a:t>
            </a:r>
            <a:endParaRPr b="1" sz="4800">
              <a:solidFill>
                <a:srgbClr val="660000"/>
              </a:solidFill>
              <a:latin typeface="Amatic SC"/>
              <a:ea typeface="Amatic SC"/>
              <a:cs typeface="Amatic SC"/>
              <a:sym typeface="Amatic SC"/>
            </a:endParaRPr>
          </a:p>
        </p:txBody>
      </p:sp>
      <p:pic>
        <p:nvPicPr>
          <p:cNvPr id="109" name="Google Shape;109;p19"/>
          <p:cNvPicPr preferRelativeResize="0"/>
          <p:nvPr/>
        </p:nvPicPr>
        <p:blipFill>
          <a:blip r:embed="rId3">
            <a:alphaModFix/>
          </a:blip>
          <a:stretch>
            <a:fillRect/>
          </a:stretch>
        </p:blipFill>
        <p:spPr>
          <a:xfrm>
            <a:off x="337650" y="1210075"/>
            <a:ext cx="1961600" cy="1317275"/>
          </a:xfrm>
          <a:prstGeom prst="rect">
            <a:avLst/>
          </a:prstGeom>
          <a:noFill/>
          <a:ln>
            <a:noFill/>
          </a:ln>
        </p:spPr>
      </p:pic>
      <p:pic>
        <p:nvPicPr>
          <p:cNvPr id="110" name="Google Shape;110;p19"/>
          <p:cNvPicPr preferRelativeResize="0"/>
          <p:nvPr/>
        </p:nvPicPr>
        <p:blipFill rotWithShape="1">
          <a:blip r:embed="rId4">
            <a:alphaModFix/>
          </a:blip>
          <a:srcRect b="3316" l="0" r="1816" t="0"/>
          <a:stretch/>
        </p:blipFill>
        <p:spPr>
          <a:xfrm>
            <a:off x="952875" y="2994850"/>
            <a:ext cx="1610350" cy="1585675"/>
          </a:xfrm>
          <a:prstGeom prst="rect">
            <a:avLst/>
          </a:prstGeom>
          <a:noFill/>
          <a:ln>
            <a:noFill/>
          </a:ln>
        </p:spPr>
      </p:pic>
      <p:pic>
        <p:nvPicPr>
          <p:cNvPr id="111" name="Google Shape;111;p19"/>
          <p:cNvPicPr preferRelativeResize="0"/>
          <p:nvPr/>
        </p:nvPicPr>
        <p:blipFill rotWithShape="1">
          <a:blip r:embed="rId5">
            <a:alphaModFix/>
          </a:blip>
          <a:srcRect b="22811" l="8248" r="6536" t="32485"/>
          <a:stretch/>
        </p:blipFill>
        <p:spPr>
          <a:xfrm rot="427420">
            <a:off x="6560350" y="1294425"/>
            <a:ext cx="2236399" cy="143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Selecting the Best Public Policy </a:t>
            </a:r>
            <a:r>
              <a:rPr lang="en" sz="4800"/>
              <a:t>Solution</a:t>
            </a:r>
            <a:endParaRPr sz="4800"/>
          </a:p>
        </p:txBody>
      </p:sp>
      <p:graphicFrame>
        <p:nvGraphicFramePr>
          <p:cNvPr id="117" name="Google Shape;117;p20"/>
          <p:cNvGraphicFramePr/>
          <p:nvPr/>
        </p:nvGraphicFramePr>
        <p:xfrm>
          <a:off x="771100" y="1205100"/>
          <a:ext cx="3000000" cy="3000000"/>
        </p:xfrm>
        <a:graphic>
          <a:graphicData uri="http://schemas.openxmlformats.org/drawingml/2006/table">
            <a:tbl>
              <a:tblPr>
                <a:noFill/>
                <a:tableStyleId>{7619CE4D-8C62-4AAC-909A-DF5F9F85D650}</a:tableStyleId>
              </a:tblPr>
              <a:tblGrid>
                <a:gridCol w="1060200"/>
                <a:gridCol w="2174500"/>
                <a:gridCol w="2230450"/>
                <a:gridCol w="2264550"/>
              </a:tblGrid>
              <a:tr h="4391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High </a:t>
                      </a:r>
                      <a:endParaRPr/>
                    </a:p>
                  </a:txBody>
                  <a:tcPr marT="91425" marB="91425" marR="91425" marL="91425"/>
                </a:tc>
                <a:tc>
                  <a:txBody>
                    <a:bodyPr/>
                    <a:lstStyle/>
                    <a:p>
                      <a:pPr indent="0" lvl="0" marL="0" rtl="0" algn="l">
                        <a:spcBef>
                          <a:spcPts val="0"/>
                        </a:spcBef>
                        <a:spcAft>
                          <a:spcPts val="0"/>
                        </a:spcAft>
                        <a:buNone/>
                      </a:pPr>
                      <a:r>
                        <a:rPr lang="en"/>
                        <a:t>Medium</a:t>
                      </a:r>
                      <a:endParaRPr/>
                    </a:p>
                  </a:txBody>
                  <a:tcPr marT="91425" marB="91425" marR="91425" marL="91425"/>
                </a:tc>
                <a:tc>
                  <a:txBody>
                    <a:bodyPr/>
                    <a:lstStyle/>
                    <a:p>
                      <a:pPr indent="0" lvl="0" marL="0" rtl="0" algn="l">
                        <a:spcBef>
                          <a:spcPts val="0"/>
                        </a:spcBef>
                        <a:spcAft>
                          <a:spcPts val="0"/>
                        </a:spcAft>
                        <a:buNone/>
                      </a:pPr>
                      <a:r>
                        <a:rPr lang="en"/>
                        <a:t>Low</a:t>
                      </a:r>
                      <a:endParaRPr/>
                    </a:p>
                  </a:txBody>
                  <a:tcPr marT="91425" marB="91425" marR="91425" marL="91425"/>
                </a:tc>
              </a:tr>
              <a:tr h="879950">
                <a:tc>
                  <a:txBody>
                    <a:bodyPr/>
                    <a:lstStyle/>
                    <a:p>
                      <a:pPr indent="0" lvl="0" marL="0" rtl="0" algn="l">
                        <a:spcBef>
                          <a:spcPts val="0"/>
                        </a:spcBef>
                        <a:spcAft>
                          <a:spcPts val="0"/>
                        </a:spcAft>
                        <a:buNone/>
                      </a:pPr>
                      <a:r>
                        <a:rPr lang="en"/>
                        <a:t>High</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879950">
                <a:tc>
                  <a:txBody>
                    <a:bodyPr/>
                    <a:lstStyle/>
                    <a:p>
                      <a:pPr indent="0" lvl="0" marL="0" rtl="0" algn="l">
                        <a:spcBef>
                          <a:spcPts val="0"/>
                        </a:spcBef>
                        <a:spcAft>
                          <a:spcPts val="0"/>
                        </a:spcAft>
                        <a:buNone/>
                      </a:pPr>
                      <a:r>
                        <a:rPr lang="en"/>
                        <a:t>Medium</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879950">
                <a:tc>
                  <a:txBody>
                    <a:bodyPr/>
                    <a:lstStyle/>
                    <a:p>
                      <a:pPr indent="0" lvl="0" marL="0" rtl="0" algn="l">
                        <a:spcBef>
                          <a:spcPts val="0"/>
                        </a:spcBef>
                        <a:spcAft>
                          <a:spcPts val="0"/>
                        </a:spcAft>
                        <a:buNone/>
                      </a:pPr>
                      <a:r>
                        <a:rPr lang="en"/>
                        <a:t>Low</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18" name="Google Shape;118;p20"/>
          <p:cNvPicPr preferRelativeResize="0"/>
          <p:nvPr/>
        </p:nvPicPr>
        <p:blipFill>
          <a:blip r:embed="rId3">
            <a:alphaModFix/>
          </a:blip>
          <a:stretch>
            <a:fillRect/>
          </a:stretch>
        </p:blipFill>
        <p:spPr>
          <a:xfrm>
            <a:off x="2304750" y="2645675"/>
            <a:ext cx="1195175" cy="802600"/>
          </a:xfrm>
          <a:prstGeom prst="rect">
            <a:avLst/>
          </a:prstGeom>
          <a:noFill/>
          <a:ln>
            <a:noFill/>
          </a:ln>
        </p:spPr>
      </p:pic>
      <p:pic>
        <p:nvPicPr>
          <p:cNvPr id="119" name="Google Shape;119;p20"/>
          <p:cNvPicPr preferRelativeResize="0"/>
          <p:nvPr/>
        </p:nvPicPr>
        <p:blipFill rotWithShape="1">
          <a:blip r:embed="rId4">
            <a:alphaModFix/>
          </a:blip>
          <a:srcRect b="3316" l="0" r="1816" t="0"/>
          <a:stretch/>
        </p:blipFill>
        <p:spPr>
          <a:xfrm>
            <a:off x="2415888" y="3617075"/>
            <a:ext cx="870747" cy="857400"/>
          </a:xfrm>
          <a:prstGeom prst="rect">
            <a:avLst/>
          </a:prstGeom>
          <a:noFill/>
          <a:ln>
            <a:noFill/>
          </a:ln>
        </p:spPr>
      </p:pic>
      <p:pic>
        <p:nvPicPr>
          <p:cNvPr id="120" name="Google Shape;120;p20"/>
          <p:cNvPicPr preferRelativeResize="0"/>
          <p:nvPr/>
        </p:nvPicPr>
        <p:blipFill rotWithShape="1">
          <a:blip r:embed="rId5">
            <a:alphaModFix/>
          </a:blip>
          <a:srcRect b="22811" l="8248" r="6536" t="32485"/>
          <a:stretch/>
        </p:blipFill>
        <p:spPr>
          <a:xfrm rot="19">
            <a:off x="4434949" y="2618279"/>
            <a:ext cx="1332324" cy="8573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