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commentAuthors+xml" PartName="/ppt/commentAuthors.xml"/>
  <Override ContentType="application/vnd.openxmlformats-officedocument.presentationml.comments+xml" PartName="/ppt/comments/commen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Joe Montecalv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1B6F66B-4D49-4491-A239-3136B4069F71}">
  <a:tblStyle styleId="{51B6F66B-4D49-4491-A239-3136B4069F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4.xml"/><Relationship Id="rId22" Type="http://schemas.openxmlformats.org/officeDocument/2006/relationships/font" Target="fonts/Lato-italic.fntdata"/><Relationship Id="rId10" Type="http://schemas.openxmlformats.org/officeDocument/2006/relationships/slide" Target="slides/slide3.xml"/><Relationship Id="rId21" Type="http://schemas.openxmlformats.org/officeDocument/2006/relationships/font" Target="fonts/Lato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commentAuthors" Target="commentAuthors.xml"/><Relationship Id="rId19" Type="http://schemas.openxmlformats.org/officeDocument/2006/relationships/font" Target="fonts/PlayfairDisplay-boldItalic.fntdata"/><Relationship Id="rId6" Type="http://schemas.openxmlformats.org/officeDocument/2006/relationships/slideMaster" Target="slideMasters/slideMaster1.xml"/><Relationship Id="rId18" Type="http://schemas.openxmlformats.org/officeDocument/2006/relationships/font" Target="fonts/PlayfairDisplay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20-02-28T21:36:30.932">
    <p:pos x="6000" y="0"/>
    <p:text>Good job Poly.  You selected a good problem and used the PPA steps to analyze it.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41624c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41624c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e41624c7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e41624c7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41624c7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41624c7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e41624c7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e41624c7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e41624c7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e41624c7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41624c7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e41624c7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41624c79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41624c7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6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hyperlink" Target="mailto:ppetratos@ps361q.org" TargetMode="External"/><Relationship Id="rId5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D1DC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792925" y="1028700"/>
            <a:ext cx="3510300" cy="30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    Social Emotional Health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</a:t>
            </a:r>
            <a:r>
              <a:rPr lang="en" sz="1400"/>
              <a:t>Polyxeni Petratos</a:t>
            </a:r>
            <a:endParaRPr sz="14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41750" y="3280750"/>
            <a:ext cx="2951400" cy="99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ppetratos@ps361q.org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27138" y="2169025"/>
            <a:ext cx="2580625" cy="104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Policy Analyst  (PPA)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82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PPA is a problem solving method that can be used in our school.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Define the problem</a:t>
            </a:r>
            <a:endParaRPr sz="1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Gather the Evidence</a:t>
            </a:r>
            <a:endParaRPr sz="1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Identify the Causes</a:t>
            </a:r>
            <a:endParaRPr sz="1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Examine an Existing Policy</a:t>
            </a:r>
            <a:endParaRPr sz="1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 New Solutions</a:t>
            </a:r>
            <a:endParaRPr sz="1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400"/>
              <a:buFont typeface="Comic Sans MS"/>
              <a:buChar char="❏"/>
            </a:pPr>
            <a:r>
              <a:rPr lang="en" sz="1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 the Best Solutions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Identify the Problem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problem? 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Reacting to conflict in aggressive ways that  leads to not building and maintaining friendships.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Gather the Evidence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is the evidence that the problem is a </a:t>
            </a:r>
            <a:r>
              <a:rPr i="1"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real problem</a:t>
            </a: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57200" lvl="0" marL="457200" rtl="0" algn="l">
              <a:spcBef>
                <a:spcPts val="1600"/>
              </a:spcBef>
              <a:spcAft>
                <a:spcPts val="0"/>
              </a:spcAft>
              <a:buClr>
                <a:srgbClr val="8E7CC3"/>
              </a:buClr>
              <a:buSzPts val="3600"/>
              <a:buFont typeface="Comic Sans MS"/>
              <a:buChar char="●"/>
            </a:pPr>
            <a:r>
              <a:rPr lang="en" sz="36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Surveys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3600"/>
              <a:buFont typeface="Comic Sans MS"/>
              <a:buChar char="●"/>
            </a:pPr>
            <a:r>
              <a:rPr lang="en" sz="36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 Interviews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3600"/>
              <a:buFont typeface="Comic Sans MS"/>
              <a:buChar char="●"/>
            </a:pPr>
            <a:r>
              <a:t/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Find the causes of the problem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195100" y="1017450"/>
            <a:ext cx="8637300" cy="39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causing the problem?</a:t>
            </a:r>
            <a:endParaRPr sz="36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Clr>
                <a:srgbClr val="8E7CC3"/>
              </a:buClr>
              <a:buSzPts val="3000"/>
              <a:buFont typeface="Comic Sans MS"/>
              <a:buChar char="●"/>
            </a:pPr>
            <a:r>
              <a:rPr lang="en" sz="30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Limited Time to hold discussions within the classroom.</a:t>
            </a:r>
            <a:endParaRPr sz="30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3000"/>
              <a:buFont typeface="Comic Sans MS"/>
              <a:buChar char="●"/>
            </a:pPr>
            <a:r>
              <a:rPr lang="en" sz="30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Academic priorities. </a:t>
            </a:r>
            <a:endParaRPr sz="30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3000"/>
              <a:buFont typeface="Comic Sans MS"/>
              <a:buChar char="●"/>
            </a:pPr>
            <a:r>
              <a:rPr lang="en" sz="30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Little/ no known knowledge about assertive behavior.</a:t>
            </a:r>
            <a:endParaRPr sz="30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4: Examine the existing policy in place.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policy is currently in place to solve the problem?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Advisory Class - once per week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Earning Superhero Tickets 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Community Meeting Time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2288" y="1826338"/>
            <a:ext cx="27146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5: Developing Public Policy Solutions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3 possible solutions (policies) that we can develop to solve the problem?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more about assertiveness (Assembly)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Role-playing with peers.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Font typeface="Comic Sans MS"/>
              <a:buChar char="●"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 books related to social emotional awareness/health. 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(Classroom read alouds / Classroom Library section)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0025" y="1755925"/>
            <a:ext cx="1143525" cy="171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494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Step 6: Selecting the Best Public Policy Solution </a:t>
            </a:r>
            <a:endParaRPr sz="3000"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150750" y="875550"/>
            <a:ext cx="8637300" cy="41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the 3 policies from step 5 and examine their feasibility and effectiveness.Then select the best solution.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E7CC3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Feasibility (Is this possible?)</a:t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Medium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Medium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endParaRPr b="1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8E7CC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06" name="Google Shape;106;p20"/>
          <p:cNvGraphicFramePr/>
          <p:nvPr/>
        </p:nvGraphicFramePr>
        <p:xfrm>
          <a:off x="952500" y="241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{51B6F66B-4D49-4491-A239-3136B4069F71}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6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Medium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Medium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2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7" name="Google Shape;107;p20"/>
          <p:cNvSpPr txBox="1"/>
          <p:nvPr/>
        </p:nvSpPr>
        <p:spPr>
          <a:xfrm>
            <a:off x="150750" y="2115600"/>
            <a:ext cx="762600" cy="27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F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F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N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endParaRPr>
              <a:solidFill>
                <a:srgbClr val="674EA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