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5.xml"/>
  <Override ContentType="application/vnd.openxmlformats-officedocument.presentationml.comments+xml" PartName="/ppt/comments/comment4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  <p:embeddedFont>
      <p:font typeface="Montserra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4" name="Joe Montecalvo"/>
  <p:cmAuthor clrIdx="1" id="1" initials="" lastIdx="2" name="Kate E. O'Hara"/>
  <p:cmAuthor clrIdx="2" id="2" initials="" lastIdx="1" name="Kelly Kielar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22" Type="http://schemas.openxmlformats.org/officeDocument/2006/relationships/font" Target="fonts/Lato-italic.fntdata"/><Relationship Id="rId21" Type="http://schemas.openxmlformats.org/officeDocument/2006/relationships/font" Target="fonts/Lato-bold.fntdata"/><Relationship Id="rId24" Type="http://schemas.openxmlformats.org/officeDocument/2006/relationships/font" Target="fonts/Montserrat-regular.fntdata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font" Target="fonts/Montserrat-italic.fntdata"/><Relationship Id="rId25" Type="http://schemas.openxmlformats.org/officeDocument/2006/relationships/font" Target="fonts/Montserrat-bold.fntdata"/><Relationship Id="rId27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19" Type="http://schemas.openxmlformats.org/officeDocument/2006/relationships/font" Target="fonts/Raleway-boldItalic.fntdata"/><Relationship Id="rId18" Type="http://schemas.openxmlformats.org/officeDocument/2006/relationships/font" Target="fonts/Raleway-italic.fntdata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9-05-17T20:41:51.101">
    <p:pos x="1494" y="396"/>
    <p:text>Nice job Kelly, it is easy to follow since you did a lot of work on this in your small group during the workshop.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2" dt="2019-05-17T20:42:19.404">
    <p:pos x="1619" y="403"/>
    <p:text>nice use of embedding a relevant video into your presentation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1" idx="1" dt="2019-05-21T03:00:27.220">
    <p:pos x="1518" y="1005"/>
    <p:text>Will you be able to assess this info somewhere? Or could your students conduct a survey?</p:text>
  </p:cm>
  <p:cm authorId="2" idx="1" dt="2019-05-21T03:00:27.220">
    <p:pos x="1518" y="1005"/>
    <p:text>I can access this data we have logs of summer reading logs returned from over the past few years just could t get access to files at this time.</p:text>
  </p:cm>
</p:cmLst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1" idx="2" dt="2019-05-18T22:09:25.754">
    <p:pos x="1518" y="1005"/>
    <p:text>Ah, there you go! You answered my question on the previous slide --nice idea!</p:text>
  </p:cm>
  <p:cm authorId="0" idx="3" dt="2019-05-17T20:43:29.919">
    <p:pos x="6000" y="0"/>
    <p:text>Will this be a hard copy or online survey?  You can develop one in google forms, surveymonkey or another free online site</p:text>
  </p:cm>
</p:cmLst>
</file>

<file path=ppt/comments/comment5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4" dt="2019-05-17T20:44:00.098">
    <p:pos x="1396" y="1050"/>
    <p:text>If there are links to any of these, that would be great.  If not, you can give a quick summary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77cf0b6bc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77cf0b6bc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77cf0b6bc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77cf0b6bc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77cf0b6bc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77cf0b6bc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77cf0b6bc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77cf0b6bc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77cf0b6bc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77cf0b6bc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77cf0b6bc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77cf0b6bc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77cf0b6bc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77cf0b6bc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77cf0b6bc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77cf0b6bc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idtech.com/blog/summer-slide-facts-for-productive-school-break" TargetMode="External"/><Relationship Id="rId4" Type="http://schemas.openxmlformats.org/officeDocument/2006/relationships/hyperlink" Target="https://www.idtech.com/blog/summer-slide-facts-for-productive-school-break" TargetMode="External"/><Relationship Id="rId5" Type="http://schemas.openxmlformats.org/officeDocument/2006/relationships/hyperlink" Target="https://www.idtech.com/blog/summer-slide-facts-for-productive-school-break" TargetMode="External"/><Relationship Id="rId6" Type="http://schemas.openxmlformats.org/officeDocument/2006/relationships/hyperlink" Target="https://www.idtech.com/blog/summer-slide-facts-for-productive-school-break" TargetMode="External"/><Relationship Id="rId7" Type="http://schemas.openxmlformats.org/officeDocument/2006/relationships/hyperlink" Target="https://www.scholastic.com/readingreport/home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2.xml"/><Relationship Id="rId4" Type="http://schemas.openxmlformats.org/officeDocument/2006/relationships/hyperlink" Target="http://www.youtube.com/watch?v=pRTWFqhEDeo" TargetMode="External"/><Relationship Id="rId5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5.xml"/><Relationship Id="rId4" Type="http://schemas.openxmlformats.org/officeDocument/2006/relationships/hyperlink" Target="http://fordham.readingprograms.org/?gclid=Cj0KCQjww47nBRDlARIsAEJ34blR18MnTRyQMjuLAeQMsCIS8CNagIr3HPUZmu6hOuSASgGRcMjQSGcaApT3EALw_wcB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waterford.org/resources/free-summer-learning-activities-for-kid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24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Students do not read during the  summer...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</a:t>
            </a:r>
            <a:endParaRPr/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5975" y="2329000"/>
            <a:ext cx="2066925" cy="2395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Gather The Evidence</a:t>
            </a:r>
            <a:endParaRPr/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0250" y="1107725"/>
            <a:ext cx="4989925" cy="353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MORE EVIDENCE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2410100" y="1595775"/>
            <a:ext cx="5998200" cy="16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https://www.idtech.com/blog/summer-slide-facts-for-productive-sc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3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10 Facts About Summer Slide for a Productive School Break</a:t>
            </a:r>
            <a:endParaRPr b="1" sz="2300">
              <a:uFill>
                <a:noFill/>
              </a:uFill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Hool-break</a:t>
            </a:r>
            <a:r>
              <a:rPr b="1" lang="en" sz="1700">
                <a:solidFill>
                  <a:srgbClr val="0C4D72"/>
                </a:solidFill>
                <a:latin typeface="Arial"/>
                <a:ea typeface="Arial"/>
                <a:cs typeface="Arial"/>
                <a:sym typeface="Arial"/>
              </a:rPr>
              <a:t>      FINDING THEIR STORY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https://www.scholastic.com/readingreport/home.html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o you like or enjoy my videos? Then consider buying me a coffee:&#10;https://www.buymeacoffee.com/uQKkXCF6B&#10;&#10;Why You Should Read Books  - The Benefits of Reading More (animated)  &#10;&#10;Reading improves your focus and concentration.&#10; With all the distractions nowadays, people have really big problems with concentrating. Don’t be one of them.&#10;&#10;You're stressed out? Then pick up a book.&#10; Research conducted in 2009 showed that reading is the most effective way to overcome stress.&#10;&#10;Scientific studies show that reading actually makes you smarter.&#10;Your body needs movement. That means your brain needs movement, as well. And reading is the best workout for your mind." id="91" name="Google Shape;91;p16" title="Why You Should Read Books  - The Benefits of Reading More (animated)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71050" y="640225"/>
            <a:ext cx="5150700" cy="386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P.S. 171Q Summer Reading Statistics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ONLY</a:t>
            </a:r>
            <a:r>
              <a:rPr b="1" lang="en"/>
              <a:t> X</a:t>
            </a:r>
            <a:r>
              <a:rPr lang="en"/>
              <a:t> AMOUNT OF STUDENTS READ OVER THE SUMMER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X </a:t>
            </a:r>
            <a:r>
              <a:rPr lang="en"/>
              <a:t>NUMBER OF STUDENTS READING LEVEL DROPPED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the causes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ARE YOU NOT READING DURING THE SUMMER?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TAKE THE SURVEY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Kids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Parents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Evaluating the summer reading policy we have now... 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2217699" y="1667213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reading Kick-Off (June)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Summer Reading Promise/Logs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Public Library Access to books and Lunch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Summer Reading Celebration (September)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Developing Solutions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1426100" y="1269675"/>
            <a:ext cx="6321600" cy="265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https://www.waterford.org/resources/free-summer-learning-activities-for-kids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Selecting the Best Policy</a:t>
            </a:r>
            <a:endParaRPr/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