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2" r:id="rId2"/>
    <p:sldMasterId id="2147483693"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5143500" type="screen16x9"/>
  <p:notesSz cx="6858000" cy="9144000"/>
  <p:embeddedFontLst>
    <p:embeddedFont>
      <p:font typeface="ABeeZee" panose="020B0604020202020204" charset="0"/>
      <p:regular r:id="rId17"/>
      <p:italic r:id="rId18"/>
    </p:embeddedFont>
    <p:embeddedFont>
      <p:font typeface="Amatic SC" panose="020B0604020202020204" charset="-79"/>
      <p:regular r:id="rId19"/>
      <p:bold r:id="rId20"/>
    </p:embeddedFont>
    <p:embeddedFont>
      <p:font typeface="Bangers" panose="020B0604020202020204" charset="0"/>
      <p:regular r:id="rId21"/>
    </p:embeddedFont>
    <p:embeddedFont>
      <p:font typeface="Bubblegum Sans" panose="020B0604020202020204" charset="0"/>
      <p:regular r:id="rId22"/>
    </p:embeddedFont>
    <p:embeddedFont>
      <p:font typeface="Catamaran" panose="020B0604020202020204" charset="0"/>
      <p:regular r:id="rId23"/>
      <p:bold r:id="rId24"/>
    </p:embeddedFont>
    <p:embeddedFont>
      <p:font typeface="Catamaran ExtraLight" panose="020B0604020202020204" charset="0"/>
      <p:regular r:id="rId25"/>
      <p:bold r:id="rId26"/>
    </p:embeddedFont>
    <p:embeddedFont>
      <p:font typeface="Catamaran Light" panose="020B0604020202020204" charset="0"/>
      <p:regular r:id="rId27"/>
      <p:bold r:id="rId28"/>
    </p:embeddedFont>
    <p:embeddedFont>
      <p:font typeface="Caveat Brush" panose="020B0604020202020204" charset="0"/>
      <p:regular r:id="rId29"/>
    </p:embeddedFont>
    <p:embeddedFont>
      <p:font typeface="Fontdiner Swanky" panose="020B0604020202020204" charset="0"/>
      <p:regular r:id="rId30"/>
    </p:embeddedFont>
    <p:embeddedFont>
      <p:font typeface="Gill Sans" panose="020B0604020202020204" charset="0"/>
      <p:regular r:id="rId31"/>
      <p:bold r:id="rId32"/>
    </p:embeddedFont>
    <p:embeddedFont>
      <p:font typeface="Impact" panose="020B0806030902050204" pitchFamily="34" charset="0"/>
      <p:regular r:id="rId33"/>
    </p:embeddedFont>
    <p:embeddedFont>
      <p:font typeface="Love Ya Like A Sister" panose="020B0604020202020204" charset="0"/>
      <p:regular r:id="rId34"/>
    </p:embeddedFont>
    <p:embeddedFont>
      <p:font typeface="Luckiest Guy" panose="020B0604020202020204" charset="0"/>
      <p:regular r:id="rId35"/>
    </p:embeddedFont>
    <p:embeddedFont>
      <p:font typeface="Mountains of Christmas" panose="020B0604020202020204" charset="0"/>
      <p:regular r:id="rId36"/>
      <p:bold r:id="rId37"/>
    </p:embeddedFont>
    <p:embeddedFont>
      <p:font typeface="Roboto Condensed" panose="020B0604020202020204" charset="0"/>
      <p:regular r:id="rId38"/>
      <p:bold r:id="rId39"/>
      <p:italic r:id="rId40"/>
      <p:boldItalic r:id="rId41"/>
    </p:embeddedFont>
    <p:embeddedFont>
      <p:font typeface="Rock Salt" panose="020B0604020202020204" charset="0"/>
      <p:regular r:id="rId42"/>
    </p:embeddedFont>
    <p:embeddedFont>
      <p:font typeface="Staatliches" panose="020B0604020202020204" charset="0"/>
      <p:regular r:id="rId43"/>
    </p:embeddedFont>
    <p:embeddedFont>
      <p:font typeface="Titan One" panose="020B0604020202020204" charset="0"/>
      <p:regular r:id="rId44"/>
    </p:embeddedFont>
    <p:embeddedFont>
      <p:font typeface="Walter Turncoat"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66A594-BDD3-40D8-B229-B235D53ED30E}">
  <a:tblStyle styleId="{5D66A594-BDD3-40D8-B229-B235D53ED30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46"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3" Type="http://schemas.openxmlformats.org/officeDocument/2006/relationships/slideMaster" Target="slideMasters/slideMaster3.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font" Target="fonts/font2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888fddd106_0_1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888fddd106_0_1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888fddd106_0_1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888fddd106_0_1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888fddd106_0_18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888fddd106_0_1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888fddd106_0_19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888fddd106_0_1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888fddd106_0_14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888fddd106_0_1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888fddd106_0_1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888fddd106_0_1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888fddd106_0_15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888fddd106_0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888fddd106_0_16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g888fddd106_0_16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g888fddd106_0_16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888fddd106_0_16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888fddd106_0_1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888fddd106_0_17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888fddd106_0_1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888fddd106_0_17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888fddd106_0_1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888fddd106_0_17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888fddd106_0_1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grpSp>
        <p:nvGrpSpPr>
          <p:cNvPr id="54" name="Google Shape;54;p14"/>
          <p:cNvGrpSpPr/>
          <p:nvPr/>
        </p:nvGrpSpPr>
        <p:grpSpPr>
          <a:xfrm>
            <a:off x="-13175" y="-29224"/>
            <a:ext cx="9207000" cy="5211993"/>
            <a:chOff x="-13175" y="-68739"/>
            <a:chExt cx="9207000" cy="5211993"/>
          </a:xfrm>
        </p:grpSpPr>
        <p:sp>
          <p:nvSpPr>
            <p:cNvPr id="55" name="Google Shape;55;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14"/>
          <p:cNvGrpSpPr/>
          <p:nvPr/>
        </p:nvGrpSpPr>
        <p:grpSpPr>
          <a:xfrm rot="-633779" flipH="1">
            <a:off x="4244261" y="-774901"/>
            <a:ext cx="8304964" cy="7084563"/>
            <a:chOff x="-2828475" y="-1908869"/>
            <a:chExt cx="10698766" cy="9126600"/>
          </a:xfrm>
        </p:grpSpPr>
        <p:sp>
          <p:nvSpPr>
            <p:cNvPr id="60" name="Google Shape;60;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rot="2046408">
              <a:off x="817421" y="352777"/>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14"/>
          <p:cNvGrpSpPr/>
          <p:nvPr/>
        </p:nvGrpSpPr>
        <p:grpSpPr>
          <a:xfrm>
            <a:off x="1742818" y="-35004"/>
            <a:ext cx="3028592" cy="4316028"/>
            <a:chOff x="3079418" y="2910538"/>
            <a:chExt cx="1180737" cy="1682662"/>
          </a:xfrm>
        </p:grpSpPr>
        <p:sp>
          <p:nvSpPr>
            <p:cNvPr id="67" name="Google Shape;67;p14"/>
            <p:cNvSpPr/>
            <p:nvPr/>
          </p:nvSpPr>
          <p:spPr>
            <a:xfrm>
              <a:off x="3079418" y="2910538"/>
              <a:ext cx="1180737" cy="60934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3768650" y="4075375"/>
              <a:ext cx="92375" cy="93375"/>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3551950" y="4502500"/>
              <a:ext cx="93975" cy="90700"/>
            </a:xfrm>
            <a:custGeom>
              <a:avLst/>
              <a:gdLst/>
              <a:ahLst/>
              <a:cxnLst/>
              <a:rect l="l" t="t" r="r" b="b"/>
              <a:pathLst>
                <a:path w="3759" h="3628" extrusionOk="0">
                  <a:moveTo>
                    <a:pt x="2944" y="0"/>
                  </a:moveTo>
                  <a:lnTo>
                    <a:pt x="1811" y="661"/>
                  </a:lnTo>
                  <a:lnTo>
                    <a:pt x="622" y="104"/>
                  </a:lnTo>
                  <a:lnTo>
                    <a:pt x="899" y="1386"/>
                  </a:lnTo>
                  <a:lnTo>
                    <a:pt x="1" y="2345"/>
                  </a:lnTo>
                  <a:lnTo>
                    <a:pt x="1307" y="2476"/>
                  </a:lnTo>
                  <a:lnTo>
                    <a:pt x="1942" y="3628"/>
                  </a:lnTo>
                  <a:lnTo>
                    <a:pt x="2469" y="2425"/>
                  </a:lnTo>
                  <a:lnTo>
                    <a:pt x="3759" y="2178"/>
                  </a:lnTo>
                  <a:lnTo>
                    <a:pt x="2780" y="1303"/>
                  </a:lnTo>
                  <a:lnTo>
                    <a:pt x="2944"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14"/>
          <p:cNvGrpSpPr/>
          <p:nvPr/>
        </p:nvGrpSpPr>
        <p:grpSpPr>
          <a:xfrm>
            <a:off x="-273951" y="2019519"/>
            <a:ext cx="9728918" cy="3875642"/>
            <a:chOff x="4853275" y="3998575"/>
            <a:chExt cx="2673000" cy="1065000"/>
          </a:xfrm>
        </p:grpSpPr>
        <p:sp>
          <p:nvSpPr>
            <p:cNvPr id="71" name="Google Shape;71;p14"/>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14"/>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14"/>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6" name="Google Shape;76;p14"/>
          <p:cNvSpPr txBox="1">
            <a:spLocks noGrp="1"/>
          </p:cNvSpPr>
          <p:nvPr>
            <p:ph type="ctrTitle"/>
          </p:nvPr>
        </p:nvSpPr>
        <p:spPr>
          <a:xfrm>
            <a:off x="2106475" y="1158225"/>
            <a:ext cx="5052300" cy="220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1294A"/>
              </a:buClr>
              <a:buSzPts val="5200"/>
              <a:buNone/>
              <a:defRPr sz="4800">
                <a:solidFill>
                  <a:srgbClr val="41294A"/>
                </a:solidFill>
                <a:latin typeface="Titan One"/>
                <a:ea typeface="Titan One"/>
                <a:cs typeface="Titan One"/>
                <a:sym typeface="Titan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7" name="Google Shape;77;p14"/>
          <p:cNvSpPr txBox="1">
            <a:spLocks noGrp="1"/>
          </p:cNvSpPr>
          <p:nvPr>
            <p:ph type="subTitle" idx="1"/>
          </p:nvPr>
        </p:nvSpPr>
        <p:spPr>
          <a:xfrm>
            <a:off x="2317450" y="583050"/>
            <a:ext cx="4509000" cy="46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solidFill>
                  <a:srgbClr val="44335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grpSp>
        <p:nvGrpSpPr>
          <p:cNvPr id="79" name="Google Shape;79;p15"/>
          <p:cNvGrpSpPr/>
          <p:nvPr/>
        </p:nvGrpSpPr>
        <p:grpSpPr>
          <a:xfrm>
            <a:off x="-13175" y="-29224"/>
            <a:ext cx="9207000" cy="5211993"/>
            <a:chOff x="-13175" y="-68739"/>
            <a:chExt cx="9207000" cy="5211993"/>
          </a:xfrm>
        </p:grpSpPr>
        <p:sp>
          <p:nvSpPr>
            <p:cNvPr id="80" name="Google Shape;80;p15"/>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15"/>
          <p:cNvGrpSpPr/>
          <p:nvPr/>
        </p:nvGrpSpPr>
        <p:grpSpPr>
          <a:xfrm>
            <a:off x="899619" y="516803"/>
            <a:ext cx="7735961" cy="4250782"/>
            <a:chOff x="899619" y="516803"/>
            <a:chExt cx="7735961" cy="4250782"/>
          </a:xfrm>
        </p:grpSpPr>
        <p:sp>
          <p:nvSpPr>
            <p:cNvPr id="85" name="Google Shape;85;p15"/>
            <p:cNvSpPr/>
            <p:nvPr/>
          </p:nvSpPr>
          <p:spPr>
            <a:xfrm rot="-126081" flipH="1">
              <a:off x="5888707" y="671407"/>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15"/>
            <p:cNvSpPr/>
            <p:nvPr/>
          </p:nvSpPr>
          <p:spPr>
            <a:xfrm flipH="1">
              <a:off x="8398638" y="51680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flipH="1">
              <a:off x="8398638"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rot="-126065" flipH="1">
              <a:off x="908082" y="3451994"/>
              <a:ext cx="927555" cy="478679"/>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89" name="Google Shape;89;p15"/>
          <p:cNvSpPr txBox="1">
            <a:spLocks noGrp="1"/>
          </p:cNvSpPr>
          <p:nvPr>
            <p:ph type="title"/>
          </p:nvPr>
        </p:nvSpPr>
        <p:spPr>
          <a:xfrm>
            <a:off x="960300" y="636700"/>
            <a:ext cx="7223400" cy="23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rgbClr val="41294A"/>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15"/>
          <p:cNvSpPr/>
          <p:nvPr/>
        </p:nvSpPr>
        <p:spPr>
          <a:xfrm flipH="1">
            <a:off x="1253388" y="476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FFFF"/>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body" idx="1"/>
          </p:nvPr>
        </p:nvSpPr>
        <p:spPr>
          <a:xfrm>
            <a:off x="720100" y="1082001"/>
            <a:ext cx="7785900" cy="34164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SzPts val="1000"/>
              <a:buFont typeface="Roboto Condensed"/>
              <a:buAutoNum type="arabicPeriod"/>
              <a:defRPr sz="1200"/>
            </a:lvl1pPr>
            <a:lvl2pPr marL="914400" lvl="1" indent="-317500" rtl="0">
              <a:spcBef>
                <a:spcPts val="1600"/>
              </a:spcBef>
              <a:spcAft>
                <a:spcPts val="0"/>
              </a:spcAft>
              <a:buSzPts val="1400"/>
              <a:buFont typeface="Josefin Slab SemiBold"/>
              <a:buAutoNum type="alphaLcPeriod"/>
              <a:defRPr/>
            </a:lvl2pPr>
            <a:lvl3pPr marL="1371600" lvl="2" indent="-317500" rtl="0">
              <a:spcBef>
                <a:spcPts val="1600"/>
              </a:spcBef>
              <a:spcAft>
                <a:spcPts val="0"/>
              </a:spcAft>
              <a:buSzPts val="1400"/>
              <a:buFont typeface="Josefin Slab SemiBold"/>
              <a:buAutoNum type="romanLcPeriod"/>
              <a:defRPr/>
            </a:lvl3pPr>
            <a:lvl4pPr marL="1828800" lvl="3" indent="-317500" rtl="0">
              <a:spcBef>
                <a:spcPts val="1600"/>
              </a:spcBef>
              <a:spcAft>
                <a:spcPts val="0"/>
              </a:spcAft>
              <a:buSzPts val="1400"/>
              <a:buFont typeface="Josefin Slab SemiBold"/>
              <a:buAutoNum type="arabicPeriod"/>
              <a:defRPr/>
            </a:lvl4pPr>
            <a:lvl5pPr marL="2286000" lvl="4" indent="-317500" rtl="0">
              <a:spcBef>
                <a:spcPts val="1600"/>
              </a:spcBef>
              <a:spcAft>
                <a:spcPts val="0"/>
              </a:spcAft>
              <a:buSzPts val="1400"/>
              <a:buFont typeface="Josefin Slab SemiBold"/>
              <a:buAutoNum type="alphaLcPeriod"/>
              <a:defRPr/>
            </a:lvl5pPr>
            <a:lvl6pPr marL="2743200" lvl="5" indent="-317500" rtl="0">
              <a:spcBef>
                <a:spcPts val="1600"/>
              </a:spcBef>
              <a:spcAft>
                <a:spcPts val="0"/>
              </a:spcAft>
              <a:buSzPts val="1400"/>
              <a:buFont typeface="Josefin Slab SemiBold"/>
              <a:buAutoNum type="romanLcPeriod"/>
              <a:defRPr/>
            </a:lvl6pPr>
            <a:lvl7pPr marL="3200400" lvl="6" indent="-317500" rtl="0">
              <a:spcBef>
                <a:spcPts val="1600"/>
              </a:spcBef>
              <a:spcAft>
                <a:spcPts val="0"/>
              </a:spcAft>
              <a:buSzPts val="1400"/>
              <a:buFont typeface="Josefin Slab SemiBold"/>
              <a:buAutoNum type="arabicPeriod"/>
              <a:defRPr/>
            </a:lvl7pPr>
            <a:lvl8pPr marL="3657600" lvl="7" indent="-317500" rtl="0">
              <a:spcBef>
                <a:spcPts val="1600"/>
              </a:spcBef>
              <a:spcAft>
                <a:spcPts val="0"/>
              </a:spcAft>
              <a:buSzPts val="1400"/>
              <a:buFont typeface="Josefin Slab SemiBold"/>
              <a:buAutoNum type="alphaLcPeriod"/>
              <a:defRPr/>
            </a:lvl8pPr>
            <a:lvl9pPr marL="4114800" lvl="8" indent="-317500" rtl="0">
              <a:spcBef>
                <a:spcPts val="1600"/>
              </a:spcBef>
              <a:spcAft>
                <a:spcPts val="1600"/>
              </a:spcAft>
              <a:buSzPts val="1400"/>
              <a:buFont typeface="Josefin Slab SemiBold"/>
              <a:buAutoNum type="romanLcPeriod"/>
              <a:defRPr/>
            </a:lvl9pPr>
          </a:lstStyle>
          <a:p>
            <a:endParaRPr/>
          </a:p>
        </p:txBody>
      </p:sp>
      <p:sp>
        <p:nvSpPr>
          <p:cNvPr id="93" name="Google Shape;93;p16"/>
          <p:cNvSpPr txBox="1">
            <a:spLocks noGrp="1"/>
          </p:cNvSpPr>
          <p:nvPr>
            <p:ph type="title"/>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4"/>
        <p:cNvGrpSpPr/>
        <p:nvPr/>
      </p:nvGrpSpPr>
      <p:grpSpPr>
        <a:xfrm>
          <a:off x="0" y="0"/>
          <a:ext cx="0" cy="0"/>
          <a:chOff x="0" y="0"/>
          <a:chExt cx="0" cy="0"/>
        </a:xfrm>
      </p:grpSpPr>
      <p:grpSp>
        <p:nvGrpSpPr>
          <p:cNvPr id="95" name="Google Shape;95;p17"/>
          <p:cNvGrpSpPr/>
          <p:nvPr/>
        </p:nvGrpSpPr>
        <p:grpSpPr>
          <a:xfrm>
            <a:off x="-13175" y="-29224"/>
            <a:ext cx="9207000" cy="5211993"/>
            <a:chOff x="-13175" y="-68739"/>
            <a:chExt cx="9207000" cy="5211993"/>
          </a:xfrm>
        </p:grpSpPr>
        <p:sp>
          <p:nvSpPr>
            <p:cNvPr id="96" name="Google Shape;96;p17"/>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7"/>
          <p:cNvGrpSpPr/>
          <p:nvPr/>
        </p:nvGrpSpPr>
        <p:grpSpPr>
          <a:xfrm>
            <a:off x="1246613" y="540178"/>
            <a:ext cx="7429692" cy="4199282"/>
            <a:chOff x="1246613" y="540178"/>
            <a:chExt cx="7429692" cy="4199282"/>
          </a:xfrm>
        </p:grpSpPr>
        <p:sp>
          <p:nvSpPr>
            <p:cNvPr id="101" name="Google Shape;101;p17"/>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7"/>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txBox="1">
            <a:spLocks noGrp="1"/>
          </p:cNvSpPr>
          <p:nvPr>
            <p:ph type="ctrTitle"/>
          </p:nvPr>
        </p:nvSpPr>
        <p:spPr>
          <a:xfrm>
            <a:off x="1347175" y="2581638"/>
            <a:ext cx="2225700" cy="71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41294A"/>
              </a:buClr>
              <a:buSzPts val="2400"/>
              <a:buNone/>
              <a:defRPr sz="24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106" name="Google Shape;106;p17"/>
          <p:cNvSpPr txBox="1">
            <a:spLocks noGrp="1"/>
          </p:cNvSpPr>
          <p:nvPr>
            <p:ph type="subTitle" idx="1"/>
          </p:nvPr>
        </p:nvSpPr>
        <p:spPr>
          <a:xfrm>
            <a:off x="760975" y="3177425"/>
            <a:ext cx="3398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7" name="Google Shape;107;p17"/>
          <p:cNvSpPr txBox="1">
            <a:spLocks noGrp="1"/>
          </p:cNvSpPr>
          <p:nvPr>
            <p:ph type="ctrTitle" idx="2"/>
          </p:nvPr>
        </p:nvSpPr>
        <p:spPr>
          <a:xfrm>
            <a:off x="5571150" y="2581633"/>
            <a:ext cx="2225700" cy="71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41294A"/>
              </a:buClr>
              <a:buSzPts val="2400"/>
              <a:buNone/>
              <a:defRPr sz="24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108" name="Google Shape;108;p17"/>
          <p:cNvSpPr txBox="1">
            <a:spLocks noGrp="1"/>
          </p:cNvSpPr>
          <p:nvPr>
            <p:ph type="subTitle" idx="3"/>
          </p:nvPr>
        </p:nvSpPr>
        <p:spPr>
          <a:xfrm>
            <a:off x="4984950" y="3177425"/>
            <a:ext cx="3398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9" name="Google Shape;109;p17"/>
          <p:cNvSpPr txBox="1">
            <a:spLocks noGrp="1"/>
          </p:cNvSpPr>
          <p:nvPr>
            <p:ph type="title" idx="4"/>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1">
  <p:cSld name="TITLE_AND_TWO_COLUMNS_1">
    <p:spTree>
      <p:nvGrpSpPr>
        <p:cNvPr id="1" name="Shape 110"/>
        <p:cNvGrpSpPr/>
        <p:nvPr/>
      </p:nvGrpSpPr>
      <p:grpSpPr>
        <a:xfrm>
          <a:off x="0" y="0"/>
          <a:ext cx="0" cy="0"/>
          <a:chOff x="0" y="0"/>
          <a:chExt cx="0" cy="0"/>
        </a:xfrm>
      </p:grpSpPr>
      <p:grpSp>
        <p:nvGrpSpPr>
          <p:cNvPr id="111" name="Google Shape;111;p18"/>
          <p:cNvGrpSpPr/>
          <p:nvPr/>
        </p:nvGrpSpPr>
        <p:grpSpPr>
          <a:xfrm>
            <a:off x="-13175" y="-29224"/>
            <a:ext cx="9207000" cy="5211993"/>
            <a:chOff x="-13175" y="-68739"/>
            <a:chExt cx="9207000" cy="5211993"/>
          </a:xfrm>
        </p:grpSpPr>
        <p:sp>
          <p:nvSpPr>
            <p:cNvPr id="112" name="Google Shape;112;p18"/>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18"/>
          <p:cNvGrpSpPr/>
          <p:nvPr/>
        </p:nvGrpSpPr>
        <p:grpSpPr>
          <a:xfrm>
            <a:off x="877066" y="1069336"/>
            <a:ext cx="7799239" cy="3670124"/>
            <a:chOff x="877066" y="1069336"/>
            <a:chExt cx="7799239" cy="3670124"/>
          </a:xfrm>
        </p:grpSpPr>
        <p:sp>
          <p:nvSpPr>
            <p:cNvPr id="118" name="Google Shape;118;p18"/>
            <p:cNvSpPr/>
            <p:nvPr/>
          </p:nvSpPr>
          <p:spPr>
            <a:xfrm rot="135208">
              <a:off x="6621556" y="3715628"/>
              <a:ext cx="1911243" cy="986362"/>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9" name="Google Shape;119;p1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rot="-126081" flipH="1">
              <a:off x="894507" y="1104045"/>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1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8"/>
          <p:cNvSpPr txBox="1">
            <a:spLocks noGrp="1"/>
          </p:cNvSpPr>
          <p:nvPr>
            <p:ph type="ctrTitle"/>
          </p:nvPr>
        </p:nvSpPr>
        <p:spPr>
          <a:xfrm>
            <a:off x="729750" y="2414775"/>
            <a:ext cx="2520600" cy="58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400"/>
              <a:buNone/>
              <a:defRPr sz="18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123" name="Google Shape;123;p18"/>
          <p:cNvSpPr txBox="1">
            <a:spLocks noGrp="1"/>
          </p:cNvSpPr>
          <p:nvPr>
            <p:ph type="subTitle" idx="1"/>
          </p:nvPr>
        </p:nvSpPr>
        <p:spPr>
          <a:xfrm>
            <a:off x="729750" y="2844700"/>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24" name="Google Shape;124;p18"/>
          <p:cNvSpPr txBox="1">
            <a:spLocks noGrp="1"/>
          </p:cNvSpPr>
          <p:nvPr>
            <p:ph type="ctrTitle" idx="2"/>
          </p:nvPr>
        </p:nvSpPr>
        <p:spPr>
          <a:xfrm>
            <a:off x="5893625" y="2414775"/>
            <a:ext cx="2520600" cy="58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400"/>
              <a:buNone/>
              <a:defRPr sz="18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125" name="Google Shape;125;p18"/>
          <p:cNvSpPr txBox="1">
            <a:spLocks noGrp="1"/>
          </p:cNvSpPr>
          <p:nvPr>
            <p:ph type="subTitle" idx="3"/>
          </p:nvPr>
        </p:nvSpPr>
        <p:spPr>
          <a:xfrm>
            <a:off x="5893650" y="2844700"/>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26" name="Google Shape;126;p18"/>
          <p:cNvSpPr txBox="1">
            <a:spLocks noGrp="1"/>
          </p:cNvSpPr>
          <p:nvPr>
            <p:ph type="ctrTitle" idx="4"/>
          </p:nvPr>
        </p:nvSpPr>
        <p:spPr>
          <a:xfrm>
            <a:off x="3311697" y="1329925"/>
            <a:ext cx="2520600" cy="58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400"/>
              <a:buNone/>
              <a:defRPr sz="18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127" name="Google Shape;127;p18"/>
          <p:cNvSpPr txBox="1">
            <a:spLocks noGrp="1"/>
          </p:cNvSpPr>
          <p:nvPr>
            <p:ph type="subTitle" idx="5"/>
          </p:nvPr>
        </p:nvSpPr>
        <p:spPr>
          <a:xfrm>
            <a:off x="3311713" y="1759825"/>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28" name="Google Shape;128;p18"/>
          <p:cNvSpPr txBox="1">
            <a:spLocks noGrp="1"/>
          </p:cNvSpPr>
          <p:nvPr>
            <p:ph type="ctrTitle" idx="6"/>
          </p:nvPr>
        </p:nvSpPr>
        <p:spPr>
          <a:xfrm>
            <a:off x="3314850" y="3487750"/>
            <a:ext cx="2520600" cy="58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400"/>
              <a:buNone/>
              <a:defRPr sz="18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129" name="Google Shape;129;p18"/>
          <p:cNvSpPr txBox="1">
            <a:spLocks noGrp="1"/>
          </p:cNvSpPr>
          <p:nvPr>
            <p:ph type="subTitle" idx="7"/>
          </p:nvPr>
        </p:nvSpPr>
        <p:spPr>
          <a:xfrm>
            <a:off x="3314875" y="3917650"/>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30" name="Google Shape;130;p18"/>
          <p:cNvSpPr txBox="1">
            <a:spLocks noGrp="1"/>
          </p:cNvSpPr>
          <p:nvPr>
            <p:ph type="title" idx="8"/>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título" type="titleOnly">
  <p:cSld name="TITLE_ONLY">
    <p:spTree>
      <p:nvGrpSpPr>
        <p:cNvPr id="1" name="Shape 131"/>
        <p:cNvGrpSpPr/>
        <p:nvPr/>
      </p:nvGrpSpPr>
      <p:grpSpPr>
        <a:xfrm>
          <a:off x="0" y="0"/>
          <a:ext cx="0" cy="0"/>
          <a:chOff x="0" y="0"/>
          <a:chExt cx="0" cy="0"/>
        </a:xfrm>
      </p:grpSpPr>
      <p:grpSp>
        <p:nvGrpSpPr>
          <p:cNvPr id="132" name="Google Shape;132;p19"/>
          <p:cNvGrpSpPr/>
          <p:nvPr/>
        </p:nvGrpSpPr>
        <p:grpSpPr>
          <a:xfrm>
            <a:off x="-13175" y="-29224"/>
            <a:ext cx="9207000" cy="5211993"/>
            <a:chOff x="-13175" y="-68739"/>
            <a:chExt cx="9207000" cy="5211993"/>
          </a:xfrm>
        </p:grpSpPr>
        <p:sp>
          <p:nvSpPr>
            <p:cNvPr id="133" name="Google Shape;133;p19"/>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19"/>
          <p:cNvGrpSpPr/>
          <p:nvPr/>
        </p:nvGrpSpPr>
        <p:grpSpPr>
          <a:xfrm>
            <a:off x="1246613" y="540178"/>
            <a:ext cx="7429692" cy="4199282"/>
            <a:chOff x="1246613" y="540178"/>
            <a:chExt cx="7429692" cy="4199282"/>
          </a:xfrm>
        </p:grpSpPr>
        <p:sp>
          <p:nvSpPr>
            <p:cNvPr id="138" name="Google Shape;138;p19"/>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9"/>
          <p:cNvSpPr txBox="1">
            <a:spLocks noGrp="1"/>
          </p:cNvSpPr>
          <p:nvPr>
            <p:ph type="title"/>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2"/>
        <p:cNvGrpSpPr/>
        <p:nvPr/>
      </p:nvGrpSpPr>
      <p:grpSpPr>
        <a:xfrm>
          <a:off x="0" y="0"/>
          <a:ext cx="0" cy="0"/>
          <a:chOff x="0" y="0"/>
          <a:chExt cx="0" cy="0"/>
        </a:xfrm>
      </p:grpSpPr>
      <p:grpSp>
        <p:nvGrpSpPr>
          <p:cNvPr id="143" name="Google Shape;143;p20"/>
          <p:cNvGrpSpPr/>
          <p:nvPr/>
        </p:nvGrpSpPr>
        <p:grpSpPr>
          <a:xfrm>
            <a:off x="-13175" y="-29224"/>
            <a:ext cx="9207000" cy="5211993"/>
            <a:chOff x="-13175" y="-68739"/>
            <a:chExt cx="9207000" cy="5211993"/>
          </a:xfrm>
        </p:grpSpPr>
        <p:sp>
          <p:nvSpPr>
            <p:cNvPr id="144" name="Google Shape;144;p20"/>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20"/>
          <p:cNvSpPr txBox="1">
            <a:spLocks noGrp="1"/>
          </p:cNvSpPr>
          <p:nvPr>
            <p:ph type="body" idx="1"/>
          </p:nvPr>
        </p:nvSpPr>
        <p:spPr>
          <a:xfrm>
            <a:off x="720100" y="2745975"/>
            <a:ext cx="3892200" cy="1983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1294A"/>
              </a:buClr>
              <a:buSzPts val="1200"/>
              <a:buChar char="●"/>
              <a:defRPr>
                <a:solidFill>
                  <a:srgbClr val="41294A"/>
                </a:solidFill>
              </a:defRPr>
            </a:lvl1pPr>
            <a:lvl2pPr marL="914400" lvl="1" indent="-304800" rtl="0">
              <a:spcBef>
                <a:spcPts val="1600"/>
              </a:spcBef>
              <a:spcAft>
                <a:spcPts val="0"/>
              </a:spcAft>
              <a:buClr>
                <a:srgbClr val="41294A"/>
              </a:buClr>
              <a:buSzPts val="1200"/>
              <a:buChar char="○"/>
              <a:defRPr sz="1200">
                <a:solidFill>
                  <a:srgbClr val="41294A"/>
                </a:solidFill>
              </a:defRPr>
            </a:lvl2pPr>
            <a:lvl3pPr marL="1371600" lvl="2" indent="-304800" rtl="0">
              <a:spcBef>
                <a:spcPts val="1600"/>
              </a:spcBef>
              <a:spcAft>
                <a:spcPts val="0"/>
              </a:spcAft>
              <a:buClr>
                <a:srgbClr val="41294A"/>
              </a:buClr>
              <a:buSzPts val="1200"/>
              <a:buChar char="■"/>
              <a:defRPr sz="1200">
                <a:solidFill>
                  <a:srgbClr val="41294A"/>
                </a:solidFill>
              </a:defRPr>
            </a:lvl3pPr>
            <a:lvl4pPr marL="1828800" lvl="3" indent="-304800" rtl="0">
              <a:spcBef>
                <a:spcPts val="1600"/>
              </a:spcBef>
              <a:spcAft>
                <a:spcPts val="0"/>
              </a:spcAft>
              <a:buClr>
                <a:srgbClr val="41294A"/>
              </a:buClr>
              <a:buSzPts val="1200"/>
              <a:buChar char="●"/>
              <a:defRPr sz="1200">
                <a:solidFill>
                  <a:srgbClr val="41294A"/>
                </a:solidFill>
              </a:defRPr>
            </a:lvl4pPr>
            <a:lvl5pPr marL="2286000" lvl="4" indent="-304800" rtl="0">
              <a:spcBef>
                <a:spcPts val="1600"/>
              </a:spcBef>
              <a:spcAft>
                <a:spcPts val="0"/>
              </a:spcAft>
              <a:buClr>
                <a:srgbClr val="41294A"/>
              </a:buClr>
              <a:buSzPts val="1200"/>
              <a:buChar char="○"/>
              <a:defRPr sz="1200">
                <a:solidFill>
                  <a:srgbClr val="41294A"/>
                </a:solidFill>
              </a:defRPr>
            </a:lvl5pPr>
            <a:lvl6pPr marL="2743200" lvl="5" indent="-304800" rtl="0">
              <a:spcBef>
                <a:spcPts val="1600"/>
              </a:spcBef>
              <a:spcAft>
                <a:spcPts val="0"/>
              </a:spcAft>
              <a:buClr>
                <a:srgbClr val="41294A"/>
              </a:buClr>
              <a:buSzPts val="1200"/>
              <a:buChar char="■"/>
              <a:defRPr sz="1200">
                <a:solidFill>
                  <a:srgbClr val="41294A"/>
                </a:solidFill>
              </a:defRPr>
            </a:lvl6pPr>
            <a:lvl7pPr marL="3200400" lvl="6" indent="-304800" rtl="0">
              <a:spcBef>
                <a:spcPts val="1600"/>
              </a:spcBef>
              <a:spcAft>
                <a:spcPts val="0"/>
              </a:spcAft>
              <a:buClr>
                <a:srgbClr val="41294A"/>
              </a:buClr>
              <a:buSzPts val="1200"/>
              <a:buChar char="●"/>
              <a:defRPr sz="1200">
                <a:solidFill>
                  <a:srgbClr val="41294A"/>
                </a:solidFill>
              </a:defRPr>
            </a:lvl7pPr>
            <a:lvl8pPr marL="3657600" lvl="7" indent="-304800" rtl="0">
              <a:spcBef>
                <a:spcPts val="1600"/>
              </a:spcBef>
              <a:spcAft>
                <a:spcPts val="0"/>
              </a:spcAft>
              <a:buClr>
                <a:srgbClr val="41294A"/>
              </a:buClr>
              <a:buSzPts val="1200"/>
              <a:buChar char="○"/>
              <a:defRPr sz="1200">
                <a:solidFill>
                  <a:srgbClr val="41294A"/>
                </a:solidFill>
              </a:defRPr>
            </a:lvl8pPr>
            <a:lvl9pPr marL="4114800" lvl="8" indent="-304800" rtl="0">
              <a:spcBef>
                <a:spcPts val="1600"/>
              </a:spcBef>
              <a:spcAft>
                <a:spcPts val="1600"/>
              </a:spcAft>
              <a:buClr>
                <a:srgbClr val="41294A"/>
              </a:buClr>
              <a:buSzPts val="1200"/>
              <a:buChar char="■"/>
              <a:defRPr sz="1200">
                <a:solidFill>
                  <a:srgbClr val="41294A"/>
                </a:solidFill>
              </a:defRPr>
            </a:lvl9pPr>
          </a:lstStyle>
          <a:p>
            <a:endParaRPr/>
          </a:p>
        </p:txBody>
      </p:sp>
      <p:grpSp>
        <p:nvGrpSpPr>
          <p:cNvPr id="149" name="Google Shape;149;p20"/>
          <p:cNvGrpSpPr/>
          <p:nvPr/>
        </p:nvGrpSpPr>
        <p:grpSpPr>
          <a:xfrm>
            <a:off x="1246613" y="540178"/>
            <a:ext cx="7429692" cy="4199282"/>
            <a:chOff x="1246613" y="540178"/>
            <a:chExt cx="7429692" cy="4199282"/>
          </a:xfrm>
        </p:grpSpPr>
        <p:sp>
          <p:nvSpPr>
            <p:cNvPr id="150" name="Google Shape;150;p20"/>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20"/>
          <p:cNvSpPr txBox="1">
            <a:spLocks noGrp="1"/>
          </p:cNvSpPr>
          <p:nvPr>
            <p:ph type="title"/>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4"/>
        <p:cNvGrpSpPr/>
        <p:nvPr/>
      </p:nvGrpSpPr>
      <p:grpSpPr>
        <a:xfrm>
          <a:off x="0" y="0"/>
          <a:ext cx="0" cy="0"/>
          <a:chOff x="0" y="0"/>
          <a:chExt cx="0" cy="0"/>
        </a:xfrm>
      </p:grpSpPr>
      <p:grpSp>
        <p:nvGrpSpPr>
          <p:cNvPr id="155" name="Google Shape;155;p21"/>
          <p:cNvGrpSpPr/>
          <p:nvPr/>
        </p:nvGrpSpPr>
        <p:grpSpPr>
          <a:xfrm>
            <a:off x="-13175" y="-29224"/>
            <a:ext cx="9207000" cy="5211993"/>
            <a:chOff x="-13175" y="-68739"/>
            <a:chExt cx="9207000" cy="5211993"/>
          </a:xfrm>
        </p:grpSpPr>
        <p:sp>
          <p:nvSpPr>
            <p:cNvPr id="156" name="Google Shape;156;p21"/>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1"/>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21"/>
          <p:cNvSpPr txBox="1">
            <a:spLocks noGrp="1"/>
          </p:cNvSpPr>
          <p:nvPr>
            <p:ph type="subTitle" idx="1"/>
          </p:nvPr>
        </p:nvSpPr>
        <p:spPr>
          <a:xfrm>
            <a:off x="3124875" y="2372438"/>
            <a:ext cx="5302800" cy="812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800">
                <a:latin typeface="Catamaran Light"/>
                <a:ea typeface="Catamaran Light"/>
                <a:cs typeface="Catamaran Light"/>
                <a:sym typeface="Catamaran Light"/>
              </a:defRPr>
            </a:lvl1pPr>
            <a:lvl2pPr lvl="1" algn="r" rtl="0">
              <a:lnSpc>
                <a:spcPct val="100000"/>
              </a:lnSpc>
              <a:spcBef>
                <a:spcPts val="1600"/>
              </a:spcBef>
              <a:spcAft>
                <a:spcPts val="0"/>
              </a:spcAft>
              <a:buNone/>
              <a:defRPr sz="1800">
                <a:latin typeface="Catamaran Light"/>
                <a:ea typeface="Catamaran Light"/>
                <a:cs typeface="Catamaran Light"/>
                <a:sym typeface="Catamaran Light"/>
              </a:defRPr>
            </a:lvl2pPr>
            <a:lvl3pPr lvl="2" algn="r" rtl="0">
              <a:lnSpc>
                <a:spcPct val="100000"/>
              </a:lnSpc>
              <a:spcBef>
                <a:spcPts val="1600"/>
              </a:spcBef>
              <a:spcAft>
                <a:spcPts val="0"/>
              </a:spcAft>
              <a:buNone/>
              <a:defRPr sz="1800">
                <a:latin typeface="Catamaran Light"/>
                <a:ea typeface="Catamaran Light"/>
                <a:cs typeface="Catamaran Light"/>
                <a:sym typeface="Catamaran Light"/>
              </a:defRPr>
            </a:lvl3pPr>
            <a:lvl4pPr lvl="3" algn="r" rtl="0">
              <a:lnSpc>
                <a:spcPct val="100000"/>
              </a:lnSpc>
              <a:spcBef>
                <a:spcPts val="1600"/>
              </a:spcBef>
              <a:spcAft>
                <a:spcPts val="0"/>
              </a:spcAft>
              <a:buNone/>
              <a:defRPr sz="1800">
                <a:latin typeface="Catamaran Light"/>
                <a:ea typeface="Catamaran Light"/>
                <a:cs typeface="Catamaran Light"/>
                <a:sym typeface="Catamaran Light"/>
              </a:defRPr>
            </a:lvl4pPr>
            <a:lvl5pPr lvl="4" algn="r" rtl="0">
              <a:lnSpc>
                <a:spcPct val="100000"/>
              </a:lnSpc>
              <a:spcBef>
                <a:spcPts val="1600"/>
              </a:spcBef>
              <a:spcAft>
                <a:spcPts val="0"/>
              </a:spcAft>
              <a:buNone/>
              <a:defRPr sz="1800">
                <a:latin typeface="Catamaran Light"/>
                <a:ea typeface="Catamaran Light"/>
                <a:cs typeface="Catamaran Light"/>
                <a:sym typeface="Catamaran Light"/>
              </a:defRPr>
            </a:lvl5pPr>
            <a:lvl6pPr lvl="5" algn="r" rtl="0">
              <a:lnSpc>
                <a:spcPct val="100000"/>
              </a:lnSpc>
              <a:spcBef>
                <a:spcPts val="1600"/>
              </a:spcBef>
              <a:spcAft>
                <a:spcPts val="0"/>
              </a:spcAft>
              <a:buNone/>
              <a:defRPr sz="1800">
                <a:latin typeface="Catamaran Light"/>
                <a:ea typeface="Catamaran Light"/>
                <a:cs typeface="Catamaran Light"/>
                <a:sym typeface="Catamaran Light"/>
              </a:defRPr>
            </a:lvl6pPr>
            <a:lvl7pPr lvl="6" algn="r" rtl="0">
              <a:lnSpc>
                <a:spcPct val="100000"/>
              </a:lnSpc>
              <a:spcBef>
                <a:spcPts val="1600"/>
              </a:spcBef>
              <a:spcAft>
                <a:spcPts val="0"/>
              </a:spcAft>
              <a:buNone/>
              <a:defRPr sz="1800">
                <a:latin typeface="Catamaran Light"/>
                <a:ea typeface="Catamaran Light"/>
                <a:cs typeface="Catamaran Light"/>
                <a:sym typeface="Catamaran Light"/>
              </a:defRPr>
            </a:lvl7pPr>
            <a:lvl8pPr lvl="7" algn="r" rtl="0">
              <a:lnSpc>
                <a:spcPct val="100000"/>
              </a:lnSpc>
              <a:spcBef>
                <a:spcPts val="1600"/>
              </a:spcBef>
              <a:spcAft>
                <a:spcPts val="0"/>
              </a:spcAft>
              <a:buNone/>
              <a:defRPr sz="1800">
                <a:latin typeface="Catamaran Light"/>
                <a:ea typeface="Catamaran Light"/>
                <a:cs typeface="Catamaran Light"/>
                <a:sym typeface="Catamaran Light"/>
              </a:defRPr>
            </a:lvl8pPr>
            <a:lvl9pPr lvl="8" algn="r" rtl="0">
              <a:lnSpc>
                <a:spcPct val="100000"/>
              </a:lnSpc>
              <a:spcBef>
                <a:spcPts val="1600"/>
              </a:spcBef>
              <a:spcAft>
                <a:spcPts val="1600"/>
              </a:spcAft>
              <a:buNone/>
              <a:defRPr sz="1800">
                <a:latin typeface="Catamaran Light"/>
                <a:ea typeface="Catamaran Light"/>
                <a:cs typeface="Catamaran Light"/>
                <a:sym typeface="Catamaran Light"/>
              </a:defRPr>
            </a:lvl9pPr>
          </a:lstStyle>
          <a:p>
            <a:endParaRPr/>
          </a:p>
        </p:txBody>
      </p:sp>
      <p:sp>
        <p:nvSpPr>
          <p:cNvPr id="161" name="Google Shape;161;p21"/>
          <p:cNvSpPr txBox="1">
            <a:spLocks noGrp="1"/>
          </p:cNvSpPr>
          <p:nvPr>
            <p:ph type="subTitle" idx="2"/>
          </p:nvPr>
        </p:nvSpPr>
        <p:spPr>
          <a:xfrm>
            <a:off x="5184975" y="3184538"/>
            <a:ext cx="3242700" cy="29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00">
                <a:latin typeface="Titan One"/>
                <a:ea typeface="Titan One"/>
                <a:cs typeface="Titan One"/>
                <a:sym typeface="Titan One"/>
              </a:defRPr>
            </a:lvl1pPr>
            <a:lvl2pPr lvl="1" algn="r" rtl="0">
              <a:lnSpc>
                <a:spcPct val="100000"/>
              </a:lnSpc>
              <a:spcBef>
                <a:spcPts val="1600"/>
              </a:spcBef>
              <a:spcAft>
                <a:spcPts val="0"/>
              </a:spcAft>
              <a:buNone/>
              <a:defRPr sz="1800">
                <a:latin typeface="Titan One"/>
                <a:ea typeface="Titan One"/>
                <a:cs typeface="Titan One"/>
                <a:sym typeface="Titan One"/>
              </a:defRPr>
            </a:lvl2pPr>
            <a:lvl3pPr lvl="2" algn="r" rtl="0">
              <a:lnSpc>
                <a:spcPct val="100000"/>
              </a:lnSpc>
              <a:spcBef>
                <a:spcPts val="1600"/>
              </a:spcBef>
              <a:spcAft>
                <a:spcPts val="0"/>
              </a:spcAft>
              <a:buNone/>
              <a:defRPr sz="1800">
                <a:latin typeface="Titan One"/>
                <a:ea typeface="Titan One"/>
                <a:cs typeface="Titan One"/>
                <a:sym typeface="Titan One"/>
              </a:defRPr>
            </a:lvl3pPr>
            <a:lvl4pPr lvl="3" algn="r" rtl="0">
              <a:lnSpc>
                <a:spcPct val="100000"/>
              </a:lnSpc>
              <a:spcBef>
                <a:spcPts val="1600"/>
              </a:spcBef>
              <a:spcAft>
                <a:spcPts val="0"/>
              </a:spcAft>
              <a:buNone/>
              <a:defRPr sz="1800">
                <a:latin typeface="Titan One"/>
                <a:ea typeface="Titan One"/>
                <a:cs typeface="Titan One"/>
                <a:sym typeface="Titan One"/>
              </a:defRPr>
            </a:lvl4pPr>
            <a:lvl5pPr lvl="4" algn="r" rtl="0">
              <a:lnSpc>
                <a:spcPct val="100000"/>
              </a:lnSpc>
              <a:spcBef>
                <a:spcPts val="1600"/>
              </a:spcBef>
              <a:spcAft>
                <a:spcPts val="0"/>
              </a:spcAft>
              <a:buNone/>
              <a:defRPr sz="1800">
                <a:latin typeface="Titan One"/>
                <a:ea typeface="Titan One"/>
                <a:cs typeface="Titan One"/>
                <a:sym typeface="Titan One"/>
              </a:defRPr>
            </a:lvl5pPr>
            <a:lvl6pPr lvl="5" algn="r" rtl="0">
              <a:lnSpc>
                <a:spcPct val="100000"/>
              </a:lnSpc>
              <a:spcBef>
                <a:spcPts val="1600"/>
              </a:spcBef>
              <a:spcAft>
                <a:spcPts val="0"/>
              </a:spcAft>
              <a:buNone/>
              <a:defRPr sz="1800">
                <a:latin typeface="Titan One"/>
                <a:ea typeface="Titan One"/>
                <a:cs typeface="Titan One"/>
                <a:sym typeface="Titan One"/>
              </a:defRPr>
            </a:lvl6pPr>
            <a:lvl7pPr lvl="6" algn="r" rtl="0">
              <a:lnSpc>
                <a:spcPct val="100000"/>
              </a:lnSpc>
              <a:spcBef>
                <a:spcPts val="1600"/>
              </a:spcBef>
              <a:spcAft>
                <a:spcPts val="0"/>
              </a:spcAft>
              <a:buNone/>
              <a:defRPr sz="1800">
                <a:latin typeface="Titan One"/>
                <a:ea typeface="Titan One"/>
                <a:cs typeface="Titan One"/>
                <a:sym typeface="Titan One"/>
              </a:defRPr>
            </a:lvl7pPr>
            <a:lvl8pPr lvl="7" algn="r" rtl="0">
              <a:lnSpc>
                <a:spcPct val="100000"/>
              </a:lnSpc>
              <a:spcBef>
                <a:spcPts val="1600"/>
              </a:spcBef>
              <a:spcAft>
                <a:spcPts val="0"/>
              </a:spcAft>
              <a:buNone/>
              <a:defRPr sz="1800">
                <a:latin typeface="Titan One"/>
                <a:ea typeface="Titan One"/>
                <a:cs typeface="Titan One"/>
                <a:sym typeface="Titan One"/>
              </a:defRPr>
            </a:lvl8pPr>
            <a:lvl9pPr lvl="8" algn="r" rtl="0">
              <a:lnSpc>
                <a:spcPct val="100000"/>
              </a:lnSpc>
              <a:spcBef>
                <a:spcPts val="1600"/>
              </a:spcBef>
              <a:spcAft>
                <a:spcPts val="1600"/>
              </a:spcAft>
              <a:buNone/>
              <a:defRPr sz="1800">
                <a:latin typeface="Titan One"/>
                <a:ea typeface="Titan One"/>
                <a:cs typeface="Titan One"/>
                <a:sym typeface="Titan One"/>
              </a:defRPr>
            </a:lvl9pPr>
          </a:lstStyle>
          <a:p>
            <a:endParaRPr/>
          </a:p>
        </p:txBody>
      </p:sp>
      <p:grpSp>
        <p:nvGrpSpPr>
          <p:cNvPr id="162" name="Google Shape;162;p21"/>
          <p:cNvGrpSpPr/>
          <p:nvPr/>
        </p:nvGrpSpPr>
        <p:grpSpPr>
          <a:xfrm>
            <a:off x="1246613" y="251999"/>
            <a:ext cx="7429692" cy="4487461"/>
            <a:chOff x="1246613" y="251999"/>
            <a:chExt cx="7429692" cy="4487461"/>
          </a:xfrm>
        </p:grpSpPr>
        <p:grpSp>
          <p:nvGrpSpPr>
            <p:cNvPr id="163" name="Google Shape;163;p21"/>
            <p:cNvGrpSpPr/>
            <p:nvPr/>
          </p:nvGrpSpPr>
          <p:grpSpPr>
            <a:xfrm>
              <a:off x="1246613" y="540178"/>
              <a:ext cx="7429692" cy="4199282"/>
              <a:chOff x="1246613" y="540178"/>
              <a:chExt cx="7429692" cy="4199282"/>
            </a:xfrm>
          </p:grpSpPr>
          <p:sp>
            <p:nvSpPr>
              <p:cNvPr id="164" name="Google Shape;164;p21"/>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1"/>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1"/>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1"/>
            <p:cNvSpPr/>
            <p:nvPr/>
          </p:nvSpPr>
          <p:spPr>
            <a:xfrm rot="-126081" flipH="1">
              <a:off x="1939457" y="1379182"/>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 name="Google Shape;168;p21"/>
            <p:cNvSpPr/>
            <p:nvPr/>
          </p:nvSpPr>
          <p:spPr>
            <a:xfrm rot="-126081" flipH="1">
              <a:off x="5970132" y="286707"/>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9"/>
        <p:cNvGrpSpPr/>
        <p:nvPr/>
      </p:nvGrpSpPr>
      <p:grpSpPr>
        <a:xfrm>
          <a:off x="0" y="0"/>
          <a:ext cx="0" cy="0"/>
          <a:chOff x="0" y="0"/>
          <a:chExt cx="0" cy="0"/>
        </a:xfrm>
      </p:grpSpPr>
      <p:grpSp>
        <p:nvGrpSpPr>
          <p:cNvPr id="170" name="Google Shape;170;p22"/>
          <p:cNvGrpSpPr/>
          <p:nvPr/>
        </p:nvGrpSpPr>
        <p:grpSpPr>
          <a:xfrm>
            <a:off x="-13175" y="-29224"/>
            <a:ext cx="9207000" cy="5211993"/>
            <a:chOff x="-13175" y="-68739"/>
            <a:chExt cx="9207000" cy="5211993"/>
          </a:xfrm>
        </p:grpSpPr>
        <p:sp>
          <p:nvSpPr>
            <p:cNvPr id="171" name="Google Shape;171;p22"/>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2"/>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22"/>
          <p:cNvGrpSpPr/>
          <p:nvPr/>
        </p:nvGrpSpPr>
        <p:grpSpPr>
          <a:xfrm>
            <a:off x="1246613" y="540178"/>
            <a:ext cx="7429692" cy="4199282"/>
            <a:chOff x="1246613" y="540178"/>
            <a:chExt cx="7429692" cy="4199282"/>
          </a:xfrm>
        </p:grpSpPr>
        <p:sp>
          <p:nvSpPr>
            <p:cNvPr id="176" name="Google Shape;176;p22"/>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2"/>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2"/>
          <p:cNvSpPr txBox="1">
            <a:spLocks noGrp="1"/>
          </p:cNvSpPr>
          <p:nvPr>
            <p:ph type="title"/>
          </p:nvPr>
        </p:nvSpPr>
        <p:spPr>
          <a:xfrm>
            <a:off x="2216350" y="1877675"/>
            <a:ext cx="47118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80" name="Google Shape;180;p22"/>
          <p:cNvSpPr txBox="1">
            <a:spLocks noGrp="1"/>
          </p:cNvSpPr>
          <p:nvPr>
            <p:ph type="subTitle" idx="1"/>
          </p:nvPr>
        </p:nvSpPr>
        <p:spPr>
          <a:xfrm>
            <a:off x="2549400" y="3447575"/>
            <a:ext cx="4045200" cy="45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1" name="Google Shape;181;p22"/>
          <p:cNvSpPr txBox="1">
            <a:spLocks noGrp="1"/>
          </p:cNvSpPr>
          <p:nvPr>
            <p:ph type="title" idx="2" hasCustomPrompt="1"/>
          </p:nvPr>
        </p:nvSpPr>
        <p:spPr>
          <a:xfrm>
            <a:off x="2700275" y="1123150"/>
            <a:ext cx="3743400" cy="93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726600" y="525450"/>
            <a:ext cx="4891800" cy="4092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48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4"/>
        <p:cNvGrpSpPr/>
        <p:nvPr/>
      </p:nvGrpSpPr>
      <p:grpSpPr>
        <a:xfrm>
          <a:off x="0" y="0"/>
          <a:ext cx="0" cy="0"/>
          <a:chOff x="0" y="0"/>
          <a:chExt cx="0" cy="0"/>
        </a:xfrm>
      </p:grpSpPr>
      <p:grpSp>
        <p:nvGrpSpPr>
          <p:cNvPr id="185" name="Google Shape;185;p24"/>
          <p:cNvGrpSpPr/>
          <p:nvPr/>
        </p:nvGrpSpPr>
        <p:grpSpPr>
          <a:xfrm>
            <a:off x="-13175" y="-29224"/>
            <a:ext cx="9207000" cy="5211993"/>
            <a:chOff x="-13175" y="-68739"/>
            <a:chExt cx="9207000" cy="5211993"/>
          </a:xfrm>
        </p:grpSpPr>
        <p:sp>
          <p:nvSpPr>
            <p:cNvPr id="186" name="Google Shape;186;p2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24"/>
          <p:cNvGrpSpPr/>
          <p:nvPr/>
        </p:nvGrpSpPr>
        <p:grpSpPr>
          <a:xfrm>
            <a:off x="1246613" y="540178"/>
            <a:ext cx="7429692" cy="4199282"/>
            <a:chOff x="1246613" y="540178"/>
            <a:chExt cx="7429692" cy="4199282"/>
          </a:xfrm>
        </p:grpSpPr>
        <p:sp>
          <p:nvSpPr>
            <p:cNvPr id="191" name="Google Shape;191;p2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4"/>
          <p:cNvSpPr txBox="1">
            <a:spLocks noGrp="1"/>
          </p:cNvSpPr>
          <p:nvPr>
            <p:ph type="title" hasCustomPrompt="1"/>
          </p:nvPr>
        </p:nvSpPr>
        <p:spPr>
          <a:xfrm>
            <a:off x="716250" y="2333850"/>
            <a:ext cx="7711500" cy="119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5" name="Google Shape;195;p24"/>
          <p:cNvSpPr txBox="1">
            <a:spLocks noGrp="1"/>
          </p:cNvSpPr>
          <p:nvPr>
            <p:ph type="body" idx="1"/>
          </p:nvPr>
        </p:nvSpPr>
        <p:spPr>
          <a:xfrm>
            <a:off x="1996225" y="1902450"/>
            <a:ext cx="5151600" cy="431400"/>
          </a:xfrm>
          <a:prstGeom prst="rect">
            <a:avLst/>
          </a:prstGeom>
          <a:noFill/>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8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6"/>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genda">
  <p:cSld name="BLANK_1">
    <p:bg>
      <p:bgPr>
        <a:solidFill>
          <a:srgbClr val="E7F4F5"/>
        </a:solidFill>
        <a:effectLst/>
      </p:bgPr>
    </p:bg>
    <p:spTree>
      <p:nvGrpSpPr>
        <p:cNvPr id="1" name="Shape 197"/>
        <p:cNvGrpSpPr/>
        <p:nvPr/>
      </p:nvGrpSpPr>
      <p:grpSpPr>
        <a:xfrm>
          <a:off x="0" y="0"/>
          <a:ext cx="0" cy="0"/>
          <a:chOff x="0" y="0"/>
          <a:chExt cx="0" cy="0"/>
        </a:xfrm>
      </p:grpSpPr>
      <p:grpSp>
        <p:nvGrpSpPr>
          <p:cNvPr id="198" name="Google Shape;198;p26"/>
          <p:cNvGrpSpPr/>
          <p:nvPr/>
        </p:nvGrpSpPr>
        <p:grpSpPr>
          <a:xfrm>
            <a:off x="-13175" y="-29224"/>
            <a:ext cx="9207000" cy="5211993"/>
            <a:chOff x="-13175" y="-68739"/>
            <a:chExt cx="9207000" cy="5211993"/>
          </a:xfrm>
        </p:grpSpPr>
        <p:sp>
          <p:nvSpPr>
            <p:cNvPr id="199" name="Google Shape;199;p26"/>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26"/>
          <p:cNvGrpSpPr/>
          <p:nvPr/>
        </p:nvGrpSpPr>
        <p:grpSpPr>
          <a:xfrm>
            <a:off x="1246613" y="540178"/>
            <a:ext cx="7429692" cy="4199282"/>
            <a:chOff x="1246613" y="540178"/>
            <a:chExt cx="7429692" cy="4199282"/>
          </a:xfrm>
        </p:grpSpPr>
        <p:sp>
          <p:nvSpPr>
            <p:cNvPr id="204" name="Google Shape;204;p26"/>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26"/>
          <p:cNvGrpSpPr/>
          <p:nvPr/>
        </p:nvGrpSpPr>
        <p:grpSpPr>
          <a:xfrm>
            <a:off x="-2828475" y="-1908869"/>
            <a:ext cx="10722516" cy="9126600"/>
            <a:chOff x="-2828475" y="-1908869"/>
            <a:chExt cx="10722516" cy="9126600"/>
          </a:xfrm>
        </p:grpSpPr>
        <p:sp>
          <p:nvSpPr>
            <p:cNvPr id="208" name="Google Shape;208;p26"/>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26"/>
          <p:cNvSpPr txBox="1">
            <a:spLocks noGrp="1"/>
          </p:cNvSpPr>
          <p:nvPr>
            <p:ph type="ctrTitle"/>
          </p:nvPr>
        </p:nvSpPr>
        <p:spPr>
          <a:xfrm>
            <a:off x="728438" y="1908400"/>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15" name="Google Shape;215;p26"/>
          <p:cNvSpPr txBox="1">
            <a:spLocks noGrp="1"/>
          </p:cNvSpPr>
          <p:nvPr>
            <p:ph type="subTitle" idx="1"/>
          </p:nvPr>
        </p:nvSpPr>
        <p:spPr>
          <a:xfrm>
            <a:off x="728438" y="2481375"/>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16" name="Google Shape;216;p26"/>
          <p:cNvSpPr txBox="1">
            <a:spLocks noGrp="1"/>
          </p:cNvSpPr>
          <p:nvPr>
            <p:ph type="title" idx="2" hasCustomPrompt="1"/>
          </p:nvPr>
        </p:nvSpPr>
        <p:spPr>
          <a:xfrm>
            <a:off x="907100" y="1614550"/>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7" name="Google Shape;217;p26"/>
          <p:cNvSpPr txBox="1">
            <a:spLocks noGrp="1"/>
          </p:cNvSpPr>
          <p:nvPr>
            <p:ph type="ctrTitle" idx="3"/>
          </p:nvPr>
        </p:nvSpPr>
        <p:spPr>
          <a:xfrm>
            <a:off x="2750563" y="1908400"/>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18" name="Google Shape;218;p26"/>
          <p:cNvSpPr txBox="1">
            <a:spLocks noGrp="1"/>
          </p:cNvSpPr>
          <p:nvPr>
            <p:ph type="subTitle" idx="4"/>
          </p:nvPr>
        </p:nvSpPr>
        <p:spPr>
          <a:xfrm>
            <a:off x="2750563" y="2481375"/>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19" name="Google Shape;219;p26"/>
          <p:cNvSpPr txBox="1">
            <a:spLocks noGrp="1"/>
          </p:cNvSpPr>
          <p:nvPr>
            <p:ph type="title" idx="5" hasCustomPrompt="1"/>
          </p:nvPr>
        </p:nvSpPr>
        <p:spPr>
          <a:xfrm>
            <a:off x="2929225" y="1614550"/>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0" name="Google Shape;220;p26"/>
          <p:cNvSpPr txBox="1">
            <a:spLocks noGrp="1"/>
          </p:cNvSpPr>
          <p:nvPr>
            <p:ph type="ctrTitle" idx="6"/>
          </p:nvPr>
        </p:nvSpPr>
        <p:spPr>
          <a:xfrm>
            <a:off x="728438" y="3618375"/>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21" name="Google Shape;221;p26"/>
          <p:cNvSpPr txBox="1">
            <a:spLocks noGrp="1"/>
          </p:cNvSpPr>
          <p:nvPr>
            <p:ph type="subTitle" idx="7"/>
          </p:nvPr>
        </p:nvSpPr>
        <p:spPr>
          <a:xfrm>
            <a:off x="728438" y="4191350"/>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22" name="Google Shape;222;p26"/>
          <p:cNvSpPr txBox="1">
            <a:spLocks noGrp="1"/>
          </p:cNvSpPr>
          <p:nvPr>
            <p:ph type="title" idx="8" hasCustomPrompt="1"/>
          </p:nvPr>
        </p:nvSpPr>
        <p:spPr>
          <a:xfrm>
            <a:off x="907100" y="3324525"/>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3" name="Google Shape;223;p26"/>
          <p:cNvSpPr txBox="1">
            <a:spLocks noGrp="1"/>
          </p:cNvSpPr>
          <p:nvPr>
            <p:ph type="ctrTitle" idx="9"/>
          </p:nvPr>
        </p:nvSpPr>
        <p:spPr>
          <a:xfrm>
            <a:off x="2848725" y="3618375"/>
            <a:ext cx="15417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24" name="Google Shape;224;p26"/>
          <p:cNvSpPr txBox="1">
            <a:spLocks noGrp="1"/>
          </p:cNvSpPr>
          <p:nvPr>
            <p:ph type="subTitle" idx="13"/>
          </p:nvPr>
        </p:nvSpPr>
        <p:spPr>
          <a:xfrm>
            <a:off x="2750563" y="4191350"/>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25" name="Google Shape;225;p26"/>
          <p:cNvSpPr txBox="1">
            <a:spLocks noGrp="1"/>
          </p:cNvSpPr>
          <p:nvPr>
            <p:ph type="title" idx="14" hasCustomPrompt="1"/>
          </p:nvPr>
        </p:nvSpPr>
        <p:spPr>
          <a:xfrm>
            <a:off x="2929225" y="3324525"/>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BLANK_1_1">
    <p:bg>
      <p:bgPr>
        <a:solidFill>
          <a:srgbClr val="E7F4F5"/>
        </a:solidFill>
        <a:effectLst/>
      </p:bgPr>
    </p:bg>
    <p:spTree>
      <p:nvGrpSpPr>
        <p:cNvPr id="1" name="Shape 226"/>
        <p:cNvGrpSpPr/>
        <p:nvPr/>
      </p:nvGrpSpPr>
      <p:grpSpPr>
        <a:xfrm>
          <a:off x="0" y="0"/>
          <a:ext cx="0" cy="0"/>
          <a:chOff x="0" y="0"/>
          <a:chExt cx="0" cy="0"/>
        </a:xfrm>
      </p:grpSpPr>
      <p:grpSp>
        <p:nvGrpSpPr>
          <p:cNvPr id="227" name="Google Shape;227;p27"/>
          <p:cNvGrpSpPr/>
          <p:nvPr/>
        </p:nvGrpSpPr>
        <p:grpSpPr>
          <a:xfrm>
            <a:off x="-13175" y="-29224"/>
            <a:ext cx="9207000" cy="5211993"/>
            <a:chOff x="-13175" y="-68739"/>
            <a:chExt cx="9207000" cy="5211993"/>
          </a:xfrm>
        </p:grpSpPr>
        <p:sp>
          <p:nvSpPr>
            <p:cNvPr id="228" name="Google Shape;228;p27"/>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7"/>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7"/>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7"/>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2" name="Google Shape;232;p27"/>
          <p:cNvSpPr txBox="1">
            <a:spLocks noGrp="1"/>
          </p:cNvSpPr>
          <p:nvPr>
            <p:ph type="ctrTitle"/>
          </p:nvPr>
        </p:nvSpPr>
        <p:spPr>
          <a:xfrm>
            <a:off x="719976" y="2461625"/>
            <a:ext cx="2330100" cy="717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3000"/>
            </a:lvl1pPr>
            <a:lvl2pPr lvl="1" algn="ctr" rtl="0">
              <a:spcBef>
                <a:spcPts val="0"/>
              </a:spcBef>
              <a:spcAft>
                <a:spcPts val="0"/>
              </a:spcAft>
              <a:buSzPts val="1800"/>
              <a:buNone/>
              <a:defRPr sz="1800" b="0"/>
            </a:lvl2pPr>
            <a:lvl3pPr lvl="2" algn="ctr" rtl="0">
              <a:spcBef>
                <a:spcPts val="0"/>
              </a:spcBef>
              <a:spcAft>
                <a:spcPts val="0"/>
              </a:spcAft>
              <a:buSzPts val="1800"/>
              <a:buNone/>
              <a:defRPr sz="1800" b="0"/>
            </a:lvl3pPr>
            <a:lvl4pPr lvl="3" algn="ctr" rtl="0">
              <a:spcBef>
                <a:spcPts val="0"/>
              </a:spcBef>
              <a:spcAft>
                <a:spcPts val="0"/>
              </a:spcAft>
              <a:buSzPts val="1800"/>
              <a:buNone/>
              <a:defRPr sz="1800" b="0"/>
            </a:lvl4pPr>
            <a:lvl5pPr lvl="4" algn="ctr" rtl="0">
              <a:spcBef>
                <a:spcPts val="0"/>
              </a:spcBef>
              <a:spcAft>
                <a:spcPts val="0"/>
              </a:spcAft>
              <a:buSzPts val="1800"/>
              <a:buNone/>
              <a:defRPr sz="1800" b="0"/>
            </a:lvl5pPr>
            <a:lvl6pPr lvl="5" algn="ctr" rtl="0">
              <a:spcBef>
                <a:spcPts val="0"/>
              </a:spcBef>
              <a:spcAft>
                <a:spcPts val="0"/>
              </a:spcAft>
              <a:buSzPts val="1800"/>
              <a:buNone/>
              <a:defRPr sz="1800" b="0"/>
            </a:lvl6pPr>
            <a:lvl7pPr lvl="6" algn="ctr" rtl="0">
              <a:spcBef>
                <a:spcPts val="0"/>
              </a:spcBef>
              <a:spcAft>
                <a:spcPts val="0"/>
              </a:spcAft>
              <a:buSzPts val="1800"/>
              <a:buNone/>
              <a:defRPr sz="1800" b="0"/>
            </a:lvl7pPr>
            <a:lvl8pPr lvl="7" algn="ctr" rtl="0">
              <a:spcBef>
                <a:spcPts val="0"/>
              </a:spcBef>
              <a:spcAft>
                <a:spcPts val="0"/>
              </a:spcAft>
              <a:buSzPts val="1800"/>
              <a:buNone/>
              <a:defRPr sz="1800" b="0"/>
            </a:lvl8pPr>
            <a:lvl9pPr lvl="8" algn="ctr" rtl="0">
              <a:spcBef>
                <a:spcPts val="0"/>
              </a:spcBef>
              <a:spcAft>
                <a:spcPts val="0"/>
              </a:spcAft>
              <a:buSzPts val="1800"/>
              <a:buNone/>
              <a:defRPr sz="1800" b="0"/>
            </a:lvl9pPr>
          </a:lstStyle>
          <a:p>
            <a:endParaRPr/>
          </a:p>
        </p:txBody>
      </p:sp>
      <p:sp>
        <p:nvSpPr>
          <p:cNvPr id="233" name="Google Shape;233;p27"/>
          <p:cNvSpPr txBox="1">
            <a:spLocks noGrp="1"/>
          </p:cNvSpPr>
          <p:nvPr>
            <p:ph type="subTitle" idx="1"/>
          </p:nvPr>
        </p:nvSpPr>
        <p:spPr>
          <a:xfrm>
            <a:off x="720000" y="3179225"/>
            <a:ext cx="2330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4" name="Google Shape;234;p27"/>
          <p:cNvSpPr txBox="1">
            <a:spLocks noGrp="1"/>
          </p:cNvSpPr>
          <p:nvPr>
            <p:ph type="ctrTitle" idx="2"/>
          </p:nvPr>
        </p:nvSpPr>
        <p:spPr>
          <a:xfrm>
            <a:off x="3406950" y="2461625"/>
            <a:ext cx="2330100" cy="717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3000"/>
            </a:lvl1pPr>
            <a:lvl2pPr lvl="1" algn="ctr" rtl="0">
              <a:spcBef>
                <a:spcPts val="0"/>
              </a:spcBef>
              <a:spcAft>
                <a:spcPts val="0"/>
              </a:spcAft>
              <a:buSzPts val="1800"/>
              <a:buNone/>
              <a:defRPr sz="1800" b="0"/>
            </a:lvl2pPr>
            <a:lvl3pPr lvl="2" algn="ctr" rtl="0">
              <a:spcBef>
                <a:spcPts val="0"/>
              </a:spcBef>
              <a:spcAft>
                <a:spcPts val="0"/>
              </a:spcAft>
              <a:buSzPts val="1800"/>
              <a:buNone/>
              <a:defRPr sz="1800" b="0"/>
            </a:lvl3pPr>
            <a:lvl4pPr lvl="3" algn="ctr" rtl="0">
              <a:spcBef>
                <a:spcPts val="0"/>
              </a:spcBef>
              <a:spcAft>
                <a:spcPts val="0"/>
              </a:spcAft>
              <a:buSzPts val="1800"/>
              <a:buNone/>
              <a:defRPr sz="1800" b="0"/>
            </a:lvl4pPr>
            <a:lvl5pPr lvl="4" algn="ctr" rtl="0">
              <a:spcBef>
                <a:spcPts val="0"/>
              </a:spcBef>
              <a:spcAft>
                <a:spcPts val="0"/>
              </a:spcAft>
              <a:buSzPts val="1800"/>
              <a:buNone/>
              <a:defRPr sz="1800" b="0"/>
            </a:lvl5pPr>
            <a:lvl6pPr lvl="5" algn="ctr" rtl="0">
              <a:spcBef>
                <a:spcPts val="0"/>
              </a:spcBef>
              <a:spcAft>
                <a:spcPts val="0"/>
              </a:spcAft>
              <a:buSzPts val="1800"/>
              <a:buNone/>
              <a:defRPr sz="1800" b="0"/>
            </a:lvl6pPr>
            <a:lvl7pPr lvl="6" algn="ctr" rtl="0">
              <a:spcBef>
                <a:spcPts val="0"/>
              </a:spcBef>
              <a:spcAft>
                <a:spcPts val="0"/>
              </a:spcAft>
              <a:buSzPts val="1800"/>
              <a:buNone/>
              <a:defRPr sz="1800" b="0"/>
            </a:lvl7pPr>
            <a:lvl8pPr lvl="7" algn="ctr" rtl="0">
              <a:spcBef>
                <a:spcPts val="0"/>
              </a:spcBef>
              <a:spcAft>
                <a:spcPts val="0"/>
              </a:spcAft>
              <a:buSzPts val="1800"/>
              <a:buNone/>
              <a:defRPr sz="1800" b="0"/>
            </a:lvl8pPr>
            <a:lvl9pPr lvl="8" algn="ctr" rtl="0">
              <a:spcBef>
                <a:spcPts val="0"/>
              </a:spcBef>
              <a:spcAft>
                <a:spcPts val="0"/>
              </a:spcAft>
              <a:buSzPts val="1800"/>
              <a:buNone/>
              <a:defRPr sz="1800" b="0"/>
            </a:lvl9pPr>
          </a:lstStyle>
          <a:p>
            <a:endParaRPr/>
          </a:p>
        </p:txBody>
      </p:sp>
      <p:sp>
        <p:nvSpPr>
          <p:cNvPr id="235" name="Google Shape;235;p27"/>
          <p:cNvSpPr txBox="1">
            <a:spLocks noGrp="1"/>
          </p:cNvSpPr>
          <p:nvPr>
            <p:ph type="subTitle" idx="3"/>
          </p:nvPr>
        </p:nvSpPr>
        <p:spPr>
          <a:xfrm>
            <a:off x="3406950" y="3179225"/>
            <a:ext cx="2330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6" name="Google Shape;236;p27"/>
          <p:cNvSpPr txBox="1">
            <a:spLocks noGrp="1"/>
          </p:cNvSpPr>
          <p:nvPr>
            <p:ph type="ctrTitle" idx="4"/>
          </p:nvPr>
        </p:nvSpPr>
        <p:spPr>
          <a:xfrm>
            <a:off x="6093924" y="2461625"/>
            <a:ext cx="2330100" cy="717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3000"/>
            </a:lvl1pPr>
            <a:lvl2pPr lvl="1" algn="ctr" rtl="0">
              <a:spcBef>
                <a:spcPts val="0"/>
              </a:spcBef>
              <a:spcAft>
                <a:spcPts val="0"/>
              </a:spcAft>
              <a:buSzPts val="1800"/>
              <a:buNone/>
              <a:defRPr sz="1800" b="0"/>
            </a:lvl2pPr>
            <a:lvl3pPr lvl="2" algn="ctr" rtl="0">
              <a:spcBef>
                <a:spcPts val="0"/>
              </a:spcBef>
              <a:spcAft>
                <a:spcPts val="0"/>
              </a:spcAft>
              <a:buSzPts val="1800"/>
              <a:buNone/>
              <a:defRPr sz="1800" b="0"/>
            </a:lvl3pPr>
            <a:lvl4pPr lvl="3" algn="ctr" rtl="0">
              <a:spcBef>
                <a:spcPts val="0"/>
              </a:spcBef>
              <a:spcAft>
                <a:spcPts val="0"/>
              </a:spcAft>
              <a:buSzPts val="1800"/>
              <a:buNone/>
              <a:defRPr sz="1800" b="0"/>
            </a:lvl4pPr>
            <a:lvl5pPr lvl="4" algn="ctr" rtl="0">
              <a:spcBef>
                <a:spcPts val="0"/>
              </a:spcBef>
              <a:spcAft>
                <a:spcPts val="0"/>
              </a:spcAft>
              <a:buSzPts val="1800"/>
              <a:buNone/>
              <a:defRPr sz="1800" b="0"/>
            </a:lvl5pPr>
            <a:lvl6pPr lvl="5" algn="ctr" rtl="0">
              <a:spcBef>
                <a:spcPts val="0"/>
              </a:spcBef>
              <a:spcAft>
                <a:spcPts val="0"/>
              </a:spcAft>
              <a:buSzPts val="1800"/>
              <a:buNone/>
              <a:defRPr sz="1800" b="0"/>
            </a:lvl6pPr>
            <a:lvl7pPr lvl="6" algn="ctr" rtl="0">
              <a:spcBef>
                <a:spcPts val="0"/>
              </a:spcBef>
              <a:spcAft>
                <a:spcPts val="0"/>
              </a:spcAft>
              <a:buSzPts val="1800"/>
              <a:buNone/>
              <a:defRPr sz="1800" b="0"/>
            </a:lvl7pPr>
            <a:lvl8pPr lvl="7" algn="ctr" rtl="0">
              <a:spcBef>
                <a:spcPts val="0"/>
              </a:spcBef>
              <a:spcAft>
                <a:spcPts val="0"/>
              </a:spcAft>
              <a:buSzPts val="1800"/>
              <a:buNone/>
              <a:defRPr sz="1800" b="0"/>
            </a:lvl8pPr>
            <a:lvl9pPr lvl="8" algn="ctr" rtl="0">
              <a:spcBef>
                <a:spcPts val="0"/>
              </a:spcBef>
              <a:spcAft>
                <a:spcPts val="0"/>
              </a:spcAft>
              <a:buSzPts val="1800"/>
              <a:buNone/>
              <a:defRPr sz="1800" b="0"/>
            </a:lvl9pPr>
          </a:lstStyle>
          <a:p>
            <a:endParaRPr/>
          </a:p>
        </p:txBody>
      </p:sp>
      <p:sp>
        <p:nvSpPr>
          <p:cNvPr id="237" name="Google Shape;237;p27"/>
          <p:cNvSpPr txBox="1">
            <a:spLocks noGrp="1"/>
          </p:cNvSpPr>
          <p:nvPr>
            <p:ph type="subTitle" idx="5"/>
          </p:nvPr>
        </p:nvSpPr>
        <p:spPr>
          <a:xfrm>
            <a:off x="6093925" y="3179225"/>
            <a:ext cx="2330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238" name="Google Shape;238;p27"/>
          <p:cNvGrpSpPr/>
          <p:nvPr/>
        </p:nvGrpSpPr>
        <p:grpSpPr>
          <a:xfrm>
            <a:off x="1246613" y="540178"/>
            <a:ext cx="7429692" cy="4199282"/>
            <a:chOff x="1246613" y="540178"/>
            <a:chExt cx="7429692" cy="4199282"/>
          </a:xfrm>
        </p:grpSpPr>
        <p:sp>
          <p:nvSpPr>
            <p:cNvPr id="239" name="Google Shape;239;p27"/>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7"/>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27"/>
          <p:cNvSpPr txBox="1">
            <a:spLocks noGrp="1"/>
          </p:cNvSpPr>
          <p:nvPr>
            <p:ph type="title" idx="6"/>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BLANK_1_1_2">
    <p:bg>
      <p:bgPr>
        <a:solidFill>
          <a:srgbClr val="E7F4F5"/>
        </a:solidFill>
        <a:effectLst/>
      </p:bgPr>
    </p:bg>
    <p:spTree>
      <p:nvGrpSpPr>
        <p:cNvPr id="1" name="Shape 243"/>
        <p:cNvGrpSpPr/>
        <p:nvPr/>
      </p:nvGrpSpPr>
      <p:grpSpPr>
        <a:xfrm>
          <a:off x="0" y="0"/>
          <a:ext cx="0" cy="0"/>
          <a:chOff x="0" y="0"/>
          <a:chExt cx="0" cy="0"/>
        </a:xfrm>
      </p:grpSpPr>
      <p:grpSp>
        <p:nvGrpSpPr>
          <p:cNvPr id="244" name="Google Shape;244;p28"/>
          <p:cNvGrpSpPr/>
          <p:nvPr/>
        </p:nvGrpSpPr>
        <p:grpSpPr>
          <a:xfrm>
            <a:off x="-13175" y="-29224"/>
            <a:ext cx="9207000" cy="5211993"/>
            <a:chOff x="-13175" y="-68739"/>
            <a:chExt cx="9207000" cy="5211993"/>
          </a:xfrm>
        </p:grpSpPr>
        <p:sp>
          <p:nvSpPr>
            <p:cNvPr id="245" name="Google Shape;245;p28"/>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28"/>
          <p:cNvSpPr txBox="1">
            <a:spLocks noGrp="1"/>
          </p:cNvSpPr>
          <p:nvPr>
            <p:ph type="title"/>
          </p:nvPr>
        </p:nvSpPr>
        <p:spPr>
          <a:xfrm>
            <a:off x="4486275" y="395374"/>
            <a:ext cx="3855900" cy="408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1800">
                <a:solidFill>
                  <a:srgbClr val="F3F3F3"/>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28"/>
          <p:cNvSpPr txBox="1">
            <a:spLocks noGrp="1"/>
          </p:cNvSpPr>
          <p:nvPr>
            <p:ph type="subTitle" idx="1"/>
          </p:nvPr>
        </p:nvSpPr>
        <p:spPr>
          <a:xfrm>
            <a:off x="4070809" y="1308450"/>
            <a:ext cx="3287700" cy="10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51" name="Google Shape;251;p28"/>
          <p:cNvSpPr txBox="1">
            <a:spLocks noGrp="1"/>
          </p:cNvSpPr>
          <p:nvPr>
            <p:ph type="subTitle" idx="2"/>
          </p:nvPr>
        </p:nvSpPr>
        <p:spPr>
          <a:xfrm>
            <a:off x="4070809" y="2428025"/>
            <a:ext cx="3287700" cy="10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252" name="Google Shape;252;p28"/>
          <p:cNvGrpSpPr/>
          <p:nvPr/>
        </p:nvGrpSpPr>
        <p:grpSpPr>
          <a:xfrm>
            <a:off x="1246613" y="540178"/>
            <a:ext cx="7429692" cy="4199282"/>
            <a:chOff x="1246613" y="540178"/>
            <a:chExt cx="7429692" cy="4199282"/>
          </a:xfrm>
        </p:grpSpPr>
        <p:sp>
          <p:nvSpPr>
            <p:cNvPr id="253" name="Google Shape;253;p2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28"/>
          <p:cNvSpPr txBox="1">
            <a:spLocks noGrp="1"/>
          </p:cNvSpPr>
          <p:nvPr>
            <p:ph type="subTitle" idx="3"/>
          </p:nvPr>
        </p:nvSpPr>
        <p:spPr>
          <a:xfrm>
            <a:off x="4070809" y="3547600"/>
            <a:ext cx="3287700" cy="10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57" name="Google Shape;257;p28"/>
          <p:cNvSpPr txBox="1">
            <a:spLocks noGrp="1"/>
          </p:cNvSpPr>
          <p:nvPr>
            <p:ph type="title" idx="4"/>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
  <p:cSld name="BLANK_1_1_1">
    <p:bg>
      <p:bgPr>
        <a:solidFill>
          <a:srgbClr val="E7F4F5"/>
        </a:solidFill>
        <a:effectLst/>
      </p:bgPr>
    </p:bg>
    <p:spTree>
      <p:nvGrpSpPr>
        <p:cNvPr id="1" name="Shape 258"/>
        <p:cNvGrpSpPr/>
        <p:nvPr/>
      </p:nvGrpSpPr>
      <p:grpSpPr>
        <a:xfrm>
          <a:off x="0" y="0"/>
          <a:ext cx="0" cy="0"/>
          <a:chOff x="0" y="0"/>
          <a:chExt cx="0" cy="0"/>
        </a:xfrm>
      </p:grpSpPr>
      <p:grpSp>
        <p:nvGrpSpPr>
          <p:cNvPr id="259" name="Google Shape;259;p29"/>
          <p:cNvGrpSpPr/>
          <p:nvPr/>
        </p:nvGrpSpPr>
        <p:grpSpPr>
          <a:xfrm>
            <a:off x="-13175" y="-29224"/>
            <a:ext cx="9207000" cy="5211993"/>
            <a:chOff x="-13175" y="-68739"/>
            <a:chExt cx="9207000" cy="5211993"/>
          </a:xfrm>
        </p:grpSpPr>
        <p:sp>
          <p:nvSpPr>
            <p:cNvPr id="260" name="Google Shape;260;p29"/>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29"/>
          <p:cNvSpPr txBox="1">
            <a:spLocks noGrp="1"/>
          </p:cNvSpPr>
          <p:nvPr>
            <p:ph type="ctrTitle"/>
          </p:nvPr>
        </p:nvSpPr>
        <p:spPr>
          <a:xfrm>
            <a:off x="864023" y="3098825"/>
            <a:ext cx="2122800" cy="3648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65" name="Google Shape;265;p29"/>
          <p:cNvSpPr txBox="1">
            <a:spLocks noGrp="1"/>
          </p:cNvSpPr>
          <p:nvPr>
            <p:ph type="subTitle" idx="1"/>
          </p:nvPr>
        </p:nvSpPr>
        <p:spPr>
          <a:xfrm>
            <a:off x="864000" y="3609649"/>
            <a:ext cx="2122800" cy="59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66" name="Google Shape;266;p29"/>
          <p:cNvSpPr txBox="1">
            <a:spLocks noGrp="1"/>
          </p:cNvSpPr>
          <p:nvPr>
            <p:ph type="ctrTitle" idx="2"/>
          </p:nvPr>
        </p:nvSpPr>
        <p:spPr>
          <a:xfrm>
            <a:off x="864000" y="2071887"/>
            <a:ext cx="2122800" cy="3648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67" name="Google Shape;267;p29"/>
          <p:cNvSpPr txBox="1">
            <a:spLocks noGrp="1"/>
          </p:cNvSpPr>
          <p:nvPr>
            <p:ph type="subTitle" idx="3"/>
          </p:nvPr>
        </p:nvSpPr>
        <p:spPr>
          <a:xfrm>
            <a:off x="864023" y="1359400"/>
            <a:ext cx="2122800" cy="59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68" name="Google Shape;268;p29"/>
          <p:cNvSpPr txBox="1">
            <a:spLocks noGrp="1"/>
          </p:cNvSpPr>
          <p:nvPr>
            <p:ph type="ctrTitle" idx="4"/>
          </p:nvPr>
        </p:nvSpPr>
        <p:spPr>
          <a:xfrm>
            <a:off x="6157048" y="3098825"/>
            <a:ext cx="2122800" cy="364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69" name="Google Shape;269;p29"/>
          <p:cNvSpPr txBox="1">
            <a:spLocks noGrp="1"/>
          </p:cNvSpPr>
          <p:nvPr>
            <p:ph type="subTitle" idx="5"/>
          </p:nvPr>
        </p:nvSpPr>
        <p:spPr>
          <a:xfrm>
            <a:off x="6157025" y="3609649"/>
            <a:ext cx="21228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270" name="Google Shape;270;p29"/>
          <p:cNvGrpSpPr/>
          <p:nvPr/>
        </p:nvGrpSpPr>
        <p:grpSpPr>
          <a:xfrm>
            <a:off x="1246613" y="540178"/>
            <a:ext cx="7429692" cy="4199282"/>
            <a:chOff x="1246613" y="540178"/>
            <a:chExt cx="7429692" cy="4199282"/>
          </a:xfrm>
        </p:grpSpPr>
        <p:sp>
          <p:nvSpPr>
            <p:cNvPr id="271" name="Google Shape;271;p29"/>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9"/>
          <p:cNvSpPr txBox="1">
            <a:spLocks noGrp="1"/>
          </p:cNvSpPr>
          <p:nvPr>
            <p:ph type="ctrTitle" idx="6"/>
          </p:nvPr>
        </p:nvSpPr>
        <p:spPr>
          <a:xfrm>
            <a:off x="6157025" y="2071887"/>
            <a:ext cx="2122800" cy="364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75" name="Google Shape;275;p29"/>
          <p:cNvSpPr txBox="1">
            <a:spLocks noGrp="1"/>
          </p:cNvSpPr>
          <p:nvPr>
            <p:ph type="subTitle" idx="7"/>
          </p:nvPr>
        </p:nvSpPr>
        <p:spPr>
          <a:xfrm>
            <a:off x="6157048" y="1359400"/>
            <a:ext cx="2122800" cy="59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76" name="Google Shape;276;p29"/>
          <p:cNvSpPr txBox="1">
            <a:spLocks noGrp="1"/>
          </p:cNvSpPr>
          <p:nvPr>
            <p:ph type="title" idx="8"/>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BLANK_1_1_1_1">
    <p:bg>
      <p:bgPr>
        <a:solidFill>
          <a:srgbClr val="E7F4F5"/>
        </a:solidFill>
        <a:effectLst/>
      </p:bgPr>
    </p:bg>
    <p:spTree>
      <p:nvGrpSpPr>
        <p:cNvPr id="1" name="Shape 277"/>
        <p:cNvGrpSpPr/>
        <p:nvPr/>
      </p:nvGrpSpPr>
      <p:grpSpPr>
        <a:xfrm>
          <a:off x="0" y="0"/>
          <a:ext cx="0" cy="0"/>
          <a:chOff x="0" y="0"/>
          <a:chExt cx="0" cy="0"/>
        </a:xfrm>
      </p:grpSpPr>
      <p:grpSp>
        <p:nvGrpSpPr>
          <p:cNvPr id="278" name="Google Shape;278;p30"/>
          <p:cNvGrpSpPr/>
          <p:nvPr/>
        </p:nvGrpSpPr>
        <p:grpSpPr>
          <a:xfrm>
            <a:off x="-13175" y="-29224"/>
            <a:ext cx="9207000" cy="5211993"/>
            <a:chOff x="-13175" y="-68739"/>
            <a:chExt cx="9207000" cy="5211993"/>
          </a:xfrm>
        </p:grpSpPr>
        <p:sp>
          <p:nvSpPr>
            <p:cNvPr id="279" name="Google Shape;279;p30"/>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30"/>
          <p:cNvGrpSpPr/>
          <p:nvPr/>
        </p:nvGrpSpPr>
        <p:grpSpPr>
          <a:xfrm rot="-1191879" flipH="1">
            <a:off x="4226885" y="1589345"/>
            <a:ext cx="8147774" cy="5343508"/>
            <a:chOff x="-964051" y="1500046"/>
            <a:chExt cx="8147756" cy="5343496"/>
          </a:xfrm>
        </p:grpSpPr>
        <p:sp>
          <p:nvSpPr>
            <p:cNvPr id="284" name="Google Shape;284;p30"/>
            <p:cNvSpPr/>
            <p:nvPr/>
          </p:nvSpPr>
          <p:spPr>
            <a:xfrm rot="-5844878">
              <a:off x="4116318" y="3695014"/>
              <a:ext cx="2340975" cy="3521156"/>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30"/>
            <p:cNvGrpSpPr/>
            <p:nvPr/>
          </p:nvGrpSpPr>
          <p:grpSpPr>
            <a:xfrm>
              <a:off x="-964051" y="1500046"/>
              <a:ext cx="7262059" cy="5197395"/>
              <a:chOff x="-964051" y="1500046"/>
              <a:chExt cx="7262059" cy="5197395"/>
            </a:xfrm>
          </p:grpSpPr>
          <p:grpSp>
            <p:nvGrpSpPr>
              <p:cNvPr id="286" name="Google Shape;286;p30"/>
              <p:cNvGrpSpPr/>
              <p:nvPr/>
            </p:nvGrpSpPr>
            <p:grpSpPr>
              <a:xfrm>
                <a:off x="726603" y="1500046"/>
                <a:ext cx="5571405" cy="4566693"/>
                <a:chOff x="656403" y="2175696"/>
                <a:chExt cx="5571405" cy="4566693"/>
              </a:xfrm>
            </p:grpSpPr>
            <p:sp>
              <p:nvSpPr>
                <p:cNvPr id="287" name="Google Shape;287;p30"/>
                <p:cNvSpPr/>
                <p:nvPr/>
              </p:nvSpPr>
              <p:spPr>
                <a:xfrm rot="-777296">
                  <a:off x="993024" y="2679446"/>
                  <a:ext cx="4898163" cy="3559193"/>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rot="798656">
                  <a:off x="3279298" y="2392095"/>
                  <a:ext cx="1202674" cy="178227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0"/>
              <p:cNvSpPr/>
              <p:nvPr/>
            </p:nvSpPr>
            <p:spPr>
              <a:xfrm rot="-4372897">
                <a:off x="-107508" y="3299935"/>
                <a:ext cx="2341115" cy="35211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30"/>
            <p:cNvSpPr/>
            <p:nvPr/>
          </p:nvSpPr>
          <p:spPr>
            <a:xfrm rot="-4372897">
              <a:off x="2201729" y="3299935"/>
              <a:ext cx="2341115" cy="35211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30"/>
          <p:cNvSpPr txBox="1">
            <a:spLocks noGrp="1"/>
          </p:cNvSpPr>
          <p:nvPr>
            <p:ph type="ctrTitle"/>
          </p:nvPr>
        </p:nvSpPr>
        <p:spPr>
          <a:xfrm>
            <a:off x="1682028" y="1207775"/>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92" name="Google Shape;292;p30"/>
          <p:cNvSpPr txBox="1">
            <a:spLocks noGrp="1"/>
          </p:cNvSpPr>
          <p:nvPr>
            <p:ph type="subTitle" idx="1"/>
          </p:nvPr>
        </p:nvSpPr>
        <p:spPr>
          <a:xfrm>
            <a:off x="726600" y="1572575"/>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93" name="Google Shape;293;p30"/>
          <p:cNvSpPr txBox="1">
            <a:spLocks noGrp="1"/>
          </p:cNvSpPr>
          <p:nvPr>
            <p:ph type="ctrTitle" idx="2"/>
          </p:nvPr>
        </p:nvSpPr>
        <p:spPr>
          <a:xfrm>
            <a:off x="1682028" y="2402788"/>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94" name="Google Shape;294;p30"/>
          <p:cNvSpPr txBox="1">
            <a:spLocks noGrp="1"/>
          </p:cNvSpPr>
          <p:nvPr>
            <p:ph type="subTitle" idx="3"/>
          </p:nvPr>
        </p:nvSpPr>
        <p:spPr>
          <a:xfrm>
            <a:off x="726600" y="2767588"/>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95" name="Google Shape;295;p30"/>
          <p:cNvSpPr txBox="1">
            <a:spLocks noGrp="1"/>
          </p:cNvSpPr>
          <p:nvPr>
            <p:ph type="ctrTitle" idx="4"/>
          </p:nvPr>
        </p:nvSpPr>
        <p:spPr>
          <a:xfrm>
            <a:off x="1682028" y="3597800"/>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96" name="Google Shape;296;p30"/>
          <p:cNvSpPr txBox="1">
            <a:spLocks noGrp="1"/>
          </p:cNvSpPr>
          <p:nvPr>
            <p:ph type="subTitle" idx="5"/>
          </p:nvPr>
        </p:nvSpPr>
        <p:spPr>
          <a:xfrm>
            <a:off x="726600" y="3962600"/>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97" name="Google Shape;297;p30"/>
          <p:cNvSpPr txBox="1">
            <a:spLocks noGrp="1"/>
          </p:cNvSpPr>
          <p:nvPr>
            <p:ph type="ctrTitle" idx="6"/>
          </p:nvPr>
        </p:nvSpPr>
        <p:spPr>
          <a:xfrm>
            <a:off x="6139406" y="1207775"/>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98" name="Google Shape;298;p30"/>
          <p:cNvSpPr txBox="1">
            <a:spLocks noGrp="1"/>
          </p:cNvSpPr>
          <p:nvPr>
            <p:ph type="subTitle" idx="7"/>
          </p:nvPr>
        </p:nvSpPr>
        <p:spPr>
          <a:xfrm>
            <a:off x="5183701" y="1572575"/>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299" name="Google Shape;299;p30"/>
          <p:cNvGrpSpPr/>
          <p:nvPr/>
        </p:nvGrpSpPr>
        <p:grpSpPr>
          <a:xfrm>
            <a:off x="1246613" y="540178"/>
            <a:ext cx="7429692" cy="4199282"/>
            <a:chOff x="1246613" y="540178"/>
            <a:chExt cx="7429692" cy="4199282"/>
          </a:xfrm>
        </p:grpSpPr>
        <p:sp>
          <p:nvSpPr>
            <p:cNvPr id="300" name="Google Shape;300;p30"/>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0"/>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30"/>
          <p:cNvSpPr txBox="1">
            <a:spLocks noGrp="1"/>
          </p:cNvSpPr>
          <p:nvPr>
            <p:ph type="ctrTitle" idx="8"/>
          </p:nvPr>
        </p:nvSpPr>
        <p:spPr>
          <a:xfrm>
            <a:off x="6139406" y="2402788"/>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304" name="Google Shape;304;p30"/>
          <p:cNvSpPr txBox="1">
            <a:spLocks noGrp="1"/>
          </p:cNvSpPr>
          <p:nvPr>
            <p:ph type="subTitle" idx="9"/>
          </p:nvPr>
        </p:nvSpPr>
        <p:spPr>
          <a:xfrm>
            <a:off x="5183701" y="2767588"/>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05" name="Google Shape;305;p30"/>
          <p:cNvSpPr txBox="1">
            <a:spLocks noGrp="1"/>
          </p:cNvSpPr>
          <p:nvPr>
            <p:ph type="ctrTitle" idx="13"/>
          </p:nvPr>
        </p:nvSpPr>
        <p:spPr>
          <a:xfrm>
            <a:off x="6139406" y="3597800"/>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306" name="Google Shape;306;p30"/>
          <p:cNvSpPr txBox="1">
            <a:spLocks noGrp="1"/>
          </p:cNvSpPr>
          <p:nvPr>
            <p:ph type="subTitle" idx="14"/>
          </p:nvPr>
        </p:nvSpPr>
        <p:spPr>
          <a:xfrm>
            <a:off x="5183701" y="3962600"/>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07" name="Google Shape;307;p30"/>
          <p:cNvSpPr txBox="1">
            <a:spLocks noGrp="1"/>
          </p:cNvSpPr>
          <p:nvPr>
            <p:ph type="title" idx="15"/>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BLANK_1_1_1_1_1">
    <p:bg>
      <p:bgPr>
        <a:solidFill>
          <a:srgbClr val="E7F4F5"/>
        </a:solidFill>
        <a:effectLst/>
      </p:bgPr>
    </p:bg>
    <p:spTree>
      <p:nvGrpSpPr>
        <p:cNvPr id="1" name="Shape 308"/>
        <p:cNvGrpSpPr/>
        <p:nvPr/>
      </p:nvGrpSpPr>
      <p:grpSpPr>
        <a:xfrm>
          <a:off x="0" y="0"/>
          <a:ext cx="0" cy="0"/>
          <a:chOff x="0" y="0"/>
          <a:chExt cx="0" cy="0"/>
        </a:xfrm>
      </p:grpSpPr>
      <p:grpSp>
        <p:nvGrpSpPr>
          <p:cNvPr id="309" name="Google Shape;309;p31"/>
          <p:cNvGrpSpPr/>
          <p:nvPr/>
        </p:nvGrpSpPr>
        <p:grpSpPr>
          <a:xfrm>
            <a:off x="-13175" y="-29224"/>
            <a:ext cx="9207000" cy="5211993"/>
            <a:chOff x="-13175" y="-68739"/>
            <a:chExt cx="9207000" cy="5211993"/>
          </a:xfrm>
        </p:grpSpPr>
        <p:sp>
          <p:nvSpPr>
            <p:cNvPr id="310" name="Google Shape;310;p31"/>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31"/>
          <p:cNvSpPr txBox="1">
            <a:spLocks noGrp="1"/>
          </p:cNvSpPr>
          <p:nvPr>
            <p:ph type="title" hasCustomPrompt="1"/>
          </p:nvPr>
        </p:nvSpPr>
        <p:spPr>
          <a:xfrm>
            <a:off x="3822753" y="1305425"/>
            <a:ext cx="23979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315" name="Google Shape;315;p31"/>
          <p:cNvSpPr txBox="1">
            <a:spLocks noGrp="1"/>
          </p:cNvSpPr>
          <p:nvPr>
            <p:ph type="title" idx="2" hasCustomPrompt="1"/>
          </p:nvPr>
        </p:nvSpPr>
        <p:spPr>
          <a:xfrm>
            <a:off x="3822750" y="3494928"/>
            <a:ext cx="23979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316" name="Google Shape;316;p31"/>
          <p:cNvSpPr txBox="1">
            <a:spLocks noGrp="1"/>
          </p:cNvSpPr>
          <p:nvPr>
            <p:ph type="title" idx="3" hasCustomPrompt="1"/>
          </p:nvPr>
        </p:nvSpPr>
        <p:spPr>
          <a:xfrm>
            <a:off x="6013293" y="2400176"/>
            <a:ext cx="23979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317" name="Google Shape;317;p31"/>
          <p:cNvSpPr txBox="1">
            <a:spLocks noGrp="1"/>
          </p:cNvSpPr>
          <p:nvPr>
            <p:ph type="subTitle" idx="1"/>
          </p:nvPr>
        </p:nvSpPr>
        <p:spPr>
          <a:xfrm>
            <a:off x="3822753" y="1790204"/>
            <a:ext cx="2397900" cy="35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8" name="Google Shape;318;p31"/>
          <p:cNvSpPr txBox="1">
            <a:spLocks noGrp="1"/>
          </p:cNvSpPr>
          <p:nvPr>
            <p:ph type="subTitle" idx="4"/>
          </p:nvPr>
        </p:nvSpPr>
        <p:spPr>
          <a:xfrm>
            <a:off x="3825665" y="3979725"/>
            <a:ext cx="2397900" cy="35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9" name="Google Shape;319;p31"/>
          <p:cNvSpPr txBox="1">
            <a:spLocks noGrp="1"/>
          </p:cNvSpPr>
          <p:nvPr>
            <p:ph type="subTitle" idx="5"/>
          </p:nvPr>
        </p:nvSpPr>
        <p:spPr>
          <a:xfrm>
            <a:off x="6013293" y="2884955"/>
            <a:ext cx="2397900" cy="35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20" name="Google Shape;320;p31"/>
          <p:cNvSpPr txBox="1">
            <a:spLocks noGrp="1"/>
          </p:cNvSpPr>
          <p:nvPr>
            <p:ph type="title" idx="6"/>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grpSp>
        <p:nvGrpSpPr>
          <p:cNvPr id="321" name="Google Shape;321;p31"/>
          <p:cNvGrpSpPr/>
          <p:nvPr/>
        </p:nvGrpSpPr>
        <p:grpSpPr>
          <a:xfrm>
            <a:off x="1246613" y="540178"/>
            <a:ext cx="7429692" cy="4199282"/>
            <a:chOff x="1246613" y="540178"/>
            <a:chExt cx="7429692" cy="4199282"/>
          </a:xfrm>
        </p:grpSpPr>
        <p:sp>
          <p:nvSpPr>
            <p:cNvPr id="322" name="Google Shape;322;p31"/>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BLANK_1_1_1_1_1_1">
    <p:bg>
      <p:bgPr>
        <a:solidFill>
          <a:srgbClr val="E7F4F5"/>
        </a:solidFill>
        <a:effectLst/>
      </p:bgPr>
    </p:bg>
    <p:spTree>
      <p:nvGrpSpPr>
        <p:cNvPr id="1" name="Shape 325"/>
        <p:cNvGrpSpPr/>
        <p:nvPr/>
      </p:nvGrpSpPr>
      <p:grpSpPr>
        <a:xfrm>
          <a:off x="0" y="0"/>
          <a:ext cx="0" cy="0"/>
          <a:chOff x="0" y="0"/>
          <a:chExt cx="0" cy="0"/>
        </a:xfrm>
      </p:grpSpPr>
      <p:grpSp>
        <p:nvGrpSpPr>
          <p:cNvPr id="326" name="Google Shape;326;p32"/>
          <p:cNvGrpSpPr/>
          <p:nvPr/>
        </p:nvGrpSpPr>
        <p:grpSpPr>
          <a:xfrm>
            <a:off x="-13175" y="-29224"/>
            <a:ext cx="9207000" cy="5211993"/>
            <a:chOff x="-13175" y="-68739"/>
            <a:chExt cx="9207000" cy="5211993"/>
          </a:xfrm>
        </p:grpSpPr>
        <p:sp>
          <p:nvSpPr>
            <p:cNvPr id="327" name="Google Shape;327;p32"/>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32"/>
          <p:cNvSpPr txBox="1">
            <a:spLocks noGrp="1"/>
          </p:cNvSpPr>
          <p:nvPr>
            <p:ph type="ctrTitle"/>
          </p:nvPr>
        </p:nvSpPr>
        <p:spPr>
          <a:xfrm flipH="1">
            <a:off x="714500" y="632750"/>
            <a:ext cx="5894700" cy="9816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4800"/>
            </a:lvl1pPr>
            <a:lvl2pPr lvl="1" algn="ctr" rtl="0">
              <a:spcBef>
                <a:spcPts val="0"/>
              </a:spcBef>
              <a:spcAft>
                <a:spcPts val="0"/>
              </a:spcAft>
              <a:buSzPts val="5200"/>
              <a:buFont typeface="Staatliches"/>
              <a:buNone/>
              <a:defRPr sz="5200">
                <a:latin typeface="Staatliches"/>
                <a:ea typeface="Staatliches"/>
                <a:cs typeface="Staatliches"/>
                <a:sym typeface="Staatliches"/>
              </a:defRPr>
            </a:lvl2pPr>
            <a:lvl3pPr lvl="2" algn="ctr" rtl="0">
              <a:spcBef>
                <a:spcPts val="0"/>
              </a:spcBef>
              <a:spcAft>
                <a:spcPts val="0"/>
              </a:spcAft>
              <a:buSzPts val="5200"/>
              <a:buFont typeface="Staatliches"/>
              <a:buNone/>
              <a:defRPr sz="5200">
                <a:latin typeface="Staatliches"/>
                <a:ea typeface="Staatliches"/>
                <a:cs typeface="Staatliches"/>
                <a:sym typeface="Staatliches"/>
              </a:defRPr>
            </a:lvl3pPr>
            <a:lvl4pPr lvl="3" algn="ctr" rtl="0">
              <a:spcBef>
                <a:spcPts val="0"/>
              </a:spcBef>
              <a:spcAft>
                <a:spcPts val="0"/>
              </a:spcAft>
              <a:buSzPts val="5200"/>
              <a:buFont typeface="Staatliches"/>
              <a:buNone/>
              <a:defRPr sz="5200">
                <a:latin typeface="Staatliches"/>
                <a:ea typeface="Staatliches"/>
                <a:cs typeface="Staatliches"/>
                <a:sym typeface="Staatliches"/>
              </a:defRPr>
            </a:lvl4pPr>
            <a:lvl5pPr lvl="4" algn="ctr" rtl="0">
              <a:spcBef>
                <a:spcPts val="0"/>
              </a:spcBef>
              <a:spcAft>
                <a:spcPts val="0"/>
              </a:spcAft>
              <a:buSzPts val="5200"/>
              <a:buFont typeface="Staatliches"/>
              <a:buNone/>
              <a:defRPr sz="5200">
                <a:latin typeface="Staatliches"/>
                <a:ea typeface="Staatliches"/>
                <a:cs typeface="Staatliches"/>
                <a:sym typeface="Staatliches"/>
              </a:defRPr>
            </a:lvl5pPr>
            <a:lvl6pPr lvl="5" algn="ctr" rtl="0">
              <a:spcBef>
                <a:spcPts val="0"/>
              </a:spcBef>
              <a:spcAft>
                <a:spcPts val="0"/>
              </a:spcAft>
              <a:buSzPts val="5200"/>
              <a:buFont typeface="Staatliches"/>
              <a:buNone/>
              <a:defRPr sz="5200">
                <a:latin typeface="Staatliches"/>
                <a:ea typeface="Staatliches"/>
                <a:cs typeface="Staatliches"/>
                <a:sym typeface="Staatliches"/>
              </a:defRPr>
            </a:lvl6pPr>
            <a:lvl7pPr lvl="6" algn="ctr" rtl="0">
              <a:spcBef>
                <a:spcPts val="0"/>
              </a:spcBef>
              <a:spcAft>
                <a:spcPts val="0"/>
              </a:spcAft>
              <a:buSzPts val="5200"/>
              <a:buFont typeface="Staatliches"/>
              <a:buNone/>
              <a:defRPr sz="5200">
                <a:latin typeface="Staatliches"/>
                <a:ea typeface="Staatliches"/>
                <a:cs typeface="Staatliches"/>
                <a:sym typeface="Staatliches"/>
              </a:defRPr>
            </a:lvl7pPr>
            <a:lvl8pPr lvl="7" algn="ctr" rtl="0">
              <a:spcBef>
                <a:spcPts val="0"/>
              </a:spcBef>
              <a:spcAft>
                <a:spcPts val="0"/>
              </a:spcAft>
              <a:buSzPts val="5200"/>
              <a:buFont typeface="Staatliches"/>
              <a:buNone/>
              <a:defRPr sz="5200">
                <a:latin typeface="Staatliches"/>
                <a:ea typeface="Staatliches"/>
                <a:cs typeface="Staatliches"/>
                <a:sym typeface="Staatliches"/>
              </a:defRPr>
            </a:lvl8pPr>
            <a:lvl9pPr lvl="8" algn="ctr" rtl="0">
              <a:spcBef>
                <a:spcPts val="0"/>
              </a:spcBef>
              <a:spcAft>
                <a:spcPts val="0"/>
              </a:spcAft>
              <a:buSzPts val="5200"/>
              <a:buFont typeface="Staatliches"/>
              <a:buNone/>
              <a:defRPr sz="5200">
                <a:latin typeface="Staatliches"/>
                <a:ea typeface="Staatliches"/>
                <a:cs typeface="Staatliches"/>
                <a:sym typeface="Staatliches"/>
              </a:defRPr>
            </a:lvl9pPr>
          </a:lstStyle>
          <a:p>
            <a:endParaRPr/>
          </a:p>
        </p:txBody>
      </p:sp>
      <p:sp>
        <p:nvSpPr>
          <p:cNvPr id="332" name="Google Shape;332;p32"/>
          <p:cNvSpPr txBox="1">
            <a:spLocks noGrp="1"/>
          </p:cNvSpPr>
          <p:nvPr>
            <p:ph type="subTitle" idx="1"/>
          </p:nvPr>
        </p:nvSpPr>
        <p:spPr>
          <a:xfrm flipH="1">
            <a:off x="714475" y="1748075"/>
            <a:ext cx="2846100" cy="133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3" name="Google Shape;333;p32"/>
          <p:cNvSpPr txBox="1"/>
          <p:nvPr/>
        </p:nvSpPr>
        <p:spPr>
          <a:xfrm>
            <a:off x="714475" y="3023650"/>
            <a:ext cx="2995500" cy="93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900">
                <a:solidFill>
                  <a:schemeClr val="dk1"/>
                </a:solidFill>
                <a:latin typeface="Catamaran ExtraLight"/>
                <a:ea typeface="Catamaran ExtraLight"/>
                <a:cs typeface="Catamaran ExtraLight"/>
                <a:sym typeface="Catamaran ExtraLight"/>
              </a:rPr>
              <a:t>CREDITS: This presentation template was created by </a:t>
            </a:r>
            <a:r>
              <a:rPr lang="en" sz="900" b="1">
                <a:solidFill>
                  <a:schemeClr val="dk1"/>
                </a:solidFill>
                <a:uFill>
                  <a:noFill/>
                </a:uFill>
                <a:latin typeface="Catamaran"/>
                <a:ea typeface="Catamaran"/>
                <a:cs typeface="Catamaran"/>
                <a:sym typeface="Catamaran"/>
                <a:hlinkClick r:id="rId2"/>
              </a:rPr>
              <a:t>Slidesgo</a:t>
            </a:r>
            <a:r>
              <a:rPr lang="en" sz="900">
                <a:solidFill>
                  <a:schemeClr val="dk1"/>
                </a:solidFill>
                <a:latin typeface="Catamaran ExtraLight"/>
                <a:ea typeface="Catamaran ExtraLight"/>
                <a:cs typeface="Catamaran ExtraLight"/>
                <a:sym typeface="Catamaran ExtraLight"/>
              </a:rPr>
              <a:t>, including icons by </a:t>
            </a:r>
            <a:r>
              <a:rPr lang="en" sz="900" b="1">
                <a:solidFill>
                  <a:schemeClr val="dk1"/>
                </a:solidFill>
                <a:uFill>
                  <a:noFill/>
                </a:uFill>
                <a:latin typeface="Catamaran"/>
                <a:ea typeface="Catamaran"/>
                <a:cs typeface="Catamaran"/>
                <a:sym typeface="Catamaran"/>
                <a:hlinkClick r:id="rId3"/>
              </a:rPr>
              <a:t>Flaticon</a:t>
            </a:r>
            <a:r>
              <a:rPr lang="en" sz="900">
                <a:solidFill>
                  <a:schemeClr val="dk1"/>
                </a:solidFill>
                <a:latin typeface="Catamaran ExtraLight"/>
                <a:ea typeface="Catamaran ExtraLight"/>
                <a:cs typeface="Catamaran ExtraLight"/>
                <a:sym typeface="Catamaran ExtraLight"/>
              </a:rPr>
              <a:t>, and infographics &amp; images by </a:t>
            </a:r>
            <a:r>
              <a:rPr lang="en" sz="900" b="1">
                <a:solidFill>
                  <a:schemeClr val="dk1"/>
                </a:solidFill>
                <a:uFill>
                  <a:noFill/>
                </a:uFill>
                <a:latin typeface="Catamaran"/>
                <a:ea typeface="Catamaran"/>
                <a:cs typeface="Catamaran"/>
                <a:sym typeface="Catamaran"/>
                <a:hlinkClick r:id="rId4"/>
              </a:rPr>
              <a:t>Freepik</a:t>
            </a:r>
            <a:endParaRPr sz="900" b="1">
              <a:solidFill>
                <a:schemeClr val="dk1"/>
              </a:solidFill>
              <a:latin typeface="Catamaran"/>
              <a:ea typeface="Catamaran"/>
              <a:cs typeface="Catamaran"/>
              <a:sym typeface="Catamaran"/>
            </a:endParaRPr>
          </a:p>
          <a:p>
            <a:pPr marL="0" lvl="0" indent="0" algn="l" rtl="0">
              <a:spcBef>
                <a:spcPts val="0"/>
              </a:spcBef>
              <a:spcAft>
                <a:spcPts val="0"/>
              </a:spcAft>
              <a:buNone/>
            </a:pPr>
            <a:endParaRPr sz="900">
              <a:solidFill>
                <a:schemeClr val="dk1"/>
              </a:solidFill>
              <a:latin typeface="Catamaran ExtraLight"/>
              <a:ea typeface="Catamaran ExtraLight"/>
              <a:cs typeface="Catamaran ExtraLight"/>
              <a:sym typeface="Catamaran ExtraLight"/>
            </a:endParaRPr>
          </a:p>
          <a:p>
            <a:pPr marL="0" lvl="0" indent="0" algn="l" rtl="0">
              <a:lnSpc>
                <a:spcPct val="115000"/>
              </a:lnSpc>
              <a:spcBef>
                <a:spcPts val="300"/>
              </a:spcBef>
              <a:spcAft>
                <a:spcPts val="0"/>
              </a:spcAft>
              <a:buNone/>
            </a:pPr>
            <a:endParaRPr sz="900">
              <a:solidFill>
                <a:schemeClr val="dk1"/>
              </a:solidFill>
              <a:latin typeface="Catamaran ExtraLight"/>
              <a:ea typeface="Catamaran ExtraLight"/>
              <a:cs typeface="Catamaran ExtraLight"/>
              <a:sym typeface="Catamaran ExtraL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E7F4F5"/>
        </a:solidFill>
        <a:effectLst/>
      </p:bgPr>
    </p:bg>
    <p:spTree>
      <p:nvGrpSpPr>
        <p:cNvPr id="1" name="Shape 334"/>
        <p:cNvGrpSpPr/>
        <p:nvPr/>
      </p:nvGrpSpPr>
      <p:grpSpPr>
        <a:xfrm>
          <a:off x="0" y="0"/>
          <a:ext cx="0" cy="0"/>
          <a:chOff x="0" y="0"/>
          <a:chExt cx="0" cy="0"/>
        </a:xfrm>
      </p:grpSpPr>
      <p:grpSp>
        <p:nvGrpSpPr>
          <p:cNvPr id="335" name="Google Shape;335;p33"/>
          <p:cNvGrpSpPr/>
          <p:nvPr/>
        </p:nvGrpSpPr>
        <p:grpSpPr>
          <a:xfrm>
            <a:off x="-13175" y="-29224"/>
            <a:ext cx="9207000" cy="5211993"/>
            <a:chOff x="-13175" y="-68739"/>
            <a:chExt cx="9207000" cy="5211993"/>
          </a:xfrm>
        </p:grpSpPr>
        <p:sp>
          <p:nvSpPr>
            <p:cNvPr id="336" name="Google Shape;336;p33"/>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3"/>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type="title">
  <p:cSld name="TITLE">
    <p:bg>
      <p:bgPr>
        <a:solidFill>
          <a:schemeClr val="accent1"/>
        </a:solidFill>
        <a:effectLst/>
      </p:bgPr>
    </p:bg>
    <p:spTree>
      <p:nvGrpSpPr>
        <p:cNvPr id="1" name="Shape 348"/>
        <p:cNvGrpSpPr/>
        <p:nvPr/>
      </p:nvGrpSpPr>
      <p:grpSpPr>
        <a:xfrm>
          <a:off x="0" y="0"/>
          <a:ext cx="0" cy="0"/>
          <a:chOff x="0" y="0"/>
          <a:chExt cx="0" cy="0"/>
        </a:xfrm>
      </p:grpSpPr>
      <p:sp>
        <p:nvSpPr>
          <p:cNvPr id="349" name="Google Shape;349;p35"/>
          <p:cNvSpPr/>
          <p:nvPr/>
        </p:nvSpPr>
        <p:spPr>
          <a:xfrm>
            <a:off x="2667762" y="473202"/>
            <a:ext cx="3926681" cy="3921919"/>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350" name="Google Shape;350;p35"/>
          <p:cNvSpPr txBox="1">
            <a:spLocks noGrp="1"/>
          </p:cNvSpPr>
          <p:nvPr>
            <p:ph type="ctrTitle"/>
          </p:nvPr>
        </p:nvSpPr>
        <p:spPr>
          <a:xfrm>
            <a:off x="808892" y="823791"/>
            <a:ext cx="7738800" cy="32964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7500"/>
              <a:buFont typeface="Impact"/>
              <a:buNone/>
              <a:defRPr sz="7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1" name="Google Shape;351;p35"/>
          <p:cNvSpPr txBox="1">
            <a:spLocks noGrp="1"/>
          </p:cNvSpPr>
          <p:nvPr>
            <p:ph type="subTitle" idx="1"/>
          </p:nvPr>
        </p:nvSpPr>
        <p:spPr>
          <a:xfrm>
            <a:off x="1661284" y="4484397"/>
            <a:ext cx="6034200" cy="5565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500"/>
              </a:spcBef>
              <a:spcAft>
                <a:spcPts val="0"/>
              </a:spcAft>
              <a:buSzPts val="1500"/>
              <a:buNone/>
              <a:defRPr sz="1500" b="1" i="0" cap="none">
                <a:solidFill>
                  <a:schemeClr val="dk2"/>
                </a:solidFill>
              </a:defRPr>
            </a:lvl1pPr>
            <a:lvl2pPr lvl="1" algn="ctr" rtl="0">
              <a:lnSpc>
                <a:spcPct val="110000"/>
              </a:lnSpc>
              <a:spcBef>
                <a:spcPts val="500"/>
              </a:spcBef>
              <a:spcAft>
                <a:spcPts val="0"/>
              </a:spcAft>
              <a:buSzPts val="1500"/>
              <a:buNone/>
              <a:defRPr sz="1500"/>
            </a:lvl2pPr>
            <a:lvl3pPr lvl="2" algn="ctr" rtl="0">
              <a:lnSpc>
                <a:spcPct val="110000"/>
              </a:lnSpc>
              <a:spcBef>
                <a:spcPts val="500"/>
              </a:spcBef>
              <a:spcAft>
                <a:spcPts val="0"/>
              </a:spcAft>
              <a:buSzPts val="1400"/>
              <a:buNone/>
              <a:defRPr sz="1400"/>
            </a:lvl3pPr>
            <a:lvl4pPr lvl="3" algn="ctr" rtl="0">
              <a:lnSpc>
                <a:spcPct val="110000"/>
              </a:lnSpc>
              <a:spcBef>
                <a:spcPts val="500"/>
              </a:spcBef>
              <a:spcAft>
                <a:spcPts val="0"/>
              </a:spcAft>
              <a:buSzPts val="1200"/>
              <a:buNone/>
              <a:defRPr sz="1200"/>
            </a:lvl4pPr>
            <a:lvl5pPr lvl="4" algn="ctr" rtl="0">
              <a:lnSpc>
                <a:spcPct val="110000"/>
              </a:lnSpc>
              <a:spcBef>
                <a:spcPts val="500"/>
              </a:spcBef>
              <a:spcAft>
                <a:spcPts val="0"/>
              </a:spcAft>
              <a:buSzPts val="1200"/>
              <a:buNone/>
              <a:defRPr sz="1200"/>
            </a:lvl5pPr>
            <a:lvl6pPr lvl="5" algn="ctr" rtl="0">
              <a:lnSpc>
                <a:spcPct val="110000"/>
              </a:lnSpc>
              <a:spcBef>
                <a:spcPts val="500"/>
              </a:spcBef>
              <a:spcAft>
                <a:spcPts val="0"/>
              </a:spcAft>
              <a:buSzPts val="1200"/>
              <a:buNone/>
              <a:defRPr sz="1200"/>
            </a:lvl6pPr>
            <a:lvl7pPr lvl="6" algn="ctr" rtl="0">
              <a:lnSpc>
                <a:spcPct val="110000"/>
              </a:lnSpc>
              <a:spcBef>
                <a:spcPts val="500"/>
              </a:spcBef>
              <a:spcAft>
                <a:spcPts val="0"/>
              </a:spcAft>
              <a:buSzPts val="1200"/>
              <a:buNone/>
              <a:defRPr sz="1200"/>
            </a:lvl7pPr>
            <a:lvl8pPr lvl="7" algn="ctr" rtl="0">
              <a:lnSpc>
                <a:spcPct val="110000"/>
              </a:lnSpc>
              <a:spcBef>
                <a:spcPts val="500"/>
              </a:spcBef>
              <a:spcAft>
                <a:spcPts val="0"/>
              </a:spcAft>
              <a:buSzPts val="1200"/>
              <a:buNone/>
              <a:defRPr sz="1200"/>
            </a:lvl8pPr>
            <a:lvl9pPr lvl="8" algn="ctr" rtl="0">
              <a:lnSpc>
                <a:spcPct val="110000"/>
              </a:lnSpc>
              <a:spcBef>
                <a:spcPts val="500"/>
              </a:spcBef>
              <a:spcAft>
                <a:spcPts val="0"/>
              </a:spcAft>
              <a:buSzPts val="1200"/>
              <a:buNone/>
              <a:defRPr sz="1200"/>
            </a:lvl9pPr>
          </a:lstStyle>
          <a:p>
            <a:endParaRPr/>
          </a:p>
        </p:txBody>
      </p:sp>
      <p:sp>
        <p:nvSpPr>
          <p:cNvPr id="352" name="Google Shape;352;p35"/>
          <p:cNvSpPr txBox="1">
            <a:spLocks noGrp="1"/>
          </p:cNvSpPr>
          <p:nvPr>
            <p:ph type="dt" idx="10"/>
          </p:nvPr>
        </p:nvSpPr>
        <p:spPr>
          <a:xfrm>
            <a:off x="808892" y="4781759"/>
            <a:ext cx="1747200" cy="26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895E04"/>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3" name="Google Shape;353;p35"/>
          <p:cNvSpPr txBox="1">
            <a:spLocks noGrp="1"/>
          </p:cNvSpPr>
          <p:nvPr>
            <p:ph type="ftr" idx="11"/>
          </p:nvPr>
        </p:nvSpPr>
        <p:spPr>
          <a:xfrm>
            <a:off x="3135249" y="4781759"/>
            <a:ext cx="3086100" cy="259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895E04"/>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4" name="Google Shape;354;p35"/>
          <p:cNvSpPr txBox="1">
            <a:spLocks noGrp="1"/>
          </p:cNvSpPr>
          <p:nvPr>
            <p:ph type="sldNum" idx="12"/>
          </p:nvPr>
        </p:nvSpPr>
        <p:spPr>
          <a:xfrm>
            <a:off x="6800413" y="4781759"/>
            <a:ext cx="1747200" cy="259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95E04"/>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95E04"/>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95E04"/>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95E04"/>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95E04"/>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95E04"/>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95E04"/>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95E04"/>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95E0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55" name="Google Shape;355;p35"/>
          <p:cNvSpPr/>
          <p:nvPr/>
        </p:nvSpPr>
        <p:spPr>
          <a:xfrm>
            <a:off x="0" y="0"/>
            <a:ext cx="212700" cy="5143500"/>
          </a:xfrm>
          <a:prstGeom prst="rect">
            <a:avLst/>
          </a:pr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356"/>
        <p:cNvGrpSpPr/>
        <p:nvPr/>
      </p:nvGrpSpPr>
      <p:grpSpPr>
        <a:xfrm>
          <a:off x="0" y="0"/>
          <a:ext cx="0" cy="0"/>
          <a:chOff x="0" y="0"/>
          <a:chExt cx="0" cy="0"/>
        </a:xfrm>
      </p:grpSpPr>
      <p:sp>
        <p:nvSpPr>
          <p:cNvPr id="357" name="Google Shape;357;p3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58" name="Google Shape;358;p36"/>
          <p:cNvSpPr txBox="1">
            <a:spLocks noGrp="1"/>
          </p:cNvSpPr>
          <p:nvPr>
            <p:ph type="title"/>
          </p:nvPr>
        </p:nvSpPr>
        <p:spPr>
          <a:xfrm>
            <a:off x="311700" y="315925"/>
            <a:ext cx="8520600" cy="831300"/>
          </a:xfrm>
          <a:prstGeom prst="rect">
            <a:avLst/>
          </a:prstGeom>
          <a:noFill/>
          <a:ln>
            <a:noFill/>
          </a:ln>
        </p:spPr>
        <p:txBody>
          <a:bodyPr spcFirstLastPara="1" wrap="square" lIns="68575" tIns="68575" rIns="68575" bIns="68575" anchor="b" anchorCtr="0">
            <a:noAutofit/>
          </a:bodyPr>
          <a:lstStyle>
            <a:lvl1pPr lvl="0" algn="l" rtl="0">
              <a:lnSpc>
                <a:spcPct val="90000"/>
              </a:lnSpc>
              <a:spcBef>
                <a:spcPts val="0"/>
              </a:spcBef>
              <a:spcAft>
                <a:spcPts val="0"/>
              </a:spcAft>
              <a:buClr>
                <a:schemeClr val="dk2"/>
              </a:buClr>
              <a:buSzPts val="3200"/>
              <a:buFont typeface="Impact"/>
              <a:buNone/>
              <a:defRPr/>
            </a:lvl1pPr>
            <a:lvl2pPr lvl="1" algn="l" rtl="0">
              <a:lnSpc>
                <a:spcPct val="100000"/>
              </a:lnSpc>
              <a:spcBef>
                <a:spcPts val="0"/>
              </a:spcBef>
              <a:spcAft>
                <a:spcPts val="0"/>
              </a:spcAft>
              <a:buSzPts val="3200"/>
              <a:buNone/>
              <a:defRPr/>
            </a:lvl2pPr>
            <a:lvl3pPr lvl="2" algn="l" rtl="0">
              <a:lnSpc>
                <a:spcPct val="100000"/>
              </a:lnSpc>
              <a:spcBef>
                <a:spcPts val="0"/>
              </a:spcBef>
              <a:spcAft>
                <a:spcPts val="0"/>
              </a:spcAft>
              <a:buSzPts val="3200"/>
              <a:buNone/>
              <a:defRPr/>
            </a:lvl3pPr>
            <a:lvl4pPr lvl="3" algn="l" rtl="0">
              <a:lnSpc>
                <a:spcPct val="100000"/>
              </a:lnSpc>
              <a:spcBef>
                <a:spcPts val="0"/>
              </a:spcBef>
              <a:spcAft>
                <a:spcPts val="0"/>
              </a:spcAft>
              <a:buSzPts val="3200"/>
              <a:buNone/>
              <a:defRPr/>
            </a:lvl4pPr>
            <a:lvl5pPr lvl="4" algn="l" rtl="0">
              <a:lnSpc>
                <a:spcPct val="100000"/>
              </a:lnSpc>
              <a:spcBef>
                <a:spcPts val="0"/>
              </a:spcBef>
              <a:spcAft>
                <a:spcPts val="0"/>
              </a:spcAft>
              <a:buSzPts val="3200"/>
              <a:buNone/>
              <a:defRPr/>
            </a:lvl5pPr>
            <a:lvl6pPr lvl="5" algn="l" rtl="0">
              <a:lnSpc>
                <a:spcPct val="100000"/>
              </a:lnSpc>
              <a:spcBef>
                <a:spcPts val="0"/>
              </a:spcBef>
              <a:spcAft>
                <a:spcPts val="0"/>
              </a:spcAft>
              <a:buSzPts val="3200"/>
              <a:buNone/>
              <a:defRPr/>
            </a:lvl6pPr>
            <a:lvl7pPr lvl="6" algn="l" rtl="0">
              <a:lnSpc>
                <a:spcPct val="100000"/>
              </a:lnSpc>
              <a:spcBef>
                <a:spcPts val="0"/>
              </a:spcBef>
              <a:spcAft>
                <a:spcPts val="0"/>
              </a:spcAft>
              <a:buSzPts val="3200"/>
              <a:buNone/>
              <a:defRPr/>
            </a:lvl7pPr>
            <a:lvl8pPr lvl="7" algn="l" rtl="0">
              <a:lnSpc>
                <a:spcPct val="100000"/>
              </a:lnSpc>
              <a:spcBef>
                <a:spcPts val="0"/>
              </a:spcBef>
              <a:spcAft>
                <a:spcPts val="0"/>
              </a:spcAft>
              <a:buSzPts val="3200"/>
              <a:buNone/>
              <a:defRPr/>
            </a:lvl8pPr>
            <a:lvl9pPr lvl="8" algn="l" rtl="0">
              <a:lnSpc>
                <a:spcPct val="100000"/>
              </a:lnSpc>
              <a:spcBef>
                <a:spcPts val="0"/>
              </a:spcBef>
              <a:spcAft>
                <a:spcPts val="0"/>
              </a:spcAft>
              <a:buSzPts val="3200"/>
              <a:buNone/>
              <a:defRPr/>
            </a:lvl9pPr>
          </a:lstStyle>
          <a:p>
            <a:endParaRPr/>
          </a:p>
        </p:txBody>
      </p:sp>
      <p:sp>
        <p:nvSpPr>
          <p:cNvPr id="359" name="Google Shape;359;p36"/>
          <p:cNvSpPr txBox="1">
            <a:spLocks noGrp="1"/>
          </p:cNvSpPr>
          <p:nvPr>
            <p:ph type="body" idx="1"/>
          </p:nvPr>
        </p:nvSpPr>
        <p:spPr>
          <a:xfrm>
            <a:off x="311700" y="1225225"/>
            <a:ext cx="8520600" cy="3354000"/>
          </a:xfrm>
          <a:prstGeom prst="rect">
            <a:avLst/>
          </a:prstGeom>
          <a:noFill/>
          <a:ln>
            <a:noFill/>
          </a:ln>
        </p:spPr>
        <p:txBody>
          <a:bodyPr spcFirstLastPara="1" wrap="square" lIns="68575" tIns="68575" rIns="68575" bIns="68575" anchor="t" anchorCtr="0">
            <a:noAutofit/>
          </a:bodyPr>
          <a:lstStyle>
            <a:lvl1pPr marL="457200" lvl="0" indent="-317500" algn="l" rtl="0">
              <a:lnSpc>
                <a:spcPct val="110000"/>
              </a:lnSpc>
              <a:spcBef>
                <a:spcPts val="0"/>
              </a:spcBef>
              <a:spcAft>
                <a:spcPts val="0"/>
              </a:spcAft>
              <a:buSzPts val="1400"/>
              <a:buChar char="●"/>
              <a:defRPr/>
            </a:lvl1pPr>
            <a:lvl2pPr marL="914400" lvl="1" indent="-298450" algn="l" rtl="0">
              <a:lnSpc>
                <a:spcPct val="110000"/>
              </a:lnSpc>
              <a:spcBef>
                <a:spcPts val="1600"/>
              </a:spcBef>
              <a:spcAft>
                <a:spcPts val="0"/>
              </a:spcAft>
              <a:buSzPts val="1100"/>
              <a:buChar char="○"/>
              <a:defRPr/>
            </a:lvl2pPr>
            <a:lvl3pPr marL="1371600" lvl="2" indent="-298450" algn="l" rtl="0">
              <a:lnSpc>
                <a:spcPct val="110000"/>
              </a:lnSpc>
              <a:spcBef>
                <a:spcPts val="1600"/>
              </a:spcBef>
              <a:spcAft>
                <a:spcPts val="0"/>
              </a:spcAft>
              <a:buSzPts val="1100"/>
              <a:buChar char="■"/>
              <a:defRPr/>
            </a:lvl3pPr>
            <a:lvl4pPr marL="1828800" lvl="3" indent="-298450" algn="l" rtl="0">
              <a:lnSpc>
                <a:spcPct val="110000"/>
              </a:lnSpc>
              <a:spcBef>
                <a:spcPts val="1600"/>
              </a:spcBef>
              <a:spcAft>
                <a:spcPts val="0"/>
              </a:spcAft>
              <a:buSzPts val="1100"/>
              <a:buChar char="●"/>
              <a:defRPr/>
            </a:lvl4pPr>
            <a:lvl5pPr marL="2286000" lvl="4" indent="-298450" algn="l" rtl="0">
              <a:lnSpc>
                <a:spcPct val="110000"/>
              </a:lnSpc>
              <a:spcBef>
                <a:spcPts val="1600"/>
              </a:spcBef>
              <a:spcAft>
                <a:spcPts val="0"/>
              </a:spcAft>
              <a:buSzPts val="1100"/>
              <a:buChar char="○"/>
              <a:defRPr/>
            </a:lvl5pPr>
            <a:lvl6pPr marL="2743200" lvl="5" indent="-298450" algn="l" rtl="0">
              <a:lnSpc>
                <a:spcPct val="110000"/>
              </a:lnSpc>
              <a:spcBef>
                <a:spcPts val="1600"/>
              </a:spcBef>
              <a:spcAft>
                <a:spcPts val="0"/>
              </a:spcAft>
              <a:buSzPts val="1100"/>
              <a:buChar char="■"/>
              <a:defRPr/>
            </a:lvl6pPr>
            <a:lvl7pPr marL="3200400" lvl="6" indent="-298450" algn="l" rtl="0">
              <a:lnSpc>
                <a:spcPct val="110000"/>
              </a:lnSpc>
              <a:spcBef>
                <a:spcPts val="1600"/>
              </a:spcBef>
              <a:spcAft>
                <a:spcPts val="0"/>
              </a:spcAft>
              <a:buSzPts val="1100"/>
              <a:buChar char="●"/>
              <a:defRPr/>
            </a:lvl7pPr>
            <a:lvl8pPr marL="3657600" lvl="7" indent="-298450" algn="l" rtl="0">
              <a:lnSpc>
                <a:spcPct val="110000"/>
              </a:lnSpc>
              <a:spcBef>
                <a:spcPts val="1600"/>
              </a:spcBef>
              <a:spcAft>
                <a:spcPts val="0"/>
              </a:spcAft>
              <a:buSzPts val="1100"/>
              <a:buChar char="○"/>
              <a:defRPr/>
            </a:lvl8pPr>
            <a:lvl9pPr marL="4114800" lvl="8" indent="-298450" algn="l" rtl="0">
              <a:lnSpc>
                <a:spcPct val="110000"/>
              </a:lnSpc>
              <a:spcBef>
                <a:spcPts val="1600"/>
              </a:spcBef>
              <a:spcAft>
                <a:spcPts val="1600"/>
              </a:spcAft>
              <a:buSzPts val="1100"/>
              <a:buChar char="■"/>
              <a:defRPr/>
            </a:lvl9pPr>
          </a:lstStyle>
          <a:p>
            <a:endParaRPr/>
          </a:p>
        </p:txBody>
      </p:sp>
      <p:sp>
        <p:nvSpPr>
          <p:cNvPr id="360" name="Google Shape;360;p36"/>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595959"/>
              </a:buClr>
              <a:buSzPts val="900"/>
              <a:buFont typeface="Gill Sans"/>
              <a:buNone/>
              <a:defRPr sz="9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595959"/>
              </a:buClr>
              <a:buSzPts val="900"/>
              <a:buFont typeface="Gill Sans"/>
              <a:buNone/>
              <a:defRPr sz="9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595959"/>
              </a:buClr>
              <a:buSzPts val="900"/>
              <a:buFont typeface="Gill Sans"/>
              <a:buNone/>
              <a:defRPr sz="9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595959"/>
              </a:buClr>
              <a:buSzPts val="900"/>
              <a:buFont typeface="Gill Sans"/>
              <a:buNone/>
              <a:defRPr sz="9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595959"/>
              </a:buClr>
              <a:buSzPts val="900"/>
              <a:buFont typeface="Gill Sans"/>
              <a:buNone/>
              <a:defRPr sz="9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595959"/>
              </a:buClr>
              <a:buSzPts val="900"/>
              <a:buFont typeface="Gill Sans"/>
              <a:buNone/>
              <a:defRPr sz="9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595959"/>
              </a:buClr>
              <a:buSzPts val="900"/>
              <a:buFont typeface="Gill Sans"/>
              <a:buNone/>
              <a:defRPr sz="9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595959"/>
              </a:buClr>
              <a:buSzPts val="900"/>
              <a:buFont typeface="Gill Sans"/>
              <a:buNone/>
              <a:defRPr sz="9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595959"/>
              </a:buClr>
              <a:buSzPts val="900"/>
              <a:buFont typeface="Gill Sans"/>
              <a:buNone/>
              <a:defRPr sz="9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BJECT_WITH_CAPTION_TEXT" type="objTx">
  <p:cSld name="OBJECT_WITH_CAPTION_TEXT">
    <p:spTree>
      <p:nvGrpSpPr>
        <p:cNvPr id="1" name="Shape 361"/>
        <p:cNvGrpSpPr/>
        <p:nvPr/>
      </p:nvGrpSpPr>
      <p:grpSpPr>
        <a:xfrm>
          <a:off x="0" y="0"/>
          <a:ext cx="0" cy="0"/>
          <a:chOff x="0" y="0"/>
          <a:chExt cx="0" cy="0"/>
        </a:xfrm>
      </p:grpSpPr>
      <p:sp>
        <p:nvSpPr>
          <p:cNvPr id="362" name="Google Shape;362;p37"/>
          <p:cNvSpPr/>
          <p:nvPr/>
        </p:nvSpPr>
        <p:spPr>
          <a:xfrm>
            <a:off x="5542359" y="0"/>
            <a:ext cx="3601641" cy="51435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363" name="Google Shape;363;p37"/>
          <p:cNvSpPr txBox="1">
            <a:spLocks noGrp="1"/>
          </p:cNvSpPr>
          <p:nvPr>
            <p:ph type="title"/>
          </p:nvPr>
        </p:nvSpPr>
        <p:spPr>
          <a:xfrm>
            <a:off x="6253413" y="342899"/>
            <a:ext cx="2319000" cy="8976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chemeClr val="accent1"/>
              </a:buClr>
              <a:buSzPts val="1400"/>
              <a:buFont typeface="Gill Sans"/>
              <a:buNone/>
              <a:defRPr sz="1400" b="1" i="0" cap="none">
                <a:solidFill>
                  <a:schemeClr val="accent1"/>
                </a:solidFill>
                <a:latin typeface="Gill Sans"/>
                <a:ea typeface="Gill Sans"/>
                <a:cs typeface="Gill Sans"/>
                <a:sym typeface="Gill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4" name="Google Shape;364;p37"/>
          <p:cNvSpPr txBox="1">
            <a:spLocks noGrp="1"/>
          </p:cNvSpPr>
          <p:nvPr>
            <p:ph type="body" idx="1"/>
          </p:nvPr>
        </p:nvSpPr>
        <p:spPr>
          <a:xfrm>
            <a:off x="573788" y="690283"/>
            <a:ext cx="4618800" cy="3738900"/>
          </a:xfrm>
          <a:prstGeom prst="rect">
            <a:avLst/>
          </a:prstGeom>
          <a:noFill/>
          <a:ln>
            <a:noFill/>
          </a:ln>
        </p:spPr>
        <p:txBody>
          <a:bodyPr spcFirstLastPara="1" wrap="square" lIns="68575" tIns="34275" rIns="68575" bIns="34275" anchor="t" anchorCtr="0">
            <a:noAutofit/>
          </a:bodyPr>
          <a:lstStyle>
            <a:lvl1pPr marL="457200" lvl="0" indent="-381000" algn="l" rtl="0">
              <a:lnSpc>
                <a:spcPct val="110000"/>
              </a:lnSpc>
              <a:spcBef>
                <a:spcPts val="500"/>
              </a:spcBef>
              <a:spcAft>
                <a:spcPts val="0"/>
              </a:spcAft>
              <a:buSzPts val="2400"/>
              <a:buChar char="•"/>
              <a:defRPr sz="2400"/>
            </a:lvl1pPr>
            <a:lvl2pPr marL="914400" lvl="1" indent="-361950" algn="l" rtl="0">
              <a:lnSpc>
                <a:spcPct val="110000"/>
              </a:lnSpc>
              <a:spcBef>
                <a:spcPts val="500"/>
              </a:spcBef>
              <a:spcAft>
                <a:spcPts val="0"/>
              </a:spcAft>
              <a:buSzPts val="2100"/>
              <a:buChar char="–"/>
              <a:defRPr sz="2100"/>
            </a:lvl2pPr>
            <a:lvl3pPr marL="1371600" lvl="2" indent="-342900" algn="l" rtl="0">
              <a:lnSpc>
                <a:spcPct val="110000"/>
              </a:lnSpc>
              <a:spcBef>
                <a:spcPts val="500"/>
              </a:spcBef>
              <a:spcAft>
                <a:spcPts val="0"/>
              </a:spcAft>
              <a:buSzPts val="1800"/>
              <a:buChar char="•"/>
              <a:defRPr sz="1800"/>
            </a:lvl3pPr>
            <a:lvl4pPr marL="1828800" lvl="3" indent="-323850" algn="l" rtl="0">
              <a:lnSpc>
                <a:spcPct val="110000"/>
              </a:lnSpc>
              <a:spcBef>
                <a:spcPts val="500"/>
              </a:spcBef>
              <a:spcAft>
                <a:spcPts val="0"/>
              </a:spcAft>
              <a:buSzPts val="1500"/>
              <a:buChar char="–"/>
              <a:defRPr sz="1500"/>
            </a:lvl4pPr>
            <a:lvl5pPr marL="2286000" lvl="4" indent="-323850" algn="l" rtl="0">
              <a:lnSpc>
                <a:spcPct val="110000"/>
              </a:lnSpc>
              <a:spcBef>
                <a:spcPts val="500"/>
              </a:spcBef>
              <a:spcAft>
                <a:spcPts val="0"/>
              </a:spcAft>
              <a:buSzPts val="1500"/>
              <a:buChar char="•"/>
              <a:defRPr sz="1500"/>
            </a:lvl5pPr>
            <a:lvl6pPr marL="2743200" lvl="5" indent="-323850" algn="l" rtl="0">
              <a:lnSpc>
                <a:spcPct val="110000"/>
              </a:lnSpc>
              <a:spcBef>
                <a:spcPts val="500"/>
              </a:spcBef>
              <a:spcAft>
                <a:spcPts val="0"/>
              </a:spcAft>
              <a:buSzPts val="1500"/>
              <a:buChar char="–"/>
              <a:defRPr sz="1500"/>
            </a:lvl6pPr>
            <a:lvl7pPr marL="3200400" lvl="6" indent="-323850" algn="l" rtl="0">
              <a:lnSpc>
                <a:spcPct val="110000"/>
              </a:lnSpc>
              <a:spcBef>
                <a:spcPts val="500"/>
              </a:spcBef>
              <a:spcAft>
                <a:spcPts val="0"/>
              </a:spcAft>
              <a:buSzPts val="1500"/>
              <a:buChar char="•"/>
              <a:defRPr sz="1500"/>
            </a:lvl7pPr>
            <a:lvl8pPr marL="3657600" lvl="7" indent="-323850" algn="l" rtl="0">
              <a:lnSpc>
                <a:spcPct val="110000"/>
              </a:lnSpc>
              <a:spcBef>
                <a:spcPts val="500"/>
              </a:spcBef>
              <a:spcAft>
                <a:spcPts val="0"/>
              </a:spcAft>
              <a:buSzPts val="1500"/>
              <a:buChar char="–"/>
              <a:defRPr sz="1500"/>
            </a:lvl8pPr>
            <a:lvl9pPr marL="4114800" lvl="8" indent="-323850" algn="l" rtl="0">
              <a:lnSpc>
                <a:spcPct val="110000"/>
              </a:lnSpc>
              <a:spcBef>
                <a:spcPts val="500"/>
              </a:spcBef>
              <a:spcAft>
                <a:spcPts val="0"/>
              </a:spcAft>
              <a:buSzPts val="1500"/>
              <a:buChar char="•"/>
              <a:defRPr sz="1500"/>
            </a:lvl9pPr>
          </a:lstStyle>
          <a:p>
            <a:endParaRPr/>
          </a:p>
        </p:txBody>
      </p:sp>
      <p:sp>
        <p:nvSpPr>
          <p:cNvPr id="365" name="Google Shape;365;p37"/>
          <p:cNvSpPr txBox="1">
            <a:spLocks noGrp="1"/>
          </p:cNvSpPr>
          <p:nvPr>
            <p:ph type="body" idx="2"/>
          </p:nvPr>
        </p:nvSpPr>
        <p:spPr>
          <a:xfrm>
            <a:off x="6253414" y="1306002"/>
            <a:ext cx="2319000" cy="31233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900"/>
              </a:spcBef>
              <a:spcAft>
                <a:spcPts val="0"/>
              </a:spcAft>
              <a:buSzPts val="1200"/>
              <a:buNone/>
              <a:defRPr sz="1200">
                <a:solidFill>
                  <a:schemeClr val="lt2"/>
                </a:solidFill>
              </a:defRPr>
            </a:lvl1pPr>
            <a:lvl2pPr marL="914400" lvl="1" indent="-228600" algn="l" rtl="0">
              <a:lnSpc>
                <a:spcPct val="110000"/>
              </a:lnSpc>
              <a:spcBef>
                <a:spcPts val="500"/>
              </a:spcBef>
              <a:spcAft>
                <a:spcPts val="0"/>
              </a:spcAft>
              <a:buSzPts val="1100"/>
              <a:buNone/>
              <a:defRPr sz="1100"/>
            </a:lvl2pPr>
            <a:lvl3pPr marL="1371600" lvl="2" indent="-228600" algn="l" rtl="0">
              <a:lnSpc>
                <a:spcPct val="110000"/>
              </a:lnSpc>
              <a:spcBef>
                <a:spcPts val="500"/>
              </a:spcBef>
              <a:spcAft>
                <a:spcPts val="0"/>
              </a:spcAft>
              <a:buSzPts val="900"/>
              <a:buNone/>
              <a:defRPr sz="900"/>
            </a:lvl3pPr>
            <a:lvl4pPr marL="1828800" lvl="3" indent="-228600" algn="l" rtl="0">
              <a:lnSpc>
                <a:spcPct val="110000"/>
              </a:lnSpc>
              <a:spcBef>
                <a:spcPts val="500"/>
              </a:spcBef>
              <a:spcAft>
                <a:spcPts val="0"/>
              </a:spcAft>
              <a:buSzPts val="800"/>
              <a:buNone/>
              <a:defRPr sz="800"/>
            </a:lvl4pPr>
            <a:lvl5pPr marL="2286000" lvl="4" indent="-228600" algn="l" rtl="0">
              <a:lnSpc>
                <a:spcPct val="110000"/>
              </a:lnSpc>
              <a:spcBef>
                <a:spcPts val="500"/>
              </a:spcBef>
              <a:spcAft>
                <a:spcPts val="0"/>
              </a:spcAft>
              <a:buSzPts val="800"/>
              <a:buNone/>
              <a:defRPr sz="800"/>
            </a:lvl5pPr>
            <a:lvl6pPr marL="2743200" lvl="5" indent="-228600" algn="l" rtl="0">
              <a:lnSpc>
                <a:spcPct val="110000"/>
              </a:lnSpc>
              <a:spcBef>
                <a:spcPts val="500"/>
              </a:spcBef>
              <a:spcAft>
                <a:spcPts val="0"/>
              </a:spcAft>
              <a:buSzPts val="800"/>
              <a:buNone/>
              <a:defRPr sz="800"/>
            </a:lvl6pPr>
            <a:lvl7pPr marL="3200400" lvl="6" indent="-228600" algn="l" rtl="0">
              <a:lnSpc>
                <a:spcPct val="110000"/>
              </a:lnSpc>
              <a:spcBef>
                <a:spcPts val="500"/>
              </a:spcBef>
              <a:spcAft>
                <a:spcPts val="0"/>
              </a:spcAft>
              <a:buSzPts val="800"/>
              <a:buNone/>
              <a:defRPr sz="800"/>
            </a:lvl7pPr>
            <a:lvl8pPr marL="3657600" lvl="7" indent="-228600" algn="l" rtl="0">
              <a:lnSpc>
                <a:spcPct val="110000"/>
              </a:lnSpc>
              <a:spcBef>
                <a:spcPts val="500"/>
              </a:spcBef>
              <a:spcAft>
                <a:spcPts val="0"/>
              </a:spcAft>
              <a:buSzPts val="800"/>
              <a:buNone/>
              <a:defRPr sz="800"/>
            </a:lvl8pPr>
            <a:lvl9pPr marL="4114800" lvl="8" indent="-228600" algn="l" rtl="0">
              <a:lnSpc>
                <a:spcPct val="110000"/>
              </a:lnSpc>
              <a:spcBef>
                <a:spcPts val="500"/>
              </a:spcBef>
              <a:spcAft>
                <a:spcPts val="0"/>
              </a:spcAft>
              <a:buSzPts val="800"/>
              <a:buNone/>
              <a:defRPr sz="800"/>
            </a:lvl9pPr>
          </a:lstStyle>
          <a:p>
            <a:endParaRPr/>
          </a:p>
        </p:txBody>
      </p:sp>
      <p:sp>
        <p:nvSpPr>
          <p:cNvPr id="366" name="Google Shape;366;p37"/>
          <p:cNvSpPr txBox="1">
            <a:spLocks noGrp="1"/>
          </p:cNvSpPr>
          <p:nvPr>
            <p:ph type="dt" idx="10"/>
          </p:nvPr>
        </p:nvSpPr>
        <p:spPr>
          <a:xfrm>
            <a:off x="573788" y="4781759"/>
            <a:ext cx="924900" cy="26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7" name="Google Shape;367;p37"/>
          <p:cNvSpPr txBox="1">
            <a:spLocks noGrp="1"/>
          </p:cNvSpPr>
          <p:nvPr>
            <p:ph type="ftr" idx="11"/>
          </p:nvPr>
        </p:nvSpPr>
        <p:spPr>
          <a:xfrm>
            <a:off x="1577715" y="4781759"/>
            <a:ext cx="2611500" cy="259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8" name="Google Shape;368;p37"/>
          <p:cNvSpPr txBox="1">
            <a:spLocks noGrp="1"/>
          </p:cNvSpPr>
          <p:nvPr>
            <p:ph type="sldNum" idx="12"/>
          </p:nvPr>
        </p:nvSpPr>
        <p:spPr>
          <a:xfrm>
            <a:off x="4268261" y="4781759"/>
            <a:ext cx="924300" cy="259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69" name="Google Shape;369;p37"/>
          <p:cNvSpPr/>
          <p:nvPr/>
        </p:nvSpPr>
        <p:spPr>
          <a:xfrm>
            <a:off x="0" y="0"/>
            <a:ext cx="212700" cy="5143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ICTURE_WITH_CAPTION_TEXT" type="picTx">
  <p:cSld name="PICTURE_WITH_CAPTION_TEXT">
    <p:spTree>
      <p:nvGrpSpPr>
        <p:cNvPr id="1" name="Shape 370"/>
        <p:cNvGrpSpPr/>
        <p:nvPr/>
      </p:nvGrpSpPr>
      <p:grpSpPr>
        <a:xfrm>
          <a:off x="0" y="0"/>
          <a:ext cx="0" cy="0"/>
          <a:chOff x="0" y="0"/>
          <a:chExt cx="0" cy="0"/>
        </a:xfrm>
      </p:grpSpPr>
      <p:sp>
        <p:nvSpPr>
          <p:cNvPr id="371" name="Google Shape;371;p38"/>
          <p:cNvSpPr>
            <a:spLocks noGrp="1"/>
          </p:cNvSpPr>
          <p:nvPr>
            <p:ph type="pic" idx="2"/>
          </p:nvPr>
        </p:nvSpPr>
        <p:spPr>
          <a:xfrm>
            <a:off x="212598" y="0"/>
            <a:ext cx="5516700" cy="5143500"/>
          </a:xfrm>
          <a:prstGeom prst="rect">
            <a:avLst/>
          </a:prstGeom>
          <a:noFill/>
          <a:ln>
            <a:noFill/>
          </a:ln>
        </p:spPr>
        <p:txBody>
          <a:bodyPr spcFirstLastPara="1" wrap="square" lIns="68575" tIns="34275" rIns="68575" bIns="34275" anchor="t" anchorCtr="0">
            <a:noAutofit/>
          </a:bodyPr>
          <a:lstStyle>
            <a:lvl1pPr marR="0" lvl="0" algn="l" rtl="0">
              <a:lnSpc>
                <a:spcPct val="110000"/>
              </a:lnSpc>
              <a:spcBef>
                <a:spcPts val="500"/>
              </a:spcBef>
              <a:spcAft>
                <a:spcPts val="0"/>
              </a:spcAft>
              <a:buClr>
                <a:schemeClr val="dk2"/>
              </a:buClr>
              <a:buSzPts val="2400"/>
              <a:buFont typeface="Arial"/>
              <a:buNone/>
              <a:defRPr sz="2400" b="0" i="0" u="none" strike="noStrike" cap="none">
                <a:solidFill>
                  <a:srgbClr val="595959"/>
                </a:solidFill>
                <a:latin typeface="Gill Sans"/>
                <a:ea typeface="Gill Sans"/>
                <a:cs typeface="Gill Sans"/>
                <a:sym typeface="Gill Sans"/>
              </a:defRPr>
            </a:lvl1pPr>
            <a:lvl2pPr marR="0" lvl="1" algn="l" rtl="0">
              <a:lnSpc>
                <a:spcPct val="110000"/>
              </a:lnSpc>
              <a:spcBef>
                <a:spcPts val="500"/>
              </a:spcBef>
              <a:spcAft>
                <a:spcPts val="0"/>
              </a:spcAft>
              <a:buClr>
                <a:schemeClr val="dk2"/>
              </a:buClr>
              <a:buSzPts val="2100"/>
              <a:buFont typeface="Gill Sans"/>
              <a:buNone/>
              <a:defRPr sz="2100" b="0" i="0" u="none" strike="noStrike" cap="none">
                <a:solidFill>
                  <a:srgbClr val="595959"/>
                </a:solidFill>
                <a:latin typeface="Gill Sans"/>
                <a:ea typeface="Gill Sans"/>
                <a:cs typeface="Gill Sans"/>
                <a:sym typeface="Gill Sans"/>
              </a:defRPr>
            </a:lvl2pPr>
            <a:lvl3pPr marR="0" lvl="2" algn="l" rtl="0">
              <a:lnSpc>
                <a:spcPct val="110000"/>
              </a:lnSpc>
              <a:spcBef>
                <a:spcPts val="500"/>
              </a:spcBef>
              <a:spcAft>
                <a:spcPts val="0"/>
              </a:spcAft>
              <a:buClr>
                <a:schemeClr val="dk2"/>
              </a:buClr>
              <a:buSzPts val="1800"/>
              <a:buFont typeface="Arial"/>
              <a:buNone/>
              <a:defRPr sz="1800" b="0" i="0" u="none" strike="noStrike" cap="none">
                <a:solidFill>
                  <a:srgbClr val="595959"/>
                </a:solidFill>
                <a:latin typeface="Gill Sans"/>
                <a:ea typeface="Gill Sans"/>
                <a:cs typeface="Gill Sans"/>
                <a:sym typeface="Gill Sans"/>
              </a:defRPr>
            </a:lvl3pPr>
            <a:lvl4pPr marR="0" lvl="3" algn="l" rtl="0">
              <a:lnSpc>
                <a:spcPct val="110000"/>
              </a:lnSpc>
              <a:spcBef>
                <a:spcPts val="500"/>
              </a:spcBef>
              <a:spcAft>
                <a:spcPts val="0"/>
              </a:spcAft>
              <a:buClr>
                <a:schemeClr val="dk2"/>
              </a:buClr>
              <a:buSzPts val="1500"/>
              <a:buFont typeface="Gill Sans"/>
              <a:buNone/>
              <a:defRPr sz="1500" b="0" i="0" u="none" strike="noStrike" cap="none">
                <a:solidFill>
                  <a:srgbClr val="595959"/>
                </a:solidFill>
                <a:latin typeface="Gill Sans"/>
                <a:ea typeface="Gill Sans"/>
                <a:cs typeface="Gill Sans"/>
                <a:sym typeface="Gill Sans"/>
              </a:defRPr>
            </a:lvl4pPr>
            <a:lvl5pPr marR="0" lvl="4" algn="l" rtl="0">
              <a:lnSpc>
                <a:spcPct val="110000"/>
              </a:lnSpc>
              <a:spcBef>
                <a:spcPts val="500"/>
              </a:spcBef>
              <a:spcAft>
                <a:spcPts val="0"/>
              </a:spcAft>
              <a:buClr>
                <a:schemeClr val="dk2"/>
              </a:buClr>
              <a:buSzPts val="1500"/>
              <a:buFont typeface="Arial"/>
              <a:buNone/>
              <a:defRPr sz="1500" b="0" i="0" u="none" strike="noStrike" cap="none">
                <a:solidFill>
                  <a:srgbClr val="595959"/>
                </a:solidFill>
                <a:latin typeface="Gill Sans"/>
                <a:ea typeface="Gill Sans"/>
                <a:cs typeface="Gill Sans"/>
                <a:sym typeface="Gill Sans"/>
              </a:defRPr>
            </a:lvl5pPr>
            <a:lvl6pPr marR="0" lvl="5" algn="l" rtl="0">
              <a:lnSpc>
                <a:spcPct val="110000"/>
              </a:lnSpc>
              <a:spcBef>
                <a:spcPts val="500"/>
              </a:spcBef>
              <a:spcAft>
                <a:spcPts val="0"/>
              </a:spcAft>
              <a:buClr>
                <a:schemeClr val="dk2"/>
              </a:buClr>
              <a:buSzPts val="1500"/>
              <a:buFont typeface="Gill Sans"/>
              <a:buNone/>
              <a:defRPr sz="1500" b="0" i="0" u="none" strike="noStrike" cap="none">
                <a:solidFill>
                  <a:srgbClr val="595959"/>
                </a:solidFill>
                <a:latin typeface="Gill Sans"/>
                <a:ea typeface="Gill Sans"/>
                <a:cs typeface="Gill Sans"/>
                <a:sym typeface="Gill Sans"/>
              </a:defRPr>
            </a:lvl6pPr>
            <a:lvl7pPr marR="0" lvl="6" algn="l" rtl="0">
              <a:lnSpc>
                <a:spcPct val="110000"/>
              </a:lnSpc>
              <a:spcBef>
                <a:spcPts val="500"/>
              </a:spcBef>
              <a:spcAft>
                <a:spcPts val="0"/>
              </a:spcAft>
              <a:buClr>
                <a:schemeClr val="dk2"/>
              </a:buClr>
              <a:buSzPts val="1500"/>
              <a:buFont typeface="Arial"/>
              <a:buNone/>
              <a:defRPr sz="1500" b="0" i="0" u="none" strike="noStrike" cap="none">
                <a:solidFill>
                  <a:srgbClr val="595959"/>
                </a:solidFill>
                <a:latin typeface="Gill Sans"/>
                <a:ea typeface="Gill Sans"/>
                <a:cs typeface="Gill Sans"/>
                <a:sym typeface="Gill Sans"/>
              </a:defRPr>
            </a:lvl7pPr>
            <a:lvl8pPr marR="0" lvl="7" algn="l" rtl="0">
              <a:lnSpc>
                <a:spcPct val="110000"/>
              </a:lnSpc>
              <a:spcBef>
                <a:spcPts val="500"/>
              </a:spcBef>
              <a:spcAft>
                <a:spcPts val="0"/>
              </a:spcAft>
              <a:buClr>
                <a:schemeClr val="dk2"/>
              </a:buClr>
              <a:buSzPts val="1500"/>
              <a:buFont typeface="Gill Sans"/>
              <a:buNone/>
              <a:defRPr sz="1500" b="0" i="0" u="none" strike="noStrike" cap="none">
                <a:solidFill>
                  <a:srgbClr val="595959"/>
                </a:solidFill>
                <a:latin typeface="Gill Sans"/>
                <a:ea typeface="Gill Sans"/>
                <a:cs typeface="Gill Sans"/>
                <a:sym typeface="Gill Sans"/>
              </a:defRPr>
            </a:lvl8pPr>
            <a:lvl9pPr marR="0" lvl="8" algn="l" rtl="0">
              <a:lnSpc>
                <a:spcPct val="110000"/>
              </a:lnSpc>
              <a:spcBef>
                <a:spcPts val="500"/>
              </a:spcBef>
              <a:spcAft>
                <a:spcPts val="0"/>
              </a:spcAft>
              <a:buClr>
                <a:schemeClr val="dk2"/>
              </a:buClr>
              <a:buSzPts val="1500"/>
              <a:buFont typeface="Arial"/>
              <a:buNone/>
              <a:defRPr sz="1500" b="0" i="0" u="none" strike="noStrike" cap="none">
                <a:solidFill>
                  <a:srgbClr val="595959"/>
                </a:solidFill>
                <a:latin typeface="Gill Sans"/>
                <a:ea typeface="Gill Sans"/>
                <a:cs typeface="Gill Sans"/>
                <a:sym typeface="Gill Sans"/>
              </a:defRPr>
            </a:lvl9pPr>
          </a:lstStyle>
          <a:p>
            <a:endParaRPr/>
          </a:p>
        </p:txBody>
      </p:sp>
      <p:sp>
        <p:nvSpPr>
          <p:cNvPr id="372" name="Google Shape;372;p38"/>
          <p:cNvSpPr/>
          <p:nvPr/>
        </p:nvSpPr>
        <p:spPr>
          <a:xfrm>
            <a:off x="5542359" y="0"/>
            <a:ext cx="3601641" cy="51435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373" name="Google Shape;373;p38"/>
          <p:cNvSpPr/>
          <p:nvPr/>
        </p:nvSpPr>
        <p:spPr>
          <a:xfrm>
            <a:off x="0" y="0"/>
            <a:ext cx="212700" cy="5143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4" name="Google Shape;374;p38"/>
          <p:cNvSpPr txBox="1">
            <a:spLocks noGrp="1"/>
          </p:cNvSpPr>
          <p:nvPr>
            <p:ph type="title"/>
          </p:nvPr>
        </p:nvSpPr>
        <p:spPr>
          <a:xfrm>
            <a:off x="6253412" y="342900"/>
            <a:ext cx="2319000" cy="8976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chemeClr val="accent1"/>
              </a:buClr>
              <a:buSzPts val="1400"/>
              <a:buFont typeface="Gill Sans"/>
              <a:buNone/>
              <a:defRPr sz="1400" b="1" i="0">
                <a:solidFill>
                  <a:schemeClr val="accent1"/>
                </a:solidFill>
                <a:latin typeface="Gill Sans"/>
                <a:ea typeface="Gill Sans"/>
                <a:cs typeface="Gill Sans"/>
                <a:sym typeface="Gill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5" name="Google Shape;375;p38"/>
          <p:cNvSpPr txBox="1">
            <a:spLocks noGrp="1"/>
          </p:cNvSpPr>
          <p:nvPr>
            <p:ph type="body" idx="1"/>
          </p:nvPr>
        </p:nvSpPr>
        <p:spPr>
          <a:xfrm>
            <a:off x="6253412" y="1306002"/>
            <a:ext cx="2319000" cy="31233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900"/>
              </a:spcBef>
              <a:spcAft>
                <a:spcPts val="0"/>
              </a:spcAft>
              <a:buSzPts val="1200"/>
              <a:buNone/>
              <a:defRPr sz="1200">
                <a:solidFill>
                  <a:schemeClr val="lt2"/>
                </a:solidFill>
              </a:defRPr>
            </a:lvl1pPr>
            <a:lvl2pPr marL="914400" lvl="1" indent="-228600" algn="l" rtl="0">
              <a:lnSpc>
                <a:spcPct val="110000"/>
              </a:lnSpc>
              <a:spcBef>
                <a:spcPts val="500"/>
              </a:spcBef>
              <a:spcAft>
                <a:spcPts val="0"/>
              </a:spcAft>
              <a:buSzPts val="1100"/>
              <a:buNone/>
              <a:defRPr sz="1100"/>
            </a:lvl2pPr>
            <a:lvl3pPr marL="1371600" lvl="2" indent="-228600" algn="l" rtl="0">
              <a:lnSpc>
                <a:spcPct val="110000"/>
              </a:lnSpc>
              <a:spcBef>
                <a:spcPts val="500"/>
              </a:spcBef>
              <a:spcAft>
                <a:spcPts val="0"/>
              </a:spcAft>
              <a:buSzPts val="900"/>
              <a:buNone/>
              <a:defRPr sz="900"/>
            </a:lvl3pPr>
            <a:lvl4pPr marL="1828800" lvl="3" indent="-228600" algn="l" rtl="0">
              <a:lnSpc>
                <a:spcPct val="110000"/>
              </a:lnSpc>
              <a:spcBef>
                <a:spcPts val="500"/>
              </a:spcBef>
              <a:spcAft>
                <a:spcPts val="0"/>
              </a:spcAft>
              <a:buSzPts val="800"/>
              <a:buNone/>
              <a:defRPr sz="800"/>
            </a:lvl4pPr>
            <a:lvl5pPr marL="2286000" lvl="4" indent="-228600" algn="l" rtl="0">
              <a:lnSpc>
                <a:spcPct val="110000"/>
              </a:lnSpc>
              <a:spcBef>
                <a:spcPts val="500"/>
              </a:spcBef>
              <a:spcAft>
                <a:spcPts val="0"/>
              </a:spcAft>
              <a:buSzPts val="800"/>
              <a:buNone/>
              <a:defRPr sz="800"/>
            </a:lvl5pPr>
            <a:lvl6pPr marL="2743200" lvl="5" indent="-228600" algn="l" rtl="0">
              <a:lnSpc>
                <a:spcPct val="110000"/>
              </a:lnSpc>
              <a:spcBef>
                <a:spcPts val="500"/>
              </a:spcBef>
              <a:spcAft>
                <a:spcPts val="0"/>
              </a:spcAft>
              <a:buSzPts val="800"/>
              <a:buNone/>
              <a:defRPr sz="800"/>
            </a:lvl6pPr>
            <a:lvl7pPr marL="3200400" lvl="6" indent="-228600" algn="l" rtl="0">
              <a:lnSpc>
                <a:spcPct val="110000"/>
              </a:lnSpc>
              <a:spcBef>
                <a:spcPts val="500"/>
              </a:spcBef>
              <a:spcAft>
                <a:spcPts val="0"/>
              </a:spcAft>
              <a:buSzPts val="800"/>
              <a:buNone/>
              <a:defRPr sz="800"/>
            </a:lvl7pPr>
            <a:lvl8pPr marL="3657600" lvl="7" indent="-228600" algn="l" rtl="0">
              <a:lnSpc>
                <a:spcPct val="110000"/>
              </a:lnSpc>
              <a:spcBef>
                <a:spcPts val="500"/>
              </a:spcBef>
              <a:spcAft>
                <a:spcPts val="0"/>
              </a:spcAft>
              <a:buSzPts val="800"/>
              <a:buNone/>
              <a:defRPr sz="800"/>
            </a:lvl8pPr>
            <a:lvl9pPr marL="4114800" lvl="8" indent="-228600" algn="l" rtl="0">
              <a:lnSpc>
                <a:spcPct val="110000"/>
              </a:lnSpc>
              <a:spcBef>
                <a:spcPts val="500"/>
              </a:spcBef>
              <a:spcAft>
                <a:spcPts val="0"/>
              </a:spcAft>
              <a:buSzPts val="800"/>
              <a:buNone/>
              <a:defRPr sz="800"/>
            </a:lvl9pPr>
          </a:lstStyle>
          <a:p>
            <a:endParaRPr/>
          </a:p>
        </p:txBody>
      </p:sp>
      <p:sp>
        <p:nvSpPr>
          <p:cNvPr id="376" name="Google Shape;376;p38"/>
          <p:cNvSpPr txBox="1">
            <a:spLocks noGrp="1"/>
          </p:cNvSpPr>
          <p:nvPr>
            <p:ph type="dt" idx="10"/>
          </p:nvPr>
        </p:nvSpPr>
        <p:spPr>
          <a:xfrm>
            <a:off x="574463" y="4781759"/>
            <a:ext cx="924300" cy="26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7" name="Google Shape;377;p38"/>
          <p:cNvSpPr txBox="1">
            <a:spLocks noGrp="1"/>
          </p:cNvSpPr>
          <p:nvPr>
            <p:ph type="ftr" idx="11"/>
          </p:nvPr>
        </p:nvSpPr>
        <p:spPr>
          <a:xfrm>
            <a:off x="1577716" y="4781759"/>
            <a:ext cx="2611500" cy="259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8" name="Google Shape;378;p38"/>
          <p:cNvSpPr txBox="1">
            <a:spLocks noGrp="1"/>
          </p:cNvSpPr>
          <p:nvPr>
            <p:ph type="sldNum" idx="12"/>
          </p:nvPr>
        </p:nvSpPr>
        <p:spPr>
          <a:xfrm>
            <a:off x="4265676" y="4781759"/>
            <a:ext cx="925800" cy="259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79"/>
        <p:cNvGrpSpPr/>
        <p:nvPr/>
      </p:nvGrpSpPr>
      <p:grpSpPr>
        <a:xfrm>
          <a:off x="0" y="0"/>
          <a:ext cx="0" cy="0"/>
          <a:chOff x="0" y="0"/>
          <a:chExt cx="0" cy="0"/>
        </a:xfrm>
      </p:grpSpPr>
      <p:sp>
        <p:nvSpPr>
          <p:cNvPr id="380" name="Google Shape;380;p39"/>
          <p:cNvSpPr txBox="1">
            <a:spLocks noGrp="1"/>
          </p:cNvSpPr>
          <p:nvPr>
            <p:ph type="title"/>
          </p:nvPr>
        </p:nvSpPr>
        <p:spPr>
          <a:xfrm>
            <a:off x="938759" y="286789"/>
            <a:ext cx="7633800" cy="11190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dk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1" name="Google Shape;381;p39"/>
          <p:cNvSpPr txBox="1">
            <a:spLocks noGrp="1"/>
          </p:cNvSpPr>
          <p:nvPr>
            <p:ph type="body" idx="1"/>
          </p:nvPr>
        </p:nvSpPr>
        <p:spPr>
          <a:xfrm>
            <a:off x="938759" y="1714501"/>
            <a:ext cx="7633800" cy="26952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500"/>
              </a:spcBef>
              <a:spcAft>
                <a:spcPts val="0"/>
              </a:spcAft>
              <a:buSzPts val="1400"/>
              <a:buChar char="•"/>
              <a:defRPr/>
            </a:lvl1pPr>
            <a:lvl2pPr marL="914400" lvl="1" indent="-317500" algn="l" rtl="0">
              <a:lnSpc>
                <a:spcPct val="110000"/>
              </a:lnSpc>
              <a:spcBef>
                <a:spcPts val="500"/>
              </a:spcBef>
              <a:spcAft>
                <a:spcPts val="0"/>
              </a:spcAft>
              <a:buSzPts val="1400"/>
              <a:buChar char="–"/>
              <a:defRPr/>
            </a:lvl2pPr>
            <a:lvl3pPr marL="1371600" lvl="2" indent="-317500" algn="l" rtl="0">
              <a:lnSpc>
                <a:spcPct val="110000"/>
              </a:lnSpc>
              <a:spcBef>
                <a:spcPts val="500"/>
              </a:spcBef>
              <a:spcAft>
                <a:spcPts val="0"/>
              </a:spcAft>
              <a:buSzPts val="1400"/>
              <a:buChar char="•"/>
              <a:defRPr/>
            </a:lvl3pPr>
            <a:lvl4pPr marL="1828800" lvl="3" indent="-317500" algn="l" rtl="0">
              <a:lnSpc>
                <a:spcPct val="110000"/>
              </a:lnSpc>
              <a:spcBef>
                <a:spcPts val="500"/>
              </a:spcBef>
              <a:spcAft>
                <a:spcPts val="0"/>
              </a:spcAft>
              <a:buSzPts val="1400"/>
              <a:buChar char="–"/>
              <a:defRPr/>
            </a:lvl4pPr>
            <a:lvl5pPr marL="2286000" lvl="4" indent="-317500" algn="l" rtl="0">
              <a:lnSpc>
                <a:spcPct val="110000"/>
              </a:lnSpc>
              <a:spcBef>
                <a:spcPts val="500"/>
              </a:spcBef>
              <a:spcAft>
                <a:spcPts val="0"/>
              </a:spcAft>
              <a:buSzPts val="1400"/>
              <a:buChar char="•"/>
              <a:defRPr/>
            </a:lvl5pPr>
            <a:lvl6pPr marL="2743200" lvl="5" indent="-317500" algn="l" rtl="0">
              <a:lnSpc>
                <a:spcPct val="110000"/>
              </a:lnSpc>
              <a:spcBef>
                <a:spcPts val="500"/>
              </a:spcBef>
              <a:spcAft>
                <a:spcPts val="0"/>
              </a:spcAft>
              <a:buSzPts val="1400"/>
              <a:buChar char="–"/>
              <a:defRPr/>
            </a:lvl6pPr>
            <a:lvl7pPr marL="3200400" lvl="6" indent="-317500" algn="l" rtl="0">
              <a:lnSpc>
                <a:spcPct val="110000"/>
              </a:lnSpc>
              <a:spcBef>
                <a:spcPts val="500"/>
              </a:spcBef>
              <a:spcAft>
                <a:spcPts val="0"/>
              </a:spcAft>
              <a:buSzPts val="1400"/>
              <a:buChar char="•"/>
              <a:defRPr/>
            </a:lvl7pPr>
            <a:lvl8pPr marL="3657600" lvl="7" indent="-317500" algn="l" rtl="0">
              <a:lnSpc>
                <a:spcPct val="110000"/>
              </a:lnSpc>
              <a:spcBef>
                <a:spcPts val="500"/>
              </a:spcBef>
              <a:spcAft>
                <a:spcPts val="0"/>
              </a:spcAft>
              <a:buSzPts val="1400"/>
              <a:buChar char="–"/>
              <a:defRPr/>
            </a:lvl8pPr>
            <a:lvl9pPr marL="4114800" lvl="8" indent="-317500" algn="l" rtl="0">
              <a:lnSpc>
                <a:spcPct val="110000"/>
              </a:lnSpc>
              <a:spcBef>
                <a:spcPts val="500"/>
              </a:spcBef>
              <a:spcAft>
                <a:spcPts val="0"/>
              </a:spcAft>
              <a:buSzPts val="1400"/>
              <a:buChar char="•"/>
              <a:defRPr/>
            </a:lvl9pPr>
          </a:lstStyle>
          <a:p>
            <a:endParaRPr/>
          </a:p>
        </p:txBody>
      </p:sp>
      <p:sp>
        <p:nvSpPr>
          <p:cNvPr id="382" name="Google Shape;382;p39"/>
          <p:cNvSpPr txBox="1">
            <a:spLocks noGrp="1"/>
          </p:cNvSpPr>
          <p:nvPr>
            <p:ph type="dt" idx="10"/>
          </p:nvPr>
        </p:nvSpPr>
        <p:spPr>
          <a:xfrm>
            <a:off x="938759" y="4781759"/>
            <a:ext cx="1747200" cy="26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3" name="Google Shape;383;p39"/>
          <p:cNvSpPr txBox="1">
            <a:spLocks noGrp="1"/>
          </p:cNvSpPr>
          <p:nvPr>
            <p:ph type="ftr" idx="11"/>
          </p:nvPr>
        </p:nvSpPr>
        <p:spPr>
          <a:xfrm>
            <a:off x="3028950" y="4781759"/>
            <a:ext cx="3086100" cy="259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4" name="Google Shape;384;p39"/>
          <p:cNvSpPr txBox="1">
            <a:spLocks noGrp="1"/>
          </p:cNvSpPr>
          <p:nvPr>
            <p:ph type="sldNum" idx="12"/>
          </p:nvPr>
        </p:nvSpPr>
        <p:spPr>
          <a:xfrm>
            <a:off x="6457951" y="4781759"/>
            <a:ext cx="2114400" cy="259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solidFill>
          <a:schemeClr val="dk2"/>
        </a:solidFill>
        <a:effectLst/>
      </p:bgPr>
    </p:bg>
    <p:spTree>
      <p:nvGrpSpPr>
        <p:cNvPr id="1" name="Shape 385"/>
        <p:cNvGrpSpPr/>
        <p:nvPr/>
      </p:nvGrpSpPr>
      <p:grpSpPr>
        <a:xfrm>
          <a:off x="0" y="0"/>
          <a:ext cx="0" cy="0"/>
          <a:chOff x="0" y="0"/>
          <a:chExt cx="0" cy="0"/>
        </a:xfrm>
      </p:grpSpPr>
      <p:sp>
        <p:nvSpPr>
          <p:cNvPr id="386" name="Google Shape;386;p40"/>
          <p:cNvSpPr txBox="1">
            <a:spLocks noGrp="1"/>
          </p:cNvSpPr>
          <p:nvPr>
            <p:ph type="title"/>
          </p:nvPr>
        </p:nvSpPr>
        <p:spPr>
          <a:xfrm>
            <a:off x="2432197" y="805416"/>
            <a:ext cx="6140400" cy="3048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2"/>
              </a:buClr>
              <a:buSzPts val="6300"/>
              <a:buFont typeface="Impact"/>
              <a:buNone/>
              <a:defRPr sz="6300">
                <a:solidFill>
                  <a:schemeClr val="l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7" name="Google Shape;387;p40"/>
          <p:cNvSpPr txBox="1">
            <a:spLocks noGrp="1"/>
          </p:cNvSpPr>
          <p:nvPr>
            <p:ph type="body" idx="1"/>
          </p:nvPr>
        </p:nvSpPr>
        <p:spPr>
          <a:xfrm>
            <a:off x="2432198" y="3869836"/>
            <a:ext cx="5263200" cy="713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500"/>
              </a:spcBef>
              <a:spcAft>
                <a:spcPts val="0"/>
              </a:spcAft>
              <a:buSzPts val="1500"/>
              <a:buNone/>
              <a:defRPr sz="1500" b="1" i="0" cap="none">
                <a:solidFill>
                  <a:schemeClr val="accent1"/>
                </a:solidFill>
              </a:defRPr>
            </a:lvl1pPr>
            <a:lvl2pPr marL="914400" lvl="1" indent="-228600" algn="l" rtl="0">
              <a:lnSpc>
                <a:spcPct val="110000"/>
              </a:lnSpc>
              <a:spcBef>
                <a:spcPts val="500"/>
              </a:spcBef>
              <a:spcAft>
                <a:spcPts val="0"/>
              </a:spcAft>
              <a:buSzPts val="1500"/>
              <a:buNone/>
              <a:defRPr sz="1500">
                <a:solidFill>
                  <a:schemeClr val="lt1"/>
                </a:solidFill>
              </a:defRPr>
            </a:lvl2pPr>
            <a:lvl3pPr marL="1371600" lvl="2" indent="-228600" algn="l" rtl="0">
              <a:lnSpc>
                <a:spcPct val="110000"/>
              </a:lnSpc>
              <a:spcBef>
                <a:spcPts val="500"/>
              </a:spcBef>
              <a:spcAft>
                <a:spcPts val="0"/>
              </a:spcAft>
              <a:buSzPts val="1400"/>
              <a:buNone/>
              <a:defRPr sz="1400">
                <a:solidFill>
                  <a:schemeClr val="lt1"/>
                </a:solidFill>
              </a:defRPr>
            </a:lvl3pPr>
            <a:lvl4pPr marL="1828800" lvl="3" indent="-228600" algn="l" rtl="0">
              <a:lnSpc>
                <a:spcPct val="110000"/>
              </a:lnSpc>
              <a:spcBef>
                <a:spcPts val="500"/>
              </a:spcBef>
              <a:spcAft>
                <a:spcPts val="0"/>
              </a:spcAft>
              <a:buSzPts val="1200"/>
              <a:buNone/>
              <a:defRPr sz="1200">
                <a:solidFill>
                  <a:schemeClr val="lt1"/>
                </a:solidFill>
              </a:defRPr>
            </a:lvl4pPr>
            <a:lvl5pPr marL="2286000" lvl="4" indent="-228600" algn="l" rtl="0">
              <a:lnSpc>
                <a:spcPct val="110000"/>
              </a:lnSpc>
              <a:spcBef>
                <a:spcPts val="500"/>
              </a:spcBef>
              <a:spcAft>
                <a:spcPts val="0"/>
              </a:spcAft>
              <a:buSzPts val="1200"/>
              <a:buNone/>
              <a:defRPr sz="1200">
                <a:solidFill>
                  <a:schemeClr val="lt1"/>
                </a:solidFill>
              </a:defRPr>
            </a:lvl5pPr>
            <a:lvl6pPr marL="2743200" lvl="5" indent="-228600" algn="l" rtl="0">
              <a:lnSpc>
                <a:spcPct val="110000"/>
              </a:lnSpc>
              <a:spcBef>
                <a:spcPts val="500"/>
              </a:spcBef>
              <a:spcAft>
                <a:spcPts val="0"/>
              </a:spcAft>
              <a:buSzPts val="1200"/>
              <a:buNone/>
              <a:defRPr sz="1200">
                <a:solidFill>
                  <a:schemeClr val="lt1"/>
                </a:solidFill>
              </a:defRPr>
            </a:lvl6pPr>
            <a:lvl7pPr marL="3200400" lvl="6" indent="-228600" algn="l" rtl="0">
              <a:lnSpc>
                <a:spcPct val="110000"/>
              </a:lnSpc>
              <a:spcBef>
                <a:spcPts val="500"/>
              </a:spcBef>
              <a:spcAft>
                <a:spcPts val="0"/>
              </a:spcAft>
              <a:buSzPts val="1200"/>
              <a:buNone/>
              <a:defRPr sz="1200">
                <a:solidFill>
                  <a:schemeClr val="lt1"/>
                </a:solidFill>
              </a:defRPr>
            </a:lvl7pPr>
            <a:lvl8pPr marL="3657600" lvl="7" indent="-228600" algn="l" rtl="0">
              <a:lnSpc>
                <a:spcPct val="110000"/>
              </a:lnSpc>
              <a:spcBef>
                <a:spcPts val="500"/>
              </a:spcBef>
              <a:spcAft>
                <a:spcPts val="0"/>
              </a:spcAft>
              <a:buSzPts val="1200"/>
              <a:buNone/>
              <a:defRPr sz="1200">
                <a:solidFill>
                  <a:schemeClr val="lt1"/>
                </a:solidFill>
              </a:defRPr>
            </a:lvl8pPr>
            <a:lvl9pPr marL="4114800" lvl="8" indent="-228600" algn="l" rtl="0">
              <a:lnSpc>
                <a:spcPct val="110000"/>
              </a:lnSpc>
              <a:spcBef>
                <a:spcPts val="500"/>
              </a:spcBef>
              <a:spcAft>
                <a:spcPts val="0"/>
              </a:spcAft>
              <a:buSzPts val="1200"/>
              <a:buNone/>
              <a:defRPr sz="1200">
                <a:solidFill>
                  <a:schemeClr val="lt1"/>
                </a:solidFill>
              </a:defRPr>
            </a:lvl9pPr>
          </a:lstStyle>
          <a:p>
            <a:endParaRPr/>
          </a:p>
        </p:txBody>
      </p:sp>
      <p:sp>
        <p:nvSpPr>
          <p:cNvPr id="388" name="Google Shape;388;p40"/>
          <p:cNvSpPr txBox="1">
            <a:spLocks noGrp="1"/>
          </p:cNvSpPr>
          <p:nvPr>
            <p:ph type="dt" idx="10"/>
          </p:nvPr>
        </p:nvSpPr>
        <p:spPr>
          <a:xfrm>
            <a:off x="2427410" y="4781759"/>
            <a:ext cx="1120500" cy="26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9" name="Google Shape;389;p40"/>
          <p:cNvSpPr txBox="1">
            <a:spLocks noGrp="1"/>
          </p:cNvSpPr>
          <p:nvPr>
            <p:ph type="ftr" idx="11"/>
          </p:nvPr>
        </p:nvSpPr>
        <p:spPr>
          <a:xfrm>
            <a:off x="3959298" y="4781759"/>
            <a:ext cx="3086100" cy="259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chemeClr val="l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90" name="Google Shape;390;p40"/>
          <p:cNvSpPr txBox="1">
            <a:spLocks noGrp="1"/>
          </p:cNvSpPr>
          <p:nvPr>
            <p:ph type="sldNum" idx="12"/>
          </p:nvPr>
        </p:nvSpPr>
        <p:spPr>
          <a:xfrm>
            <a:off x="7456826" y="4781759"/>
            <a:ext cx="1115700" cy="259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grpSp>
        <p:nvGrpSpPr>
          <p:cNvPr id="391" name="Google Shape;391;p40"/>
          <p:cNvGrpSpPr/>
          <p:nvPr/>
        </p:nvGrpSpPr>
        <p:grpSpPr>
          <a:xfrm>
            <a:off x="0" y="0"/>
            <a:ext cx="2110978" cy="5143500"/>
            <a:chOff x="0" y="0"/>
            <a:chExt cx="2814638" cy="6858000"/>
          </a:xfrm>
        </p:grpSpPr>
        <p:sp>
          <p:nvSpPr>
            <p:cNvPr id="392" name="Google Shape;392;p40"/>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393" name="Google Shape;393;p40"/>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94"/>
        <p:cNvGrpSpPr/>
        <p:nvPr/>
      </p:nvGrpSpPr>
      <p:grpSpPr>
        <a:xfrm>
          <a:off x="0" y="0"/>
          <a:ext cx="0" cy="0"/>
          <a:chOff x="0" y="0"/>
          <a:chExt cx="0" cy="0"/>
        </a:xfrm>
      </p:grpSpPr>
      <p:sp>
        <p:nvSpPr>
          <p:cNvPr id="395" name="Google Shape;395;p41"/>
          <p:cNvSpPr txBox="1">
            <a:spLocks noGrp="1"/>
          </p:cNvSpPr>
          <p:nvPr>
            <p:ph type="title"/>
          </p:nvPr>
        </p:nvSpPr>
        <p:spPr>
          <a:xfrm>
            <a:off x="938759" y="286789"/>
            <a:ext cx="7633800" cy="11190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dk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96" name="Google Shape;396;p41"/>
          <p:cNvSpPr txBox="1">
            <a:spLocks noGrp="1"/>
          </p:cNvSpPr>
          <p:nvPr>
            <p:ph type="body" idx="1"/>
          </p:nvPr>
        </p:nvSpPr>
        <p:spPr>
          <a:xfrm>
            <a:off x="942975" y="1714500"/>
            <a:ext cx="3600600" cy="27147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500"/>
              </a:spcBef>
              <a:spcAft>
                <a:spcPts val="0"/>
              </a:spcAft>
              <a:buSzPts val="1400"/>
              <a:buChar char="•"/>
              <a:defRPr/>
            </a:lvl1pPr>
            <a:lvl2pPr marL="914400" lvl="1" indent="-317500" algn="l" rtl="0">
              <a:lnSpc>
                <a:spcPct val="110000"/>
              </a:lnSpc>
              <a:spcBef>
                <a:spcPts val="500"/>
              </a:spcBef>
              <a:spcAft>
                <a:spcPts val="0"/>
              </a:spcAft>
              <a:buSzPts val="1400"/>
              <a:buChar char="–"/>
              <a:defRPr/>
            </a:lvl2pPr>
            <a:lvl3pPr marL="1371600" lvl="2" indent="-317500" algn="l" rtl="0">
              <a:lnSpc>
                <a:spcPct val="110000"/>
              </a:lnSpc>
              <a:spcBef>
                <a:spcPts val="500"/>
              </a:spcBef>
              <a:spcAft>
                <a:spcPts val="0"/>
              </a:spcAft>
              <a:buSzPts val="1400"/>
              <a:buChar char="•"/>
              <a:defRPr/>
            </a:lvl3pPr>
            <a:lvl4pPr marL="1828800" lvl="3" indent="-317500" algn="l" rtl="0">
              <a:lnSpc>
                <a:spcPct val="110000"/>
              </a:lnSpc>
              <a:spcBef>
                <a:spcPts val="500"/>
              </a:spcBef>
              <a:spcAft>
                <a:spcPts val="0"/>
              </a:spcAft>
              <a:buSzPts val="1400"/>
              <a:buChar char="–"/>
              <a:defRPr/>
            </a:lvl4pPr>
            <a:lvl5pPr marL="2286000" lvl="4" indent="-317500" algn="l" rtl="0">
              <a:lnSpc>
                <a:spcPct val="110000"/>
              </a:lnSpc>
              <a:spcBef>
                <a:spcPts val="500"/>
              </a:spcBef>
              <a:spcAft>
                <a:spcPts val="0"/>
              </a:spcAft>
              <a:buSzPts val="1400"/>
              <a:buChar char="•"/>
              <a:defRPr/>
            </a:lvl5pPr>
            <a:lvl6pPr marL="2743200" lvl="5" indent="-317500" algn="l" rtl="0">
              <a:lnSpc>
                <a:spcPct val="110000"/>
              </a:lnSpc>
              <a:spcBef>
                <a:spcPts val="500"/>
              </a:spcBef>
              <a:spcAft>
                <a:spcPts val="0"/>
              </a:spcAft>
              <a:buSzPts val="1400"/>
              <a:buChar char="–"/>
              <a:defRPr/>
            </a:lvl6pPr>
            <a:lvl7pPr marL="3200400" lvl="6" indent="-317500" algn="l" rtl="0">
              <a:lnSpc>
                <a:spcPct val="110000"/>
              </a:lnSpc>
              <a:spcBef>
                <a:spcPts val="500"/>
              </a:spcBef>
              <a:spcAft>
                <a:spcPts val="0"/>
              </a:spcAft>
              <a:buSzPts val="1400"/>
              <a:buChar char="•"/>
              <a:defRPr/>
            </a:lvl7pPr>
            <a:lvl8pPr marL="3657600" lvl="7" indent="-317500" algn="l" rtl="0">
              <a:lnSpc>
                <a:spcPct val="110000"/>
              </a:lnSpc>
              <a:spcBef>
                <a:spcPts val="500"/>
              </a:spcBef>
              <a:spcAft>
                <a:spcPts val="0"/>
              </a:spcAft>
              <a:buSzPts val="1400"/>
              <a:buChar char="–"/>
              <a:defRPr/>
            </a:lvl8pPr>
            <a:lvl9pPr marL="4114800" lvl="8" indent="-317500" algn="l" rtl="0">
              <a:lnSpc>
                <a:spcPct val="110000"/>
              </a:lnSpc>
              <a:spcBef>
                <a:spcPts val="500"/>
              </a:spcBef>
              <a:spcAft>
                <a:spcPts val="0"/>
              </a:spcAft>
              <a:buSzPts val="1400"/>
              <a:buChar char="•"/>
              <a:defRPr/>
            </a:lvl9pPr>
          </a:lstStyle>
          <a:p>
            <a:endParaRPr/>
          </a:p>
        </p:txBody>
      </p:sp>
      <p:sp>
        <p:nvSpPr>
          <p:cNvPr id="397" name="Google Shape;397;p41"/>
          <p:cNvSpPr txBox="1">
            <a:spLocks noGrp="1"/>
          </p:cNvSpPr>
          <p:nvPr>
            <p:ph type="body" idx="2"/>
          </p:nvPr>
        </p:nvSpPr>
        <p:spPr>
          <a:xfrm>
            <a:off x="4985847" y="1714500"/>
            <a:ext cx="3600600" cy="27147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500"/>
              </a:spcBef>
              <a:spcAft>
                <a:spcPts val="0"/>
              </a:spcAft>
              <a:buSzPts val="1400"/>
              <a:buChar char="•"/>
              <a:defRPr/>
            </a:lvl1pPr>
            <a:lvl2pPr marL="914400" lvl="1" indent="-317500" algn="l" rtl="0">
              <a:lnSpc>
                <a:spcPct val="110000"/>
              </a:lnSpc>
              <a:spcBef>
                <a:spcPts val="500"/>
              </a:spcBef>
              <a:spcAft>
                <a:spcPts val="0"/>
              </a:spcAft>
              <a:buSzPts val="1400"/>
              <a:buChar char="–"/>
              <a:defRPr/>
            </a:lvl2pPr>
            <a:lvl3pPr marL="1371600" lvl="2" indent="-317500" algn="l" rtl="0">
              <a:lnSpc>
                <a:spcPct val="110000"/>
              </a:lnSpc>
              <a:spcBef>
                <a:spcPts val="500"/>
              </a:spcBef>
              <a:spcAft>
                <a:spcPts val="0"/>
              </a:spcAft>
              <a:buSzPts val="1400"/>
              <a:buChar char="•"/>
              <a:defRPr/>
            </a:lvl3pPr>
            <a:lvl4pPr marL="1828800" lvl="3" indent="-317500" algn="l" rtl="0">
              <a:lnSpc>
                <a:spcPct val="110000"/>
              </a:lnSpc>
              <a:spcBef>
                <a:spcPts val="500"/>
              </a:spcBef>
              <a:spcAft>
                <a:spcPts val="0"/>
              </a:spcAft>
              <a:buSzPts val="1400"/>
              <a:buChar char="–"/>
              <a:defRPr/>
            </a:lvl4pPr>
            <a:lvl5pPr marL="2286000" lvl="4" indent="-317500" algn="l" rtl="0">
              <a:lnSpc>
                <a:spcPct val="110000"/>
              </a:lnSpc>
              <a:spcBef>
                <a:spcPts val="500"/>
              </a:spcBef>
              <a:spcAft>
                <a:spcPts val="0"/>
              </a:spcAft>
              <a:buSzPts val="1400"/>
              <a:buChar char="•"/>
              <a:defRPr/>
            </a:lvl5pPr>
            <a:lvl6pPr marL="2743200" lvl="5" indent="-317500" algn="l" rtl="0">
              <a:lnSpc>
                <a:spcPct val="110000"/>
              </a:lnSpc>
              <a:spcBef>
                <a:spcPts val="500"/>
              </a:spcBef>
              <a:spcAft>
                <a:spcPts val="0"/>
              </a:spcAft>
              <a:buSzPts val="1400"/>
              <a:buChar char="–"/>
              <a:defRPr/>
            </a:lvl6pPr>
            <a:lvl7pPr marL="3200400" lvl="6" indent="-317500" algn="l" rtl="0">
              <a:lnSpc>
                <a:spcPct val="110000"/>
              </a:lnSpc>
              <a:spcBef>
                <a:spcPts val="500"/>
              </a:spcBef>
              <a:spcAft>
                <a:spcPts val="0"/>
              </a:spcAft>
              <a:buSzPts val="1400"/>
              <a:buChar char="•"/>
              <a:defRPr/>
            </a:lvl7pPr>
            <a:lvl8pPr marL="3657600" lvl="7" indent="-317500" algn="l" rtl="0">
              <a:lnSpc>
                <a:spcPct val="110000"/>
              </a:lnSpc>
              <a:spcBef>
                <a:spcPts val="500"/>
              </a:spcBef>
              <a:spcAft>
                <a:spcPts val="0"/>
              </a:spcAft>
              <a:buSzPts val="1400"/>
              <a:buChar char="–"/>
              <a:defRPr/>
            </a:lvl8pPr>
            <a:lvl9pPr marL="4114800" lvl="8" indent="-317500" algn="l" rtl="0">
              <a:lnSpc>
                <a:spcPct val="110000"/>
              </a:lnSpc>
              <a:spcBef>
                <a:spcPts val="500"/>
              </a:spcBef>
              <a:spcAft>
                <a:spcPts val="0"/>
              </a:spcAft>
              <a:buSzPts val="1400"/>
              <a:buChar char="•"/>
              <a:defRPr/>
            </a:lvl9pPr>
          </a:lstStyle>
          <a:p>
            <a:endParaRPr/>
          </a:p>
        </p:txBody>
      </p:sp>
      <p:sp>
        <p:nvSpPr>
          <p:cNvPr id="398" name="Google Shape;398;p41"/>
          <p:cNvSpPr txBox="1">
            <a:spLocks noGrp="1"/>
          </p:cNvSpPr>
          <p:nvPr>
            <p:ph type="dt" idx="10"/>
          </p:nvPr>
        </p:nvSpPr>
        <p:spPr>
          <a:xfrm>
            <a:off x="938759" y="4781759"/>
            <a:ext cx="1747200" cy="26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99" name="Google Shape;399;p41"/>
          <p:cNvSpPr txBox="1">
            <a:spLocks noGrp="1"/>
          </p:cNvSpPr>
          <p:nvPr>
            <p:ph type="ftr" idx="11"/>
          </p:nvPr>
        </p:nvSpPr>
        <p:spPr>
          <a:xfrm>
            <a:off x="3028950" y="4781759"/>
            <a:ext cx="3086100" cy="259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0" name="Google Shape;400;p41"/>
          <p:cNvSpPr txBox="1">
            <a:spLocks noGrp="1"/>
          </p:cNvSpPr>
          <p:nvPr>
            <p:ph type="sldNum" idx="12"/>
          </p:nvPr>
        </p:nvSpPr>
        <p:spPr>
          <a:xfrm>
            <a:off x="6457951" y="4781759"/>
            <a:ext cx="2114400" cy="259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401"/>
        <p:cNvGrpSpPr/>
        <p:nvPr/>
      </p:nvGrpSpPr>
      <p:grpSpPr>
        <a:xfrm>
          <a:off x="0" y="0"/>
          <a:ext cx="0" cy="0"/>
          <a:chOff x="0" y="0"/>
          <a:chExt cx="0" cy="0"/>
        </a:xfrm>
      </p:grpSpPr>
      <p:sp>
        <p:nvSpPr>
          <p:cNvPr id="402" name="Google Shape;402;p42"/>
          <p:cNvSpPr txBox="1">
            <a:spLocks noGrp="1"/>
          </p:cNvSpPr>
          <p:nvPr>
            <p:ph type="title"/>
          </p:nvPr>
        </p:nvSpPr>
        <p:spPr>
          <a:xfrm>
            <a:off x="939546" y="285750"/>
            <a:ext cx="7629600" cy="1120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dk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3" name="Google Shape;403;p42"/>
          <p:cNvSpPr txBox="1">
            <a:spLocks noGrp="1"/>
          </p:cNvSpPr>
          <p:nvPr>
            <p:ph type="body" idx="1"/>
          </p:nvPr>
        </p:nvSpPr>
        <p:spPr>
          <a:xfrm>
            <a:off x="938759" y="1649725"/>
            <a:ext cx="3600600" cy="4743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500"/>
              </a:spcBef>
              <a:spcAft>
                <a:spcPts val="0"/>
              </a:spcAft>
              <a:buSzPts val="1400"/>
              <a:buNone/>
              <a:defRPr sz="1400" b="1" cap="none">
                <a:solidFill>
                  <a:schemeClr val="dk2"/>
                </a:solidFill>
              </a:defRPr>
            </a:lvl1pPr>
            <a:lvl2pPr marL="914400" lvl="1" indent="-228600" algn="l" rtl="0">
              <a:lnSpc>
                <a:spcPct val="110000"/>
              </a:lnSpc>
              <a:spcBef>
                <a:spcPts val="500"/>
              </a:spcBef>
              <a:spcAft>
                <a:spcPts val="0"/>
              </a:spcAft>
              <a:buSzPts val="1400"/>
              <a:buNone/>
              <a:defRPr sz="1400" b="1"/>
            </a:lvl2pPr>
            <a:lvl3pPr marL="1371600" lvl="2" indent="-228600" algn="l" rtl="0">
              <a:lnSpc>
                <a:spcPct val="110000"/>
              </a:lnSpc>
              <a:spcBef>
                <a:spcPts val="500"/>
              </a:spcBef>
              <a:spcAft>
                <a:spcPts val="0"/>
              </a:spcAft>
              <a:buSzPts val="1400"/>
              <a:buNone/>
              <a:defRPr sz="1400" b="1"/>
            </a:lvl3pPr>
            <a:lvl4pPr marL="1828800" lvl="3" indent="-228600" algn="l" rtl="0">
              <a:lnSpc>
                <a:spcPct val="110000"/>
              </a:lnSpc>
              <a:spcBef>
                <a:spcPts val="500"/>
              </a:spcBef>
              <a:spcAft>
                <a:spcPts val="0"/>
              </a:spcAft>
              <a:buSzPts val="1200"/>
              <a:buNone/>
              <a:defRPr sz="1200" b="1"/>
            </a:lvl4pPr>
            <a:lvl5pPr marL="2286000" lvl="4" indent="-228600" algn="l" rtl="0">
              <a:lnSpc>
                <a:spcPct val="110000"/>
              </a:lnSpc>
              <a:spcBef>
                <a:spcPts val="500"/>
              </a:spcBef>
              <a:spcAft>
                <a:spcPts val="0"/>
              </a:spcAft>
              <a:buSzPts val="1200"/>
              <a:buNone/>
              <a:defRPr sz="1200" b="1"/>
            </a:lvl5pPr>
            <a:lvl6pPr marL="2743200" lvl="5" indent="-228600" algn="l" rtl="0">
              <a:lnSpc>
                <a:spcPct val="110000"/>
              </a:lnSpc>
              <a:spcBef>
                <a:spcPts val="500"/>
              </a:spcBef>
              <a:spcAft>
                <a:spcPts val="0"/>
              </a:spcAft>
              <a:buSzPts val="1200"/>
              <a:buNone/>
              <a:defRPr sz="1200" b="1"/>
            </a:lvl6pPr>
            <a:lvl7pPr marL="3200400" lvl="6" indent="-228600" algn="l" rtl="0">
              <a:lnSpc>
                <a:spcPct val="110000"/>
              </a:lnSpc>
              <a:spcBef>
                <a:spcPts val="500"/>
              </a:spcBef>
              <a:spcAft>
                <a:spcPts val="0"/>
              </a:spcAft>
              <a:buSzPts val="1200"/>
              <a:buNone/>
              <a:defRPr sz="1200" b="1"/>
            </a:lvl7pPr>
            <a:lvl8pPr marL="3657600" lvl="7" indent="-228600" algn="l" rtl="0">
              <a:lnSpc>
                <a:spcPct val="110000"/>
              </a:lnSpc>
              <a:spcBef>
                <a:spcPts val="500"/>
              </a:spcBef>
              <a:spcAft>
                <a:spcPts val="0"/>
              </a:spcAft>
              <a:buSzPts val="1200"/>
              <a:buNone/>
              <a:defRPr sz="1200" b="1"/>
            </a:lvl8pPr>
            <a:lvl9pPr marL="4114800" lvl="8" indent="-228600" algn="l" rtl="0">
              <a:lnSpc>
                <a:spcPct val="110000"/>
              </a:lnSpc>
              <a:spcBef>
                <a:spcPts val="500"/>
              </a:spcBef>
              <a:spcAft>
                <a:spcPts val="0"/>
              </a:spcAft>
              <a:buSzPts val="1200"/>
              <a:buNone/>
              <a:defRPr sz="1200" b="1"/>
            </a:lvl9pPr>
          </a:lstStyle>
          <a:p>
            <a:endParaRPr/>
          </a:p>
        </p:txBody>
      </p:sp>
      <p:sp>
        <p:nvSpPr>
          <p:cNvPr id="404" name="Google Shape;404;p42"/>
          <p:cNvSpPr txBox="1">
            <a:spLocks noGrp="1"/>
          </p:cNvSpPr>
          <p:nvPr>
            <p:ph type="body" idx="2"/>
          </p:nvPr>
        </p:nvSpPr>
        <p:spPr>
          <a:xfrm>
            <a:off x="942975" y="2181826"/>
            <a:ext cx="3600600" cy="22473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500"/>
              </a:spcBef>
              <a:spcAft>
                <a:spcPts val="0"/>
              </a:spcAft>
              <a:buSzPts val="1400"/>
              <a:buChar char="•"/>
              <a:defRPr/>
            </a:lvl1pPr>
            <a:lvl2pPr marL="914400" lvl="1" indent="-317500" algn="l" rtl="0">
              <a:lnSpc>
                <a:spcPct val="110000"/>
              </a:lnSpc>
              <a:spcBef>
                <a:spcPts val="500"/>
              </a:spcBef>
              <a:spcAft>
                <a:spcPts val="0"/>
              </a:spcAft>
              <a:buSzPts val="1400"/>
              <a:buChar char="–"/>
              <a:defRPr/>
            </a:lvl2pPr>
            <a:lvl3pPr marL="1371600" lvl="2" indent="-317500" algn="l" rtl="0">
              <a:lnSpc>
                <a:spcPct val="110000"/>
              </a:lnSpc>
              <a:spcBef>
                <a:spcPts val="500"/>
              </a:spcBef>
              <a:spcAft>
                <a:spcPts val="0"/>
              </a:spcAft>
              <a:buSzPts val="1400"/>
              <a:buChar char="•"/>
              <a:defRPr/>
            </a:lvl3pPr>
            <a:lvl4pPr marL="1828800" lvl="3" indent="-317500" algn="l" rtl="0">
              <a:lnSpc>
                <a:spcPct val="110000"/>
              </a:lnSpc>
              <a:spcBef>
                <a:spcPts val="500"/>
              </a:spcBef>
              <a:spcAft>
                <a:spcPts val="0"/>
              </a:spcAft>
              <a:buSzPts val="1400"/>
              <a:buChar char="–"/>
              <a:defRPr/>
            </a:lvl4pPr>
            <a:lvl5pPr marL="2286000" lvl="4" indent="-317500" algn="l" rtl="0">
              <a:lnSpc>
                <a:spcPct val="110000"/>
              </a:lnSpc>
              <a:spcBef>
                <a:spcPts val="500"/>
              </a:spcBef>
              <a:spcAft>
                <a:spcPts val="0"/>
              </a:spcAft>
              <a:buSzPts val="1400"/>
              <a:buChar char="•"/>
              <a:defRPr/>
            </a:lvl5pPr>
            <a:lvl6pPr marL="2743200" lvl="5" indent="-317500" algn="l" rtl="0">
              <a:lnSpc>
                <a:spcPct val="110000"/>
              </a:lnSpc>
              <a:spcBef>
                <a:spcPts val="500"/>
              </a:spcBef>
              <a:spcAft>
                <a:spcPts val="0"/>
              </a:spcAft>
              <a:buSzPts val="1400"/>
              <a:buChar char="–"/>
              <a:defRPr/>
            </a:lvl6pPr>
            <a:lvl7pPr marL="3200400" lvl="6" indent="-317500" algn="l" rtl="0">
              <a:lnSpc>
                <a:spcPct val="110000"/>
              </a:lnSpc>
              <a:spcBef>
                <a:spcPts val="500"/>
              </a:spcBef>
              <a:spcAft>
                <a:spcPts val="0"/>
              </a:spcAft>
              <a:buSzPts val="1400"/>
              <a:buChar char="•"/>
              <a:defRPr/>
            </a:lvl7pPr>
            <a:lvl8pPr marL="3657600" lvl="7" indent="-317500" algn="l" rtl="0">
              <a:lnSpc>
                <a:spcPct val="110000"/>
              </a:lnSpc>
              <a:spcBef>
                <a:spcPts val="500"/>
              </a:spcBef>
              <a:spcAft>
                <a:spcPts val="0"/>
              </a:spcAft>
              <a:buSzPts val="1400"/>
              <a:buChar char="–"/>
              <a:defRPr/>
            </a:lvl8pPr>
            <a:lvl9pPr marL="4114800" lvl="8" indent="-317500" algn="l" rtl="0">
              <a:lnSpc>
                <a:spcPct val="110000"/>
              </a:lnSpc>
              <a:spcBef>
                <a:spcPts val="500"/>
              </a:spcBef>
              <a:spcAft>
                <a:spcPts val="0"/>
              </a:spcAft>
              <a:buSzPts val="1400"/>
              <a:buChar char="•"/>
              <a:defRPr/>
            </a:lvl9pPr>
          </a:lstStyle>
          <a:p>
            <a:endParaRPr/>
          </a:p>
        </p:txBody>
      </p:sp>
      <p:sp>
        <p:nvSpPr>
          <p:cNvPr id="405" name="Google Shape;405;p42"/>
          <p:cNvSpPr txBox="1">
            <a:spLocks noGrp="1"/>
          </p:cNvSpPr>
          <p:nvPr>
            <p:ph type="body" idx="3"/>
          </p:nvPr>
        </p:nvSpPr>
        <p:spPr>
          <a:xfrm>
            <a:off x="4975398" y="1649725"/>
            <a:ext cx="3600600" cy="4743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500"/>
              </a:spcBef>
              <a:spcAft>
                <a:spcPts val="0"/>
              </a:spcAft>
              <a:buSzPts val="1400"/>
              <a:buNone/>
              <a:defRPr sz="1400" b="1" cap="none">
                <a:solidFill>
                  <a:schemeClr val="dk2"/>
                </a:solidFill>
              </a:defRPr>
            </a:lvl1pPr>
            <a:lvl2pPr marL="914400" lvl="1" indent="-228600" algn="l" rtl="0">
              <a:lnSpc>
                <a:spcPct val="110000"/>
              </a:lnSpc>
              <a:spcBef>
                <a:spcPts val="500"/>
              </a:spcBef>
              <a:spcAft>
                <a:spcPts val="0"/>
              </a:spcAft>
              <a:buSzPts val="1400"/>
              <a:buNone/>
              <a:defRPr sz="1400" b="1"/>
            </a:lvl2pPr>
            <a:lvl3pPr marL="1371600" lvl="2" indent="-228600" algn="l" rtl="0">
              <a:lnSpc>
                <a:spcPct val="110000"/>
              </a:lnSpc>
              <a:spcBef>
                <a:spcPts val="500"/>
              </a:spcBef>
              <a:spcAft>
                <a:spcPts val="0"/>
              </a:spcAft>
              <a:buSzPts val="1400"/>
              <a:buNone/>
              <a:defRPr sz="1400" b="1"/>
            </a:lvl3pPr>
            <a:lvl4pPr marL="1828800" lvl="3" indent="-228600" algn="l" rtl="0">
              <a:lnSpc>
                <a:spcPct val="110000"/>
              </a:lnSpc>
              <a:spcBef>
                <a:spcPts val="500"/>
              </a:spcBef>
              <a:spcAft>
                <a:spcPts val="0"/>
              </a:spcAft>
              <a:buSzPts val="1200"/>
              <a:buNone/>
              <a:defRPr sz="1200" b="1"/>
            </a:lvl4pPr>
            <a:lvl5pPr marL="2286000" lvl="4" indent="-228600" algn="l" rtl="0">
              <a:lnSpc>
                <a:spcPct val="110000"/>
              </a:lnSpc>
              <a:spcBef>
                <a:spcPts val="500"/>
              </a:spcBef>
              <a:spcAft>
                <a:spcPts val="0"/>
              </a:spcAft>
              <a:buSzPts val="1200"/>
              <a:buNone/>
              <a:defRPr sz="1200" b="1"/>
            </a:lvl5pPr>
            <a:lvl6pPr marL="2743200" lvl="5" indent="-228600" algn="l" rtl="0">
              <a:lnSpc>
                <a:spcPct val="110000"/>
              </a:lnSpc>
              <a:spcBef>
                <a:spcPts val="500"/>
              </a:spcBef>
              <a:spcAft>
                <a:spcPts val="0"/>
              </a:spcAft>
              <a:buSzPts val="1200"/>
              <a:buNone/>
              <a:defRPr sz="1200" b="1"/>
            </a:lvl6pPr>
            <a:lvl7pPr marL="3200400" lvl="6" indent="-228600" algn="l" rtl="0">
              <a:lnSpc>
                <a:spcPct val="110000"/>
              </a:lnSpc>
              <a:spcBef>
                <a:spcPts val="500"/>
              </a:spcBef>
              <a:spcAft>
                <a:spcPts val="0"/>
              </a:spcAft>
              <a:buSzPts val="1200"/>
              <a:buNone/>
              <a:defRPr sz="1200" b="1"/>
            </a:lvl7pPr>
            <a:lvl8pPr marL="3657600" lvl="7" indent="-228600" algn="l" rtl="0">
              <a:lnSpc>
                <a:spcPct val="110000"/>
              </a:lnSpc>
              <a:spcBef>
                <a:spcPts val="500"/>
              </a:spcBef>
              <a:spcAft>
                <a:spcPts val="0"/>
              </a:spcAft>
              <a:buSzPts val="1200"/>
              <a:buNone/>
              <a:defRPr sz="1200" b="1"/>
            </a:lvl8pPr>
            <a:lvl9pPr marL="4114800" lvl="8" indent="-228600" algn="l" rtl="0">
              <a:lnSpc>
                <a:spcPct val="110000"/>
              </a:lnSpc>
              <a:spcBef>
                <a:spcPts val="500"/>
              </a:spcBef>
              <a:spcAft>
                <a:spcPts val="0"/>
              </a:spcAft>
              <a:buSzPts val="1200"/>
              <a:buNone/>
              <a:defRPr sz="1200" b="1"/>
            </a:lvl9pPr>
          </a:lstStyle>
          <a:p>
            <a:endParaRPr/>
          </a:p>
        </p:txBody>
      </p:sp>
      <p:sp>
        <p:nvSpPr>
          <p:cNvPr id="406" name="Google Shape;406;p42"/>
          <p:cNvSpPr txBox="1">
            <a:spLocks noGrp="1"/>
          </p:cNvSpPr>
          <p:nvPr>
            <p:ph type="body" idx="4"/>
          </p:nvPr>
        </p:nvSpPr>
        <p:spPr>
          <a:xfrm>
            <a:off x="4975398" y="2181826"/>
            <a:ext cx="3600600" cy="22473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500"/>
              </a:spcBef>
              <a:spcAft>
                <a:spcPts val="0"/>
              </a:spcAft>
              <a:buSzPts val="1400"/>
              <a:buChar char="•"/>
              <a:defRPr/>
            </a:lvl1pPr>
            <a:lvl2pPr marL="914400" lvl="1" indent="-317500" algn="l" rtl="0">
              <a:lnSpc>
                <a:spcPct val="110000"/>
              </a:lnSpc>
              <a:spcBef>
                <a:spcPts val="500"/>
              </a:spcBef>
              <a:spcAft>
                <a:spcPts val="0"/>
              </a:spcAft>
              <a:buSzPts val="1400"/>
              <a:buChar char="–"/>
              <a:defRPr/>
            </a:lvl2pPr>
            <a:lvl3pPr marL="1371600" lvl="2" indent="-317500" algn="l" rtl="0">
              <a:lnSpc>
                <a:spcPct val="110000"/>
              </a:lnSpc>
              <a:spcBef>
                <a:spcPts val="500"/>
              </a:spcBef>
              <a:spcAft>
                <a:spcPts val="0"/>
              </a:spcAft>
              <a:buSzPts val="1400"/>
              <a:buChar char="•"/>
              <a:defRPr/>
            </a:lvl3pPr>
            <a:lvl4pPr marL="1828800" lvl="3" indent="-317500" algn="l" rtl="0">
              <a:lnSpc>
                <a:spcPct val="110000"/>
              </a:lnSpc>
              <a:spcBef>
                <a:spcPts val="500"/>
              </a:spcBef>
              <a:spcAft>
                <a:spcPts val="0"/>
              </a:spcAft>
              <a:buSzPts val="1400"/>
              <a:buChar char="–"/>
              <a:defRPr/>
            </a:lvl4pPr>
            <a:lvl5pPr marL="2286000" lvl="4" indent="-317500" algn="l" rtl="0">
              <a:lnSpc>
                <a:spcPct val="110000"/>
              </a:lnSpc>
              <a:spcBef>
                <a:spcPts val="500"/>
              </a:spcBef>
              <a:spcAft>
                <a:spcPts val="0"/>
              </a:spcAft>
              <a:buSzPts val="1400"/>
              <a:buChar char="•"/>
              <a:defRPr/>
            </a:lvl5pPr>
            <a:lvl6pPr marL="2743200" lvl="5" indent="-317500" algn="l" rtl="0">
              <a:lnSpc>
                <a:spcPct val="110000"/>
              </a:lnSpc>
              <a:spcBef>
                <a:spcPts val="500"/>
              </a:spcBef>
              <a:spcAft>
                <a:spcPts val="0"/>
              </a:spcAft>
              <a:buSzPts val="1400"/>
              <a:buChar char="–"/>
              <a:defRPr/>
            </a:lvl6pPr>
            <a:lvl7pPr marL="3200400" lvl="6" indent="-317500" algn="l" rtl="0">
              <a:lnSpc>
                <a:spcPct val="110000"/>
              </a:lnSpc>
              <a:spcBef>
                <a:spcPts val="500"/>
              </a:spcBef>
              <a:spcAft>
                <a:spcPts val="0"/>
              </a:spcAft>
              <a:buSzPts val="1400"/>
              <a:buChar char="•"/>
              <a:defRPr/>
            </a:lvl7pPr>
            <a:lvl8pPr marL="3657600" lvl="7" indent="-317500" algn="l" rtl="0">
              <a:lnSpc>
                <a:spcPct val="110000"/>
              </a:lnSpc>
              <a:spcBef>
                <a:spcPts val="500"/>
              </a:spcBef>
              <a:spcAft>
                <a:spcPts val="0"/>
              </a:spcAft>
              <a:buSzPts val="1400"/>
              <a:buChar char="–"/>
              <a:defRPr/>
            </a:lvl8pPr>
            <a:lvl9pPr marL="4114800" lvl="8" indent="-317500" algn="l" rtl="0">
              <a:lnSpc>
                <a:spcPct val="110000"/>
              </a:lnSpc>
              <a:spcBef>
                <a:spcPts val="500"/>
              </a:spcBef>
              <a:spcAft>
                <a:spcPts val="0"/>
              </a:spcAft>
              <a:buSzPts val="1400"/>
              <a:buChar char="•"/>
              <a:defRPr/>
            </a:lvl9pPr>
          </a:lstStyle>
          <a:p>
            <a:endParaRPr/>
          </a:p>
        </p:txBody>
      </p:sp>
      <p:sp>
        <p:nvSpPr>
          <p:cNvPr id="407" name="Google Shape;407;p42"/>
          <p:cNvSpPr txBox="1">
            <a:spLocks noGrp="1"/>
          </p:cNvSpPr>
          <p:nvPr>
            <p:ph type="dt" idx="10"/>
          </p:nvPr>
        </p:nvSpPr>
        <p:spPr>
          <a:xfrm>
            <a:off x="938759" y="4781759"/>
            <a:ext cx="1747200" cy="26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8" name="Google Shape;408;p42"/>
          <p:cNvSpPr txBox="1">
            <a:spLocks noGrp="1"/>
          </p:cNvSpPr>
          <p:nvPr>
            <p:ph type="ftr" idx="11"/>
          </p:nvPr>
        </p:nvSpPr>
        <p:spPr>
          <a:xfrm>
            <a:off x="3028950" y="4781759"/>
            <a:ext cx="3086100" cy="259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9" name="Google Shape;409;p42"/>
          <p:cNvSpPr txBox="1">
            <a:spLocks noGrp="1"/>
          </p:cNvSpPr>
          <p:nvPr>
            <p:ph type="sldNum" idx="12"/>
          </p:nvPr>
        </p:nvSpPr>
        <p:spPr>
          <a:xfrm>
            <a:off x="6457951" y="4781759"/>
            <a:ext cx="2114400" cy="259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410"/>
        <p:cNvGrpSpPr/>
        <p:nvPr/>
      </p:nvGrpSpPr>
      <p:grpSpPr>
        <a:xfrm>
          <a:off x="0" y="0"/>
          <a:ext cx="0" cy="0"/>
          <a:chOff x="0" y="0"/>
          <a:chExt cx="0" cy="0"/>
        </a:xfrm>
      </p:grpSpPr>
      <p:sp>
        <p:nvSpPr>
          <p:cNvPr id="411" name="Google Shape;411;p43"/>
          <p:cNvSpPr txBox="1">
            <a:spLocks noGrp="1"/>
          </p:cNvSpPr>
          <p:nvPr>
            <p:ph type="title"/>
          </p:nvPr>
        </p:nvSpPr>
        <p:spPr>
          <a:xfrm>
            <a:off x="938759" y="286789"/>
            <a:ext cx="7633800" cy="11190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dk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12" name="Google Shape;412;p43"/>
          <p:cNvSpPr txBox="1">
            <a:spLocks noGrp="1"/>
          </p:cNvSpPr>
          <p:nvPr>
            <p:ph type="dt" idx="10"/>
          </p:nvPr>
        </p:nvSpPr>
        <p:spPr>
          <a:xfrm>
            <a:off x="938759" y="4781759"/>
            <a:ext cx="1747200" cy="26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13" name="Google Shape;413;p43"/>
          <p:cNvSpPr txBox="1">
            <a:spLocks noGrp="1"/>
          </p:cNvSpPr>
          <p:nvPr>
            <p:ph type="ftr" idx="11"/>
          </p:nvPr>
        </p:nvSpPr>
        <p:spPr>
          <a:xfrm>
            <a:off x="3028950" y="4781759"/>
            <a:ext cx="3086100" cy="259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14" name="Google Shape;414;p43"/>
          <p:cNvSpPr txBox="1">
            <a:spLocks noGrp="1"/>
          </p:cNvSpPr>
          <p:nvPr>
            <p:ph type="sldNum" idx="12"/>
          </p:nvPr>
        </p:nvSpPr>
        <p:spPr>
          <a:xfrm>
            <a:off x="6457951" y="4781759"/>
            <a:ext cx="2114400" cy="259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5"/>
        <p:cNvGrpSpPr/>
        <p:nvPr/>
      </p:nvGrpSpPr>
      <p:grpSpPr>
        <a:xfrm>
          <a:off x="0" y="0"/>
          <a:ext cx="0" cy="0"/>
          <a:chOff x="0" y="0"/>
          <a:chExt cx="0" cy="0"/>
        </a:xfrm>
      </p:grpSpPr>
      <p:sp>
        <p:nvSpPr>
          <p:cNvPr id="416" name="Google Shape;416;p44"/>
          <p:cNvSpPr txBox="1">
            <a:spLocks noGrp="1"/>
          </p:cNvSpPr>
          <p:nvPr>
            <p:ph type="dt" idx="10"/>
          </p:nvPr>
        </p:nvSpPr>
        <p:spPr>
          <a:xfrm>
            <a:off x="938759" y="4781759"/>
            <a:ext cx="1747200" cy="26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17" name="Google Shape;417;p44"/>
          <p:cNvSpPr txBox="1">
            <a:spLocks noGrp="1"/>
          </p:cNvSpPr>
          <p:nvPr>
            <p:ph type="ftr" idx="11"/>
          </p:nvPr>
        </p:nvSpPr>
        <p:spPr>
          <a:xfrm>
            <a:off x="3028950" y="4781759"/>
            <a:ext cx="3086100" cy="259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18" name="Google Shape;418;p44"/>
          <p:cNvSpPr txBox="1">
            <a:spLocks noGrp="1"/>
          </p:cNvSpPr>
          <p:nvPr>
            <p:ph type="sldNum" idx="12"/>
          </p:nvPr>
        </p:nvSpPr>
        <p:spPr>
          <a:xfrm>
            <a:off x="6457951" y="4781759"/>
            <a:ext cx="2114400" cy="259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419"/>
        <p:cNvGrpSpPr/>
        <p:nvPr/>
      </p:nvGrpSpPr>
      <p:grpSpPr>
        <a:xfrm>
          <a:off x="0" y="0"/>
          <a:ext cx="0" cy="0"/>
          <a:chOff x="0" y="0"/>
          <a:chExt cx="0" cy="0"/>
        </a:xfrm>
      </p:grpSpPr>
      <p:sp>
        <p:nvSpPr>
          <p:cNvPr id="420" name="Google Shape;420;p45"/>
          <p:cNvSpPr txBox="1">
            <a:spLocks noGrp="1"/>
          </p:cNvSpPr>
          <p:nvPr>
            <p:ph type="title"/>
          </p:nvPr>
        </p:nvSpPr>
        <p:spPr>
          <a:xfrm>
            <a:off x="938759" y="286789"/>
            <a:ext cx="7633800" cy="11190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dk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1" name="Google Shape;421;p45"/>
          <p:cNvSpPr txBox="1">
            <a:spLocks noGrp="1"/>
          </p:cNvSpPr>
          <p:nvPr>
            <p:ph type="body" idx="1"/>
          </p:nvPr>
        </p:nvSpPr>
        <p:spPr>
          <a:xfrm rot="5400000">
            <a:off x="3408000" y="-754799"/>
            <a:ext cx="2695200" cy="76338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500"/>
              </a:spcBef>
              <a:spcAft>
                <a:spcPts val="0"/>
              </a:spcAft>
              <a:buSzPts val="1400"/>
              <a:buChar char="•"/>
              <a:defRPr/>
            </a:lvl1pPr>
            <a:lvl2pPr marL="914400" lvl="1" indent="-317500" algn="l" rtl="0">
              <a:lnSpc>
                <a:spcPct val="110000"/>
              </a:lnSpc>
              <a:spcBef>
                <a:spcPts val="500"/>
              </a:spcBef>
              <a:spcAft>
                <a:spcPts val="0"/>
              </a:spcAft>
              <a:buSzPts val="1400"/>
              <a:buChar char="–"/>
              <a:defRPr/>
            </a:lvl2pPr>
            <a:lvl3pPr marL="1371600" lvl="2" indent="-317500" algn="l" rtl="0">
              <a:lnSpc>
                <a:spcPct val="110000"/>
              </a:lnSpc>
              <a:spcBef>
                <a:spcPts val="500"/>
              </a:spcBef>
              <a:spcAft>
                <a:spcPts val="0"/>
              </a:spcAft>
              <a:buSzPts val="1400"/>
              <a:buChar char="•"/>
              <a:defRPr/>
            </a:lvl3pPr>
            <a:lvl4pPr marL="1828800" lvl="3" indent="-317500" algn="l" rtl="0">
              <a:lnSpc>
                <a:spcPct val="110000"/>
              </a:lnSpc>
              <a:spcBef>
                <a:spcPts val="500"/>
              </a:spcBef>
              <a:spcAft>
                <a:spcPts val="0"/>
              </a:spcAft>
              <a:buSzPts val="1400"/>
              <a:buChar char="–"/>
              <a:defRPr/>
            </a:lvl4pPr>
            <a:lvl5pPr marL="2286000" lvl="4" indent="-317500" algn="l" rtl="0">
              <a:lnSpc>
                <a:spcPct val="110000"/>
              </a:lnSpc>
              <a:spcBef>
                <a:spcPts val="500"/>
              </a:spcBef>
              <a:spcAft>
                <a:spcPts val="0"/>
              </a:spcAft>
              <a:buSzPts val="1400"/>
              <a:buChar char="•"/>
              <a:defRPr/>
            </a:lvl5pPr>
            <a:lvl6pPr marL="2743200" lvl="5" indent="-317500" algn="l" rtl="0">
              <a:lnSpc>
                <a:spcPct val="110000"/>
              </a:lnSpc>
              <a:spcBef>
                <a:spcPts val="500"/>
              </a:spcBef>
              <a:spcAft>
                <a:spcPts val="0"/>
              </a:spcAft>
              <a:buSzPts val="1400"/>
              <a:buChar char="–"/>
              <a:defRPr/>
            </a:lvl6pPr>
            <a:lvl7pPr marL="3200400" lvl="6" indent="-317500" algn="l" rtl="0">
              <a:lnSpc>
                <a:spcPct val="110000"/>
              </a:lnSpc>
              <a:spcBef>
                <a:spcPts val="500"/>
              </a:spcBef>
              <a:spcAft>
                <a:spcPts val="0"/>
              </a:spcAft>
              <a:buSzPts val="1400"/>
              <a:buChar char="•"/>
              <a:defRPr/>
            </a:lvl7pPr>
            <a:lvl8pPr marL="3657600" lvl="7" indent="-317500" algn="l" rtl="0">
              <a:lnSpc>
                <a:spcPct val="110000"/>
              </a:lnSpc>
              <a:spcBef>
                <a:spcPts val="500"/>
              </a:spcBef>
              <a:spcAft>
                <a:spcPts val="0"/>
              </a:spcAft>
              <a:buSzPts val="1400"/>
              <a:buChar char="–"/>
              <a:defRPr/>
            </a:lvl8pPr>
            <a:lvl9pPr marL="4114800" lvl="8" indent="-317500" algn="l" rtl="0">
              <a:lnSpc>
                <a:spcPct val="110000"/>
              </a:lnSpc>
              <a:spcBef>
                <a:spcPts val="500"/>
              </a:spcBef>
              <a:spcAft>
                <a:spcPts val="0"/>
              </a:spcAft>
              <a:buSzPts val="1400"/>
              <a:buChar char="•"/>
              <a:defRPr/>
            </a:lvl9pPr>
          </a:lstStyle>
          <a:p>
            <a:endParaRPr/>
          </a:p>
        </p:txBody>
      </p:sp>
      <p:sp>
        <p:nvSpPr>
          <p:cNvPr id="422" name="Google Shape;422;p45"/>
          <p:cNvSpPr txBox="1">
            <a:spLocks noGrp="1"/>
          </p:cNvSpPr>
          <p:nvPr>
            <p:ph type="dt" idx="10"/>
          </p:nvPr>
        </p:nvSpPr>
        <p:spPr>
          <a:xfrm>
            <a:off x="938759" y="4781759"/>
            <a:ext cx="1747200" cy="26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3" name="Google Shape;423;p45"/>
          <p:cNvSpPr txBox="1">
            <a:spLocks noGrp="1"/>
          </p:cNvSpPr>
          <p:nvPr>
            <p:ph type="ftr" idx="11"/>
          </p:nvPr>
        </p:nvSpPr>
        <p:spPr>
          <a:xfrm>
            <a:off x="3028950" y="4781759"/>
            <a:ext cx="3086100" cy="259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4" name="Google Shape;424;p45"/>
          <p:cNvSpPr txBox="1">
            <a:spLocks noGrp="1"/>
          </p:cNvSpPr>
          <p:nvPr>
            <p:ph type="sldNum" idx="12"/>
          </p:nvPr>
        </p:nvSpPr>
        <p:spPr>
          <a:xfrm>
            <a:off x="6457951" y="4781759"/>
            <a:ext cx="2114400" cy="259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425"/>
        <p:cNvGrpSpPr/>
        <p:nvPr/>
      </p:nvGrpSpPr>
      <p:grpSpPr>
        <a:xfrm>
          <a:off x="0" y="0"/>
          <a:ext cx="0" cy="0"/>
          <a:chOff x="0" y="0"/>
          <a:chExt cx="0" cy="0"/>
        </a:xfrm>
      </p:grpSpPr>
      <p:sp>
        <p:nvSpPr>
          <p:cNvPr id="426" name="Google Shape;426;p46"/>
          <p:cNvSpPr txBox="1">
            <a:spLocks noGrp="1"/>
          </p:cNvSpPr>
          <p:nvPr>
            <p:ph type="title"/>
          </p:nvPr>
        </p:nvSpPr>
        <p:spPr>
          <a:xfrm rot="5400000">
            <a:off x="6009190" y="1827440"/>
            <a:ext cx="4200300" cy="11190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dk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7" name="Google Shape;427;p46"/>
          <p:cNvSpPr txBox="1">
            <a:spLocks noGrp="1"/>
          </p:cNvSpPr>
          <p:nvPr>
            <p:ph type="body" idx="1"/>
          </p:nvPr>
        </p:nvSpPr>
        <p:spPr>
          <a:xfrm rot="5400000">
            <a:off x="1990114" y="-760211"/>
            <a:ext cx="4200300" cy="62943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500"/>
              </a:spcBef>
              <a:spcAft>
                <a:spcPts val="0"/>
              </a:spcAft>
              <a:buSzPts val="1400"/>
              <a:buChar char="•"/>
              <a:defRPr/>
            </a:lvl1pPr>
            <a:lvl2pPr marL="914400" lvl="1" indent="-317500" algn="l" rtl="0">
              <a:lnSpc>
                <a:spcPct val="110000"/>
              </a:lnSpc>
              <a:spcBef>
                <a:spcPts val="500"/>
              </a:spcBef>
              <a:spcAft>
                <a:spcPts val="0"/>
              </a:spcAft>
              <a:buSzPts val="1400"/>
              <a:buChar char="–"/>
              <a:defRPr/>
            </a:lvl2pPr>
            <a:lvl3pPr marL="1371600" lvl="2" indent="-317500" algn="l" rtl="0">
              <a:lnSpc>
                <a:spcPct val="110000"/>
              </a:lnSpc>
              <a:spcBef>
                <a:spcPts val="500"/>
              </a:spcBef>
              <a:spcAft>
                <a:spcPts val="0"/>
              </a:spcAft>
              <a:buSzPts val="1400"/>
              <a:buChar char="•"/>
              <a:defRPr/>
            </a:lvl3pPr>
            <a:lvl4pPr marL="1828800" lvl="3" indent="-317500" algn="l" rtl="0">
              <a:lnSpc>
                <a:spcPct val="110000"/>
              </a:lnSpc>
              <a:spcBef>
                <a:spcPts val="500"/>
              </a:spcBef>
              <a:spcAft>
                <a:spcPts val="0"/>
              </a:spcAft>
              <a:buSzPts val="1400"/>
              <a:buChar char="–"/>
              <a:defRPr/>
            </a:lvl4pPr>
            <a:lvl5pPr marL="2286000" lvl="4" indent="-317500" algn="l" rtl="0">
              <a:lnSpc>
                <a:spcPct val="110000"/>
              </a:lnSpc>
              <a:spcBef>
                <a:spcPts val="500"/>
              </a:spcBef>
              <a:spcAft>
                <a:spcPts val="0"/>
              </a:spcAft>
              <a:buSzPts val="1400"/>
              <a:buChar char="•"/>
              <a:defRPr/>
            </a:lvl5pPr>
            <a:lvl6pPr marL="2743200" lvl="5" indent="-317500" algn="l" rtl="0">
              <a:lnSpc>
                <a:spcPct val="110000"/>
              </a:lnSpc>
              <a:spcBef>
                <a:spcPts val="500"/>
              </a:spcBef>
              <a:spcAft>
                <a:spcPts val="0"/>
              </a:spcAft>
              <a:buSzPts val="1400"/>
              <a:buChar char="–"/>
              <a:defRPr/>
            </a:lvl6pPr>
            <a:lvl7pPr marL="3200400" lvl="6" indent="-317500" algn="l" rtl="0">
              <a:lnSpc>
                <a:spcPct val="110000"/>
              </a:lnSpc>
              <a:spcBef>
                <a:spcPts val="500"/>
              </a:spcBef>
              <a:spcAft>
                <a:spcPts val="0"/>
              </a:spcAft>
              <a:buSzPts val="1400"/>
              <a:buChar char="•"/>
              <a:defRPr/>
            </a:lvl7pPr>
            <a:lvl8pPr marL="3657600" lvl="7" indent="-317500" algn="l" rtl="0">
              <a:lnSpc>
                <a:spcPct val="110000"/>
              </a:lnSpc>
              <a:spcBef>
                <a:spcPts val="500"/>
              </a:spcBef>
              <a:spcAft>
                <a:spcPts val="0"/>
              </a:spcAft>
              <a:buSzPts val="1400"/>
              <a:buChar char="–"/>
              <a:defRPr/>
            </a:lvl8pPr>
            <a:lvl9pPr marL="4114800" lvl="8" indent="-317500" algn="l" rtl="0">
              <a:lnSpc>
                <a:spcPct val="110000"/>
              </a:lnSpc>
              <a:spcBef>
                <a:spcPts val="500"/>
              </a:spcBef>
              <a:spcAft>
                <a:spcPts val="0"/>
              </a:spcAft>
              <a:buSzPts val="1400"/>
              <a:buChar char="•"/>
              <a:defRPr/>
            </a:lvl9pPr>
          </a:lstStyle>
          <a:p>
            <a:endParaRPr/>
          </a:p>
        </p:txBody>
      </p:sp>
      <p:sp>
        <p:nvSpPr>
          <p:cNvPr id="428" name="Google Shape;428;p46"/>
          <p:cNvSpPr txBox="1">
            <a:spLocks noGrp="1"/>
          </p:cNvSpPr>
          <p:nvPr>
            <p:ph type="dt" idx="10"/>
          </p:nvPr>
        </p:nvSpPr>
        <p:spPr>
          <a:xfrm>
            <a:off x="938759" y="4781759"/>
            <a:ext cx="1747200" cy="26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9" name="Google Shape;429;p46"/>
          <p:cNvSpPr txBox="1">
            <a:spLocks noGrp="1"/>
          </p:cNvSpPr>
          <p:nvPr>
            <p:ph type="ftr" idx="11"/>
          </p:nvPr>
        </p:nvSpPr>
        <p:spPr>
          <a:xfrm>
            <a:off x="3028950" y="4781759"/>
            <a:ext cx="3086100" cy="259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0" name="Google Shape;430;p46"/>
          <p:cNvSpPr txBox="1">
            <a:spLocks noGrp="1"/>
          </p:cNvSpPr>
          <p:nvPr>
            <p:ph type="sldNum" idx="12"/>
          </p:nvPr>
        </p:nvSpPr>
        <p:spPr>
          <a:xfrm>
            <a:off x="6457951" y="4781759"/>
            <a:ext cx="2114400" cy="259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rtl="0">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rtl="0">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rtl="0">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rtl="0">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rtl="0">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rtl="0">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rtl="0">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rtl="0">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a:p>
        </p:txBody>
      </p:sp>
      <p:sp>
        <p:nvSpPr>
          <p:cNvPr id="52" name="Google Shape;52;p13"/>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Catamaran"/>
              <a:buChar char="●"/>
              <a:defRPr sz="1400">
                <a:solidFill>
                  <a:schemeClr val="dk1"/>
                </a:solidFill>
                <a:latin typeface="Catamaran"/>
                <a:ea typeface="Catamaran"/>
                <a:cs typeface="Catamaran"/>
                <a:sym typeface="Catamaran"/>
              </a:defRPr>
            </a:lvl1pPr>
            <a:lvl2pPr marL="914400" lvl="1" indent="-317500" rtl="0">
              <a:lnSpc>
                <a:spcPct val="115000"/>
              </a:lnSpc>
              <a:spcBef>
                <a:spcPts val="1600"/>
              </a:spcBef>
              <a:spcAft>
                <a:spcPts val="0"/>
              </a:spcAft>
              <a:buClr>
                <a:schemeClr val="dk1"/>
              </a:buClr>
              <a:buSzPts val="1400"/>
              <a:buFont typeface="Catamaran"/>
              <a:buChar char="○"/>
              <a:defRPr sz="1400">
                <a:solidFill>
                  <a:schemeClr val="dk1"/>
                </a:solidFill>
                <a:latin typeface="Catamaran"/>
                <a:ea typeface="Catamaran"/>
                <a:cs typeface="Catamaran"/>
                <a:sym typeface="Catamaran"/>
              </a:defRPr>
            </a:lvl2pPr>
            <a:lvl3pPr marL="1371600" lvl="2" indent="-317500" rtl="0">
              <a:lnSpc>
                <a:spcPct val="115000"/>
              </a:lnSpc>
              <a:spcBef>
                <a:spcPts val="1600"/>
              </a:spcBef>
              <a:spcAft>
                <a:spcPts val="0"/>
              </a:spcAft>
              <a:buClr>
                <a:schemeClr val="dk1"/>
              </a:buClr>
              <a:buSzPts val="1400"/>
              <a:buFont typeface="Catamaran"/>
              <a:buChar char="■"/>
              <a:defRPr sz="1400">
                <a:solidFill>
                  <a:schemeClr val="dk1"/>
                </a:solidFill>
                <a:latin typeface="Catamaran"/>
                <a:ea typeface="Catamaran"/>
                <a:cs typeface="Catamaran"/>
                <a:sym typeface="Catamaran"/>
              </a:defRPr>
            </a:lvl3pPr>
            <a:lvl4pPr marL="1828800" lvl="3" indent="-317500" rtl="0">
              <a:lnSpc>
                <a:spcPct val="115000"/>
              </a:lnSpc>
              <a:spcBef>
                <a:spcPts val="1600"/>
              </a:spcBef>
              <a:spcAft>
                <a:spcPts val="0"/>
              </a:spcAft>
              <a:buClr>
                <a:schemeClr val="dk1"/>
              </a:buClr>
              <a:buSzPts val="1400"/>
              <a:buFont typeface="Catamaran"/>
              <a:buChar char="●"/>
              <a:defRPr sz="1400">
                <a:solidFill>
                  <a:schemeClr val="dk1"/>
                </a:solidFill>
                <a:latin typeface="Catamaran"/>
                <a:ea typeface="Catamaran"/>
                <a:cs typeface="Catamaran"/>
                <a:sym typeface="Catamaran"/>
              </a:defRPr>
            </a:lvl4pPr>
            <a:lvl5pPr marL="2286000" lvl="4" indent="-317500" rtl="0">
              <a:lnSpc>
                <a:spcPct val="115000"/>
              </a:lnSpc>
              <a:spcBef>
                <a:spcPts val="1600"/>
              </a:spcBef>
              <a:spcAft>
                <a:spcPts val="0"/>
              </a:spcAft>
              <a:buClr>
                <a:schemeClr val="dk1"/>
              </a:buClr>
              <a:buSzPts val="1400"/>
              <a:buFont typeface="Catamaran"/>
              <a:buChar char="○"/>
              <a:defRPr sz="1400">
                <a:solidFill>
                  <a:schemeClr val="dk1"/>
                </a:solidFill>
                <a:latin typeface="Catamaran"/>
                <a:ea typeface="Catamaran"/>
                <a:cs typeface="Catamaran"/>
                <a:sym typeface="Catamaran"/>
              </a:defRPr>
            </a:lvl5pPr>
            <a:lvl6pPr marL="2743200" lvl="5" indent="-317500" rtl="0">
              <a:lnSpc>
                <a:spcPct val="115000"/>
              </a:lnSpc>
              <a:spcBef>
                <a:spcPts val="1600"/>
              </a:spcBef>
              <a:spcAft>
                <a:spcPts val="0"/>
              </a:spcAft>
              <a:buClr>
                <a:schemeClr val="dk1"/>
              </a:buClr>
              <a:buSzPts val="1400"/>
              <a:buFont typeface="Catamaran"/>
              <a:buChar char="■"/>
              <a:defRPr sz="1400">
                <a:solidFill>
                  <a:schemeClr val="dk1"/>
                </a:solidFill>
                <a:latin typeface="Catamaran"/>
                <a:ea typeface="Catamaran"/>
                <a:cs typeface="Catamaran"/>
                <a:sym typeface="Catamaran"/>
              </a:defRPr>
            </a:lvl6pPr>
            <a:lvl7pPr marL="3200400" lvl="6" indent="-317500" rtl="0">
              <a:lnSpc>
                <a:spcPct val="115000"/>
              </a:lnSpc>
              <a:spcBef>
                <a:spcPts val="1600"/>
              </a:spcBef>
              <a:spcAft>
                <a:spcPts val="0"/>
              </a:spcAft>
              <a:buClr>
                <a:schemeClr val="dk1"/>
              </a:buClr>
              <a:buSzPts val="1400"/>
              <a:buFont typeface="Catamaran"/>
              <a:buChar char="●"/>
              <a:defRPr sz="1400">
                <a:solidFill>
                  <a:schemeClr val="dk1"/>
                </a:solidFill>
                <a:latin typeface="Catamaran"/>
                <a:ea typeface="Catamaran"/>
                <a:cs typeface="Catamaran"/>
                <a:sym typeface="Catamaran"/>
              </a:defRPr>
            </a:lvl7pPr>
            <a:lvl8pPr marL="3657600" lvl="7" indent="-317500" rtl="0">
              <a:lnSpc>
                <a:spcPct val="115000"/>
              </a:lnSpc>
              <a:spcBef>
                <a:spcPts val="1600"/>
              </a:spcBef>
              <a:spcAft>
                <a:spcPts val="0"/>
              </a:spcAft>
              <a:buClr>
                <a:schemeClr val="dk1"/>
              </a:buClr>
              <a:buSzPts val="1400"/>
              <a:buFont typeface="Catamaran"/>
              <a:buChar char="○"/>
              <a:defRPr sz="1400">
                <a:solidFill>
                  <a:schemeClr val="dk1"/>
                </a:solidFill>
                <a:latin typeface="Catamaran"/>
                <a:ea typeface="Catamaran"/>
                <a:cs typeface="Catamaran"/>
                <a:sym typeface="Catamaran"/>
              </a:defRPr>
            </a:lvl8pPr>
            <a:lvl9pPr marL="4114800" lvl="8" indent="-317500" rtl="0">
              <a:lnSpc>
                <a:spcPct val="115000"/>
              </a:lnSpc>
              <a:spcBef>
                <a:spcPts val="1600"/>
              </a:spcBef>
              <a:spcAft>
                <a:spcPts val="1600"/>
              </a:spcAft>
              <a:buClr>
                <a:schemeClr val="dk1"/>
              </a:buClr>
              <a:buSzPts val="1400"/>
              <a:buFont typeface="Catamaran"/>
              <a:buChar char="■"/>
              <a:defRPr sz="1400">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0"/>
        <p:cNvGrpSpPr/>
        <p:nvPr/>
      </p:nvGrpSpPr>
      <p:grpSpPr>
        <a:xfrm>
          <a:off x="0" y="0"/>
          <a:ext cx="0" cy="0"/>
          <a:chOff x="0" y="0"/>
          <a:chExt cx="0" cy="0"/>
        </a:xfrm>
      </p:grpSpPr>
      <p:sp>
        <p:nvSpPr>
          <p:cNvPr id="341" name="Google Shape;341;p34"/>
          <p:cNvSpPr txBox="1">
            <a:spLocks noGrp="1"/>
          </p:cNvSpPr>
          <p:nvPr>
            <p:ph type="title"/>
          </p:nvPr>
        </p:nvSpPr>
        <p:spPr>
          <a:xfrm>
            <a:off x="938759" y="286789"/>
            <a:ext cx="7633800" cy="1119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800"/>
              <a:buFont typeface="Impact"/>
              <a:buNone/>
              <a:defRPr sz="38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2" name="Google Shape;342;p34"/>
          <p:cNvSpPr txBox="1">
            <a:spLocks noGrp="1"/>
          </p:cNvSpPr>
          <p:nvPr>
            <p:ph type="body" idx="1"/>
          </p:nvPr>
        </p:nvSpPr>
        <p:spPr>
          <a:xfrm>
            <a:off x="938759" y="1714501"/>
            <a:ext cx="7633800" cy="26952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10000"/>
              </a:lnSpc>
              <a:spcBef>
                <a:spcPts val="500"/>
              </a:spcBef>
              <a:spcAft>
                <a:spcPts val="0"/>
              </a:spcAft>
              <a:buClr>
                <a:schemeClr val="dk2"/>
              </a:buClr>
              <a:buSzPts val="1500"/>
              <a:buFont typeface="Arial"/>
              <a:buChar char="•"/>
              <a:defRPr sz="1500" b="0" i="0" u="none" strike="noStrike" cap="none">
                <a:solidFill>
                  <a:srgbClr val="595959"/>
                </a:solidFill>
                <a:latin typeface="Gill Sans"/>
                <a:ea typeface="Gill Sans"/>
                <a:cs typeface="Gill Sans"/>
                <a:sym typeface="Gill Sans"/>
              </a:defRPr>
            </a:lvl1pPr>
            <a:lvl2pPr marL="914400" marR="0" lvl="1" indent="-317500" algn="l" rtl="0">
              <a:lnSpc>
                <a:spcPct val="110000"/>
              </a:lnSpc>
              <a:spcBef>
                <a:spcPts val="5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2pPr>
            <a:lvl3pPr marL="1371600" marR="0" lvl="2" indent="-304800" algn="l" rtl="0">
              <a:lnSpc>
                <a:spcPct val="110000"/>
              </a:lnSpc>
              <a:spcBef>
                <a:spcPts val="500"/>
              </a:spcBef>
              <a:spcAft>
                <a:spcPts val="0"/>
              </a:spcAft>
              <a:buClr>
                <a:schemeClr val="dk2"/>
              </a:buClr>
              <a:buSzPts val="1200"/>
              <a:buFont typeface="Arial"/>
              <a:buChar char="•"/>
              <a:defRPr sz="1200" b="0" i="0" u="none" strike="noStrike" cap="none">
                <a:solidFill>
                  <a:srgbClr val="595959"/>
                </a:solidFill>
                <a:latin typeface="Gill Sans"/>
                <a:ea typeface="Gill Sans"/>
                <a:cs typeface="Gill Sans"/>
                <a:sym typeface="Gill Sans"/>
              </a:defRPr>
            </a:lvl3pPr>
            <a:lvl4pPr marL="1828800" marR="0" lvl="3" indent="-298450" algn="l" rtl="0">
              <a:lnSpc>
                <a:spcPct val="110000"/>
              </a:lnSpc>
              <a:spcBef>
                <a:spcPts val="500"/>
              </a:spcBef>
              <a:spcAft>
                <a:spcPts val="0"/>
              </a:spcAft>
              <a:buClr>
                <a:schemeClr val="dk2"/>
              </a:buClr>
              <a:buSzPts val="1100"/>
              <a:buFont typeface="Gill Sans"/>
              <a:buChar char="–"/>
              <a:defRPr sz="1100" b="0" i="0" u="none" strike="noStrike" cap="none">
                <a:solidFill>
                  <a:srgbClr val="595959"/>
                </a:solidFill>
                <a:latin typeface="Gill Sans"/>
                <a:ea typeface="Gill Sans"/>
                <a:cs typeface="Gill Sans"/>
                <a:sym typeface="Gill Sans"/>
              </a:defRPr>
            </a:lvl4pPr>
            <a:lvl5pPr marL="2286000" marR="0" lvl="4"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Gill Sans"/>
                <a:ea typeface="Gill Sans"/>
                <a:cs typeface="Gill Sans"/>
                <a:sym typeface="Gill Sans"/>
              </a:defRPr>
            </a:lvl5pPr>
            <a:lvl6pPr marL="2743200" marR="0" lvl="5" indent="-298450" algn="l" rtl="0">
              <a:lnSpc>
                <a:spcPct val="110000"/>
              </a:lnSpc>
              <a:spcBef>
                <a:spcPts val="500"/>
              </a:spcBef>
              <a:spcAft>
                <a:spcPts val="0"/>
              </a:spcAft>
              <a:buClr>
                <a:schemeClr val="dk2"/>
              </a:buClr>
              <a:buSzPts val="1100"/>
              <a:buFont typeface="Gill Sans"/>
              <a:buChar char="–"/>
              <a:defRPr sz="1100" b="0" i="0" u="none" strike="noStrike" cap="none">
                <a:solidFill>
                  <a:srgbClr val="595959"/>
                </a:solidFill>
                <a:latin typeface="Gill Sans"/>
                <a:ea typeface="Gill Sans"/>
                <a:cs typeface="Gill Sans"/>
                <a:sym typeface="Gill Sans"/>
              </a:defRPr>
            </a:lvl6pPr>
            <a:lvl7pPr marL="3200400" marR="0" lvl="6"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Gill Sans"/>
                <a:ea typeface="Gill Sans"/>
                <a:cs typeface="Gill Sans"/>
                <a:sym typeface="Gill Sans"/>
              </a:defRPr>
            </a:lvl7pPr>
            <a:lvl8pPr marL="3657600" marR="0" lvl="7" indent="-298450" algn="l" rtl="0">
              <a:lnSpc>
                <a:spcPct val="110000"/>
              </a:lnSpc>
              <a:spcBef>
                <a:spcPts val="500"/>
              </a:spcBef>
              <a:spcAft>
                <a:spcPts val="0"/>
              </a:spcAft>
              <a:buClr>
                <a:schemeClr val="dk2"/>
              </a:buClr>
              <a:buSzPts val="1100"/>
              <a:buFont typeface="Gill Sans"/>
              <a:buChar char="–"/>
              <a:defRPr sz="1100" b="0" i="0" u="none" strike="noStrike" cap="none">
                <a:solidFill>
                  <a:srgbClr val="595959"/>
                </a:solidFill>
                <a:latin typeface="Gill Sans"/>
                <a:ea typeface="Gill Sans"/>
                <a:cs typeface="Gill Sans"/>
                <a:sym typeface="Gill Sans"/>
              </a:defRPr>
            </a:lvl8pPr>
            <a:lvl9pPr marL="4114800" marR="0" lvl="8" indent="-298450" algn="l" rtl="0">
              <a:lnSpc>
                <a:spcPct val="110000"/>
              </a:lnSpc>
              <a:spcBef>
                <a:spcPts val="500"/>
              </a:spcBef>
              <a:spcAft>
                <a:spcPts val="0"/>
              </a:spcAft>
              <a:buClr>
                <a:schemeClr val="dk2"/>
              </a:buClr>
              <a:buSzPts val="1100"/>
              <a:buFont typeface="Arial"/>
              <a:buChar char="•"/>
              <a:defRPr sz="1100" b="0" i="0" u="none" strike="noStrike" cap="none">
                <a:solidFill>
                  <a:srgbClr val="595959"/>
                </a:solidFill>
                <a:latin typeface="Gill Sans"/>
                <a:ea typeface="Gill Sans"/>
                <a:cs typeface="Gill Sans"/>
                <a:sym typeface="Gill Sans"/>
              </a:defRPr>
            </a:lvl9pPr>
          </a:lstStyle>
          <a:p>
            <a:endParaRPr/>
          </a:p>
        </p:txBody>
      </p:sp>
      <p:sp>
        <p:nvSpPr>
          <p:cNvPr id="343" name="Google Shape;343;p34"/>
          <p:cNvSpPr txBox="1">
            <a:spLocks noGrp="1"/>
          </p:cNvSpPr>
          <p:nvPr>
            <p:ph type="dt" idx="10"/>
          </p:nvPr>
        </p:nvSpPr>
        <p:spPr>
          <a:xfrm>
            <a:off x="938759" y="4781759"/>
            <a:ext cx="1747200" cy="2616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9pPr>
          </a:lstStyle>
          <a:p>
            <a:endParaRPr/>
          </a:p>
        </p:txBody>
      </p:sp>
      <p:sp>
        <p:nvSpPr>
          <p:cNvPr id="344" name="Google Shape;344;p34"/>
          <p:cNvSpPr txBox="1">
            <a:spLocks noGrp="1"/>
          </p:cNvSpPr>
          <p:nvPr>
            <p:ph type="ftr" idx="11"/>
          </p:nvPr>
        </p:nvSpPr>
        <p:spPr>
          <a:xfrm>
            <a:off x="3028950" y="4781759"/>
            <a:ext cx="3086100" cy="2595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9pPr>
          </a:lstStyle>
          <a:p>
            <a:endParaRPr/>
          </a:p>
        </p:txBody>
      </p:sp>
      <p:sp>
        <p:nvSpPr>
          <p:cNvPr id="345" name="Google Shape;345;p34"/>
          <p:cNvSpPr txBox="1">
            <a:spLocks noGrp="1"/>
          </p:cNvSpPr>
          <p:nvPr>
            <p:ph type="sldNum" idx="12"/>
          </p:nvPr>
        </p:nvSpPr>
        <p:spPr>
          <a:xfrm>
            <a:off x="6457951" y="4781759"/>
            <a:ext cx="2114400" cy="259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46" name="Google Shape;346;p34"/>
          <p:cNvSpPr/>
          <p:nvPr/>
        </p:nvSpPr>
        <p:spPr>
          <a:xfrm>
            <a:off x="0" y="0"/>
            <a:ext cx="664369" cy="51435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347" name="Google Shape;347;p34"/>
          <p:cNvSpPr/>
          <p:nvPr/>
        </p:nvSpPr>
        <p:spPr>
          <a:xfrm>
            <a:off x="8931402" y="0"/>
            <a:ext cx="212700" cy="5143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www.randomactsofkindness.or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jr.brainpop.com/health/feelings/bullying/" TargetMode="External"/><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brainpop.com/health/personalhealth/bullying/" TargetMode="External"/><Relationship Id="rId5" Type="http://schemas.openxmlformats.org/officeDocument/2006/relationships/image" Target="../media/image27.png"/><Relationship Id="rId4" Type="http://schemas.openxmlformats.org/officeDocument/2006/relationships/hyperlink" Target="https://jr.brainpop.com/health/feelings/conflictresolu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O9UByLyOjBM"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hyperlink" Target="http://www.youtube.com/watch?v=O9UByLyOjBM"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8.xml"/><Relationship Id="rId16"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hyperlink" Target="https://www.randomactsofkindness.org/" TargetMode="External"/><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s://www.teacherspayteachers.com/Product/Kindness-Challenge-Promoting-Kindness-in-the-Classroom-3012960"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25.png"/><Relationship Id="rId5" Type="http://schemas.openxmlformats.org/officeDocument/2006/relationships/hyperlink" Target="https://www.randomactsofkindness.org/" TargetMode="Externa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4"/>
        <p:cNvGrpSpPr/>
        <p:nvPr/>
      </p:nvGrpSpPr>
      <p:grpSpPr>
        <a:xfrm>
          <a:off x="0" y="0"/>
          <a:ext cx="0" cy="0"/>
          <a:chOff x="0" y="0"/>
          <a:chExt cx="0" cy="0"/>
        </a:xfrm>
      </p:grpSpPr>
      <p:sp>
        <p:nvSpPr>
          <p:cNvPr id="435" name="Google Shape;435;p47"/>
          <p:cNvSpPr txBox="1">
            <a:spLocks noGrp="1"/>
          </p:cNvSpPr>
          <p:nvPr>
            <p:ph type="ctrTitle"/>
          </p:nvPr>
        </p:nvSpPr>
        <p:spPr>
          <a:xfrm>
            <a:off x="2168385" y="-47569"/>
            <a:ext cx="5052300" cy="22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KINDNESS COUNTS</a:t>
            </a:r>
            <a:endParaRPr>
              <a:solidFill>
                <a:schemeClr val="dk1"/>
              </a:solidFill>
            </a:endParaRPr>
          </a:p>
        </p:txBody>
      </p:sp>
      <p:grpSp>
        <p:nvGrpSpPr>
          <p:cNvPr id="436" name="Google Shape;436;p47"/>
          <p:cNvGrpSpPr/>
          <p:nvPr/>
        </p:nvGrpSpPr>
        <p:grpSpPr>
          <a:xfrm>
            <a:off x="0" y="42131"/>
            <a:ext cx="9425145" cy="5544588"/>
            <a:chOff x="-35764" y="616971"/>
            <a:chExt cx="9460909" cy="4969748"/>
          </a:xfrm>
        </p:grpSpPr>
        <p:grpSp>
          <p:nvGrpSpPr>
            <p:cNvPr id="437" name="Google Shape;437;p47"/>
            <p:cNvGrpSpPr/>
            <p:nvPr/>
          </p:nvGrpSpPr>
          <p:grpSpPr>
            <a:xfrm>
              <a:off x="-35764" y="1530582"/>
              <a:ext cx="9460909" cy="4056136"/>
              <a:chOff x="-35764" y="1530582"/>
              <a:chExt cx="9460909" cy="4056136"/>
            </a:xfrm>
          </p:grpSpPr>
          <p:grpSp>
            <p:nvGrpSpPr>
              <p:cNvPr id="438" name="Google Shape;438;p47"/>
              <p:cNvGrpSpPr/>
              <p:nvPr/>
            </p:nvGrpSpPr>
            <p:grpSpPr>
              <a:xfrm>
                <a:off x="6818739" y="3165067"/>
                <a:ext cx="2606407" cy="2421651"/>
                <a:chOff x="6818739" y="3165067"/>
                <a:chExt cx="2606407" cy="2421651"/>
              </a:xfrm>
            </p:grpSpPr>
            <p:sp>
              <p:nvSpPr>
                <p:cNvPr id="439" name="Google Shape;439;p47"/>
                <p:cNvSpPr/>
                <p:nvPr/>
              </p:nvSpPr>
              <p:spPr>
                <a:xfrm rot="6204519" flipH="1">
                  <a:off x="8446869" y="5015568"/>
                  <a:ext cx="588540" cy="462543"/>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 name="Google Shape;440;p47"/>
                <p:cNvGrpSpPr/>
                <p:nvPr/>
              </p:nvGrpSpPr>
              <p:grpSpPr>
                <a:xfrm flipH="1">
                  <a:off x="6818739" y="3165067"/>
                  <a:ext cx="2606407" cy="2193284"/>
                  <a:chOff x="4203750" y="4440300"/>
                  <a:chExt cx="1316500" cy="1107775"/>
                </a:xfrm>
              </p:grpSpPr>
              <p:sp>
                <p:nvSpPr>
                  <p:cNvPr id="441" name="Google Shape;441;p47"/>
                  <p:cNvSpPr/>
                  <p:nvPr/>
                </p:nvSpPr>
                <p:spPr>
                  <a:xfrm>
                    <a:off x="5281150" y="4879550"/>
                    <a:ext cx="239100" cy="191225"/>
                  </a:xfrm>
                  <a:custGeom>
                    <a:avLst/>
                    <a:gdLst/>
                    <a:ahLst/>
                    <a:cxnLst/>
                    <a:rect l="l" t="t" r="r" b="b"/>
                    <a:pathLst>
                      <a:path w="9564" h="7649" extrusionOk="0">
                        <a:moveTo>
                          <a:pt x="5316" y="0"/>
                        </a:moveTo>
                        <a:cubicBezTo>
                          <a:pt x="2882" y="0"/>
                          <a:pt x="0" y="3286"/>
                          <a:pt x="0" y="3286"/>
                        </a:cubicBezTo>
                        <a:lnTo>
                          <a:pt x="73" y="7648"/>
                        </a:lnTo>
                        <a:cubicBezTo>
                          <a:pt x="4406" y="7167"/>
                          <a:pt x="9563" y="3557"/>
                          <a:pt x="7081" y="801"/>
                        </a:cubicBezTo>
                        <a:cubicBezTo>
                          <a:pt x="6564" y="227"/>
                          <a:pt x="5955" y="0"/>
                          <a:pt x="5316"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7"/>
                  <p:cNvSpPr/>
                  <p:nvPr/>
                </p:nvSpPr>
                <p:spPr>
                  <a:xfrm>
                    <a:off x="5333575" y="4906725"/>
                    <a:ext cx="123450" cy="100325"/>
                  </a:xfrm>
                  <a:custGeom>
                    <a:avLst/>
                    <a:gdLst/>
                    <a:ahLst/>
                    <a:cxnLst/>
                    <a:rect l="l" t="t" r="r" b="b"/>
                    <a:pathLst>
                      <a:path w="4938" h="4013" extrusionOk="0">
                        <a:moveTo>
                          <a:pt x="4129" y="1"/>
                        </a:moveTo>
                        <a:cubicBezTo>
                          <a:pt x="3622" y="45"/>
                          <a:pt x="3107" y="165"/>
                          <a:pt x="2643" y="395"/>
                        </a:cubicBezTo>
                        <a:cubicBezTo>
                          <a:pt x="2168" y="612"/>
                          <a:pt x="1738" y="919"/>
                          <a:pt x="1367" y="1287"/>
                        </a:cubicBezTo>
                        <a:cubicBezTo>
                          <a:pt x="990" y="1655"/>
                          <a:pt x="679" y="2079"/>
                          <a:pt x="445" y="2543"/>
                        </a:cubicBezTo>
                        <a:cubicBezTo>
                          <a:pt x="208" y="3001"/>
                          <a:pt x="41" y="3502"/>
                          <a:pt x="1" y="4013"/>
                        </a:cubicBezTo>
                        <a:cubicBezTo>
                          <a:pt x="241" y="3562"/>
                          <a:pt x="498" y="3144"/>
                          <a:pt x="782" y="2746"/>
                        </a:cubicBezTo>
                        <a:cubicBezTo>
                          <a:pt x="842" y="2657"/>
                          <a:pt x="910" y="2570"/>
                          <a:pt x="976" y="2486"/>
                        </a:cubicBezTo>
                        <a:cubicBezTo>
                          <a:pt x="1240" y="2426"/>
                          <a:pt x="1497" y="2370"/>
                          <a:pt x="1751" y="2309"/>
                        </a:cubicBezTo>
                        <a:cubicBezTo>
                          <a:pt x="2105" y="2225"/>
                          <a:pt x="2453" y="2149"/>
                          <a:pt x="2800" y="2079"/>
                        </a:cubicBezTo>
                        <a:cubicBezTo>
                          <a:pt x="3147" y="2015"/>
                          <a:pt x="3495" y="1958"/>
                          <a:pt x="3848" y="1918"/>
                        </a:cubicBezTo>
                        <a:cubicBezTo>
                          <a:pt x="4203" y="1885"/>
                          <a:pt x="4553" y="1878"/>
                          <a:pt x="4938" y="1872"/>
                        </a:cubicBezTo>
                        <a:cubicBezTo>
                          <a:pt x="4613" y="1675"/>
                          <a:pt x="4232" y="1564"/>
                          <a:pt x="3848" y="1524"/>
                        </a:cubicBezTo>
                        <a:cubicBezTo>
                          <a:pt x="3728" y="1514"/>
                          <a:pt x="3607" y="1508"/>
                          <a:pt x="3487" y="1508"/>
                        </a:cubicBezTo>
                        <a:cubicBezTo>
                          <a:pt x="3223" y="1508"/>
                          <a:pt x="2960" y="1533"/>
                          <a:pt x="2703" y="1581"/>
                        </a:cubicBezTo>
                        <a:cubicBezTo>
                          <a:pt x="2329" y="1658"/>
                          <a:pt x="1965" y="1778"/>
                          <a:pt x="1621" y="1935"/>
                        </a:cubicBezTo>
                        <a:cubicBezTo>
                          <a:pt x="1507" y="1989"/>
                          <a:pt x="1397" y="2049"/>
                          <a:pt x="1286" y="2109"/>
                        </a:cubicBezTo>
                        <a:cubicBezTo>
                          <a:pt x="1427" y="1952"/>
                          <a:pt x="1571" y="1795"/>
                          <a:pt x="1721" y="1648"/>
                        </a:cubicBezTo>
                        <a:cubicBezTo>
                          <a:pt x="2062" y="1314"/>
                          <a:pt x="2429" y="1003"/>
                          <a:pt x="2837" y="742"/>
                        </a:cubicBezTo>
                        <a:cubicBezTo>
                          <a:pt x="3238" y="462"/>
                          <a:pt x="3679" y="248"/>
                          <a:pt x="412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7"/>
                  <p:cNvSpPr/>
                  <p:nvPr/>
                </p:nvSpPr>
                <p:spPr>
                  <a:xfrm>
                    <a:off x="4203750" y="4440300"/>
                    <a:ext cx="1209600" cy="539200"/>
                  </a:xfrm>
                  <a:custGeom>
                    <a:avLst/>
                    <a:gdLst/>
                    <a:ahLst/>
                    <a:cxnLst/>
                    <a:rect l="l" t="t" r="r" b="b"/>
                    <a:pathLst>
                      <a:path w="48384" h="21568" extrusionOk="0">
                        <a:moveTo>
                          <a:pt x="21139" y="1"/>
                        </a:moveTo>
                        <a:cubicBezTo>
                          <a:pt x="17726" y="1"/>
                          <a:pt x="14505" y="1218"/>
                          <a:pt x="12400" y="4813"/>
                        </a:cubicBezTo>
                        <a:cubicBezTo>
                          <a:pt x="12400" y="4813"/>
                          <a:pt x="1" y="6343"/>
                          <a:pt x="5973" y="16744"/>
                        </a:cubicBezTo>
                        <a:lnTo>
                          <a:pt x="13696" y="21568"/>
                        </a:lnTo>
                        <a:lnTo>
                          <a:pt x="40140" y="16129"/>
                        </a:lnTo>
                        <a:cubicBezTo>
                          <a:pt x="40140" y="16129"/>
                          <a:pt x="42745" y="15692"/>
                          <a:pt x="45394" y="12452"/>
                        </a:cubicBezTo>
                        <a:cubicBezTo>
                          <a:pt x="48039" y="9209"/>
                          <a:pt x="48383" y="3543"/>
                          <a:pt x="46891" y="3002"/>
                        </a:cubicBezTo>
                        <a:cubicBezTo>
                          <a:pt x="46784" y="2964"/>
                          <a:pt x="46675" y="2946"/>
                          <a:pt x="46566" y="2946"/>
                        </a:cubicBezTo>
                        <a:cubicBezTo>
                          <a:pt x="45142" y="2946"/>
                          <a:pt x="43567" y="5979"/>
                          <a:pt x="43567" y="5979"/>
                        </a:cubicBezTo>
                        <a:cubicBezTo>
                          <a:pt x="43567" y="5979"/>
                          <a:pt x="45591" y="978"/>
                          <a:pt x="43023" y="694"/>
                        </a:cubicBezTo>
                        <a:cubicBezTo>
                          <a:pt x="42963" y="688"/>
                          <a:pt x="42905" y="685"/>
                          <a:pt x="42846" y="685"/>
                        </a:cubicBezTo>
                        <a:cubicBezTo>
                          <a:pt x="40602" y="685"/>
                          <a:pt x="38939" y="5396"/>
                          <a:pt x="37001" y="5396"/>
                        </a:cubicBezTo>
                        <a:cubicBezTo>
                          <a:pt x="36805" y="5396"/>
                          <a:pt x="36606" y="5347"/>
                          <a:pt x="36403" y="5241"/>
                        </a:cubicBezTo>
                        <a:cubicBezTo>
                          <a:pt x="34917" y="4462"/>
                          <a:pt x="27674" y="1"/>
                          <a:pt x="2113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7"/>
                  <p:cNvSpPr/>
                  <p:nvPr/>
                </p:nvSpPr>
                <p:spPr>
                  <a:xfrm>
                    <a:off x="4303150" y="4639850"/>
                    <a:ext cx="1155625" cy="908225"/>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7"/>
                  <p:cNvSpPr/>
                  <p:nvPr/>
                </p:nvSpPr>
                <p:spPr>
                  <a:xfrm>
                    <a:off x="4866375" y="4893350"/>
                    <a:ext cx="43775" cy="71650"/>
                  </a:xfrm>
                  <a:custGeom>
                    <a:avLst/>
                    <a:gdLst/>
                    <a:ahLst/>
                    <a:cxnLst/>
                    <a:rect l="l" t="t" r="r" b="b"/>
                    <a:pathLst>
                      <a:path w="1751" h="2866" extrusionOk="0">
                        <a:moveTo>
                          <a:pt x="954" y="1"/>
                        </a:moveTo>
                        <a:cubicBezTo>
                          <a:pt x="517" y="1"/>
                          <a:pt x="122" y="601"/>
                          <a:pt x="64" y="1371"/>
                        </a:cubicBezTo>
                        <a:cubicBezTo>
                          <a:pt x="1" y="2159"/>
                          <a:pt x="314" y="2828"/>
                          <a:pt x="765" y="2865"/>
                        </a:cubicBezTo>
                        <a:cubicBezTo>
                          <a:pt x="777" y="2865"/>
                          <a:pt x="788" y="2866"/>
                          <a:pt x="800" y="2866"/>
                        </a:cubicBezTo>
                        <a:cubicBezTo>
                          <a:pt x="1234" y="2866"/>
                          <a:pt x="1629" y="2266"/>
                          <a:pt x="1690" y="1498"/>
                        </a:cubicBezTo>
                        <a:cubicBezTo>
                          <a:pt x="1751" y="707"/>
                          <a:pt x="1436" y="39"/>
                          <a:pt x="989" y="2"/>
                        </a:cubicBezTo>
                        <a:cubicBezTo>
                          <a:pt x="977" y="1"/>
                          <a:pt x="965" y="1"/>
                          <a:pt x="954"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7"/>
                  <p:cNvSpPr/>
                  <p:nvPr/>
                </p:nvSpPr>
                <p:spPr>
                  <a:xfrm>
                    <a:off x="5209250" y="4888500"/>
                    <a:ext cx="43675" cy="71650"/>
                  </a:xfrm>
                  <a:custGeom>
                    <a:avLst/>
                    <a:gdLst/>
                    <a:ahLst/>
                    <a:cxnLst/>
                    <a:rect l="l" t="t" r="r" b="b"/>
                    <a:pathLst>
                      <a:path w="1747" h="2866" extrusionOk="0">
                        <a:moveTo>
                          <a:pt x="950" y="1"/>
                        </a:moveTo>
                        <a:cubicBezTo>
                          <a:pt x="516" y="1"/>
                          <a:pt x="122" y="601"/>
                          <a:pt x="60" y="1368"/>
                        </a:cubicBezTo>
                        <a:cubicBezTo>
                          <a:pt x="0" y="2160"/>
                          <a:pt x="314" y="2828"/>
                          <a:pt x="762" y="2865"/>
                        </a:cubicBezTo>
                        <a:cubicBezTo>
                          <a:pt x="774" y="2865"/>
                          <a:pt x="785" y="2866"/>
                          <a:pt x="797" y="2866"/>
                        </a:cubicBezTo>
                        <a:cubicBezTo>
                          <a:pt x="1231" y="2866"/>
                          <a:pt x="1625" y="2266"/>
                          <a:pt x="1687" y="1495"/>
                        </a:cubicBezTo>
                        <a:cubicBezTo>
                          <a:pt x="1747" y="707"/>
                          <a:pt x="1434" y="39"/>
                          <a:pt x="985" y="2"/>
                        </a:cubicBezTo>
                        <a:cubicBezTo>
                          <a:pt x="974" y="1"/>
                          <a:pt x="962" y="1"/>
                          <a:pt x="95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7"/>
                  <p:cNvSpPr/>
                  <p:nvPr/>
                </p:nvSpPr>
                <p:spPr>
                  <a:xfrm>
                    <a:off x="5228275" y="5036725"/>
                    <a:ext cx="89625" cy="78825"/>
                  </a:xfrm>
                  <a:custGeom>
                    <a:avLst/>
                    <a:gdLst/>
                    <a:ahLst/>
                    <a:cxnLst/>
                    <a:rect l="l" t="t" r="r" b="b"/>
                    <a:pathLst>
                      <a:path w="3585" h="3153" extrusionOk="0">
                        <a:moveTo>
                          <a:pt x="1794" y="1"/>
                        </a:moveTo>
                        <a:cubicBezTo>
                          <a:pt x="1585" y="1"/>
                          <a:pt x="1372" y="43"/>
                          <a:pt x="1166" y="132"/>
                        </a:cubicBezTo>
                        <a:cubicBezTo>
                          <a:pt x="368" y="476"/>
                          <a:pt x="1" y="1405"/>
                          <a:pt x="348" y="2203"/>
                        </a:cubicBezTo>
                        <a:cubicBezTo>
                          <a:pt x="607" y="2797"/>
                          <a:pt x="1185" y="3153"/>
                          <a:pt x="1794" y="3153"/>
                        </a:cubicBezTo>
                        <a:cubicBezTo>
                          <a:pt x="2004" y="3153"/>
                          <a:pt x="2217" y="3111"/>
                          <a:pt x="2423" y="3022"/>
                        </a:cubicBezTo>
                        <a:cubicBezTo>
                          <a:pt x="3221" y="2677"/>
                          <a:pt x="3585" y="1749"/>
                          <a:pt x="3241" y="950"/>
                        </a:cubicBezTo>
                        <a:cubicBezTo>
                          <a:pt x="2982" y="356"/>
                          <a:pt x="2404" y="1"/>
                          <a:pt x="1794"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7"/>
                  <p:cNvSpPr/>
                  <p:nvPr/>
                </p:nvSpPr>
                <p:spPr>
                  <a:xfrm>
                    <a:off x="4786875" y="4984625"/>
                    <a:ext cx="89625" cy="78875"/>
                  </a:xfrm>
                  <a:custGeom>
                    <a:avLst/>
                    <a:gdLst/>
                    <a:ahLst/>
                    <a:cxnLst/>
                    <a:rect l="l" t="t" r="r" b="b"/>
                    <a:pathLst>
                      <a:path w="3585" h="3155" extrusionOk="0">
                        <a:moveTo>
                          <a:pt x="1793" y="1"/>
                        </a:moveTo>
                        <a:cubicBezTo>
                          <a:pt x="1583" y="1"/>
                          <a:pt x="1370" y="43"/>
                          <a:pt x="1166" y="131"/>
                        </a:cubicBezTo>
                        <a:cubicBezTo>
                          <a:pt x="368" y="479"/>
                          <a:pt x="0" y="1404"/>
                          <a:pt x="344" y="2203"/>
                        </a:cubicBezTo>
                        <a:cubicBezTo>
                          <a:pt x="603" y="2800"/>
                          <a:pt x="1184" y="3154"/>
                          <a:pt x="1794" y="3154"/>
                        </a:cubicBezTo>
                        <a:cubicBezTo>
                          <a:pt x="2003" y="3154"/>
                          <a:pt x="2215" y="3112"/>
                          <a:pt x="2419" y="3025"/>
                        </a:cubicBezTo>
                        <a:cubicBezTo>
                          <a:pt x="3218" y="2677"/>
                          <a:pt x="3585" y="1748"/>
                          <a:pt x="3238" y="950"/>
                        </a:cubicBezTo>
                        <a:cubicBezTo>
                          <a:pt x="2981" y="356"/>
                          <a:pt x="2402" y="1"/>
                          <a:pt x="1793"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7"/>
                  <p:cNvSpPr/>
                  <p:nvPr/>
                </p:nvSpPr>
                <p:spPr>
                  <a:xfrm>
                    <a:off x="5119550" y="4985150"/>
                    <a:ext cx="129550" cy="74525"/>
                  </a:xfrm>
                  <a:custGeom>
                    <a:avLst/>
                    <a:gdLst/>
                    <a:ahLst/>
                    <a:cxnLst/>
                    <a:rect l="l" t="t" r="r" b="b"/>
                    <a:pathLst>
                      <a:path w="5182" h="2981" extrusionOk="0">
                        <a:moveTo>
                          <a:pt x="3943" y="0"/>
                        </a:moveTo>
                        <a:cubicBezTo>
                          <a:pt x="3739" y="0"/>
                          <a:pt x="3544" y="20"/>
                          <a:pt x="3354" y="54"/>
                        </a:cubicBezTo>
                        <a:cubicBezTo>
                          <a:pt x="2947" y="127"/>
                          <a:pt x="2556" y="235"/>
                          <a:pt x="2176" y="368"/>
                        </a:cubicBezTo>
                        <a:cubicBezTo>
                          <a:pt x="1414" y="636"/>
                          <a:pt x="685" y="976"/>
                          <a:pt x="1" y="1397"/>
                        </a:cubicBezTo>
                        <a:cubicBezTo>
                          <a:pt x="769" y="1169"/>
                          <a:pt x="1527" y="936"/>
                          <a:pt x="2286" y="745"/>
                        </a:cubicBezTo>
                        <a:cubicBezTo>
                          <a:pt x="2666" y="659"/>
                          <a:pt x="3047" y="568"/>
                          <a:pt x="3425" y="528"/>
                        </a:cubicBezTo>
                        <a:cubicBezTo>
                          <a:pt x="3582" y="509"/>
                          <a:pt x="3739" y="494"/>
                          <a:pt x="3890" y="494"/>
                        </a:cubicBezTo>
                        <a:cubicBezTo>
                          <a:pt x="3919" y="494"/>
                          <a:pt x="3947" y="494"/>
                          <a:pt x="3975" y="495"/>
                        </a:cubicBezTo>
                        <a:cubicBezTo>
                          <a:pt x="4153" y="502"/>
                          <a:pt x="4326" y="528"/>
                          <a:pt x="4447" y="591"/>
                        </a:cubicBezTo>
                        <a:cubicBezTo>
                          <a:pt x="4567" y="656"/>
                          <a:pt x="4630" y="725"/>
                          <a:pt x="4654" y="862"/>
                        </a:cubicBezTo>
                        <a:cubicBezTo>
                          <a:pt x="4670" y="979"/>
                          <a:pt x="4634" y="1109"/>
                          <a:pt x="4544" y="1243"/>
                        </a:cubicBezTo>
                        <a:cubicBezTo>
                          <a:pt x="4360" y="1517"/>
                          <a:pt x="4035" y="1741"/>
                          <a:pt x="3715" y="1941"/>
                        </a:cubicBezTo>
                        <a:cubicBezTo>
                          <a:pt x="3057" y="2342"/>
                          <a:pt x="2329" y="2663"/>
                          <a:pt x="1598" y="2980"/>
                        </a:cubicBezTo>
                        <a:cubicBezTo>
                          <a:pt x="2389" y="2863"/>
                          <a:pt x="3167" y="2646"/>
                          <a:pt x="3906" y="2289"/>
                        </a:cubicBezTo>
                        <a:cubicBezTo>
                          <a:pt x="4273" y="2108"/>
                          <a:pt x="4637" y="1891"/>
                          <a:pt x="4934" y="1524"/>
                        </a:cubicBezTo>
                        <a:cubicBezTo>
                          <a:pt x="5074" y="1340"/>
                          <a:pt x="5182" y="1066"/>
                          <a:pt x="5142" y="789"/>
                        </a:cubicBezTo>
                        <a:cubicBezTo>
                          <a:pt x="5135" y="722"/>
                          <a:pt x="5111" y="659"/>
                          <a:pt x="5094" y="591"/>
                        </a:cubicBezTo>
                        <a:cubicBezTo>
                          <a:pt x="5062" y="528"/>
                          <a:pt x="5034" y="462"/>
                          <a:pt x="4991" y="405"/>
                        </a:cubicBezTo>
                        <a:cubicBezTo>
                          <a:pt x="4948" y="348"/>
                          <a:pt x="4901" y="288"/>
                          <a:pt x="4844" y="251"/>
                        </a:cubicBezTo>
                        <a:cubicBezTo>
                          <a:pt x="4791" y="204"/>
                          <a:pt x="4734" y="167"/>
                          <a:pt x="4674" y="141"/>
                        </a:cubicBezTo>
                        <a:cubicBezTo>
                          <a:pt x="4436" y="27"/>
                          <a:pt x="4206" y="4"/>
                          <a:pt x="3989" y="1"/>
                        </a:cubicBezTo>
                        <a:cubicBezTo>
                          <a:pt x="3974" y="0"/>
                          <a:pt x="3958" y="0"/>
                          <a:pt x="3943"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7"/>
                  <p:cNvSpPr/>
                  <p:nvPr/>
                </p:nvSpPr>
                <p:spPr>
                  <a:xfrm>
                    <a:off x="4833900" y="5053200"/>
                    <a:ext cx="368100" cy="236775"/>
                  </a:xfrm>
                  <a:custGeom>
                    <a:avLst/>
                    <a:gdLst/>
                    <a:ahLst/>
                    <a:cxnLst/>
                    <a:rect l="l" t="t" r="r" b="b"/>
                    <a:pathLst>
                      <a:path w="14724" h="9471" extrusionOk="0">
                        <a:moveTo>
                          <a:pt x="3138" y="1"/>
                        </a:moveTo>
                        <a:cubicBezTo>
                          <a:pt x="2839" y="1"/>
                          <a:pt x="2543" y="48"/>
                          <a:pt x="2258" y="154"/>
                        </a:cubicBezTo>
                        <a:cubicBezTo>
                          <a:pt x="1870" y="298"/>
                          <a:pt x="1500" y="549"/>
                          <a:pt x="1152" y="946"/>
                        </a:cubicBezTo>
                        <a:cubicBezTo>
                          <a:pt x="0" y="2258"/>
                          <a:pt x="949" y="5489"/>
                          <a:pt x="3107" y="7560"/>
                        </a:cubicBezTo>
                        <a:cubicBezTo>
                          <a:pt x="3925" y="8348"/>
                          <a:pt x="4920" y="8966"/>
                          <a:pt x="6033" y="9246"/>
                        </a:cubicBezTo>
                        <a:cubicBezTo>
                          <a:pt x="6633" y="9401"/>
                          <a:pt x="7234" y="9470"/>
                          <a:pt x="7824" y="9470"/>
                        </a:cubicBezTo>
                        <a:cubicBezTo>
                          <a:pt x="8732" y="9470"/>
                          <a:pt x="9613" y="9306"/>
                          <a:pt x="10425" y="9032"/>
                        </a:cubicBezTo>
                        <a:cubicBezTo>
                          <a:pt x="12636" y="8295"/>
                          <a:pt x="14313" y="6752"/>
                          <a:pt x="14536" y="5565"/>
                        </a:cubicBezTo>
                        <a:cubicBezTo>
                          <a:pt x="14724" y="4587"/>
                          <a:pt x="14476" y="3889"/>
                          <a:pt x="13805" y="3428"/>
                        </a:cubicBezTo>
                        <a:cubicBezTo>
                          <a:pt x="13665" y="3331"/>
                          <a:pt x="13501" y="3244"/>
                          <a:pt x="13317" y="3168"/>
                        </a:cubicBezTo>
                        <a:cubicBezTo>
                          <a:pt x="13157" y="3097"/>
                          <a:pt x="12980" y="3037"/>
                          <a:pt x="12790" y="2984"/>
                        </a:cubicBezTo>
                        <a:cubicBezTo>
                          <a:pt x="12435" y="2887"/>
                          <a:pt x="12031" y="2813"/>
                          <a:pt x="11574" y="2770"/>
                        </a:cubicBezTo>
                        <a:cubicBezTo>
                          <a:pt x="11307" y="2739"/>
                          <a:pt x="11023" y="2719"/>
                          <a:pt x="10719" y="2710"/>
                        </a:cubicBezTo>
                        <a:cubicBezTo>
                          <a:pt x="9409" y="2663"/>
                          <a:pt x="8211" y="2175"/>
                          <a:pt x="7064" y="1584"/>
                        </a:cubicBezTo>
                        <a:cubicBezTo>
                          <a:pt x="6744" y="1421"/>
                          <a:pt x="6430" y="1250"/>
                          <a:pt x="6119" y="1073"/>
                        </a:cubicBezTo>
                        <a:cubicBezTo>
                          <a:pt x="6022" y="1020"/>
                          <a:pt x="5926" y="963"/>
                          <a:pt x="5826" y="909"/>
                        </a:cubicBezTo>
                        <a:cubicBezTo>
                          <a:pt x="5772" y="883"/>
                          <a:pt x="5718" y="852"/>
                          <a:pt x="5665" y="823"/>
                        </a:cubicBezTo>
                        <a:cubicBezTo>
                          <a:pt x="5438" y="699"/>
                          <a:pt x="5204" y="579"/>
                          <a:pt x="4967" y="468"/>
                        </a:cubicBezTo>
                        <a:cubicBezTo>
                          <a:pt x="4596" y="302"/>
                          <a:pt x="4222" y="165"/>
                          <a:pt x="3848" y="84"/>
                        </a:cubicBezTo>
                        <a:cubicBezTo>
                          <a:pt x="3657" y="41"/>
                          <a:pt x="3467" y="14"/>
                          <a:pt x="3280" y="4"/>
                        </a:cubicBezTo>
                        <a:cubicBezTo>
                          <a:pt x="3233" y="2"/>
                          <a:pt x="3185" y="1"/>
                          <a:pt x="313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7"/>
                  <p:cNvSpPr/>
                  <p:nvPr/>
                </p:nvSpPr>
                <p:spPr>
                  <a:xfrm>
                    <a:off x="4911550" y="5207725"/>
                    <a:ext cx="182900" cy="85000"/>
                  </a:xfrm>
                  <a:custGeom>
                    <a:avLst/>
                    <a:gdLst/>
                    <a:ahLst/>
                    <a:cxnLst/>
                    <a:rect l="l" t="t" r="r" b="b"/>
                    <a:pathLst>
                      <a:path w="7316" h="3400" extrusionOk="0">
                        <a:moveTo>
                          <a:pt x="3701" y="1"/>
                        </a:moveTo>
                        <a:cubicBezTo>
                          <a:pt x="2126" y="1"/>
                          <a:pt x="723" y="917"/>
                          <a:pt x="1" y="1489"/>
                        </a:cubicBezTo>
                        <a:cubicBezTo>
                          <a:pt x="819" y="2277"/>
                          <a:pt x="1814" y="2895"/>
                          <a:pt x="2927" y="3179"/>
                        </a:cubicBezTo>
                        <a:cubicBezTo>
                          <a:pt x="3525" y="3331"/>
                          <a:pt x="4124" y="3400"/>
                          <a:pt x="4712" y="3400"/>
                        </a:cubicBezTo>
                        <a:cubicBezTo>
                          <a:pt x="5621" y="3400"/>
                          <a:pt x="6504" y="3235"/>
                          <a:pt x="7316" y="2961"/>
                        </a:cubicBezTo>
                        <a:cubicBezTo>
                          <a:pt x="7105" y="1967"/>
                          <a:pt x="6520" y="797"/>
                          <a:pt x="5051" y="243"/>
                        </a:cubicBezTo>
                        <a:cubicBezTo>
                          <a:pt x="4595" y="72"/>
                          <a:pt x="4141" y="1"/>
                          <a:pt x="370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7"/>
                  <p:cNvSpPr/>
                  <p:nvPr/>
                </p:nvSpPr>
                <p:spPr>
                  <a:xfrm>
                    <a:off x="4886500" y="5050450"/>
                    <a:ext cx="89050" cy="53625"/>
                  </a:xfrm>
                  <a:custGeom>
                    <a:avLst/>
                    <a:gdLst/>
                    <a:ahLst/>
                    <a:cxnLst/>
                    <a:rect l="l" t="t" r="r" b="b"/>
                    <a:pathLst>
                      <a:path w="3562" h="2145" extrusionOk="0">
                        <a:moveTo>
                          <a:pt x="1034" y="1"/>
                        </a:moveTo>
                        <a:cubicBezTo>
                          <a:pt x="735" y="1"/>
                          <a:pt x="439" y="48"/>
                          <a:pt x="154" y="154"/>
                        </a:cubicBezTo>
                        <a:cubicBezTo>
                          <a:pt x="0" y="679"/>
                          <a:pt x="110" y="1387"/>
                          <a:pt x="445" y="1657"/>
                        </a:cubicBezTo>
                        <a:cubicBezTo>
                          <a:pt x="702" y="1865"/>
                          <a:pt x="1066" y="1842"/>
                          <a:pt x="1390" y="1905"/>
                        </a:cubicBezTo>
                        <a:cubicBezTo>
                          <a:pt x="1734" y="1970"/>
                          <a:pt x="2064" y="2145"/>
                          <a:pt x="2409" y="2145"/>
                        </a:cubicBezTo>
                        <a:cubicBezTo>
                          <a:pt x="2432" y="2145"/>
                          <a:pt x="2456" y="2144"/>
                          <a:pt x="2479" y="2142"/>
                        </a:cubicBezTo>
                        <a:cubicBezTo>
                          <a:pt x="2886" y="2112"/>
                          <a:pt x="3237" y="1818"/>
                          <a:pt x="3411" y="1450"/>
                        </a:cubicBezTo>
                        <a:cubicBezTo>
                          <a:pt x="3501" y="1253"/>
                          <a:pt x="3548" y="1043"/>
                          <a:pt x="3561" y="823"/>
                        </a:cubicBezTo>
                        <a:cubicBezTo>
                          <a:pt x="3334" y="699"/>
                          <a:pt x="3100" y="579"/>
                          <a:pt x="2863" y="468"/>
                        </a:cubicBezTo>
                        <a:cubicBezTo>
                          <a:pt x="2492" y="302"/>
                          <a:pt x="2118" y="165"/>
                          <a:pt x="1744" y="84"/>
                        </a:cubicBezTo>
                        <a:cubicBezTo>
                          <a:pt x="1553" y="41"/>
                          <a:pt x="1363" y="14"/>
                          <a:pt x="1176" y="4"/>
                        </a:cubicBezTo>
                        <a:cubicBezTo>
                          <a:pt x="1129" y="2"/>
                          <a:pt x="108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7"/>
                  <p:cNvSpPr/>
                  <p:nvPr/>
                </p:nvSpPr>
                <p:spPr>
                  <a:xfrm>
                    <a:off x="5010175" y="5090050"/>
                    <a:ext cx="156675" cy="69325"/>
                  </a:xfrm>
                  <a:custGeom>
                    <a:avLst/>
                    <a:gdLst/>
                    <a:ahLst/>
                    <a:cxnLst/>
                    <a:rect l="l" t="t" r="r" b="b"/>
                    <a:pathLst>
                      <a:path w="6267" h="2773" extrusionOk="0">
                        <a:moveTo>
                          <a:pt x="13" y="0"/>
                        </a:moveTo>
                        <a:cubicBezTo>
                          <a:pt x="17" y="124"/>
                          <a:pt x="27" y="241"/>
                          <a:pt x="24" y="351"/>
                        </a:cubicBezTo>
                        <a:cubicBezTo>
                          <a:pt x="13" y="715"/>
                          <a:pt x="0" y="1103"/>
                          <a:pt x="201" y="1423"/>
                        </a:cubicBezTo>
                        <a:cubicBezTo>
                          <a:pt x="458" y="1834"/>
                          <a:pt x="972" y="1988"/>
                          <a:pt x="1443" y="2108"/>
                        </a:cubicBezTo>
                        <a:cubicBezTo>
                          <a:pt x="2145" y="2288"/>
                          <a:pt x="2849" y="2469"/>
                          <a:pt x="3554" y="2652"/>
                        </a:cubicBezTo>
                        <a:cubicBezTo>
                          <a:pt x="3785" y="2714"/>
                          <a:pt x="4020" y="2772"/>
                          <a:pt x="4257" y="2772"/>
                        </a:cubicBezTo>
                        <a:cubicBezTo>
                          <a:pt x="4263" y="2772"/>
                          <a:pt x="4269" y="2772"/>
                          <a:pt x="4276" y="2772"/>
                        </a:cubicBezTo>
                        <a:cubicBezTo>
                          <a:pt x="4570" y="2772"/>
                          <a:pt x="4857" y="2683"/>
                          <a:pt x="5131" y="2578"/>
                        </a:cubicBezTo>
                        <a:cubicBezTo>
                          <a:pt x="5532" y="2425"/>
                          <a:pt x="5949" y="2218"/>
                          <a:pt x="6163" y="1841"/>
                        </a:cubicBezTo>
                        <a:cubicBezTo>
                          <a:pt x="6210" y="1761"/>
                          <a:pt x="6246" y="1673"/>
                          <a:pt x="6266" y="1584"/>
                        </a:cubicBezTo>
                        <a:cubicBezTo>
                          <a:pt x="6106" y="1513"/>
                          <a:pt x="5929" y="1453"/>
                          <a:pt x="5739" y="1400"/>
                        </a:cubicBezTo>
                        <a:cubicBezTo>
                          <a:pt x="5384" y="1303"/>
                          <a:pt x="4980" y="1229"/>
                          <a:pt x="4523" y="1186"/>
                        </a:cubicBezTo>
                        <a:cubicBezTo>
                          <a:pt x="4256" y="1155"/>
                          <a:pt x="3972" y="1135"/>
                          <a:pt x="3668" y="1126"/>
                        </a:cubicBezTo>
                        <a:cubicBezTo>
                          <a:pt x="2358" y="1079"/>
                          <a:pt x="1160" y="591"/>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7"/>
                  <p:cNvSpPr/>
                  <p:nvPr/>
                </p:nvSpPr>
                <p:spPr>
                  <a:xfrm>
                    <a:off x="4303150" y="4642300"/>
                    <a:ext cx="537275" cy="748200"/>
                  </a:xfrm>
                  <a:custGeom>
                    <a:avLst/>
                    <a:gdLst/>
                    <a:ahLst/>
                    <a:cxnLst/>
                    <a:rect l="l" t="t" r="r" b="b"/>
                    <a:pathLst>
                      <a:path w="21491" h="29928" extrusionOk="0">
                        <a:moveTo>
                          <a:pt x="20849" y="0"/>
                        </a:moveTo>
                        <a:lnTo>
                          <a:pt x="20849" y="0"/>
                        </a:lnTo>
                        <a:cubicBezTo>
                          <a:pt x="18899" y="193"/>
                          <a:pt x="17663" y="608"/>
                          <a:pt x="17663" y="608"/>
                        </a:cubicBezTo>
                        <a:cubicBezTo>
                          <a:pt x="7826" y="3931"/>
                          <a:pt x="1473" y="13363"/>
                          <a:pt x="694" y="15421"/>
                        </a:cubicBezTo>
                        <a:cubicBezTo>
                          <a:pt x="0" y="17255"/>
                          <a:pt x="1810" y="24110"/>
                          <a:pt x="7055" y="29928"/>
                        </a:cubicBezTo>
                        <a:lnTo>
                          <a:pt x="7055" y="29928"/>
                        </a:lnTo>
                        <a:cubicBezTo>
                          <a:pt x="4044" y="16815"/>
                          <a:pt x="12495" y="10769"/>
                          <a:pt x="12495" y="10769"/>
                        </a:cubicBezTo>
                        <a:cubicBezTo>
                          <a:pt x="21150" y="8390"/>
                          <a:pt x="21491" y="3093"/>
                          <a:pt x="20849"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7"/>
                  <p:cNvSpPr/>
                  <p:nvPr/>
                </p:nvSpPr>
                <p:spPr>
                  <a:xfrm>
                    <a:off x="4420775" y="4582975"/>
                    <a:ext cx="421900" cy="294350"/>
                  </a:xfrm>
                  <a:custGeom>
                    <a:avLst/>
                    <a:gdLst/>
                    <a:ahLst/>
                    <a:cxnLst/>
                    <a:rect l="l" t="t" r="r" b="b"/>
                    <a:pathLst>
                      <a:path w="16876" h="11774" extrusionOk="0">
                        <a:moveTo>
                          <a:pt x="1" y="10843"/>
                        </a:moveTo>
                        <a:lnTo>
                          <a:pt x="128" y="11137"/>
                        </a:lnTo>
                        <a:cubicBezTo>
                          <a:pt x="161" y="11087"/>
                          <a:pt x="195" y="11037"/>
                          <a:pt x="230" y="10986"/>
                        </a:cubicBezTo>
                        <a:lnTo>
                          <a:pt x="230" y="10986"/>
                        </a:lnTo>
                        <a:cubicBezTo>
                          <a:pt x="77" y="10900"/>
                          <a:pt x="1" y="10843"/>
                          <a:pt x="1" y="10843"/>
                        </a:cubicBezTo>
                        <a:close/>
                        <a:moveTo>
                          <a:pt x="15352" y="1"/>
                        </a:moveTo>
                        <a:cubicBezTo>
                          <a:pt x="15352" y="1"/>
                          <a:pt x="3211" y="6674"/>
                          <a:pt x="230" y="10986"/>
                        </a:cubicBezTo>
                        <a:lnTo>
                          <a:pt x="230" y="10986"/>
                        </a:lnTo>
                        <a:cubicBezTo>
                          <a:pt x="693" y="11247"/>
                          <a:pt x="1858" y="11773"/>
                          <a:pt x="3720" y="11773"/>
                        </a:cubicBezTo>
                        <a:cubicBezTo>
                          <a:pt x="5336" y="11773"/>
                          <a:pt x="7477" y="11377"/>
                          <a:pt x="10138" y="10065"/>
                        </a:cubicBezTo>
                        <a:cubicBezTo>
                          <a:pt x="16875" y="6745"/>
                          <a:pt x="15352" y="1"/>
                          <a:pt x="15352"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7"/>
                  <p:cNvSpPr/>
                  <p:nvPr/>
                </p:nvSpPr>
                <p:spPr>
                  <a:xfrm>
                    <a:off x="4240925" y="4804500"/>
                    <a:ext cx="306750" cy="253400"/>
                  </a:xfrm>
                  <a:custGeom>
                    <a:avLst/>
                    <a:gdLst/>
                    <a:ahLst/>
                    <a:cxnLst/>
                    <a:rect l="l" t="t" r="r" b="b"/>
                    <a:pathLst>
                      <a:path w="12270" h="10136" extrusionOk="0">
                        <a:moveTo>
                          <a:pt x="5911" y="1"/>
                        </a:moveTo>
                        <a:cubicBezTo>
                          <a:pt x="5474" y="1"/>
                          <a:pt x="5026" y="91"/>
                          <a:pt x="4569" y="292"/>
                        </a:cubicBezTo>
                        <a:cubicBezTo>
                          <a:pt x="0" y="2306"/>
                          <a:pt x="3595" y="8990"/>
                          <a:pt x="9330" y="10136"/>
                        </a:cubicBezTo>
                        <a:lnTo>
                          <a:pt x="10281" y="9388"/>
                        </a:lnTo>
                        <a:cubicBezTo>
                          <a:pt x="11884" y="8125"/>
                          <a:pt x="12269" y="5853"/>
                          <a:pt x="11170" y="4134"/>
                        </a:cubicBezTo>
                        <a:cubicBezTo>
                          <a:pt x="9909" y="2157"/>
                          <a:pt x="8044" y="1"/>
                          <a:pt x="5911" y="1"/>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7"/>
                  <p:cNvSpPr/>
                  <p:nvPr/>
                </p:nvSpPr>
                <p:spPr>
                  <a:xfrm>
                    <a:off x="4328775" y="4857450"/>
                    <a:ext cx="114175" cy="132600"/>
                  </a:xfrm>
                  <a:custGeom>
                    <a:avLst/>
                    <a:gdLst/>
                    <a:ahLst/>
                    <a:cxnLst/>
                    <a:rect l="l" t="t" r="r" b="b"/>
                    <a:pathLst>
                      <a:path w="4567" h="5304" extrusionOk="0">
                        <a:moveTo>
                          <a:pt x="424" y="0"/>
                        </a:moveTo>
                        <a:cubicBezTo>
                          <a:pt x="282" y="0"/>
                          <a:pt x="140" y="12"/>
                          <a:pt x="0" y="36"/>
                        </a:cubicBezTo>
                        <a:cubicBezTo>
                          <a:pt x="632" y="140"/>
                          <a:pt x="1199" y="391"/>
                          <a:pt x="1700" y="718"/>
                        </a:cubicBezTo>
                        <a:cubicBezTo>
                          <a:pt x="2201" y="1052"/>
                          <a:pt x="2629" y="1479"/>
                          <a:pt x="2983" y="1967"/>
                        </a:cubicBezTo>
                        <a:cubicBezTo>
                          <a:pt x="2983" y="1967"/>
                          <a:pt x="2986" y="1970"/>
                          <a:pt x="2986" y="1974"/>
                        </a:cubicBezTo>
                        <a:cubicBezTo>
                          <a:pt x="2706" y="1880"/>
                          <a:pt x="2415" y="1809"/>
                          <a:pt x="2115" y="1793"/>
                        </a:cubicBezTo>
                        <a:cubicBezTo>
                          <a:pt x="2040" y="1788"/>
                          <a:pt x="1965" y="1785"/>
                          <a:pt x="1890" y="1785"/>
                        </a:cubicBezTo>
                        <a:cubicBezTo>
                          <a:pt x="1651" y="1785"/>
                          <a:pt x="1410" y="1815"/>
                          <a:pt x="1179" y="1883"/>
                        </a:cubicBezTo>
                        <a:cubicBezTo>
                          <a:pt x="879" y="1977"/>
                          <a:pt x="572" y="2124"/>
                          <a:pt x="381" y="2381"/>
                        </a:cubicBezTo>
                        <a:cubicBezTo>
                          <a:pt x="681" y="2304"/>
                          <a:pt x="962" y="2284"/>
                          <a:pt x="1243" y="2274"/>
                        </a:cubicBezTo>
                        <a:cubicBezTo>
                          <a:pt x="1303" y="2273"/>
                          <a:pt x="1363" y="2272"/>
                          <a:pt x="1423" y="2272"/>
                        </a:cubicBezTo>
                        <a:cubicBezTo>
                          <a:pt x="1643" y="2272"/>
                          <a:pt x="1861" y="2282"/>
                          <a:pt x="2081" y="2298"/>
                        </a:cubicBezTo>
                        <a:cubicBezTo>
                          <a:pt x="2362" y="2315"/>
                          <a:pt x="2642" y="2351"/>
                          <a:pt x="2933" y="2371"/>
                        </a:cubicBezTo>
                        <a:cubicBezTo>
                          <a:pt x="3046" y="2387"/>
                          <a:pt x="3167" y="2395"/>
                          <a:pt x="3284" y="2404"/>
                        </a:cubicBezTo>
                        <a:lnTo>
                          <a:pt x="3474" y="2728"/>
                        </a:lnTo>
                        <a:cubicBezTo>
                          <a:pt x="3638" y="2985"/>
                          <a:pt x="3738" y="3276"/>
                          <a:pt x="3888" y="3547"/>
                        </a:cubicBezTo>
                        <a:lnTo>
                          <a:pt x="4239" y="4412"/>
                        </a:lnTo>
                        <a:cubicBezTo>
                          <a:pt x="4343" y="4709"/>
                          <a:pt x="4443" y="5006"/>
                          <a:pt x="4566" y="5304"/>
                        </a:cubicBezTo>
                        <a:cubicBezTo>
                          <a:pt x="4553" y="4986"/>
                          <a:pt x="4517" y="4669"/>
                          <a:pt x="4480" y="4348"/>
                        </a:cubicBezTo>
                        <a:cubicBezTo>
                          <a:pt x="4420" y="4034"/>
                          <a:pt x="4346" y="3721"/>
                          <a:pt x="4259" y="3410"/>
                        </a:cubicBezTo>
                        <a:cubicBezTo>
                          <a:pt x="4048" y="2799"/>
                          <a:pt x="3795" y="2190"/>
                          <a:pt x="3390" y="1663"/>
                        </a:cubicBezTo>
                        <a:cubicBezTo>
                          <a:pt x="2993" y="1138"/>
                          <a:pt x="2496" y="671"/>
                          <a:pt x="1898" y="377"/>
                        </a:cubicBezTo>
                        <a:cubicBezTo>
                          <a:pt x="1439" y="145"/>
                          <a:pt x="928" y="0"/>
                          <a:pt x="424"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8" name="Google Shape;458;p47"/>
              <p:cNvGrpSpPr/>
              <p:nvPr/>
            </p:nvGrpSpPr>
            <p:grpSpPr>
              <a:xfrm>
                <a:off x="3118335" y="3305642"/>
                <a:ext cx="3028569" cy="2281073"/>
                <a:chOff x="3118335" y="3305642"/>
                <a:chExt cx="3028569" cy="2281073"/>
              </a:xfrm>
            </p:grpSpPr>
            <p:sp>
              <p:nvSpPr>
                <p:cNvPr id="459" name="Google Shape;459;p47"/>
                <p:cNvSpPr/>
                <p:nvPr/>
              </p:nvSpPr>
              <p:spPr>
                <a:xfrm>
                  <a:off x="5053359" y="3799333"/>
                  <a:ext cx="18271" cy="23117"/>
                </a:xfrm>
                <a:custGeom>
                  <a:avLst/>
                  <a:gdLst/>
                  <a:ahLst/>
                  <a:cxnLst/>
                  <a:rect l="l" t="t" r="r" b="b"/>
                  <a:pathLst>
                    <a:path w="328" h="415" extrusionOk="0">
                      <a:moveTo>
                        <a:pt x="325" y="1"/>
                      </a:moveTo>
                      <a:lnTo>
                        <a:pt x="1" y="10"/>
                      </a:lnTo>
                      <a:cubicBezTo>
                        <a:pt x="7" y="141"/>
                        <a:pt x="4" y="271"/>
                        <a:pt x="1" y="402"/>
                      </a:cubicBezTo>
                      <a:lnTo>
                        <a:pt x="322" y="414"/>
                      </a:lnTo>
                      <a:cubicBezTo>
                        <a:pt x="328" y="278"/>
                        <a:pt x="328" y="138"/>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7"/>
                <p:cNvSpPr/>
                <p:nvPr/>
              </p:nvSpPr>
              <p:spPr>
                <a:xfrm>
                  <a:off x="5261362" y="4006379"/>
                  <a:ext cx="885542" cy="1222893"/>
                </a:xfrm>
                <a:custGeom>
                  <a:avLst/>
                  <a:gdLst/>
                  <a:ahLst/>
                  <a:cxnLst/>
                  <a:rect l="l" t="t" r="r" b="b"/>
                  <a:pathLst>
                    <a:path w="15897" h="21954" extrusionOk="0">
                      <a:moveTo>
                        <a:pt x="4537" y="1"/>
                      </a:moveTo>
                      <a:lnTo>
                        <a:pt x="1" y="21656"/>
                      </a:lnTo>
                      <a:lnTo>
                        <a:pt x="15897" y="21953"/>
                      </a:lnTo>
                      <a:cubicBezTo>
                        <a:pt x="11665" y="7653"/>
                        <a:pt x="4537" y="178"/>
                        <a:pt x="453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7"/>
                <p:cNvSpPr/>
                <p:nvPr/>
              </p:nvSpPr>
              <p:spPr>
                <a:xfrm>
                  <a:off x="3504203" y="3568502"/>
                  <a:ext cx="2352255" cy="1795124"/>
                </a:xfrm>
                <a:custGeom>
                  <a:avLst/>
                  <a:gdLst/>
                  <a:ahLst/>
                  <a:cxnLst/>
                  <a:rect l="l" t="t" r="r" b="b"/>
                  <a:pathLst>
                    <a:path w="42227" h="32227" extrusionOk="0">
                      <a:moveTo>
                        <a:pt x="21157" y="0"/>
                      </a:moveTo>
                      <a:cubicBezTo>
                        <a:pt x="14678" y="0"/>
                        <a:pt x="9917" y="4458"/>
                        <a:pt x="9917" y="4458"/>
                      </a:cubicBezTo>
                      <a:cubicBezTo>
                        <a:pt x="9917" y="4458"/>
                        <a:pt x="8187" y="5952"/>
                        <a:pt x="6276" y="8363"/>
                      </a:cubicBezTo>
                      <a:lnTo>
                        <a:pt x="6276" y="8370"/>
                      </a:lnTo>
                      <a:cubicBezTo>
                        <a:pt x="3350" y="12064"/>
                        <a:pt x="0" y="17913"/>
                        <a:pt x="1791" y="23832"/>
                      </a:cubicBezTo>
                      <a:cubicBezTo>
                        <a:pt x="3968" y="31045"/>
                        <a:pt x="12286" y="32226"/>
                        <a:pt x="20428" y="32226"/>
                      </a:cubicBezTo>
                      <a:cubicBezTo>
                        <a:pt x="23341" y="32226"/>
                        <a:pt x="26231" y="32075"/>
                        <a:pt x="28810" y="31995"/>
                      </a:cubicBezTo>
                      <a:cubicBezTo>
                        <a:pt x="29437" y="31972"/>
                        <a:pt x="30045" y="31922"/>
                        <a:pt x="30626" y="31838"/>
                      </a:cubicBezTo>
                      <a:cubicBezTo>
                        <a:pt x="39060" y="30639"/>
                        <a:pt x="42227" y="23036"/>
                        <a:pt x="40133" y="15882"/>
                      </a:cubicBezTo>
                      <a:cubicBezTo>
                        <a:pt x="39581" y="14005"/>
                        <a:pt x="38760" y="12188"/>
                        <a:pt x="37725" y="10487"/>
                      </a:cubicBezTo>
                      <a:cubicBezTo>
                        <a:pt x="36475" y="8443"/>
                        <a:pt x="34909" y="6573"/>
                        <a:pt x="33119" y="4996"/>
                      </a:cubicBezTo>
                      <a:cubicBezTo>
                        <a:pt x="30342" y="2541"/>
                        <a:pt x="27023" y="798"/>
                        <a:pt x="23508" y="200"/>
                      </a:cubicBezTo>
                      <a:cubicBezTo>
                        <a:pt x="22704" y="62"/>
                        <a:pt x="21919" y="0"/>
                        <a:pt x="21157" y="0"/>
                      </a:cubicBezTo>
                      <a:close/>
                    </a:path>
                  </a:pathLst>
                </a:custGeom>
                <a:solidFill>
                  <a:srgbClr val="ED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7"/>
                <p:cNvSpPr/>
                <p:nvPr/>
              </p:nvSpPr>
              <p:spPr>
                <a:xfrm>
                  <a:off x="4291426" y="4100962"/>
                  <a:ext cx="90855" cy="159866"/>
                </a:xfrm>
                <a:custGeom>
                  <a:avLst/>
                  <a:gdLst/>
                  <a:ahLst/>
                  <a:cxnLst/>
                  <a:rect l="l" t="t" r="r" b="b"/>
                  <a:pathLst>
                    <a:path w="1631" h="2870" extrusionOk="0">
                      <a:moveTo>
                        <a:pt x="816" y="0"/>
                      </a:moveTo>
                      <a:cubicBezTo>
                        <a:pt x="368" y="0"/>
                        <a:pt x="0" y="641"/>
                        <a:pt x="0" y="1433"/>
                      </a:cubicBezTo>
                      <a:cubicBezTo>
                        <a:pt x="0" y="2228"/>
                        <a:pt x="368" y="2869"/>
                        <a:pt x="816" y="2869"/>
                      </a:cubicBezTo>
                      <a:cubicBezTo>
                        <a:pt x="1267" y="2869"/>
                        <a:pt x="1631" y="2228"/>
                        <a:pt x="1631" y="1433"/>
                      </a:cubicBezTo>
                      <a:cubicBezTo>
                        <a:pt x="1631" y="641"/>
                        <a:pt x="1267" y="0"/>
                        <a:pt x="816"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7"/>
                <p:cNvSpPr/>
                <p:nvPr/>
              </p:nvSpPr>
              <p:spPr>
                <a:xfrm>
                  <a:off x="4729268" y="4135888"/>
                  <a:ext cx="192962" cy="188553"/>
                </a:xfrm>
                <a:custGeom>
                  <a:avLst/>
                  <a:gdLst/>
                  <a:ahLst/>
                  <a:cxnLst/>
                  <a:rect l="l" t="t" r="r" b="b"/>
                  <a:pathLst>
                    <a:path w="3464" h="3385" extrusionOk="0">
                      <a:moveTo>
                        <a:pt x="1196" y="1"/>
                      </a:moveTo>
                      <a:cubicBezTo>
                        <a:pt x="1174" y="1"/>
                        <a:pt x="1151" y="2"/>
                        <a:pt x="1129" y="4"/>
                      </a:cubicBezTo>
                      <a:lnTo>
                        <a:pt x="858" y="48"/>
                      </a:lnTo>
                      <a:cubicBezTo>
                        <a:pt x="688" y="115"/>
                        <a:pt x="518" y="164"/>
                        <a:pt x="361" y="289"/>
                      </a:cubicBezTo>
                      <a:cubicBezTo>
                        <a:pt x="204" y="405"/>
                        <a:pt x="70" y="605"/>
                        <a:pt x="37" y="816"/>
                      </a:cubicBezTo>
                      <a:cubicBezTo>
                        <a:pt x="1" y="1026"/>
                        <a:pt x="37" y="1220"/>
                        <a:pt x="97" y="1387"/>
                      </a:cubicBezTo>
                      <a:cubicBezTo>
                        <a:pt x="224" y="1715"/>
                        <a:pt x="411" y="1982"/>
                        <a:pt x="622" y="2219"/>
                      </a:cubicBezTo>
                      <a:cubicBezTo>
                        <a:pt x="1039" y="2689"/>
                        <a:pt x="1527" y="3077"/>
                        <a:pt x="2061" y="3384"/>
                      </a:cubicBezTo>
                      <a:cubicBezTo>
                        <a:pt x="1664" y="2917"/>
                        <a:pt x="1266" y="2459"/>
                        <a:pt x="935" y="1975"/>
                      </a:cubicBezTo>
                      <a:cubicBezTo>
                        <a:pt x="611" y="1514"/>
                        <a:pt x="324" y="896"/>
                        <a:pt x="675" y="685"/>
                      </a:cubicBezTo>
                      <a:cubicBezTo>
                        <a:pt x="755" y="616"/>
                        <a:pt x="878" y="576"/>
                        <a:pt x="992" y="525"/>
                      </a:cubicBezTo>
                      <a:lnTo>
                        <a:pt x="1169" y="492"/>
                      </a:lnTo>
                      <a:cubicBezTo>
                        <a:pt x="1187" y="489"/>
                        <a:pt x="1205" y="488"/>
                        <a:pt x="1224" y="488"/>
                      </a:cubicBezTo>
                      <a:cubicBezTo>
                        <a:pt x="1254" y="488"/>
                        <a:pt x="1286" y="491"/>
                        <a:pt x="1317" y="491"/>
                      </a:cubicBezTo>
                      <a:cubicBezTo>
                        <a:pt x="1330" y="491"/>
                        <a:pt x="1343" y="490"/>
                        <a:pt x="1356" y="489"/>
                      </a:cubicBezTo>
                      <a:cubicBezTo>
                        <a:pt x="1607" y="502"/>
                        <a:pt x="1860" y="605"/>
                        <a:pt x="2108" y="739"/>
                      </a:cubicBezTo>
                      <a:cubicBezTo>
                        <a:pt x="2602" y="1026"/>
                        <a:pt x="3040" y="1447"/>
                        <a:pt x="3464" y="1892"/>
                      </a:cubicBezTo>
                      <a:cubicBezTo>
                        <a:pt x="3343" y="1604"/>
                        <a:pt x="3180" y="1340"/>
                        <a:pt x="2993" y="1090"/>
                      </a:cubicBezTo>
                      <a:cubicBezTo>
                        <a:pt x="2802" y="842"/>
                        <a:pt x="2589" y="605"/>
                        <a:pt x="2325" y="412"/>
                      </a:cubicBezTo>
                      <a:cubicBezTo>
                        <a:pt x="2068" y="215"/>
                        <a:pt x="1754" y="61"/>
                        <a:pt x="1399" y="14"/>
                      </a:cubicBezTo>
                      <a:cubicBezTo>
                        <a:pt x="1332" y="10"/>
                        <a:pt x="1264" y="1"/>
                        <a:pt x="119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7"/>
                <p:cNvSpPr/>
                <p:nvPr/>
              </p:nvSpPr>
              <p:spPr>
                <a:xfrm>
                  <a:off x="4248979" y="4339814"/>
                  <a:ext cx="175749" cy="175686"/>
                </a:xfrm>
                <a:custGeom>
                  <a:avLst/>
                  <a:gdLst/>
                  <a:ahLst/>
                  <a:cxnLst/>
                  <a:rect l="l" t="t" r="r" b="b"/>
                  <a:pathLst>
                    <a:path w="3155" h="3154" extrusionOk="0">
                      <a:moveTo>
                        <a:pt x="1578" y="1"/>
                      </a:moveTo>
                      <a:cubicBezTo>
                        <a:pt x="710" y="1"/>
                        <a:pt x="1" y="706"/>
                        <a:pt x="1" y="1578"/>
                      </a:cubicBezTo>
                      <a:cubicBezTo>
                        <a:pt x="1" y="2449"/>
                        <a:pt x="710" y="3154"/>
                        <a:pt x="1578" y="3154"/>
                      </a:cubicBezTo>
                      <a:cubicBezTo>
                        <a:pt x="2450" y="3154"/>
                        <a:pt x="3155" y="2449"/>
                        <a:pt x="3155" y="1578"/>
                      </a:cubicBezTo>
                      <a:cubicBezTo>
                        <a:pt x="3155" y="706"/>
                        <a:pt x="2450" y="1"/>
                        <a:pt x="1578"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7"/>
                <p:cNvSpPr/>
                <p:nvPr/>
              </p:nvSpPr>
              <p:spPr>
                <a:xfrm>
                  <a:off x="5204264" y="4271913"/>
                  <a:ext cx="175694" cy="175686"/>
                </a:xfrm>
                <a:custGeom>
                  <a:avLst/>
                  <a:gdLst/>
                  <a:ahLst/>
                  <a:cxnLst/>
                  <a:rect l="l" t="t" r="r" b="b"/>
                  <a:pathLst>
                    <a:path w="3154" h="3154" extrusionOk="0">
                      <a:moveTo>
                        <a:pt x="1577" y="1"/>
                      </a:moveTo>
                      <a:cubicBezTo>
                        <a:pt x="705" y="1"/>
                        <a:pt x="1" y="708"/>
                        <a:pt x="1" y="1577"/>
                      </a:cubicBezTo>
                      <a:cubicBezTo>
                        <a:pt x="1" y="2449"/>
                        <a:pt x="705" y="3153"/>
                        <a:pt x="1577" y="3153"/>
                      </a:cubicBezTo>
                      <a:cubicBezTo>
                        <a:pt x="2446" y="3153"/>
                        <a:pt x="3154" y="2449"/>
                        <a:pt x="3154" y="1577"/>
                      </a:cubicBezTo>
                      <a:cubicBezTo>
                        <a:pt x="3154" y="708"/>
                        <a:pt x="2446" y="1"/>
                        <a:pt x="1577"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7"/>
                <p:cNvSpPr/>
                <p:nvPr/>
              </p:nvSpPr>
              <p:spPr>
                <a:xfrm>
                  <a:off x="4536473" y="3305642"/>
                  <a:ext cx="303759" cy="315499"/>
                </a:xfrm>
                <a:custGeom>
                  <a:avLst/>
                  <a:gdLst/>
                  <a:ahLst/>
                  <a:cxnLst/>
                  <a:rect l="l" t="t" r="r" b="b"/>
                  <a:pathLst>
                    <a:path w="5453" h="5664" extrusionOk="0">
                      <a:moveTo>
                        <a:pt x="2710" y="1"/>
                      </a:moveTo>
                      <a:cubicBezTo>
                        <a:pt x="2645" y="1"/>
                        <a:pt x="2578" y="6"/>
                        <a:pt x="2509" y="18"/>
                      </a:cubicBezTo>
                      <a:cubicBezTo>
                        <a:pt x="288" y="406"/>
                        <a:pt x="4286" y="4959"/>
                        <a:pt x="4286" y="4959"/>
                      </a:cubicBezTo>
                      <a:cubicBezTo>
                        <a:pt x="4286" y="4959"/>
                        <a:pt x="2155" y="2845"/>
                        <a:pt x="1107" y="2845"/>
                      </a:cubicBezTo>
                      <a:cubicBezTo>
                        <a:pt x="925" y="2845"/>
                        <a:pt x="776" y="2908"/>
                        <a:pt x="676" y="3058"/>
                      </a:cubicBezTo>
                      <a:cubicBezTo>
                        <a:pt x="1" y="4071"/>
                        <a:pt x="5452" y="5664"/>
                        <a:pt x="5452" y="5664"/>
                      </a:cubicBezTo>
                      <a:cubicBezTo>
                        <a:pt x="5452" y="5664"/>
                        <a:pt x="4771" y="1"/>
                        <a:pt x="271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7"/>
                <p:cNvSpPr/>
                <p:nvPr/>
              </p:nvSpPr>
              <p:spPr>
                <a:xfrm>
                  <a:off x="3118335" y="4202731"/>
                  <a:ext cx="1092375" cy="1383984"/>
                </a:xfrm>
                <a:custGeom>
                  <a:avLst/>
                  <a:gdLst/>
                  <a:ahLst/>
                  <a:cxnLst/>
                  <a:rect l="l" t="t" r="r" b="b"/>
                  <a:pathLst>
                    <a:path w="19610" h="24846" extrusionOk="0">
                      <a:moveTo>
                        <a:pt x="10001" y="0"/>
                      </a:moveTo>
                      <a:cubicBezTo>
                        <a:pt x="10001" y="0"/>
                        <a:pt x="9162" y="4432"/>
                        <a:pt x="4582" y="10007"/>
                      </a:cubicBezTo>
                      <a:cubicBezTo>
                        <a:pt x="0" y="15582"/>
                        <a:pt x="451" y="21114"/>
                        <a:pt x="451" y="21114"/>
                      </a:cubicBezTo>
                      <a:lnTo>
                        <a:pt x="4773" y="22400"/>
                      </a:lnTo>
                      <a:cubicBezTo>
                        <a:pt x="4773" y="22400"/>
                        <a:pt x="7031" y="24845"/>
                        <a:pt x="9899" y="24845"/>
                      </a:cubicBezTo>
                      <a:cubicBezTo>
                        <a:pt x="11475" y="24845"/>
                        <a:pt x="13235" y="24107"/>
                        <a:pt x="14907" y="21818"/>
                      </a:cubicBezTo>
                      <a:cubicBezTo>
                        <a:pt x="19609" y="15375"/>
                        <a:pt x="10483" y="567"/>
                        <a:pt x="10594" y="567"/>
                      </a:cubicBezTo>
                      <a:lnTo>
                        <a:pt x="10594" y="567"/>
                      </a:lnTo>
                      <a:cubicBezTo>
                        <a:pt x="10594" y="567"/>
                        <a:pt x="10595" y="567"/>
                        <a:pt x="10595" y="568"/>
                      </a:cubicBezTo>
                      <a:lnTo>
                        <a:pt x="10001"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7"/>
                <p:cNvSpPr/>
                <p:nvPr/>
              </p:nvSpPr>
              <p:spPr>
                <a:xfrm>
                  <a:off x="5053359" y="4487537"/>
                  <a:ext cx="153022" cy="99596"/>
                </a:xfrm>
                <a:custGeom>
                  <a:avLst/>
                  <a:gdLst/>
                  <a:ahLst/>
                  <a:cxnLst/>
                  <a:rect l="l" t="t" r="r" b="b"/>
                  <a:pathLst>
                    <a:path w="2747" h="1788" extrusionOk="0">
                      <a:moveTo>
                        <a:pt x="1971" y="1"/>
                      </a:moveTo>
                      <a:lnTo>
                        <a:pt x="1" y="1033"/>
                      </a:lnTo>
                      <a:cubicBezTo>
                        <a:pt x="1" y="1033"/>
                        <a:pt x="328" y="1787"/>
                        <a:pt x="1141" y="1787"/>
                      </a:cubicBezTo>
                      <a:cubicBezTo>
                        <a:pt x="1279" y="1787"/>
                        <a:pt x="1431" y="1765"/>
                        <a:pt x="1598" y="1715"/>
                      </a:cubicBezTo>
                      <a:cubicBezTo>
                        <a:pt x="2746" y="1360"/>
                        <a:pt x="1971" y="1"/>
                        <a:pt x="1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7"/>
                <p:cNvSpPr/>
                <p:nvPr/>
              </p:nvSpPr>
              <p:spPr>
                <a:xfrm>
                  <a:off x="4833102" y="4349117"/>
                  <a:ext cx="422021" cy="233895"/>
                </a:xfrm>
                <a:custGeom>
                  <a:avLst/>
                  <a:gdLst/>
                  <a:ahLst/>
                  <a:cxnLst/>
                  <a:rect l="l" t="t" r="r" b="b"/>
                  <a:pathLst>
                    <a:path w="7576" h="4199" extrusionOk="0">
                      <a:moveTo>
                        <a:pt x="7576" y="1"/>
                      </a:moveTo>
                      <a:cubicBezTo>
                        <a:pt x="7198" y="682"/>
                        <a:pt x="6774" y="1317"/>
                        <a:pt x="6246" y="1848"/>
                      </a:cubicBezTo>
                      <a:cubicBezTo>
                        <a:pt x="5719" y="2376"/>
                        <a:pt x="5107" y="2810"/>
                        <a:pt x="4433" y="3121"/>
                      </a:cubicBezTo>
                      <a:cubicBezTo>
                        <a:pt x="3761" y="3444"/>
                        <a:pt x="3033" y="3645"/>
                        <a:pt x="2291" y="3782"/>
                      </a:cubicBezTo>
                      <a:cubicBezTo>
                        <a:pt x="1580" y="3906"/>
                        <a:pt x="856" y="3972"/>
                        <a:pt x="114" y="3972"/>
                      </a:cubicBezTo>
                      <a:cubicBezTo>
                        <a:pt x="76" y="3972"/>
                        <a:pt x="38" y="3972"/>
                        <a:pt x="0" y="3972"/>
                      </a:cubicBezTo>
                      <a:lnTo>
                        <a:pt x="0" y="3972"/>
                      </a:lnTo>
                      <a:cubicBezTo>
                        <a:pt x="555" y="4129"/>
                        <a:pt x="1133" y="4198"/>
                        <a:pt x="1714" y="4198"/>
                      </a:cubicBezTo>
                      <a:cubicBezTo>
                        <a:pt x="1923" y="4198"/>
                        <a:pt x="2133" y="4189"/>
                        <a:pt x="2341" y="4172"/>
                      </a:cubicBezTo>
                      <a:cubicBezTo>
                        <a:pt x="3130" y="4112"/>
                        <a:pt x="3918" y="3922"/>
                        <a:pt x="4646" y="3578"/>
                      </a:cubicBezTo>
                      <a:cubicBezTo>
                        <a:pt x="5007" y="3401"/>
                        <a:pt x="5361" y="3201"/>
                        <a:pt x="5678" y="2954"/>
                      </a:cubicBezTo>
                      <a:cubicBezTo>
                        <a:pt x="5989" y="2700"/>
                        <a:pt x="6293" y="2429"/>
                        <a:pt x="6540" y="2112"/>
                      </a:cubicBezTo>
                      <a:cubicBezTo>
                        <a:pt x="7048" y="1491"/>
                        <a:pt x="7396" y="759"/>
                        <a:pt x="757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7"/>
                <p:cNvSpPr/>
                <p:nvPr/>
              </p:nvSpPr>
              <p:spPr>
                <a:xfrm>
                  <a:off x="4721246" y="3578640"/>
                  <a:ext cx="1135212" cy="1763374"/>
                </a:xfrm>
                <a:custGeom>
                  <a:avLst/>
                  <a:gdLst/>
                  <a:ahLst/>
                  <a:cxnLst/>
                  <a:rect l="l" t="t" r="r" b="b"/>
                  <a:pathLst>
                    <a:path w="20379" h="31657" extrusionOk="0">
                      <a:moveTo>
                        <a:pt x="518" y="1"/>
                      </a:moveTo>
                      <a:cubicBezTo>
                        <a:pt x="518" y="1"/>
                        <a:pt x="0" y="8138"/>
                        <a:pt x="13091" y="11558"/>
                      </a:cubicBezTo>
                      <a:cubicBezTo>
                        <a:pt x="13091" y="11558"/>
                        <a:pt x="17627" y="21155"/>
                        <a:pt x="13091" y="27177"/>
                      </a:cubicBezTo>
                      <a:cubicBezTo>
                        <a:pt x="11635" y="29111"/>
                        <a:pt x="10138" y="30567"/>
                        <a:pt x="8778" y="31656"/>
                      </a:cubicBezTo>
                      <a:cubicBezTo>
                        <a:pt x="17212" y="30457"/>
                        <a:pt x="20379" y="22854"/>
                        <a:pt x="18285" y="15700"/>
                      </a:cubicBezTo>
                      <a:cubicBezTo>
                        <a:pt x="17733" y="13823"/>
                        <a:pt x="16912" y="12006"/>
                        <a:pt x="15877" y="10305"/>
                      </a:cubicBezTo>
                      <a:cubicBezTo>
                        <a:pt x="14627" y="8261"/>
                        <a:pt x="13061" y="6391"/>
                        <a:pt x="11271" y="4814"/>
                      </a:cubicBezTo>
                      <a:lnTo>
                        <a:pt x="518"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7"/>
                <p:cNvSpPr/>
                <p:nvPr/>
              </p:nvSpPr>
              <p:spPr>
                <a:xfrm>
                  <a:off x="3853808" y="3553629"/>
                  <a:ext cx="1751867" cy="585210"/>
                </a:xfrm>
                <a:custGeom>
                  <a:avLst/>
                  <a:gdLst/>
                  <a:ahLst/>
                  <a:cxnLst/>
                  <a:rect l="l" t="t" r="r" b="b"/>
                  <a:pathLst>
                    <a:path w="31449" h="10506" extrusionOk="0">
                      <a:moveTo>
                        <a:pt x="14880" y="0"/>
                      </a:moveTo>
                      <a:cubicBezTo>
                        <a:pt x="8402" y="0"/>
                        <a:pt x="3641" y="4458"/>
                        <a:pt x="3641" y="4458"/>
                      </a:cubicBezTo>
                      <a:cubicBezTo>
                        <a:pt x="3641" y="4458"/>
                        <a:pt x="1911" y="5952"/>
                        <a:pt x="0" y="8366"/>
                      </a:cubicBezTo>
                      <a:lnTo>
                        <a:pt x="0" y="8369"/>
                      </a:lnTo>
                      <a:cubicBezTo>
                        <a:pt x="0" y="8369"/>
                        <a:pt x="1559" y="8674"/>
                        <a:pt x="3745" y="8674"/>
                      </a:cubicBezTo>
                      <a:cubicBezTo>
                        <a:pt x="7837" y="8674"/>
                        <a:pt x="14131" y="7607"/>
                        <a:pt x="16521" y="1475"/>
                      </a:cubicBezTo>
                      <a:cubicBezTo>
                        <a:pt x="16521" y="1475"/>
                        <a:pt x="20303" y="10506"/>
                        <a:pt x="30640" y="10506"/>
                      </a:cubicBezTo>
                      <a:cubicBezTo>
                        <a:pt x="30905" y="10506"/>
                        <a:pt x="31175" y="10500"/>
                        <a:pt x="31449" y="10487"/>
                      </a:cubicBezTo>
                      <a:cubicBezTo>
                        <a:pt x="28255" y="5260"/>
                        <a:pt x="23004" y="1185"/>
                        <a:pt x="17232" y="200"/>
                      </a:cubicBezTo>
                      <a:cubicBezTo>
                        <a:pt x="16428" y="62"/>
                        <a:pt x="15642" y="0"/>
                        <a:pt x="14880"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7"/>
                <p:cNvSpPr/>
                <p:nvPr/>
              </p:nvSpPr>
              <p:spPr>
                <a:xfrm>
                  <a:off x="5170618" y="4100962"/>
                  <a:ext cx="90799" cy="159866"/>
                </a:xfrm>
                <a:custGeom>
                  <a:avLst/>
                  <a:gdLst/>
                  <a:ahLst/>
                  <a:cxnLst/>
                  <a:rect l="l" t="t" r="r" b="b"/>
                  <a:pathLst>
                    <a:path w="1630" h="2870" extrusionOk="0">
                      <a:moveTo>
                        <a:pt x="815" y="0"/>
                      </a:moveTo>
                      <a:cubicBezTo>
                        <a:pt x="364" y="0"/>
                        <a:pt x="0" y="641"/>
                        <a:pt x="0" y="1433"/>
                      </a:cubicBezTo>
                      <a:cubicBezTo>
                        <a:pt x="0" y="2228"/>
                        <a:pt x="364" y="2869"/>
                        <a:pt x="815" y="2869"/>
                      </a:cubicBezTo>
                      <a:cubicBezTo>
                        <a:pt x="1266" y="2869"/>
                        <a:pt x="1630" y="2228"/>
                        <a:pt x="1630" y="1433"/>
                      </a:cubicBezTo>
                      <a:cubicBezTo>
                        <a:pt x="1630" y="641"/>
                        <a:pt x="1266" y="0"/>
                        <a:pt x="815"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7"/>
                <p:cNvSpPr/>
                <p:nvPr/>
              </p:nvSpPr>
              <p:spPr>
                <a:xfrm>
                  <a:off x="5545346" y="3961650"/>
                  <a:ext cx="558610" cy="485503"/>
                </a:xfrm>
                <a:custGeom>
                  <a:avLst/>
                  <a:gdLst/>
                  <a:ahLst/>
                  <a:cxnLst/>
                  <a:rect l="l" t="t" r="r" b="b"/>
                  <a:pathLst>
                    <a:path w="10028" h="8716" extrusionOk="0">
                      <a:moveTo>
                        <a:pt x="5661" y="1"/>
                      </a:moveTo>
                      <a:cubicBezTo>
                        <a:pt x="2946" y="1"/>
                        <a:pt x="1" y="3757"/>
                        <a:pt x="1" y="3757"/>
                      </a:cubicBezTo>
                      <a:lnTo>
                        <a:pt x="1353" y="8691"/>
                      </a:lnTo>
                      <a:cubicBezTo>
                        <a:pt x="1532" y="8707"/>
                        <a:pt x="1710" y="8715"/>
                        <a:pt x="1885" y="8715"/>
                      </a:cubicBezTo>
                      <a:cubicBezTo>
                        <a:pt x="6799" y="8715"/>
                        <a:pt x="10028" y="2353"/>
                        <a:pt x="7138" y="443"/>
                      </a:cubicBezTo>
                      <a:cubicBezTo>
                        <a:pt x="6668" y="132"/>
                        <a:pt x="6169" y="1"/>
                        <a:pt x="566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7"/>
                <p:cNvSpPr/>
                <p:nvPr/>
              </p:nvSpPr>
              <p:spPr>
                <a:xfrm>
                  <a:off x="5645448" y="4045260"/>
                  <a:ext cx="258304" cy="279961"/>
                </a:xfrm>
                <a:custGeom>
                  <a:avLst/>
                  <a:gdLst/>
                  <a:ahLst/>
                  <a:cxnLst/>
                  <a:rect l="l" t="t" r="r" b="b"/>
                  <a:pathLst>
                    <a:path w="4637" h="5026" extrusionOk="0">
                      <a:moveTo>
                        <a:pt x="4282" y="0"/>
                      </a:moveTo>
                      <a:cubicBezTo>
                        <a:pt x="3772" y="0"/>
                        <a:pt x="3256" y="201"/>
                        <a:pt x="2826" y="485"/>
                      </a:cubicBezTo>
                      <a:cubicBezTo>
                        <a:pt x="2308" y="826"/>
                        <a:pt x="1878" y="1281"/>
                        <a:pt x="1510" y="1765"/>
                      </a:cubicBezTo>
                      <a:cubicBezTo>
                        <a:pt x="1146" y="2252"/>
                        <a:pt x="835" y="2777"/>
                        <a:pt x="585" y="3322"/>
                      </a:cubicBezTo>
                      <a:cubicBezTo>
                        <a:pt x="331" y="3869"/>
                        <a:pt x="120" y="4434"/>
                        <a:pt x="0" y="5025"/>
                      </a:cubicBezTo>
                      <a:lnTo>
                        <a:pt x="929" y="3512"/>
                      </a:lnTo>
                      <a:cubicBezTo>
                        <a:pt x="1246" y="3018"/>
                        <a:pt x="1560" y="2526"/>
                        <a:pt x="1914" y="2069"/>
                      </a:cubicBezTo>
                      <a:cubicBezTo>
                        <a:pt x="1918" y="2062"/>
                        <a:pt x="1921" y="2056"/>
                        <a:pt x="1927" y="2052"/>
                      </a:cubicBezTo>
                      <a:cubicBezTo>
                        <a:pt x="2298" y="1979"/>
                        <a:pt x="2666" y="1916"/>
                        <a:pt x="3037" y="1885"/>
                      </a:cubicBezTo>
                      <a:cubicBezTo>
                        <a:pt x="3332" y="1857"/>
                        <a:pt x="3628" y="1847"/>
                        <a:pt x="3928" y="1847"/>
                      </a:cubicBezTo>
                      <a:cubicBezTo>
                        <a:pt x="4161" y="1847"/>
                        <a:pt x="4397" y="1853"/>
                        <a:pt x="4637" y="1862"/>
                      </a:cubicBezTo>
                      <a:cubicBezTo>
                        <a:pt x="4238" y="1691"/>
                        <a:pt x="3804" y="1619"/>
                        <a:pt x="3369" y="1619"/>
                      </a:cubicBezTo>
                      <a:cubicBezTo>
                        <a:pt x="3250" y="1619"/>
                        <a:pt x="3132" y="1625"/>
                        <a:pt x="3013" y="1635"/>
                      </a:cubicBezTo>
                      <a:cubicBezTo>
                        <a:pt x="2699" y="1665"/>
                        <a:pt x="2388" y="1735"/>
                        <a:pt x="2092" y="1842"/>
                      </a:cubicBezTo>
                      <a:cubicBezTo>
                        <a:pt x="2388" y="1464"/>
                        <a:pt x="2709" y="1114"/>
                        <a:pt x="3063" y="803"/>
                      </a:cubicBezTo>
                      <a:cubicBezTo>
                        <a:pt x="3498" y="439"/>
                        <a:pt x="3988" y="141"/>
                        <a:pt x="4583" y="24"/>
                      </a:cubicBezTo>
                      <a:cubicBezTo>
                        <a:pt x="4484" y="8"/>
                        <a:pt x="4383" y="0"/>
                        <a:pt x="4282"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7"/>
                <p:cNvSpPr/>
                <p:nvPr/>
              </p:nvSpPr>
              <p:spPr>
                <a:xfrm>
                  <a:off x="3403377" y="3794710"/>
                  <a:ext cx="502571" cy="477259"/>
                </a:xfrm>
                <a:custGeom>
                  <a:avLst/>
                  <a:gdLst/>
                  <a:ahLst/>
                  <a:cxnLst/>
                  <a:rect l="l" t="t" r="r" b="b"/>
                  <a:pathLst>
                    <a:path w="9022" h="8568" extrusionOk="0">
                      <a:moveTo>
                        <a:pt x="4525" y="1"/>
                      </a:moveTo>
                      <a:cubicBezTo>
                        <a:pt x="4254" y="1"/>
                        <a:pt x="3971" y="48"/>
                        <a:pt x="3674" y="150"/>
                      </a:cubicBezTo>
                      <a:cubicBezTo>
                        <a:pt x="0" y="1419"/>
                        <a:pt x="2271" y="7098"/>
                        <a:pt x="6347" y="8568"/>
                      </a:cubicBezTo>
                      <a:lnTo>
                        <a:pt x="9022" y="6106"/>
                      </a:lnTo>
                      <a:cubicBezTo>
                        <a:pt x="9022" y="6106"/>
                        <a:pt x="7608" y="1"/>
                        <a:pt x="4525"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7"/>
                <p:cNvSpPr/>
                <p:nvPr/>
              </p:nvSpPr>
              <p:spPr>
                <a:xfrm>
                  <a:off x="3613441" y="3889571"/>
                  <a:ext cx="208448" cy="332934"/>
                </a:xfrm>
                <a:custGeom>
                  <a:avLst/>
                  <a:gdLst/>
                  <a:ahLst/>
                  <a:cxnLst/>
                  <a:rect l="l" t="t" r="r" b="b"/>
                  <a:pathLst>
                    <a:path w="3742" h="5977" extrusionOk="0">
                      <a:moveTo>
                        <a:pt x="0" y="1"/>
                      </a:moveTo>
                      <a:lnTo>
                        <a:pt x="0" y="1"/>
                      </a:lnTo>
                      <a:cubicBezTo>
                        <a:pt x="481" y="391"/>
                        <a:pt x="925" y="792"/>
                        <a:pt x="1323" y="1233"/>
                      </a:cubicBezTo>
                      <a:cubicBezTo>
                        <a:pt x="1717" y="1674"/>
                        <a:pt x="2075" y="2145"/>
                        <a:pt x="2375" y="2649"/>
                      </a:cubicBezTo>
                      <a:cubicBezTo>
                        <a:pt x="2395" y="2679"/>
                        <a:pt x="2415" y="2713"/>
                        <a:pt x="2431" y="2746"/>
                      </a:cubicBezTo>
                      <a:cubicBezTo>
                        <a:pt x="2124" y="2582"/>
                        <a:pt x="1787" y="2476"/>
                        <a:pt x="1440" y="2426"/>
                      </a:cubicBezTo>
                      <a:cubicBezTo>
                        <a:pt x="1280" y="2403"/>
                        <a:pt x="1118" y="2391"/>
                        <a:pt x="956" y="2391"/>
                      </a:cubicBezTo>
                      <a:cubicBezTo>
                        <a:pt x="634" y="2391"/>
                        <a:pt x="312" y="2440"/>
                        <a:pt x="10" y="2556"/>
                      </a:cubicBezTo>
                      <a:cubicBezTo>
                        <a:pt x="491" y="2596"/>
                        <a:pt x="945" y="2622"/>
                        <a:pt x="1400" y="2693"/>
                      </a:cubicBezTo>
                      <a:cubicBezTo>
                        <a:pt x="1777" y="2746"/>
                        <a:pt x="2148" y="2830"/>
                        <a:pt x="2528" y="2913"/>
                      </a:cubicBezTo>
                      <a:cubicBezTo>
                        <a:pt x="2769" y="3334"/>
                        <a:pt x="2973" y="3778"/>
                        <a:pt x="3150" y="4236"/>
                      </a:cubicBezTo>
                      <a:cubicBezTo>
                        <a:pt x="3357" y="4791"/>
                        <a:pt x="3514" y="5368"/>
                        <a:pt x="3638" y="5976"/>
                      </a:cubicBezTo>
                      <a:cubicBezTo>
                        <a:pt x="3741" y="5365"/>
                        <a:pt x="3701" y="4727"/>
                        <a:pt x="3558" y="4112"/>
                      </a:cubicBezTo>
                      <a:cubicBezTo>
                        <a:pt x="3421" y="3498"/>
                        <a:pt x="3167" y="2907"/>
                        <a:pt x="2843" y="2366"/>
                      </a:cubicBezTo>
                      <a:cubicBezTo>
                        <a:pt x="2508" y="1828"/>
                        <a:pt x="2101" y="1333"/>
                        <a:pt x="1617" y="926"/>
                      </a:cubicBezTo>
                      <a:cubicBezTo>
                        <a:pt x="1139" y="518"/>
                        <a:pt x="592" y="191"/>
                        <a:pt x="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7"/>
                <p:cNvSpPr/>
                <p:nvPr/>
              </p:nvSpPr>
              <p:spPr>
                <a:xfrm rot="-1080388">
                  <a:off x="4105906" y="3730608"/>
                  <a:ext cx="1325364" cy="807117"/>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47"/>
              <p:cNvGrpSpPr/>
              <p:nvPr/>
            </p:nvGrpSpPr>
            <p:grpSpPr>
              <a:xfrm>
                <a:off x="-35764" y="1530582"/>
                <a:ext cx="3540591" cy="3643694"/>
                <a:chOff x="-35764" y="1530582"/>
                <a:chExt cx="3540591" cy="3643694"/>
              </a:xfrm>
            </p:grpSpPr>
            <p:sp>
              <p:nvSpPr>
                <p:cNvPr id="479" name="Google Shape;479;p47"/>
                <p:cNvSpPr/>
                <p:nvPr/>
              </p:nvSpPr>
              <p:spPr>
                <a:xfrm>
                  <a:off x="-31291" y="1530582"/>
                  <a:ext cx="1617413" cy="1809191"/>
                </a:xfrm>
                <a:custGeom>
                  <a:avLst/>
                  <a:gdLst/>
                  <a:ahLst/>
                  <a:cxnLst/>
                  <a:rect l="l" t="t" r="r" b="b"/>
                  <a:pathLst>
                    <a:path w="62916" h="70376" extrusionOk="0">
                      <a:moveTo>
                        <a:pt x="52749" y="0"/>
                      </a:moveTo>
                      <a:cubicBezTo>
                        <a:pt x="52601" y="0"/>
                        <a:pt x="52458" y="13"/>
                        <a:pt x="52317" y="43"/>
                      </a:cubicBezTo>
                      <a:cubicBezTo>
                        <a:pt x="51688" y="175"/>
                        <a:pt x="51279" y="641"/>
                        <a:pt x="51026" y="1324"/>
                      </a:cubicBezTo>
                      <a:cubicBezTo>
                        <a:pt x="50033" y="3974"/>
                        <a:pt x="51414" y="9901"/>
                        <a:pt x="52043" y="12277"/>
                      </a:cubicBezTo>
                      <a:cubicBezTo>
                        <a:pt x="52069" y="12384"/>
                        <a:pt x="52097" y="12477"/>
                        <a:pt x="52118" y="12566"/>
                      </a:cubicBezTo>
                      <a:cubicBezTo>
                        <a:pt x="52136" y="12637"/>
                        <a:pt x="52157" y="12704"/>
                        <a:pt x="52175" y="12765"/>
                      </a:cubicBezTo>
                      <a:cubicBezTo>
                        <a:pt x="52246" y="13039"/>
                        <a:pt x="52296" y="13217"/>
                        <a:pt x="52307" y="13274"/>
                      </a:cubicBezTo>
                      <a:cubicBezTo>
                        <a:pt x="52296" y="13259"/>
                        <a:pt x="52264" y="13238"/>
                        <a:pt x="52218" y="13206"/>
                      </a:cubicBezTo>
                      <a:cubicBezTo>
                        <a:pt x="52189" y="13185"/>
                        <a:pt x="52157" y="13164"/>
                        <a:pt x="52118" y="13128"/>
                      </a:cubicBezTo>
                      <a:cubicBezTo>
                        <a:pt x="52057" y="13085"/>
                        <a:pt x="51979" y="13025"/>
                        <a:pt x="51894" y="12954"/>
                      </a:cubicBezTo>
                      <a:cubicBezTo>
                        <a:pt x="51613" y="12744"/>
                        <a:pt x="51193" y="12435"/>
                        <a:pt x="50685" y="12064"/>
                      </a:cubicBezTo>
                      <a:lnTo>
                        <a:pt x="50677" y="12064"/>
                      </a:lnTo>
                      <a:cubicBezTo>
                        <a:pt x="49692" y="11346"/>
                        <a:pt x="48355" y="10425"/>
                        <a:pt x="46953" y="9581"/>
                      </a:cubicBezTo>
                      <a:cubicBezTo>
                        <a:pt x="46739" y="9450"/>
                        <a:pt x="46519" y="9322"/>
                        <a:pt x="46301" y="9193"/>
                      </a:cubicBezTo>
                      <a:cubicBezTo>
                        <a:pt x="46258" y="9172"/>
                        <a:pt x="46220" y="9144"/>
                        <a:pt x="46177" y="9123"/>
                      </a:cubicBezTo>
                      <a:cubicBezTo>
                        <a:pt x="46028" y="9033"/>
                        <a:pt x="45871" y="8952"/>
                        <a:pt x="45721" y="8870"/>
                      </a:cubicBezTo>
                      <a:cubicBezTo>
                        <a:pt x="45099" y="8525"/>
                        <a:pt x="44477" y="8212"/>
                        <a:pt x="43886" y="7959"/>
                      </a:cubicBezTo>
                      <a:cubicBezTo>
                        <a:pt x="43758" y="7909"/>
                        <a:pt x="43637" y="7852"/>
                        <a:pt x="43516" y="7809"/>
                      </a:cubicBezTo>
                      <a:cubicBezTo>
                        <a:pt x="43395" y="7760"/>
                        <a:pt x="43274" y="7710"/>
                        <a:pt x="43150" y="7671"/>
                      </a:cubicBezTo>
                      <a:cubicBezTo>
                        <a:pt x="42715" y="7511"/>
                        <a:pt x="42303" y="7394"/>
                        <a:pt x="41925" y="7330"/>
                      </a:cubicBezTo>
                      <a:cubicBezTo>
                        <a:pt x="41837" y="7312"/>
                        <a:pt x="41748" y="7301"/>
                        <a:pt x="41666" y="7297"/>
                      </a:cubicBezTo>
                      <a:cubicBezTo>
                        <a:pt x="41623" y="7283"/>
                        <a:pt x="41574" y="7279"/>
                        <a:pt x="41528" y="7279"/>
                      </a:cubicBezTo>
                      <a:cubicBezTo>
                        <a:pt x="41441" y="7273"/>
                        <a:pt x="41357" y="7269"/>
                        <a:pt x="41276" y="7269"/>
                      </a:cubicBezTo>
                      <a:cubicBezTo>
                        <a:pt x="40957" y="7269"/>
                        <a:pt x="40675" y="7321"/>
                        <a:pt x="40442" y="7440"/>
                      </a:cubicBezTo>
                      <a:cubicBezTo>
                        <a:pt x="39891" y="7714"/>
                        <a:pt x="39681" y="8453"/>
                        <a:pt x="39702" y="9450"/>
                      </a:cubicBezTo>
                      <a:cubicBezTo>
                        <a:pt x="39713" y="9972"/>
                        <a:pt x="39784" y="10574"/>
                        <a:pt x="39902" y="11214"/>
                      </a:cubicBezTo>
                      <a:cubicBezTo>
                        <a:pt x="40453" y="14188"/>
                        <a:pt x="41986" y="18091"/>
                        <a:pt x="42815" y="20062"/>
                      </a:cubicBezTo>
                      <a:cubicBezTo>
                        <a:pt x="43096" y="20738"/>
                        <a:pt x="43299" y="21186"/>
                        <a:pt x="43345" y="21293"/>
                      </a:cubicBezTo>
                      <a:cubicBezTo>
                        <a:pt x="43349" y="21296"/>
                        <a:pt x="43349" y="21303"/>
                        <a:pt x="43349" y="21306"/>
                      </a:cubicBezTo>
                      <a:cubicBezTo>
                        <a:pt x="43299" y="21264"/>
                        <a:pt x="42936" y="20944"/>
                        <a:pt x="42357" y="20457"/>
                      </a:cubicBezTo>
                      <a:cubicBezTo>
                        <a:pt x="42285" y="20396"/>
                        <a:pt x="42207" y="20336"/>
                        <a:pt x="42129" y="20272"/>
                      </a:cubicBezTo>
                      <a:cubicBezTo>
                        <a:pt x="41997" y="20162"/>
                        <a:pt x="41855" y="20044"/>
                        <a:pt x="41705" y="19916"/>
                      </a:cubicBezTo>
                      <a:cubicBezTo>
                        <a:pt x="41463" y="19723"/>
                        <a:pt x="41196" y="19510"/>
                        <a:pt x="40915" y="19283"/>
                      </a:cubicBezTo>
                      <a:cubicBezTo>
                        <a:pt x="40652" y="19080"/>
                        <a:pt x="40375" y="18856"/>
                        <a:pt x="40083" y="18631"/>
                      </a:cubicBezTo>
                      <a:cubicBezTo>
                        <a:pt x="40073" y="18625"/>
                        <a:pt x="40062" y="18614"/>
                        <a:pt x="40051" y="18610"/>
                      </a:cubicBezTo>
                      <a:cubicBezTo>
                        <a:pt x="39940" y="18521"/>
                        <a:pt x="39823" y="18433"/>
                        <a:pt x="39706" y="18344"/>
                      </a:cubicBezTo>
                      <a:cubicBezTo>
                        <a:pt x="39385" y="18094"/>
                        <a:pt x="39051" y="17849"/>
                        <a:pt x="38710" y="17600"/>
                      </a:cubicBezTo>
                      <a:cubicBezTo>
                        <a:pt x="38549" y="17490"/>
                        <a:pt x="38390" y="17372"/>
                        <a:pt x="38229" y="17251"/>
                      </a:cubicBezTo>
                      <a:cubicBezTo>
                        <a:pt x="38094" y="17159"/>
                        <a:pt x="37963" y="17063"/>
                        <a:pt x="37831" y="16973"/>
                      </a:cubicBezTo>
                      <a:cubicBezTo>
                        <a:pt x="37714" y="16899"/>
                        <a:pt x="37603" y="16814"/>
                        <a:pt x="37490" y="16739"/>
                      </a:cubicBezTo>
                      <a:cubicBezTo>
                        <a:pt x="36902" y="16337"/>
                        <a:pt x="36319" y="15953"/>
                        <a:pt x="35735" y="15607"/>
                      </a:cubicBezTo>
                      <a:cubicBezTo>
                        <a:pt x="35569" y="15512"/>
                        <a:pt x="35401" y="15412"/>
                        <a:pt x="35241" y="15320"/>
                      </a:cubicBezTo>
                      <a:cubicBezTo>
                        <a:pt x="35188" y="15287"/>
                        <a:pt x="35131" y="15252"/>
                        <a:pt x="35078" y="15227"/>
                      </a:cubicBezTo>
                      <a:cubicBezTo>
                        <a:pt x="34946" y="15156"/>
                        <a:pt x="34817" y="15081"/>
                        <a:pt x="34689" y="15017"/>
                      </a:cubicBezTo>
                      <a:cubicBezTo>
                        <a:pt x="34566" y="14950"/>
                        <a:pt x="34438" y="14886"/>
                        <a:pt x="34309" y="14818"/>
                      </a:cubicBezTo>
                      <a:cubicBezTo>
                        <a:pt x="34057" y="14686"/>
                        <a:pt x="33807" y="14569"/>
                        <a:pt x="33569" y="14469"/>
                      </a:cubicBezTo>
                      <a:cubicBezTo>
                        <a:pt x="33345" y="14377"/>
                        <a:pt x="33128" y="14288"/>
                        <a:pt x="32914" y="14210"/>
                      </a:cubicBezTo>
                      <a:cubicBezTo>
                        <a:pt x="32879" y="14195"/>
                        <a:pt x="32847" y="14185"/>
                        <a:pt x="32819" y="14177"/>
                      </a:cubicBezTo>
                      <a:cubicBezTo>
                        <a:pt x="32609" y="14106"/>
                        <a:pt x="32405" y="14046"/>
                        <a:pt x="32213" y="14000"/>
                      </a:cubicBezTo>
                      <a:cubicBezTo>
                        <a:pt x="32143" y="13985"/>
                        <a:pt x="32064" y="13968"/>
                        <a:pt x="31993" y="13950"/>
                      </a:cubicBezTo>
                      <a:cubicBezTo>
                        <a:pt x="31954" y="13947"/>
                        <a:pt x="31922" y="13939"/>
                        <a:pt x="31883" y="13936"/>
                      </a:cubicBezTo>
                      <a:cubicBezTo>
                        <a:pt x="31822" y="13925"/>
                        <a:pt x="31755" y="13914"/>
                        <a:pt x="31694" y="13907"/>
                      </a:cubicBezTo>
                      <a:cubicBezTo>
                        <a:pt x="31645" y="13900"/>
                        <a:pt x="31594" y="13896"/>
                        <a:pt x="31545" y="13896"/>
                      </a:cubicBezTo>
                      <a:cubicBezTo>
                        <a:pt x="31467" y="13890"/>
                        <a:pt x="31392" y="13887"/>
                        <a:pt x="31318" y="13887"/>
                      </a:cubicBezTo>
                      <a:cubicBezTo>
                        <a:pt x="31004" y="13887"/>
                        <a:pt x="30729" y="13943"/>
                        <a:pt x="30496" y="14067"/>
                      </a:cubicBezTo>
                      <a:cubicBezTo>
                        <a:pt x="29855" y="14409"/>
                        <a:pt x="29691" y="15359"/>
                        <a:pt x="29844" y="16618"/>
                      </a:cubicBezTo>
                      <a:cubicBezTo>
                        <a:pt x="30215" y="20037"/>
                        <a:pt x="32808" y="25807"/>
                        <a:pt x="33996" y="28315"/>
                      </a:cubicBezTo>
                      <a:cubicBezTo>
                        <a:pt x="34338" y="29033"/>
                        <a:pt x="34566" y="29486"/>
                        <a:pt x="34590" y="29542"/>
                      </a:cubicBezTo>
                      <a:cubicBezTo>
                        <a:pt x="34579" y="29532"/>
                        <a:pt x="34555" y="29503"/>
                        <a:pt x="34508" y="29471"/>
                      </a:cubicBezTo>
                      <a:cubicBezTo>
                        <a:pt x="34490" y="29453"/>
                        <a:pt x="34469" y="29436"/>
                        <a:pt x="34444" y="29422"/>
                      </a:cubicBezTo>
                      <a:cubicBezTo>
                        <a:pt x="34420" y="29404"/>
                        <a:pt x="34395" y="29383"/>
                        <a:pt x="34359" y="29361"/>
                      </a:cubicBezTo>
                      <a:cubicBezTo>
                        <a:pt x="34177" y="29222"/>
                        <a:pt x="33907" y="29012"/>
                        <a:pt x="33558" y="28756"/>
                      </a:cubicBezTo>
                      <a:cubicBezTo>
                        <a:pt x="33409" y="28646"/>
                        <a:pt x="33249" y="28532"/>
                        <a:pt x="33078" y="28404"/>
                      </a:cubicBezTo>
                      <a:cubicBezTo>
                        <a:pt x="32908" y="28283"/>
                        <a:pt x="32733" y="28155"/>
                        <a:pt x="32538" y="28020"/>
                      </a:cubicBezTo>
                      <a:cubicBezTo>
                        <a:pt x="31773" y="27472"/>
                        <a:pt x="30844" y="26839"/>
                        <a:pt x="29852" y="26209"/>
                      </a:cubicBezTo>
                      <a:cubicBezTo>
                        <a:pt x="29652" y="26081"/>
                        <a:pt x="29453" y="25953"/>
                        <a:pt x="29254" y="25832"/>
                      </a:cubicBezTo>
                      <a:cubicBezTo>
                        <a:pt x="29072" y="25721"/>
                        <a:pt x="28891" y="25611"/>
                        <a:pt x="28709" y="25501"/>
                      </a:cubicBezTo>
                      <a:cubicBezTo>
                        <a:pt x="28581" y="25423"/>
                        <a:pt x="28453" y="25352"/>
                        <a:pt x="28322" y="25277"/>
                      </a:cubicBezTo>
                      <a:cubicBezTo>
                        <a:pt x="26831" y="24409"/>
                        <a:pt x="25305" y="23654"/>
                        <a:pt x="24025" y="23299"/>
                      </a:cubicBezTo>
                      <a:cubicBezTo>
                        <a:pt x="23925" y="23270"/>
                        <a:pt x="23829" y="23245"/>
                        <a:pt x="23744" y="23228"/>
                      </a:cubicBezTo>
                      <a:cubicBezTo>
                        <a:pt x="23619" y="23196"/>
                        <a:pt x="23498" y="23175"/>
                        <a:pt x="23384" y="23157"/>
                      </a:cubicBezTo>
                      <a:cubicBezTo>
                        <a:pt x="23366" y="23150"/>
                        <a:pt x="23355" y="23150"/>
                        <a:pt x="23345" y="23150"/>
                      </a:cubicBezTo>
                      <a:cubicBezTo>
                        <a:pt x="23245" y="23128"/>
                        <a:pt x="23153" y="23117"/>
                        <a:pt x="23056" y="23107"/>
                      </a:cubicBezTo>
                      <a:cubicBezTo>
                        <a:pt x="22915" y="23092"/>
                        <a:pt x="22777" y="23084"/>
                        <a:pt x="22646" y="23084"/>
                      </a:cubicBezTo>
                      <a:cubicBezTo>
                        <a:pt x="22533" y="23084"/>
                        <a:pt x="22425" y="23090"/>
                        <a:pt x="22324" y="23099"/>
                      </a:cubicBezTo>
                      <a:cubicBezTo>
                        <a:pt x="22125" y="23128"/>
                        <a:pt x="21936" y="23178"/>
                        <a:pt x="21772" y="23257"/>
                      </a:cubicBezTo>
                      <a:cubicBezTo>
                        <a:pt x="21690" y="23296"/>
                        <a:pt x="21605" y="23339"/>
                        <a:pt x="21534" y="23395"/>
                      </a:cubicBezTo>
                      <a:cubicBezTo>
                        <a:pt x="20805" y="23925"/>
                        <a:pt x="20741" y="25170"/>
                        <a:pt x="21050" y="26728"/>
                      </a:cubicBezTo>
                      <a:cubicBezTo>
                        <a:pt x="21677" y="30012"/>
                        <a:pt x="23946" y="34630"/>
                        <a:pt x="24939" y="36573"/>
                      </a:cubicBezTo>
                      <a:cubicBezTo>
                        <a:pt x="25220" y="37110"/>
                        <a:pt x="25404" y="37440"/>
                        <a:pt x="25430" y="37494"/>
                      </a:cubicBezTo>
                      <a:cubicBezTo>
                        <a:pt x="25355" y="37443"/>
                        <a:pt x="24629" y="36964"/>
                        <a:pt x="23565" y="36351"/>
                      </a:cubicBezTo>
                      <a:cubicBezTo>
                        <a:pt x="23458" y="36291"/>
                        <a:pt x="23355" y="36231"/>
                        <a:pt x="23245" y="36170"/>
                      </a:cubicBezTo>
                      <a:cubicBezTo>
                        <a:pt x="23138" y="36110"/>
                        <a:pt x="23025" y="36042"/>
                        <a:pt x="22907" y="35982"/>
                      </a:cubicBezTo>
                      <a:cubicBezTo>
                        <a:pt x="22797" y="35914"/>
                        <a:pt x="22676" y="35850"/>
                        <a:pt x="22562" y="35790"/>
                      </a:cubicBezTo>
                      <a:cubicBezTo>
                        <a:pt x="22488" y="35750"/>
                        <a:pt x="22424" y="35711"/>
                        <a:pt x="22352" y="35672"/>
                      </a:cubicBezTo>
                      <a:cubicBezTo>
                        <a:pt x="22143" y="35562"/>
                        <a:pt x="21922" y="35448"/>
                        <a:pt x="21701" y="35338"/>
                      </a:cubicBezTo>
                      <a:cubicBezTo>
                        <a:pt x="21196" y="35078"/>
                        <a:pt x="20662" y="34822"/>
                        <a:pt x="20111" y="34580"/>
                      </a:cubicBezTo>
                      <a:cubicBezTo>
                        <a:pt x="19979" y="34519"/>
                        <a:pt x="19841" y="34459"/>
                        <a:pt x="19702" y="34402"/>
                      </a:cubicBezTo>
                      <a:cubicBezTo>
                        <a:pt x="19172" y="34182"/>
                        <a:pt x="18631" y="33979"/>
                        <a:pt x="18101" y="33808"/>
                      </a:cubicBezTo>
                      <a:cubicBezTo>
                        <a:pt x="17998" y="33776"/>
                        <a:pt x="17891" y="33740"/>
                        <a:pt x="17792" y="33708"/>
                      </a:cubicBezTo>
                      <a:cubicBezTo>
                        <a:pt x="17618" y="33658"/>
                        <a:pt x="17447" y="33609"/>
                        <a:pt x="17268" y="33566"/>
                      </a:cubicBezTo>
                      <a:cubicBezTo>
                        <a:pt x="17148" y="33537"/>
                        <a:pt x="17030" y="33506"/>
                        <a:pt x="16909" y="33481"/>
                      </a:cubicBezTo>
                      <a:cubicBezTo>
                        <a:pt x="16760" y="33448"/>
                        <a:pt x="16610" y="33420"/>
                        <a:pt x="16461" y="33396"/>
                      </a:cubicBezTo>
                      <a:cubicBezTo>
                        <a:pt x="16198" y="33349"/>
                        <a:pt x="15945" y="33317"/>
                        <a:pt x="15697" y="33299"/>
                      </a:cubicBezTo>
                      <a:cubicBezTo>
                        <a:pt x="15579" y="33292"/>
                        <a:pt x="15464" y="33289"/>
                        <a:pt x="15351" y="33289"/>
                      </a:cubicBezTo>
                      <a:cubicBezTo>
                        <a:pt x="14652" y="33289"/>
                        <a:pt x="14034" y="33425"/>
                        <a:pt x="13547" y="33758"/>
                      </a:cubicBezTo>
                      <a:cubicBezTo>
                        <a:pt x="12904" y="34199"/>
                        <a:pt x="12736" y="35018"/>
                        <a:pt x="12893" y="36053"/>
                      </a:cubicBezTo>
                      <a:cubicBezTo>
                        <a:pt x="13334" y="39236"/>
                        <a:pt x="16689" y="44413"/>
                        <a:pt x="18048" y="46420"/>
                      </a:cubicBezTo>
                      <a:cubicBezTo>
                        <a:pt x="18343" y="46853"/>
                        <a:pt x="18542" y="47142"/>
                        <a:pt x="18599" y="47224"/>
                      </a:cubicBezTo>
                      <a:cubicBezTo>
                        <a:pt x="18582" y="47216"/>
                        <a:pt x="18560" y="47213"/>
                        <a:pt x="18531" y="47202"/>
                      </a:cubicBezTo>
                      <a:cubicBezTo>
                        <a:pt x="18500" y="47185"/>
                        <a:pt x="18453" y="47170"/>
                        <a:pt x="18400" y="47145"/>
                      </a:cubicBezTo>
                      <a:cubicBezTo>
                        <a:pt x="18240" y="47091"/>
                        <a:pt x="17998" y="46996"/>
                        <a:pt x="17688" y="46882"/>
                      </a:cubicBezTo>
                      <a:cubicBezTo>
                        <a:pt x="17140" y="46690"/>
                        <a:pt x="16390" y="46420"/>
                        <a:pt x="15515" y="46124"/>
                      </a:cubicBezTo>
                      <a:cubicBezTo>
                        <a:pt x="15305" y="46060"/>
                        <a:pt x="15088" y="45989"/>
                        <a:pt x="14864" y="45914"/>
                      </a:cubicBezTo>
                      <a:cubicBezTo>
                        <a:pt x="14856" y="45914"/>
                        <a:pt x="14846" y="45911"/>
                        <a:pt x="14835" y="45904"/>
                      </a:cubicBezTo>
                      <a:cubicBezTo>
                        <a:pt x="14604" y="45832"/>
                        <a:pt x="14359" y="45754"/>
                        <a:pt x="14117" y="45683"/>
                      </a:cubicBezTo>
                      <a:cubicBezTo>
                        <a:pt x="14074" y="45669"/>
                        <a:pt x="14027" y="45654"/>
                        <a:pt x="13985" y="45644"/>
                      </a:cubicBezTo>
                      <a:cubicBezTo>
                        <a:pt x="13682" y="45551"/>
                        <a:pt x="13377" y="45459"/>
                        <a:pt x="13063" y="45370"/>
                      </a:cubicBezTo>
                      <a:cubicBezTo>
                        <a:pt x="13042" y="45362"/>
                        <a:pt x="13017" y="45359"/>
                        <a:pt x="12996" y="45349"/>
                      </a:cubicBezTo>
                      <a:cubicBezTo>
                        <a:pt x="12743" y="45274"/>
                        <a:pt x="12484" y="45203"/>
                        <a:pt x="12224" y="45132"/>
                      </a:cubicBezTo>
                      <a:cubicBezTo>
                        <a:pt x="12032" y="45082"/>
                        <a:pt x="11833" y="45032"/>
                        <a:pt x="11641" y="44983"/>
                      </a:cubicBezTo>
                      <a:cubicBezTo>
                        <a:pt x="11445" y="44929"/>
                        <a:pt x="11252" y="44883"/>
                        <a:pt x="11060" y="44833"/>
                      </a:cubicBezTo>
                      <a:cubicBezTo>
                        <a:pt x="11001" y="44822"/>
                        <a:pt x="10943" y="44808"/>
                        <a:pt x="10883" y="44794"/>
                      </a:cubicBezTo>
                      <a:cubicBezTo>
                        <a:pt x="10684" y="44748"/>
                        <a:pt x="10481" y="44701"/>
                        <a:pt x="10282" y="44658"/>
                      </a:cubicBezTo>
                      <a:cubicBezTo>
                        <a:pt x="10239" y="44648"/>
                        <a:pt x="10200" y="44641"/>
                        <a:pt x="10154" y="44630"/>
                      </a:cubicBezTo>
                      <a:cubicBezTo>
                        <a:pt x="10019" y="44602"/>
                        <a:pt x="9880" y="44573"/>
                        <a:pt x="9741" y="44548"/>
                      </a:cubicBezTo>
                      <a:cubicBezTo>
                        <a:pt x="8891" y="44377"/>
                        <a:pt x="8069" y="44253"/>
                        <a:pt x="7339" y="44210"/>
                      </a:cubicBezTo>
                      <a:cubicBezTo>
                        <a:pt x="7251" y="44203"/>
                        <a:pt x="7165" y="44203"/>
                        <a:pt x="7080" y="44200"/>
                      </a:cubicBezTo>
                      <a:cubicBezTo>
                        <a:pt x="6974" y="44196"/>
                        <a:pt x="6870" y="44194"/>
                        <a:pt x="6768" y="44194"/>
                      </a:cubicBezTo>
                      <a:cubicBezTo>
                        <a:pt x="5724" y="44194"/>
                        <a:pt x="4921" y="44398"/>
                        <a:pt x="4565" y="44904"/>
                      </a:cubicBezTo>
                      <a:cubicBezTo>
                        <a:pt x="4077" y="45590"/>
                        <a:pt x="4266" y="46904"/>
                        <a:pt x="4785" y="48436"/>
                      </a:cubicBezTo>
                      <a:cubicBezTo>
                        <a:pt x="5856" y="51667"/>
                        <a:pt x="8389" y="55890"/>
                        <a:pt x="9328" y="57412"/>
                      </a:cubicBezTo>
                      <a:lnTo>
                        <a:pt x="9339" y="57412"/>
                      </a:lnTo>
                      <a:cubicBezTo>
                        <a:pt x="9570" y="57785"/>
                        <a:pt x="9702" y="57995"/>
                        <a:pt x="9702" y="57995"/>
                      </a:cubicBezTo>
                      <a:cubicBezTo>
                        <a:pt x="9702" y="57995"/>
                        <a:pt x="5000" y="56918"/>
                        <a:pt x="1407" y="56918"/>
                      </a:cubicBezTo>
                      <a:cubicBezTo>
                        <a:pt x="912" y="56918"/>
                        <a:pt x="438" y="56939"/>
                        <a:pt x="0" y="56985"/>
                      </a:cubicBezTo>
                      <a:lnTo>
                        <a:pt x="0" y="63919"/>
                      </a:lnTo>
                      <a:cubicBezTo>
                        <a:pt x="1121" y="65474"/>
                        <a:pt x="2412" y="67032"/>
                        <a:pt x="3444" y="68227"/>
                      </a:cubicBezTo>
                      <a:cubicBezTo>
                        <a:pt x="4554" y="69508"/>
                        <a:pt x="5369" y="70376"/>
                        <a:pt x="5369" y="70376"/>
                      </a:cubicBezTo>
                      <a:lnTo>
                        <a:pt x="39916" y="33520"/>
                      </a:lnTo>
                      <a:lnTo>
                        <a:pt x="40851" y="32527"/>
                      </a:lnTo>
                      <a:lnTo>
                        <a:pt x="41335" y="32008"/>
                      </a:lnTo>
                      <a:lnTo>
                        <a:pt x="41342" y="32005"/>
                      </a:lnTo>
                      <a:lnTo>
                        <a:pt x="41744" y="31578"/>
                      </a:lnTo>
                      <a:lnTo>
                        <a:pt x="42940" y="30297"/>
                      </a:lnTo>
                      <a:lnTo>
                        <a:pt x="43800" y="29375"/>
                      </a:lnTo>
                      <a:lnTo>
                        <a:pt x="58525" y="13676"/>
                      </a:lnTo>
                      <a:lnTo>
                        <a:pt x="62915" y="8995"/>
                      </a:lnTo>
                      <a:cubicBezTo>
                        <a:pt x="62915" y="8995"/>
                        <a:pt x="62780" y="8820"/>
                        <a:pt x="62538" y="8499"/>
                      </a:cubicBezTo>
                      <a:cubicBezTo>
                        <a:pt x="62456" y="8382"/>
                        <a:pt x="62360" y="8254"/>
                        <a:pt x="62246" y="8112"/>
                      </a:cubicBezTo>
                      <a:cubicBezTo>
                        <a:pt x="62236" y="8094"/>
                        <a:pt x="62225" y="8080"/>
                        <a:pt x="62214" y="8069"/>
                      </a:cubicBezTo>
                      <a:cubicBezTo>
                        <a:pt x="62104" y="7920"/>
                        <a:pt x="61980" y="7763"/>
                        <a:pt x="61855" y="7593"/>
                      </a:cubicBezTo>
                      <a:cubicBezTo>
                        <a:pt x="61720" y="7429"/>
                        <a:pt x="61577" y="7248"/>
                        <a:pt x="61428" y="7059"/>
                      </a:cubicBezTo>
                      <a:cubicBezTo>
                        <a:pt x="61339" y="6941"/>
                        <a:pt x="61243" y="6828"/>
                        <a:pt x="61144" y="6706"/>
                      </a:cubicBezTo>
                      <a:cubicBezTo>
                        <a:pt x="61058" y="6596"/>
                        <a:pt x="60970" y="6489"/>
                        <a:pt x="60876" y="6379"/>
                      </a:cubicBezTo>
                      <a:cubicBezTo>
                        <a:pt x="60695" y="6151"/>
                        <a:pt x="60503" y="5928"/>
                        <a:pt x="60304" y="5696"/>
                      </a:cubicBezTo>
                      <a:cubicBezTo>
                        <a:pt x="60204" y="5579"/>
                        <a:pt x="60105" y="5458"/>
                        <a:pt x="59998" y="5340"/>
                      </a:cubicBezTo>
                      <a:cubicBezTo>
                        <a:pt x="59796" y="5105"/>
                        <a:pt x="59582" y="4860"/>
                        <a:pt x="59361" y="4626"/>
                      </a:cubicBezTo>
                      <a:cubicBezTo>
                        <a:pt x="59262" y="4508"/>
                        <a:pt x="59155" y="4398"/>
                        <a:pt x="59052" y="4288"/>
                      </a:cubicBezTo>
                      <a:cubicBezTo>
                        <a:pt x="58703" y="3907"/>
                        <a:pt x="58340" y="3534"/>
                        <a:pt x="57963" y="3174"/>
                      </a:cubicBezTo>
                      <a:cubicBezTo>
                        <a:pt x="57785" y="2997"/>
                        <a:pt x="57600" y="2818"/>
                        <a:pt x="57415" y="2647"/>
                      </a:cubicBezTo>
                      <a:cubicBezTo>
                        <a:pt x="57244" y="2495"/>
                        <a:pt x="57074" y="2338"/>
                        <a:pt x="56910" y="2192"/>
                      </a:cubicBezTo>
                      <a:cubicBezTo>
                        <a:pt x="56700" y="2007"/>
                        <a:pt x="56490" y="1836"/>
                        <a:pt x="56274" y="1665"/>
                      </a:cubicBezTo>
                      <a:cubicBezTo>
                        <a:pt x="56188" y="1595"/>
                        <a:pt x="56092" y="1527"/>
                        <a:pt x="56003" y="1455"/>
                      </a:cubicBezTo>
                      <a:cubicBezTo>
                        <a:pt x="55818" y="1317"/>
                        <a:pt x="55633" y="1186"/>
                        <a:pt x="55451" y="1064"/>
                      </a:cubicBezTo>
                      <a:cubicBezTo>
                        <a:pt x="55341" y="986"/>
                        <a:pt x="55231" y="915"/>
                        <a:pt x="55121" y="851"/>
                      </a:cubicBezTo>
                      <a:cubicBezTo>
                        <a:pt x="54978" y="762"/>
                        <a:pt x="54839" y="680"/>
                        <a:pt x="54697" y="602"/>
                      </a:cubicBezTo>
                      <a:cubicBezTo>
                        <a:pt x="54612" y="552"/>
                        <a:pt x="54530" y="506"/>
                        <a:pt x="54448" y="470"/>
                      </a:cubicBezTo>
                      <a:cubicBezTo>
                        <a:pt x="54189" y="342"/>
                        <a:pt x="53939" y="235"/>
                        <a:pt x="53691" y="161"/>
                      </a:cubicBezTo>
                      <a:cubicBezTo>
                        <a:pt x="53591" y="125"/>
                        <a:pt x="53494" y="100"/>
                        <a:pt x="53395" y="83"/>
                      </a:cubicBezTo>
                      <a:cubicBezTo>
                        <a:pt x="53335" y="65"/>
                        <a:pt x="53278" y="54"/>
                        <a:pt x="53225" y="51"/>
                      </a:cubicBezTo>
                      <a:cubicBezTo>
                        <a:pt x="53161" y="33"/>
                        <a:pt x="53100" y="22"/>
                        <a:pt x="53039" y="15"/>
                      </a:cubicBezTo>
                      <a:cubicBezTo>
                        <a:pt x="52941" y="5"/>
                        <a:pt x="52844" y="0"/>
                        <a:pt x="52749"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7"/>
                <p:cNvSpPr/>
                <p:nvPr/>
              </p:nvSpPr>
              <p:spPr>
                <a:xfrm>
                  <a:off x="-35764" y="2993690"/>
                  <a:ext cx="253450" cy="94604"/>
                </a:xfrm>
                <a:custGeom>
                  <a:avLst/>
                  <a:gdLst/>
                  <a:ahLst/>
                  <a:cxnLst/>
                  <a:rect l="l" t="t" r="r" b="b"/>
                  <a:pathLst>
                    <a:path w="9859" h="3680" extrusionOk="0">
                      <a:moveTo>
                        <a:pt x="9339" y="495"/>
                      </a:moveTo>
                      <a:cubicBezTo>
                        <a:pt x="9505" y="769"/>
                        <a:pt x="9623" y="954"/>
                        <a:pt x="9673" y="1032"/>
                      </a:cubicBezTo>
                      <a:cubicBezTo>
                        <a:pt x="9755" y="1050"/>
                        <a:pt x="9812" y="1065"/>
                        <a:pt x="9844" y="1072"/>
                      </a:cubicBezTo>
                      <a:cubicBezTo>
                        <a:pt x="9851" y="1065"/>
                        <a:pt x="9855" y="1057"/>
                        <a:pt x="9858" y="1050"/>
                      </a:cubicBezTo>
                      <a:cubicBezTo>
                        <a:pt x="9833" y="1008"/>
                        <a:pt x="9776" y="919"/>
                        <a:pt x="9694" y="791"/>
                      </a:cubicBezTo>
                      <a:cubicBezTo>
                        <a:pt x="9584" y="702"/>
                        <a:pt x="9463" y="602"/>
                        <a:pt x="9339" y="495"/>
                      </a:cubicBezTo>
                      <a:close/>
                      <a:moveTo>
                        <a:pt x="1412" y="1"/>
                      </a:moveTo>
                      <a:cubicBezTo>
                        <a:pt x="914" y="1"/>
                        <a:pt x="438" y="22"/>
                        <a:pt x="0" y="68"/>
                      </a:cubicBezTo>
                      <a:lnTo>
                        <a:pt x="0" y="3679"/>
                      </a:lnTo>
                      <a:cubicBezTo>
                        <a:pt x="57" y="3658"/>
                        <a:pt x="118" y="3640"/>
                        <a:pt x="174" y="3622"/>
                      </a:cubicBezTo>
                      <a:lnTo>
                        <a:pt x="174" y="68"/>
                      </a:lnTo>
                      <a:cubicBezTo>
                        <a:pt x="587" y="26"/>
                        <a:pt x="1036" y="4"/>
                        <a:pt x="150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7"/>
                <p:cNvSpPr/>
                <p:nvPr/>
              </p:nvSpPr>
              <p:spPr>
                <a:xfrm>
                  <a:off x="-31291" y="2993690"/>
                  <a:ext cx="250442" cy="99077"/>
                </a:xfrm>
                <a:custGeom>
                  <a:avLst/>
                  <a:gdLst/>
                  <a:ahLst/>
                  <a:cxnLst/>
                  <a:rect l="l" t="t" r="r" b="b"/>
                  <a:pathLst>
                    <a:path w="9742" h="3854" extrusionOk="0">
                      <a:moveTo>
                        <a:pt x="9520" y="791"/>
                      </a:moveTo>
                      <a:lnTo>
                        <a:pt x="9520" y="791"/>
                      </a:lnTo>
                      <a:cubicBezTo>
                        <a:pt x="9602" y="919"/>
                        <a:pt x="9659" y="1008"/>
                        <a:pt x="9684" y="1050"/>
                      </a:cubicBezTo>
                      <a:cubicBezTo>
                        <a:pt x="9702" y="1022"/>
                        <a:pt x="9720" y="993"/>
                        <a:pt x="9741" y="965"/>
                      </a:cubicBezTo>
                      <a:cubicBezTo>
                        <a:pt x="9709" y="944"/>
                        <a:pt x="9681" y="919"/>
                        <a:pt x="9648" y="890"/>
                      </a:cubicBezTo>
                      <a:cubicBezTo>
                        <a:pt x="9609" y="858"/>
                        <a:pt x="9566" y="826"/>
                        <a:pt x="9520" y="791"/>
                      </a:cubicBezTo>
                      <a:close/>
                      <a:moveTo>
                        <a:pt x="1327" y="1"/>
                      </a:moveTo>
                      <a:cubicBezTo>
                        <a:pt x="862" y="4"/>
                        <a:pt x="413" y="26"/>
                        <a:pt x="0" y="68"/>
                      </a:cubicBezTo>
                      <a:lnTo>
                        <a:pt x="0" y="3622"/>
                      </a:lnTo>
                      <a:cubicBezTo>
                        <a:pt x="1092" y="3277"/>
                        <a:pt x="2213" y="3149"/>
                        <a:pt x="3277" y="3149"/>
                      </a:cubicBezTo>
                      <a:cubicBezTo>
                        <a:pt x="5041" y="3149"/>
                        <a:pt x="6656" y="3502"/>
                        <a:pt x="7752" y="3822"/>
                      </a:cubicBezTo>
                      <a:cubicBezTo>
                        <a:pt x="7788" y="3832"/>
                        <a:pt x="7827" y="3843"/>
                        <a:pt x="7866" y="3853"/>
                      </a:cubicBezTo>
                      <a:cubicBezTo>
                        <a:pt x="8456" y="2922"/>
                        <a:pt x="9062" y="1993"/>
                        <a:pt x="9670" y="1072"/>
                      </a:cubicBezTo>
                      <a:cubicBezTo>
                        <a:pt x="9638" y="1065"/>
                        <a:pt x="9581" y="1050"/>
                        <a:pt x="9499" y="1032"/>
                      </a:cubicBezTo>
                      <a:lnTo>
                        <a:pt x="9499" y="1032"/>
                      </a:lnTo>
                      <a:cubicBezTo>
                        <a:pt x="9517" y="1065"/>
                        <a:pt x="9528" y="1078"/>
                        <a:pt x="9528" y="1078"/>
                      </a:cubicBezTo>
                      <a:cubicBezTo>
                        <a:pt x="9528" y="1078"/>
                        <a:pt x="4906" y="19"/>
                        <a:pt x="1327"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7"/>
                <p:cNvSpPr/>
                <p:nvPr/>
              </p:nvSpPr>
              <p:spPr>
                <a:xfrm>
                  <a:off x="727366" y="1887432"/>
                  <a:ext cx="46582" cy="70541"/>
                </a:xfrm>
                <a:custGeom>
                  <a:avLst/>
                  <a:gdLst/>
                  <a:ahLst/>
                  <a:cxnLst/>
                  <a:rect l="l" t="t" r="r" b="b"/>
                  <a:pathLst>
                    <a:path w="1812" h="2744" extrusionOk="0">
                      <a:moveTo>
                        <a:pt x="1651" y="1"/>
                      </a:moveTo>
                      <a:cubicBezTo>
                        <a:pt x="1331" y="1"/>
                        <a:pt x="1047" y="57"/>
                        <a:pt x="808" y="185"/>
                      </a:cubicBezTo>
                      <a:cubicBezTo>
                        <a:pt x="168" y="527"/>
                        <a:pt x="1" y="1477"/>
                        <a:pt x="157" y="2736"/>
                      </a:cubicBezTo>
                      <a:cubicBezTo>
                        <a:pt x="214" y="2740"/>
                        <a:pt x="275" y="2740"/>
                        <a:pt x="335" y="2743"/>
                      </a:cubicBezTo>
                      <a:cubicBezTo>
                        <a:pt x="331" y="2740"/>
                        <a:pt x="331" y="2736"/>
                        <a:pt x="331" y="2736"/>
                      </a:cubicBezTo>
                      <a:cubicBezTo>
                        <a:pt x="178" y="1477"/>
                        <a:pt x="342" y="527"/>
                        <a:pt x="983" y="185"/>
                      </a:cubicBezTo>
                      <a:cubicBezTo>
                        <a:pt x="1214" y="60"/>
                        <a:pt x="1488" y="4"/>
                        <a:pt x="1800" y="4"/>
                      </a:cubicBezTo>
                      <a:lnTo>
                        <a:pt x="1812" y="4"/>
                      </a:lnTo>
                      <a:cubicBezTo>
                        <a:pt x="1758" y="1"/>
                        <a:pt x="1705" y="1"/>
                        <a:pt x="165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7"/>
                <p:cNvSpPr/>
                <p:nvPr/>
              </p:nvSpPr>
              <p:spPr>
                <a:xfrm>
                  <a:off x="731942" y="1887535"/>
                  <a:ext cx="322501" cy="218668"/>
                </a:xfrm>
                <a:custGeom>
                  <a:avLst/>
                  <a:gdLst/>
                  <a:ahLst/>
                  <a:cxnLst/>
                  <a:rect l="l" t="t" r="r" b="b"/>
                  <a:pathLst>
                    <a:path w="12545" h="8506" extrusionOk="0">
                      <a:moveTo>
                        <a:pt x="1622" y="0"/>
                      </a:moveTo>
                      <a:cubicBezTo>
                        <a:pt x="1310" y="0"/>
                        <a:pt x="1036" y="56"/>
                        <a:pt x="805" y="181"/>
                      </a:cubicBezTo>
                      <a:cubicBezTo>
                        <a:pt x="164" y="523"/>
                        <a:pt x="0" y="1473"/>
                        <a:pt x="153" y="2732"/>
                      </a:cubicBezTo>
                      <a:cubicBezTo>
                        <a:pt x="153" y="2732"/>
                        <a:pt x="153" y="2736"/>
                        <a:pt x="157" y="2739"/>
                      </a:cubicBezTo>
                      <a:cubicBezTo>
                        <a:pt x="3888" y="2928"/>
                        <a:pt x="8421" y="6670"/>
                        <a:pt x="10431" y="8506"/>
                      </a:cubicBezTo>
                      <a:cubicBezTo>
                        <a:pt x="11146" y="7858"/>
                        <a:pt x="11847" y="7228"/>
                        <a:pt x="12544" y="6617"/>
                      </a:cubicBezTo>
                      <a:cubicBezTo>
                        <a:pt x="10292" y="4724"/>
                        <a:pt x="4571" y="163"/>
                        <a:pt x="16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7"/>
                <p:cNvSpPr/>
                <p:nvPr/>
              </p:nvSpPr>
              <p:spPr>
                <a:xfrm>
                  <a:off x="69013" y="2666581"/>
                  <a:ext cx="70284" cy="109231"/>
                </a:xfrm>
                <a:custGeom>
                  <a:avLst/>
                  <a:gdLst/>
                  <a:ahLst/>
                  <a:cxnLst/>
                  <a:rect l="l" t="t" r="r" b="b"/>
                  <a:pathLst>
                    <a:path w="2734" h="4249" extrusionOk="0">
                      <a:moveTo>
                        <a:pt x="2690" y="1"/>
                      </a:moveTo>
                      <a:cubicBezTo>
                        <a:pt x="1641" y="1"/>
                        <a:pt x="844" y="203"/>
                        <a:pt x="488" y="712"/>
                      </a:cubicBezTo>
                      <a:cubicBezTo>
                        <a:pt x="1" y="1398"/>
                        <a:pt x="190" y="2712"/>
                        <a:pt x="709" y="4248"/>
                      </a:cubicBezTo>
                      <a:cubicBezTo>
                        <a:pt x="755" y="4209"/>
                        <a:pt x="802" y="4173"/>
                        <a:pt x="848" y="4137"/>
                      </a:cubicBezTo>
                      <a:cubicBezTo>
                        <a:pt x="357" y="2651"/>
                        <a:pt x="190" y="1381"/>
                        <a:pt x="663" y="712"/>
                      </a:cubicBezTo>
                      <a:cubicBezTo>
                        <a:pt x="1004" y="228"/>
                        <a:pt x="1751" y="18"/>
                        <a:pt x="2733" y="4"/>
                      </a:cubicBezTo>
                      <a:cubicBezTo>
                        <a:pt x="2719" y="1"/>
                        <a:pt x="2705" y="1"/>
                        <a:pt x="2690"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7"/>
                <p:cNvSpPr/>
                <p:nvPr/>
              </p:nvSpPr>
              <p:spPr>
                <a:xfrm>
                  <a:off x="73872" y="2666684"/>
                  <a:ext cx="347745" cy="119000"/>
                </a:xfrm>
                <a:custGeom>
                  <a:avLst/>
                  <a:gdLst/>
                  <a:ahLst/>
                  <a:cxnLst/>
                  <a:rect l="l" t="t" r="r" b="b"/>
                  <a:pathLst>
                    <a:path w="13527" h="4629" extrusionOk="0">
                      <a:moveTo>
                        <a:pt x="2544" y="0"/>
                      </a:moveTo>
                      <a:cubicBezTo>
                        <a:pt x="1562" y="14"/>
                        <a:pt x="815" y="224"/>
                        <a:pt x="474" y="708"/>
                      </a:cubicBezTo>
                      <a:cubicBezTo>
                        <a:pt x="1" y="1377"/>
                        <a:pt x="168" y="2647"/>
                        <a:pt x="659" y="4133"/>
                      </a:cubicBezTo>
                      <a:cubicBezTo>
                        <a:pt x="1666" y="3358"/>
                        <a:pt x="3060" y="3081"/>
                        <a:pt x="4554" y="3081"/>
                      </a:cubicBezTo>
                      <a:cubicBezTo>
                        <a:pt x="7396" y="3081"/>
                        <a:pt x="10588" y="4095"/>
                        <a:pt x="12071" y="4629"/>
                      </a:cubicBezTo>
                      <a:cubicBezTo>
                        <a:pt x="12552" y="3992"/>
                        <a:pt x="13039" y="3358"/>
                        <a:pt x="13527" y="2729"/>
                      </a:cubicBezTo>
                      <a:cubicBezTo>
                        <a:pt x="11420" y="1956"/>
                        <a:pt x="5806" y="14"/>
                        <a:pt x="254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7"/>
                <p:cNvSpPr/>
                <p:nvPr/>
              </p:nvSpPr>
              <p:spPr>
                <a:xfrm>
                  <a:off x="291703" y="2386283"/>
                  <a:ext cx="330264" cy="107663"/>
                </a:xfrm>
                <a:custGeom>
                  <a:avLst/>
                  <a:gdLst/>
                  <a:ahLst/>
                  <a:cxnLst/>
                  <a:rect l="l" t="t" r="r" b="b"/>
                  <a:pathLst>
                    <a:path w="12847" h="4188" extrusionOk="0">
                      <a:moveTo>
                        <a:pt x="2590" y="1"/>
                      </a:moveTo>
                      <a:cubicBezTo>
                        <a:pt x="1897" y="1"/>
                        <a:pt x="1285" y="139"/>
                        <a:pt x="808" y="467"/>
                      </a:cubicBezTo>
                      <a:cubicBezTo>
                        <a:pt x="168" y="911"/>
                        <a:pt x="1" y="1726"/>
                        <a:pt x="157" y="2765"/>
                      </a:cubicBezTo>
                      <a:cubicBezTo>
                        <a:pt x="207" y="2725"/>
                        <a:pt x="260" y="2690"/>
                        <a:pt x="310" y="2654"/>
                      </a:cubicBezTo>
                      <a:cubicBezTo>
                        <a:pt x="186" y="1669"/>
                        <a:pt x="360" y="897"/>
                        <a:pt x="982" y="470"/>
                      </a:cubicBezTo>
                      <a:cubicBezTo>
                        <a:pt x="1441" y="157"/>
                        <a:pt x="2017" y="19"/>
                        <a:pt x="2665" y="4"/>
                      </a:cubicBezTo>
                      <a:cubicBezTo>
                        <a:pt x="2641" y="1"/>
                        <a:pt x="2615" y="1"/>
                        <a:pt x="2590" y="1"/>
                      </a:cubicBezTo>
                      <a:close/>
                      <a:moveTo>
                        <a:pt x="12199" y="3285"/>
                      </a:moveTo>
                      <a:lnTo>
                        <a:pt x="12199" y="3285"/>
                      </a:lnTo>
                      <a:cubicBezTo>
                        <a:pt x="12377" y="3618"/>
                        <a:pt x="12512" y="3875"/>
                        <a:pt x="12598" y="4032"/>
                      </a:cubicBezTo>
                      <a:cubicBezTo>
                        <a:pt x="12711" y="4106"/>
                        <a:pt x="12793" y="4160"/>
                        <a:pt x="12836" y="4188"/>
                      </a:cubicBezTo>
                      <a:cubicBezTo>
                        <a:pt x="12839" y="4181"/>
                        <a:pt x="12844" y="4177"/>
                        <a:pt x="12847" y="4173"/>
                      </a:cubicBezTo>
                      <a:cubicBezTo>
                        <a:pt x="12801" y="4085"/>
                        <a:pt x="12683" y="3864"/>
                        <a:pt x="12505" y="3533"/>
                      </a:cubicBezTo>
                      <a:cubicBezTo>
                        <a:pt x="12406" y="3455"/>
                        <a:pt x="12302" y="3370"/>
                        <a:pt x="12199" y="3285"/>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7"/>
                <p:cNvSpPr/>
                <p:nvPr/>
              </p:nvSpPr>
              <p:spPr>
                <a:xfrm>
                  <a:off x="296459" y="2386386"/>
                  <a:ext cx="330470" cy="166559"/>
                </a:xfrm>
                <a:custGeom>
                  <a:avLst/>
                  <a:gdLst/>
                  <a:ahLst/>
                  <a:cxnLst/>
                  <a:rect l="l" t="t" r="r" b="b"/>
                  <a:pathLst>
                    <a:path w="12855" h="6479" extrusionOk="0">
                      <a:moveTo>
                        <a:pt x="12320" y="3529"/>
                      </a:moveTo>
                      <a:cubicBezTo>
                        <a:pt x="12498" y="3860"/>
                        <a:pt x="12616" y="4081"/>
                        <a:pt x="12662" y="4169"/>
                      </a:cubicBezTo>
                      <a:cubicBezTo>
                        <a:pt x="12726" y="4095"/>
                        <a:pt x="12790" y="4023"/>
                        <a:pt x="12854" y="3952"/>
                      </a:cubicBezTo>
                      <a:cubicBezTo>
                        <a:pt x="12687" y="3821"/>
                        <a:pt x="12509" y="3678"/>
                        <a:pt x="12320" y="3529"/>
                      </a:cubicBezTo>
                      <a:close/>
                      <a:moveTo>
                        <a:pt x="2480" y="0"/>
                      </a:moveTo>
                      <a:cubicBezTo>
                        <a:pt x="1832" y="15"/>
                        <a:pt x="1256" y="153"/>
                        <a:pt x="797" y="466"/>
                      </a:cubicBezTo>
                      <a:cubicBezTo>
                        <a:pt x="175" y="893"/>
                        <a:pt x="1" y="1665"/>
                        <a:pt x="125" y="2650"/>
                      </a:cubicBezTo>
                      <a:cubicBezTo>
                        <a:pt x="712" y="2252"/>
                        <a:pt x="1384" y="2085"/>
                        <a:pt x="2106" y="2085"/>
                      </a:cubicBezTo>
                      <a:cubicBezTo>
                        <a:pt x="5095" y="2085"/>
                        <a:pt x="8898" y="4980"/>
                        <a:pt x="10669" y="6478"/>
                      </a:cubicBezTo>
                      <a:cubicBezTo>
                        <a:pt x="11327" y="5703"/>
                        <a:pt x="11989" y="4938"/>
                        <a:pt x="12651" y="4184"/>
                      </a:cubicBezTo>
                      <a:cubicBezTo>
                        <a:pt x="12608" y="4156"/>
                        <a:pt x="12526" y="4102"/>
                        <a:pt x="12413" y="4028"/>
                      </a:cubicBezTo>
                      <a:lnTo>
                        <a:pt x="12413" y="4028"/>
                      </a:lnTo>
                      <a:cubicBezTo>
                        <a:pt x="12477" y="4148"/>
                        <a:pt x="12513" y="4209"/>
                        <a:pt x="12513" y="4209"/>
                      </a:cubicBezTo>
                      <a:cubicBezTo>
                        <a:pt x="12513" y="4209"/>
                        <a:pt x="6308" y="53"/>
                        <a:pt x="24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7"/>
                <p:cNvSpPr/>
                <p:nvPr/>
              </p:nvSpPr>
              <p:spPr>
                <a:xfrm>
                  <a:off x="497376" y="2124005"/>
                  <a:ext cx="51621" cy="93678"/>
                </a:xfrm>
                <a:custGeom>
                  <a:avLst/>
                  <a:gdLst/>
                  <a:ahLst/>
                  <a:cxnLst/>
                  <a:rect l="l" t="t" r="r" b="b"/>
                  <a:pathLst>
                    <a:path w="2008" h="3644" extrusionOk="0">
                      <a:moveTo>
                        <a:pt x="1922" y="1"/>
                      </a:moveTo>
                      <a:cubicBezTo>
                        <a:pt x="1473" y="1"/>
                        <a:pt x="1089" y="93"/>
                        <a:pt x="794" y="306"/>
                      </a:cubicBezTo>
                      <a:cubicBezTo>
                        <a:pt x="65" y="837"/>
                        <a:pt x="1" y="2085"/>
                        <a:pt x="310" y="3643"/>
                      </a:cubicBezTo>
                      <a:cubicBezTo>
                        <a:pt x="363" y="3633"/>
                        <a:pt x="420" y="3622"/>
                        <a:pt x="477" y="3615"/>
                      </a:cubicBezTo>
                      <a:cubicBezTo>
                        <a:pt x="175" y="2071"/>
                        <a:pt x="246" y="837"/>
                        <a:pt x="968" y="310"/>
                      </a:cubicBezTo>
                      <a:cubicBezTo>
                        <a:pt x="1039" y="254"/>
                        <a:pt x="1124" y="211"/>
                        <a:pt x="1206" y="172"/>
                      </a:cubicBezTo>
                      <a:cubicBezTo>
                        <a:pt x="1370" y="93"/>
                        <a:pt x="1559" y="43"/>
                        <a:pt x="1758" y="14"/>
                      </a:cubicBezTo>
                      <a:cubicBezTo>
                        <a:pt x="1836" y="8"/>
                        <a:pt x="1922" y="4"/>
                        <a:pt x="2007"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7"/>
                <p:cNvSpPr/>
                <p:nvPr/>
              </p:nvSpPr>
              <p:spPr>
                <a:xfrm>
                  <a:off x="501849" y="2124005"/>
                  <a:ext cx="326897" cy="197922"/>
                </a:xfrm>
                <a:custGeom>
                  <a:avLst/>
                  <a:gdLst/>
                  <a:ahLst/>
                  <a:cxnLst/>
                  <a:rect l="l" t="t" r="r" b="b"/>
                  <a:pathLst>
                    <a:path w="12716" h="7699" extrusionOk="0">
                      <a:moveTo>
                        <a:pt x="1833" y="1"/>
                      </a:moveTo>
                      <a:cubicBezTo>
                        <a:pt x="1748" y="4"/>
                        <a:pt x="1662" y="8"/>
                        <a:pt x="1584" y="14"/>
                      </a:cubicBezTo>
                      <a:cubicBezTo>
                        <a:pt x="1385" y="43"/>
                        <a:pt x="1196" y="93"/>
                        <a:pt x="1032" y="172"/>
                      </a:cubicBezTo>
                      <a:cubicBezTo>
                        <a:pt x="950" y="211"/>
                        <a:pt x="865" y="254"/>
                        <a:pt x="794" y="310"/>
                      </a:cubicBezTo>
                      <a:cubicBezTo>
                        <a:pt x="72" y="837"/>
                        <a:pt x="1" y="2071"/>
                        <a:pt x="303" y="3615"/>
                      </a:cubicBezTo>
                      <a:cubicBezTo>
                        <a:pt x="623" y="3565"/>
                        <a:pt x="950" y="3541"/>
                        <a:pt x="1282" y="3541"/>
                      </a:cubicBezTo>
                      <a:cubicBezTo>
                        <a:pt x="4914" y="3541"/>
                        <a:pt x="9051" y="6368"/>
                        <a:pt x="10790" y="7699"/>
                      </a:cubicBezTo>
                      <a:cubicBezTo>
                        <a:pt x="11435" y="7030"/>
                        <a:pt x="12075" y="6368"/>
                        <a:pt x="12716" y="5725"/>
                      </a:cubicBezTo>
                      <a:cubicBezTo>
                        <a:pt x="10449" y="4049"/>
                        <a:pt x="4789" y="75"/>
                        <a:pt x="1833"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7"/>
                <p:cNvSpPr/>
                <p:nvPr/>
              </p:nvSpPr>
              <p:spPr>
                <a:xfrm>
                  <a:off x="984168" y="1717336"/>
                  <a:ext cx="44011" cy="56171"/>
                </a:xfrm>
                <a:custGeom>
                  <a:avLst/>
                  <a:gdLst/>
                  <a:ahLst/>
                  <a:cxnLst/>
                  <a:rect l="l" t="t" r="r" b="b"/>
                  <a:pathLst>
                    <a:path w="1712" h="2185" extrusionOk="0">
                      <a:moveTo>
                        <a:pt x="1598" y="1"/>
                      </a:moveTo>
                      <a:cubicBezTo>
                        <a:pt x="1281" y="1"/>
                        <a:pt x="997" y="54"/>
                        <a:pt x="762" y="171"/>
                      </a:cubicBezTo>
                      <a:cubicBezTo>
                        <a:pt x="210" y="449"/>
                        <a:pt x="0" y="1188"/>
                        <a:pt x="21" y="2185"/>
                      </a:cubicBezTo>
                      <a:cubicBezTo>
                        <a:pt x="82" y="2178"/>
                        <a:pt x="138" y="2170"/>
                        <a:pt x="199" y="2167"/>
                      </a:cubicBezTo>
                      <a:cubicBezTo>
                        <a:pt x="178" y="1181"/>
                        <a:pt x="388" y="449"/>
                        <a:pt x="939" y="175"/>
                      </a:cubicBezTo>
                      <a:cubicBezTo>
                        <a:pt x="1156" y="65"/>
                        <a:pt x="1419" y="11"/>
                        <a:pt x="1711" y="4"/>
                      </a:cubicBezTo>
                      <a:cubicBezTo>
                        <a:pt x="1675" y="4"/>
                        <a:pt x="1637" y="1"/>
                        <a:pt x="1598"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7"/>
                <p:cNvSpPr/>
                <p:nvPr/>
              </p:nvSpPr>
              <p:spPr>
                <a:xfrm>
                  <a:off x="988718" y="1717439"/>
                  <a:ext cx="310521" cy="178436"/>
                </a:xfrm>
                <a:custGeom>
                  <a:avLst/>
                  <a:gdLst/>
                  <a:ahLst/>
                  <a:cxnLst/>
                  <a:rect l="l" t="t" r="r" b="b"/>
                  <a:pathLst>
                    <a:path w="12079" h="6941" extrusionOk="0">
                      <a:moveTo>
                        <a:pt x="1534" y="0"/>
                      </a:moveTo>
                      <a:cubicBezTo>
                        <a:pt x="1242" y="7"/>
                        <a:pt x="979" y="61"/>
                        <a:pt x="762" y="171"/>
                      </a:cubicBezTo>
                      <a:cubicBezTo>
                        <a:pt x="211" y="445"/>
                        <a:pt x="1" y="1177"/>
                        <a:pt x="22" y="2163"/>
                      </a:cubicBezTo>
                      <a:cubicBezTo>
                        <a:pt x="136" y="2156"/>
                        <a:pt x="250" y="2152"/>
                        <a:pt x="367" y="2152"/>
                      </a:cubicBezTo>
                      <a:cubicBezTo>
                        <a:pt x="3744" y="2152"/>
                        <a:pt x="8407" y="5443"/>
                        <a:pt x="10357" y="6941"/>
                      </a:cubicBezTo>
                      <a:cubicBezTo>
                        <a:pt x="10944" y="6514"/>
                        <a:pt x="11517" y="6105"/>
                        <a:pt x="12079" y="5717"/>
                      </a:cubicBezTo>
                      <a:cubicBezTo>
                        <a:pt x="10520" y="4535"/>
                        <a:pt x="4519" y="114"/>
                        <a:pt x="15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7"/>
                <p:cNvSpPr/>
                <p:nvPr/>
              </p:nvSpPr>
              <p:spPr>
                <a:xfrm>
                  <a:off x="1303949" y="1853501"/>
                  <a:ext cx="3779" cy="6530"/>
                </a:xfrm>
                <a:custGeom>
                  <a:avLst/>
                  <a:gdLst/>
                  <a:ahLst/>
                  <a:cxnLst/>
                  <a:rect l="l" t="t" r="r" b="b"/>
                  <a:pathLst>
                    <a:path w="147" h="254" extrusionOk="0">
                      <a:moveTo>
                        <a:pt x="1" y="1"/>
                      </a:moveTo>
                      <a:lnTo>
                        <a:pt x="1" y="1"/>
                      </a:lnTo>
                      <a:cubicBezTo>
                        <a:pt x="26" y="93"/>
                        <a:pt x="47" y="178"/>
                        <a:pt x="68" y="253"/>
                      </a:cubicBezTo>
                      <a:cubicBezTo>
                        <a:pt x="93" y="235"/>
                        <a:pt x="121" y="217"/>
                        <a:pt x="147" y="200"/>
                      </a:cubicBezTo>
                      <a:cubicBezTo>
                        <a:pt x="100" y="136"/>
                        <a:pt x="50" y="71"/>
                        <a:pt x="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7"/>
                <p:cNvSpPr/>
                <p:nvPr/>
              </p:nvSpPr>
              <p:spPr>
                <a:xfrm>
                  <a:off x="1280377" y="1531405"/>
                  <a:ext cx="286716" cy="205352"/>
                </a:xfrm>
                <a:custGeom>
                  <a:avLst/>
                  <a:gdLst/>
                  <a:ahLst/>
                  <a:cxnLst/>
                  <a:rect l="l" t="t" r="r" b="b"/>
                  <a:pathLst>
                    <a:path w="11153" h="7988" extrusionOk="0">
                      <a:moveTo>
                        <a:pt x="2135" y="1"/>
                      </a:moveTo>
                      <a:cubicBezTo>
                        <a:pt x="2156" y="8"/>
                        <a:pt x="2177" y="11"/>
                        <a:pt x="2199" y="19"/>
                      </a:cubicBezTo>
                      <a:cubicBezTo>
                        <a:pt x="2252" y="22"/>
                        <a:pt x="2309" y="33"/>
                        <a:pt x="2369" y="51"/>
                      </a:cubicBezTo>
                      <a:cubicBezTo>
                        <a:pt x="2391" y="54"/>
                        <a:pt x="2412" y="57"/>
                        <a:pt x="2433" y="62"/>
                      </a:cubicBezTo>
                      <a:cubicBezTo>
                        <a:pt x="2330" y="36"/>
                        <a:pt x="2230" y="19"/>
                        <a:pt x="2135" y="1"/>
                      </a:cubicBezTo>
                      <a:close/>
                      <a:moveTo>
                        <a:pt x="3657" y="563"/>
                      </a:moveTo>
                      <a:cubicBezTo>
                        <a:pt x="3685" y="578"/>
                        <a:pt x="3714" y="594"/>
                        <a:pt x="3743" y="609"/>
                      </a:cubicBezTo>
                      <a:lnTo>
                        <a:pt x="3743" y="609"/>
                      </a:lnTo>
                      <a:cubicBezTo>
                        <a:pt x="3719" y="596"/>
                        <a:pt x="3695" y="583"/>
                        <a:pt x="3671" y="570"/>
                      </a:cubicBezTo>
                      <a:cubicBezTo>
                        <a:pt x="3664" y="566"/>
                        <a:pt x="3660" y="563"/>
                        <a:pt x="3657" y="563"/>
                      </a:cubicBezTo>
                      <a:close/>
                      <a:moveTo>
                        <a:pt x="3743" y="609"/>
                      </a:moveTo>
                      <a:cubicBezTo>
                        <a:pt x="3860" y="676"/>
                        <a:pt x="3976" y="745"/>
                        <a:pt x="4095" y="819"/>
                      </a:cubicBezTo>
                      <a:cubicBezTo>
                        <a:pt x="4097" y="820"/>
                        <a:pt x="4099" y="821"/>
                        <a:pt x="4102" y="822"/>
                      </a:cubicBezTo>
                      <a:lnTo>
                        <a:pt x="4102" y="822"/>
                      </a:lnTo>
                      <a:cubicBezTo>
                        <a:pt x="3980" y="745"/>
                        <a:pt x="3861" y="675"/>
                        <a:pt x="3743" y="609"/>
                      </a:cubicBezTo>
                      <a:close/>
                      <a:moveTo>
                        <a:pt x="4102" y="822"/>
                      </a:moveTo>
                      <a:cubicBezTo>
                        <a:pt x="4108" y="826"/>
                        <a:pt x="4114" y="830"/>
                        <a:pt x="4120" y="833"/>
                      </a:cubicBezTo>
                      <a:cubicBezTo>
                        <a:pt x="4114" y="828"/>
                        <a:pt x="4108" y="825"/>
                        <a:pt x="4102" y="822"/>
                      </a:cubicBezTo>
                      <a:close/>
                      <a:moveTo>
                        <a:pt x="4397" y="1014"/>
                      </a:moveTo>
                      <a:cubicBezTo>
                        <a:pt x="4400" y="1017"/>
                        <a:pt x="4404" y="1019"/>
                        <a:pt x="4407" y="1021"/>
                      </a:cubicBezTo>
                      <a:lnTo>
                        <a:pt x="4407" y="1021"/>
                      </a:lnTo>
                      <a:cubicBezTo>
                        <a:pt x="4404" y="1019"/>
                        <a:pt x="4400" y="1017"/>
                        <a:pt x="4397" y="1014"/>
                      </a:cubicBezTo>
                      <a:close/>
                      <a:moveTo>
                        <a:pt x="4407" y="1021"/>
                      </a:moveTo>
                      <a:cubicBezTo>
                        <a:pt x="4442" y="1043"/>
                        <a:pt x="4475" y="1067"/>
                        <a:pt x="4511" y="1090"/>
                      </a:cubicBezTo>
                      <a:cubicBezTo>
                        <a:pt x="4483" y="1072"/>
                        <a:pt x="4454" y="1050"/>
                        <a:pt x="4425" y="1032"/>
                      </a:cubicBezTo>
                      <a:cubicBezTo>
                        <a:pt x="4421" y="1028"/>
                        <a:pt x="4414" y="1025"/>
                        <a:pt x="4407" y="1021"/>
                      </a:cubicBezTo>
                      <a:close/>
                      <a:moveTo>
                        <a:pt x="43" y="1182"/>
                      </a:moveTo>
                      <a:cubicBezTo>
                        <a:pt x="28" y="1218"/>
                        <a:pt x="14" y="1257"/>
                        <a:pt x="0" y="1292"/>
                      </a:cubicBezTo>
                      <a:lnTo>
                        <a:pt x="0" y="1295"/>
                      </a:lnTo>
                      <a:cubicBezTo>
                        <a:pt x="14" y="1257"/>
                        <a:pt x="28" y="1221"/>
                        <a:pt x="43" y="1182"/>
                      </a:cubicBezTo>
                      <a:close/>
                      <a:moveTo>
                        <a:pt x="6870" y="3075"/>
                      </a:moveTo>
                      <a:cubicBezTo>
                        <a:pt x="6888" y="3093"/>
                        <a:pt x="6906" y="3110"/>
                        <a:pt x="6924" y="3128"/>
                      </a:cubicBezTo>
                      <a:lnTo>
                        <a:pt x="6924" y="3128"/>
                      </a:lnTo>
                      <a:cubicBezTo>
                        <a:pt x="6906" y="3109"/>
                        <a:pt x="6887" y="3092"/>
                        <a:pt x="6870" y="3075"/>
                      </a:cubicBezTo>
                      <a:close/>
                      <a:moveTo>
                        <a:pt x="6924" y="3128"/>
                      </a:moveTo>
                      <a:cubicBezTo>
                        <a:pt x="6929" y="3132"/>
                        <a:pt x="6933" y="3137"/>
                        <a:pt x="6937" y="3142"/>
                      </a:cubicBezTo>
                      <a:cubicBezTo>
                        <a:pt x="6947" y="3151"/>
                        <a:pt x="6958" y="3160"/>
                        <a:pt x="6968" y="3169"/>
                      </a:cubicBezTo>
                      <a:lnTo>
                        <a:pt x="6968" y="3169"/>
                      </a:lnTo>
                      <a:cubicBezTo>
                        <a:pt x="6953" y="3155"/>
                        <a:pt x="6938" y="3142"/>
                        <a:pt x="6924" y="3128"/>
                      </a:cubicBezTo>
                      <a:close/>
                      <a:moveTo>
                        <a:pt x="6968" y="3169"/>
                      </a:moveTo>
                      <a:lnTo>
                        <a:pt x="6968" y="3169"/>
                      </a:lnTo>
                      <a:cubicBezTo>
                        <a:pt x="6978" y="3179"/>
                        <a:pt x="6988" y="3189"/>
                        <a:pt x="6998" y="3199"/>
                      </a:cubicBezTo>
                      <a:cubicBezTo>
                        <a:pt x="6989" y="3190"/>
                        <a:pt x="6978" y="3180"/>
                        <a:pt x="6968" y="3169"/>
                      </a:cubicBezTo>
                      <a:close/>
                      <a:moveTo>
                        <a:pt x="8008" y="4238"/>
                      </a:moveTo>
                      <a:cubicBezTo>
                        <a:pt x="8013" y="4244"/>
                        <a:pt x="8020" y="4250"/>
                        <a:pt x="8027" y="4257"/>
                      </a:cubicBezTo>
                      <a:lnTo>
                        <a:pt x="8027" y="4257"/>
                      </a:lnTo>
                      <a:cubicBezTo>
                        <a:pt x="8026" y="4257"/>
                        <a:pt x="8026" y="4256"/>
                        <a:pt x="8026" y="4256"/>
                      </a:cubicBezTo>
                      <a:cubicBezTo>
                        <a:pt x="8018" y="4249"/>
                        <a:pt x="8011" y="4241"/>
                        <a:pt x="8008" y="4238"/>
                      </a:cubicBezTo>
                      <a:close/>
                      <a:moveTo>
                        <a:pt x="8027" y="4257"/>
                      </a:moveTo>
                      <a:cubicBezTo>
                        <a:pt x="8030" y="4264"/>
                        <a:pt x="8037" y="4271"/>
                        <a:pt x="8044" y="4277"/>
                      </a:cubicBezTo>
                      <a:cubicBezTo>
                        <a:pt x="8039" y="4270"/>
                        <a:pt x="8033" y="4263"/>
                        <a:pt x="8027" y="4257"/>
                      </a:cubicBezTo>
                      <a:close/>
                      <a:moveTo>
                        <a:pt x="8307" y="4561"/>
                      </a:moveTo>
                      <a:cubicBezTo>
                        <a:pt x="8314" y="4572"/>
                        <a:pt x="8325" y="4583"/>
                        <a:pt x="8335" y="4594"/>
                      </a:cubicBezTo>
                      <a:cubicBezTo>
                        <a:pt x="8352" y="4613"/>
                        <a:pt x="8371" y="4633"/>
                        <a:pt x="8390" y="4653"/>
                      </a:cubicBezTo>
                      <a:lnTo>
                        <a:pt x="8390" y="4653"/>
                      </a:lnTo>
                      <a:cubicBezTo>
                        <a:pt x="8362" y="4622"/>
                        <a:pt x="8335" y="4592"/>
                        <a:pt x="8307" y="4561"/>
                      </a:cubicBezTo>
                      <a:close/>
                      <a:moveTo>
                        <a:pt x="8390" y="4653"/>
                      </a:moveTo>
                      <a:lnTo>
                        <a:pt x="8390" y="4653"/>
                      </a:lnTo>
                      <a:cubicBezTo>
                        <a:pt x="8398" y="4662"/>
                        <a:pt x="8406" y="4670"/>
                        <a:pt x="8413" y="4679"/>
                      </a:cubicBezTo>
                      <a:cubicBezTo>
                        <a:pt x="8406" y="4670"/>
                        <a:pt x="8398" y="4662"/>
                        <a:pt x="8390" y="4653"/>
                      </a:cubicBezTo>
                      <a:close/>
                      <a:moveTo>
                        <a:pt x="8957" y="5291"/>
                      </a:moveTo>
                      <a:cubicBezTo>
                        <a:pt x="8962" y="5298"/>
                        <a:pt x="8968" y="5305"/>
                        <a:pt x="8972" y="5308"/>
                      </a:cubicBezTo>
                      <a:cubicBezTo>
                        <a:pt x="8975" y="5313"/>
                        <a:pt x="8979" y="5316"/>
                        <a:pt x="8979" y="5316"/>
                      </a:cubicBezTo>
                      <a:cubicBezTo>
                        <a:pt x="8972" y="5308"/>
                        <a:pt x="8965" y="5298"/>
                        <a:pt x="8957" y="5291"/>
                      </a:cubicBezTo>
                      <a:close/>
                      <a:moveTo>
                        <a:pt x="9157" y="5518"/>
                      </a:moveTo>
                      <a:lnTo>
                        <a:pt x="9157" y="5518"/>
                      </a:lnTo>
                      <a:cubicBezTo>
                        <a:pt x="9196" y="5569"/>
                        <a:pt x="9235" y="5615"/>
                        <a:pt x="9278" y="5664"/>
                      </a:cubicBezTo>
                      <a:cubicBezTo>
                        <a:pt x="9330" y="5725"/>
                        <a:pt x="9383" y="5787"/>
                        <a:pt x="9435" y="5848"/>
                      </a:cubicBezTo>
                      <a:lnTo>
                        <a:pt x="9435" y="5848"/>
                      </a:lnTo>
                      <a:cubicBezTo>
                        <a:pt x="9344" y="5740"/>
                        <a:pt x="9251" y="5629"/>
                        <a:pt x="9157" y="5518"/>
                      </a:cubicBezTo>
                      <a:close/>
                      <a:moveTo>
                        <a:pt x="9435" y="5848"/>
                      </a:moveTo>
                      <a:cubicBezTo>
                        <a:pt x="9461" y="5880"/>
                        <a:pt x="9487" y="5911"/>
                        <a:pt x="9512" y="5942"/>
                      </a:cubicBezTo>
                      <a:cubicBezTo>
                        <a:pt x="9487" y="5911"/>
                        <a:pt x="9461" y="5879"/>
                        <a:pt x="9435" y="5848"/>
                      </a:cubicBezTo>
                      <a:close/>
                      <a:moveTo>
                        <a:pt x="9740" y="6212"/>
                      </a:moveTo>
                      <a:cubicBezTo>
                        <a:pt x="9780" y="6259"/>
                        <a:pt x="9815" y="6301"/>
                        <a:pt x="9850" y="6347"/>
                      </a:cubicBezTo>
                      <a:cubicBezTo>
                        <a:pt x="9859" y="6357"/>
                        <a:pt x="9868" y="6367"/>
                        <a:pt x="9876" y="6378"/>
                      </a:cubicBezTo>
                      <a:lnTo>
                        <a:pt x="9876" y="6378"/>
                      </a:lnTo>
                      <a:cubicBezTo>
                        <a:pt x="9832" y="6322"/>
                        <a:pt x="9787" y="6267"/>
                        <a:pt x="9740" y="6212"/>
                      </a:cubicBezTo>
                      <a:close/>
                      <a:moveTo>
                        <a:pt x="9876" y="6378"/>
                      </a:moveTo>
                      <a:cubicBezTo>
                        <a:pt x="9889" y="6394"/>
                        <a:pt x="9902" y="6410"/>
                        <a:pt x="9914" y="6426"/>
                      </a:cubicBezTo>
                      <a:cubicBezTo>
                        <a:pt x="9902" y="6409"/>
                        <a:pt x="9889" y="6393"/>
                        <a:pt x="9876" y="6378"/>
                      </a:cubicBezTo>
                      <a:close/>
                      <a:moveTo>
                        <a:pt x="10060" y="6600"/>
                      </a:moveTo>
                      <a:cubicBezTo>
                        <a:pt x="10078" y="6625"/>
                        <a:pt x="10096" y="6650"/>
                        <a:pt x="10118" y="6674"/>
                      </a:cubicBezTo>
                      <a:cubicBezTo>
                        <a:pt x="10164" y="6735"/>
                        <a:pt x="10213" y="6792"/>
                        <a:pt x="10264" y="6849"/>
                      </a:cubicBezTo>
                      <a:cubicBezTo>
                        <a:pt x="10195" y="6767"/>
                        <a:pt x="10128" y="6685"/>
                        <a:pt x="10060" y="6600"/>
                      </a:cubicBezTo>
                      <a:close/>
                      <a:moveTo>
                        <a:pt x="10392" y="7012"/>
                      </a:moveTo>
                      <a:cubicBezTo>
                        <a:pt x="10393" y="7014"/>
                        <a:pt x="10393" y="7015"/>
                        <a:pt x="10394" y="7016"/>
                      </a:cubicBezTo>
                      <a:lnTo>
                        <a:pt x="10394" y="7016"/>
                      </a:lnTo>
                      <a:cubicBezTo>
                        <a:pt x="10393" y="7014"/>
                        <a:pt x="10393" y="7013"/>
                        <a:pt x="10392" y="7012"/>
                      </a:cubicBezTo>
                      <a:close/>
                      <a:moveTo>
                        <a:pt x="10394" y="7016"/>
                      </a:moveTo>
                      <a:lnTo>
                        <a:pt x="10394" y="7016"/>
                      </a:lnTo>
                      <a:cubicBezTo>
                        <a:pt x="10397" y="7019"/>
                        <a:pt x="10399" y="7024"/>
                        <a:pt x="10402" y="7027"/>
                      </a:cubicBezTo>
                      <a:cubicBezTo>
                        <a:pt x="10498" y="7144"/>
                        <a:pt x="10587" y="7258"/>
                        <a:pt x="10676" y="7372"/>
                      </a:cubicBezTo>
                      <a:cubicBezTo>
                        <a:pt x="10588" y="7256"/>
                        <a:pt x="10492" y="7139"/>
                        <a:pt x="10394" y="7016"/>
                      </a:cubicBezTo>
                      <a:close/>
                      <a:moveTo>
                        <a:pt x="10911" y="7671"/>
                      </a:moveTo>
                      <a:lnTo>
                        <a:pt x="10911" y="7671"/>
                      </a:lnTo>
                      <a:cubicBezTo>
                        <a:pt x="10993" y="7781"/>
                        <a:pt x="11075" y="7888"/>
                        <a:pt x="11152" y="7988"/>
                      </a:cubicBezTo>
                      <a:cubicBezTo>
                        <a:pt x="11078" y="7888"/>
                        <a:pt x="10996" y="7781"/>
                        <a:pt x="10911" y="767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7"/>
                <p:cNvSpPr/>
                <p:nvPr/>
              </p:nvSpPr>
              <p:spPr>
                <a:xfrm>
                  <a:off x="1280377" y="1530582"/>
                  <a:ext cx="286716" cy="226097"/>
                </a:xfrm>
                <a:custGeom>
                  <a:avLst/>
                  <a:gdLst/>
                  <a:ahLst/>
                  <a:cxnLst/>
                  <a:rect l="l" t="t" r="r" b="b"/>
                  <a:pathLst>
                    <a:path w="11153" h="8795" extrusionOk="0">
                      <a:moveTo>
                        <a:pt x="1729" y="1"/>
                      </a:moveTo>
                      <a:cubicBezTo>
                        <a:pt x="1580" y="1"/>
                        <a:pt x="1434" y="15"/>
                        <a:pt x="1291" y="43"/>
                      </a:cubicBezTo>
                      <a:cubicBezTo>
                        <a:pt x="697" y="171"/>
                        <a:pt x="299" y="591"/>
                        <a:pt x="43" y="1214"/>
                      </a:cubicBezTo>
                      <a:cubicBezTo>
                        <a:pt x="28" y="1250"/>
                        <a:pt x="14" y="1289"/>
                        <a:pt x="0" y="1324"/>
                      </a:cubicBezTo>
                      <a:lnTo>
                        <a:pt x="0" y="1327"/>
                      </a:lnTo>
                      <a:cubicBezTo>
                        <a:pt x="4027" y="2583"/>
                        <a:pt x="7371" y="7095"/>
                        <a:pt x="8517" y="8795"/>
                      </a:cubicBezTo>
                      <a:cubicBezTo>
                        <a:pt x="9389" y="8486"/>
                        <a:pt x="10267" y="8233"/>
                        <a:pt x="11152" y="8020"/>
                      </a:cubicBezTo>
                      <a:cubicBezTo>
                        <a:pt x="11075" y="7920"/>
                        <a:pt x="10993" y="7813"/>
                        <a:pt x="10911" y="7703"/>
                      </a:cubicBezTo>
                      <a:cubicBezTo>
                        <a:pt x="10836" y="7607"/>
                        <a:pt x="10758" y="7507"/>
                        <a:pt x="10676" y="7404"/>
                      </a:cubicBezTo>
                      <a:cubicBezTo>
                        <a:pt x="10587" y="7290"/>
                        <a:pt x="10498" y="7176"/>
                        <a:pt x="10402" y="7059"/>
                      </a:cubicBezTo>
                      <a:cubicBezTo>
                        <a:pt x="10399" y="7056"/>
                        <a:pt x="10395" y="7048"/>
                        <a:pt x="10392" y="7044"/>
                      </a:cubicBezTo>
                      <a:cubicBezTo>
                        <a:pt x="10349" y="6992"/>
                        <a:pt x="10306" y="6938"/>
                        <a:pt x="10264" y="6881"/>
                      </a:cubicBezTo>
                      <a:cubicBezTo>
                        <a:pt x="10213" y="6824"/>
                        <a:pt x="10164" y="6767"/>
                        <a:pt x="10118" y="6706"/>
                      </a:cubicBezTo>
                      <a:cubicBezTo>
                        <a:pt x="10096" y="6682"/>
                        <a:pt x="10078" y="6657"/>
                        <a:pt x="10060" y="6632"/>
                      </a:cubicBezTo>
                      <a:cubicBezTo>
                        <a:pt x="10014" y="6575"/>
                        <a:pt x="9965" y="6514"/>
                        <a:pt x="9914" y="6458"/>
                      </a:cubicBezTo>
                      <a:cubicBezTo>
                        <a:pt x="9893" y="6429"/>
                        <a:pt x="9872" y="6404"/>
                        <a:pt x="9850" y="6379"/>
                      </a:cubicBezTo>
                      <a:cubicBezTo>
                        <a:pt x="9815" y="6333"/>
                        <a:pt x="9780" y="6291"/>
                        <a:pt x="9740" y="6244"/>
                      </a:cubicBezTo>
                      <a:cubicBezTo>
                        <a:pt x="9666" y="6156"/>
                        <a:pt x="9591" y="6066"/>
                        <a:pt x="9512" y="5974"/>
                      </a:cubicBezTo>
                      <a:cubicBezTo>
                        <a:pt x="9438" y="5882"/>
                        <a:pt x="9356" y="5789"/>
                        <a:pt x="9278" y="5696"/>
                      </a:cubicBezTo>
                      <a:cubicBezTo>
                        <a:pt x="9235" y="5647"/>
                        <a:pt x="9196" y="5601"/>
                        <a:pt x="9157" y="5550"/>
                      </a:cubicBezTo>
                      <a:cubicBezTo>
                        <a:pt x="9097" y="5483"/>
                        <a:pt x="9039" y="5415"/>
                        <a:pt x="8979" y="5348"/>
                      </a:cubicBezTo>
                      <a:cubicBezTo>
                        <a:pt x="8979" y="5348"/>
                        <a:pt x="8975" y="5345"/>
                        <a:pt x="8972" y="5340"/>
                      </a:cubicBezTo>
                      <a:cubicBezTo>
                        <a:pt x="8968" y="5337"/>
                        <a:pt x="8962" y="5330"/>
                        <a:pt x="8957" y="5323"/>
                      </a:cubicBezTo>
                      <a:cubicBezTo>
                        <a:pt x="8780" y="5120"/>
                        <a:pt x="8599" y="4918"/>
                        <a:pt x="8413" y="4711"/>
                      </a:cubicBezTo>
                      <a:cubicBezTo>
                        <a:pt x="8389" y="4683"/>
                        <a:pt x="8360" y="4654"/>
                        <a:pt x="8335" y="4626"/>
                      </a:cubicBezTo>
                      <a:cubicBezTo>
                        <a:pt x="8325" y="4615"/>
                        <a:pt x="8314" y="4604"/>
                        <a:pt x="8307" y="4593"/>
                      </a:cubicBezTo>
                      <a:cubicBezTo>
                        <a:pt x="8218" y="4498"/>
                        <a:pt x="8133" y="4401"/>
                        <a:pt x="8044" y="4309"/>
                      </a:cubicBezTo>
                      <a:cubicBezTo>
                        <a:pt x="8036" y="4302"/>
                        <a:pt x="8029" y="4294"/>
                        <a:pt x="8026" y="4288"/>
                      </a:cubicBezTo>
                      <a:cubicBezTo>
                        <a:pt x="8018" y="4281"/>
                        <a:pt x="8011" y="4273"/>
                        <a:pt x="8008" y="4270"/>
                      </a:cubicBezTo>
                      <a:cubicBezTo>
                        <a:pt x="7681" y="3918"/>
                        <a:pt x="7343" y="3569"/>
                        <a:pt x="6998" y="3231"/>
                      </a:cubicBezTo>
                      <a:cubicBezTo>
                        <a:pt x="6980" y="3213"/>
                        <a:pt x="6959" y="3192"/>
                        <a:pt x="6937" y="3174"/>
                      </a:cubicBezTo>
                      <a:cubicBezTo>
                        <a:pt x="6916" y="3149"/>
                        <a:pt x="6891" y="3128"/>
                        <a:pt x="6870" y="3107"/>
                      </a:cubicBezTo>
                      <a:cubicBezTo>
                        <a:pt x="6094" y="2356"/>
                        <a:pt x="5294" y="1662"/>
                        <a:pt x="4511" y="1122"/>
                      </a:cubicBezTo>
                      <a:cubicBezTo>
                        <a:pt x="4483" y="1104"/>
                        <a:pt x="4454" y="1082"/>
                        <a:pt x="4425" y="1064"/>
                      </a:cubicBezTo>
                      <a:cubicBezTo>
                        <a:pt x="4419" y="1058"/>
                        <a:pt x="4407" y="1054"/>
                        <a:pt x="4397" y="1046"/>
                      </a:cubicBezTo>
                      <a:cubicBezTo>
                        <a:pt x="4304" y="982"/>
                        <a:pt x="4212" y="922"/>
                        <a:pt x="4120" y="865"/>
                      </a:cubicBezTo>
                      <a:cubicBezTo>
                        <a:pt x="4112" y="858"/>
                        <a:pt x="4102" y="854"/>
                        <a:pt x="4095" y="851"/>
                      </a:cubicBezTo>
                      <a:cubicBezTo>
                        <a:pt x="3952" y="762"/>
                        <a:pt x="3813" y="680"/>
                        <a:pt x="3671" y="602"/>
                      </a:cubicBezTo>
                      <a:cubicBezTo>
                        <a:pt x="3664" y="598"/>
                        <a:pt x="3660" y="595"/>
                        <a:pt x="3657" y="595"/>
                      </a:cubicBezTo>
                      <a:cubicBezTo>
                        <a:pt x="3233" y="363"/>
                        <a:pt x="2824" y="193"/>
                        <a:pt x="2433" y="94"/>
                      </a:cubicBezTo>
                      <a:cubicBezTo>
                        <a:pt x="2412" y="89"/>
                        <a:pt x="2391" y="86"/>
                        <a:pt x="2369" y="83"/>
                      </a:cubicBezTo>
                      <a:cubicBezTo>
                        <a:pt x="2309" y="65"/>
                        <a:pt x="2252" y="54"/>
                        <a:pt x="2199" y="51"/>
                      </a:cubicBezTo>
                      <a:cubicBezTo>
                        <a:pt x="2177" y="43"/>
                        <a:pt x="2156" y="40"/>
                        <a:pt x="2135" y="33"/>
                      </a:cubicBezTo>
                      <a:cubicBezTo>
                        <a:pt x="1995" y="12"/>
                        <a:pt x="1861" y="1"/>
                        <a:pt x="172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7"/>
                <p:cNvSpPr/>
                <p:nvPr/>
              </p:nvSpPr>
              <p:spPr>
                <a:xfrm>
                  <a:off x="-31291" y="1696360"/>
                  <a:ext cx="3536118" cy="3477916"/>
                </a:xfrm>
                <a:custGeom>
                  <a:avLst/>
                  <a:gdLst/>
                  <a:ahLst/>
                  <a:cxnLst/>
                  <a:rect l="l" t="t" r="r" b="b"/>
                  <a:pathLst>
                    <a:path w="137552" h="135288" extrusionOk="0">
                      <a:moveTo>
                        <a:pt x="102497" y="0"/>
                      </a:moveTo>
                      <a:cubicBezTo>
                        <a:pt x="100177" y="0"/>
                        <a:pt x="98003" y="1875"/>
                        <a:pt x="96391" y="3794"/>
                      </a:cubicBezTo>
                      <a:cubicBezTo>
                        <a:pt x="94691" y="5818"/>
                        <a:pt x="93610" y="7882"/>
                        <a:pt x="93610" y="7882"/>
                      </a:cubicBezTo>
                      <a:cubicBezTo>
                        <a:pt x="93610" y="7882"/>
                        <a:pt x="91012" y="6291"/>
                        <a:pt x="86914" y="4612"/>
                      </a:cubicBezTo>
                      <a:cubicBezTo>
                        <a:pt x="82362" y="2746"/>
                        <a:pt x="75964" y="776"/>
                        <a:pt x="69232" y="776"/>
                      </a:cubicBezTo>
                      <a:cubicBezTo>
                        <a:pt x="64489" y="776"/>
                        <a:pt x="59580" y="1754"/>
                        <a:pt x="55036" y="4434"/>
                      </a:cubicBezTo>
                      <a:cubicBezTo>
                        <a:pt x="40606" y="12954"/>
                        <a:pt x="13921" y="39750"/>
                        <a:pt x="0" y="68310"/>
                      </a:cubicBezTo>
                      <a:lnTo>
                        <a:pt x="0" y="135234"/>
                      </a:lnTo>
                      <a:lnTo>
                        <a:pt x="33182" y="135234"/>
                      </a:lnTo>
                      <a:lnTo>
                        <a:pt x="82364" y="135287"/>
                      </a:lnTo>
                      <a:lnTo>
                        <a:pt x="74968" y="80110"/>
                      </a:lnTo>
                      <a:lnTo>
                        <a:pt x="79742" y="55360"/>
                      </a:lnTo>
                      <a:lnTo>
                        <a:pt x="96889" y="58324"/>
                      </a:lnTo>
                      <a:lnTo>
                        <a:pt x="100415" y="59395"/>
                      </a:lnTo>
                      <a:cubicBezTo>
                        <a:pt x="102482" y="60025"/>
                        <a:pt x="104616" y="60340"/>
                        <a:pt x="106750" y="60340"/>
                      </a:cubicBezTo>
                      <a:cubicBezTo>
                        <a:pt x="108688" y="60340"/>
                        <a:pt x="110626" y="60080"/>
                        <a:pt x="112514" y="59559"/>
                      </a:cubicBezTo>
                      <a:cubicBezTo>
                        <a:pt x="114016" y="59153"/>
                        <a:pt x="115651" y="58644"/>
                        <a:pt x="117310" y="58025"/>
                      </a:cubicBezTo>
                      <a:cubicBezTo>
                        <a:pt x="122268" y="56211"/>
                        <a:pt x="127431" y="53450"/>
                        <a:pt x="129583" y="49462"/>
                      </a:cubicBezTo>
                      <a:cubicBezTo>
                        <a:pt x="129583" y="49462"/>
                        <a:pt x="137551" y="37825"/>
                        <a:pt x="134325" y="35463"/>
                      </a:cubicBezTo>
                      <a:cubicBezTo>
                        <a:pt x="133961" y="35196"/>
                        <a:pt x="133576" y="35077"/>
                        <a:pt x="133179" y="35077"/>
                      </a:cubicBezTo>
                      <a:cubicBezTo>
                        <a:pt x="130047" y="35077"/>
                        <a:pt x="126182" y="42468"/>
                        <a:pt x="126182" y="42468"/>
                      </a:cubicBezTo>
                      <a:lnTo>
                        <a:pt x="103521" y="17363"/>
                      </a:lnTo>
                      <a:cubicBezTo>
                        <a:pt x="103521" y="17363"/>
                        <a:pt x="108679" y="1418"/>
                        <a:pt x="103521" y="126"/>
                      </a:cubicBezTo>
                      <a:cubicBezTo>
                        <a:pt x="103177" y="40"/>
                        <a:pt x="102835" y="0"/>
                        <a:pt x="102497"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7"/>
                <p:cNvSpPr/>
                <p:nvPr/>
              </p:nvSpPr>
              <p:spPr>
                <a:xfrm>
                  <a:off x="2581685" y="2786114"/>
                  <a:ext cx="261034" cy="336485"/>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7"/>
                <p:cNvSpPr/>
                <p:nvPr/>
              </p:nvSpPr>
              <p:spPr>
                <a:xfrm>
                  <a:off x="2692966" y="2886342"/>
                  <a:ext cx="122085" cy="216689"/>
                </a:xfrm>
                <a:custGeom>
                  <a:avLst/>
                  <a:gdLst/>
                  <a:ahLst/>
                  <a:cxnLst/>
                  <a:rect l="l" t="t" r="r" b="b"/>
                  <a:pathLst>
                    <a:path w="4749" h="8429" extrusionOk="0">
                      <a:moveTo>
                        <a:pt x="2119" y="0"/>
                      </a:moveTo>
                      <a:cubicBezTo>
                        <a:pt x="2119" y="0"/>
                        <a:pt x="2118" y="0"/>
                        <a:pt x="2117" y="0"/>
                      </a:cubicBezTo>
                      <a:cubicBezTo>
                        <a:pt x="1" y="0"/>
                        <a:pt x="656" y="8428"/>
                        <a:pt x="656" y="8428"/>
                      </a:cubicBezTo>
                      <a:cubicBezTo>
                        <a:pt x="2007" y="6586"/>
                        <a:pt x="4749" y="0"/>
                        <a:pt x="211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7"/>
                <p:cNvSpPr/>
                <p:nvPr/>
              </p:nvSpPr>
              <p:spPr>
                <a:xfrm>
                  <a:off x="1763570" y="2164235"/>
                  <a:ext cx="72572" cy="124501"/>
                </a:xfrm>
                <a:custGeom>
                  <a:avLst/>
                  <a:gdLst/>
                  <a:ahLst/>
                  <a:cxnLst/>
                  <a:rect l="l" t="t" r="r" b="b"/>
                  <a:pathLst>
                    <a:path w="2823" h="4843" extrusionOk="0">
                      <a:moveTo>
                        <a:pt x="1281" y="1"/>
                      </a:moveTo>
                      <a:cubicBezTo>
                        <a:pt x="1102" y="1"/>
                        <a:pt x="910" y="113"/>
                        <a:pt x="748" y="371"/>
                      </a:cubicBezTo>
                      <a:cubicBezTo>
                        <a:pt x="496" y="773"/>
                        <a:pt x="332" y="1264"/>
                        <a:pt x="214" y="1776"/>
                      </a:cubicBezTo>
                      <a:cubicBezTo>
                        <a:pt x="129" y="2043"/>
                        <a:pt x="72" y="2321"/>
                        <a:pt x="43" y="2612"/>
                      </a:cubicBezTo>
                      <a:cubicBezTo>
                        <a:pt x="29" y="2687"/>
                        <a:pt x="22" y="2765"/>
                        <a:pt x="26" y="2851"/>
                      </a:cubicBezTo>
                      <a:cubicBezTo>
                        <a:pt x="22" y="2953"/>
                        <a:pt x="0" y="3053"/>
                        <a:pt x="5" y="3160"/>
                      </a:cubicBezTo>
                      <a:cubicBezTo>
                        <a:pt x="12" y="3295"/>
                        <a:pt x="26" y="3434"/>
                        <a:pt x="51" y="3569"/>
                      </a:cubicBezTo>
                      <a:cubicBezTo>
                        <a:pt x="58" y="3708"/>
                        <a:pt x="51" y="3854"/>
                        <a:pt x="64" y="3989"/>
                      </a:cubicBezTo>
                      <a:cubicBezTo>
                        <a:pt x="86" y="4220"/>
                        <a:pt x="243" y="4459"/>
                        <a:pt x="432" y="4501"/>
                      </a:cubicBezTo>
                      <a:cubicBezTo>
                        <a:pt x="585" y="4709"/>
                        <a:pt x="771" y="4842"/>
                        <a:pt x="979" y="4842"/>
                      </a:cubicBezTo>
                      <a:cubicBezTo>
                        <a:pt x="1171" y="4842"/>
                        <a:pt x="1382" y="4729"/>
                        <a:pt x="1606" y="4459"/>
                      </a:cubicBezTo>
                      <a:cubicBezTo>
                        <a:pt x="2263" y="3665"/>
                        <a:pt x="2822" y="1904"/>
                        <a:pt x="2391" y="812"/>
                      </a:cubicBezTo>
                      <a:cubicBezTo>
                        <a:pt x="2267" y="503"/>
                        <a:pt x="2057" y="303"/>
                        <a:pt x="1822" y="190"/>
                      </a:cubicBezTo>
                      <a:cubicBezTo>
                        <a:pt x="1742" y="80"/>
                        <a:pt x="1623" y="22"/>
                        <a:pt x="1505" y="22"/>
                      </a:cubicBezTo>
                      <a:cubicBezTo>
                        <a:pt x="1481" y="22"/>
                        <a:pt x="1458" y="24"/>
                        <a:pt x="1435" y="29"/>
                      </a:cubicBezTo>
                      <a:cubicBezTo>
                        <a:pt x="1385" y="11"/>
                        <a:pt x="1334" y="1"/>
                        <a:pt x="128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7"/>
                <p:cNvSpPr/>
                <p:nvPr/>
              </p:nvSpPr>
              <p:spPr>
                <a:xfrm>
                  <a:off x="2443953" y="2085394"/>
                  <a:ext cx="67071" cy="113833"/>
                </a:xfrm>
                <a:custGeom>
                  <a:avLst/>
                  <a:gdLst/>
                  <a:ahLst/>
                  <a:cxnLst/>
                  <a:rect l="l" t="t" r="r" b="b"/>
                  <a:pathLst>
                    <a:path w="2609" h="4428" extrusionOk="0">
                      <a:moveTo>
                        <a:pt x="1878" y="1"/>
                      </a:moveTo>
                      <a:cubicBezTo>
                        <a:pt x="1758" y="1"/>
                        <a:pt x="1633" y="39"/>
                        <a:pt x="1509" y="104"/>
                      </a:cubicBezTo>
                      <a:cubicBezTo>
                        <a:pt x="777" y="307"/>
                        <a:pt x="0" y="2058"/>
                        <a:pt x="76" y="3139"/>
                      </a:cubicBezTo>
                      <a:cubicBezTo>
                        <a:pt x="54" y="3781"/>
                        <a:pt x="300" y="4428"/>
                        <a:pt x="803" y="4428"/>
                      </a:cubicBezTo>
                      <a:cubicBezTo>
                        <a:pt x="882" y="4428"/>
                        <a:pt x="968" y="4412"/>
                        <a:pt x="1061" y="4377"/>
                      </a:cubicBezTo>
                      <a:cubicBezTo>
                        <a:pt x="1670" y="4150"/>
                        <a:pt x="2061" y="3331"/>
                        <a:pt x="2213" y="2588"/>
                      </a:cubicBezTo>
                      <a:cubicBezTo>
                        <a:pt x="2220" y="2556"/>
                        <a:pt x="2225" y="2513"/>
                        <a:pt x="2231" y="2481"/>
                      </a:cubicBezTo>
                      <a:cubicBezTo>
                        <a:pt x="2466" y="1937"/>
                        <a:pt x="2609" y="1278"/>
                        <a:pt x="2491" y="702"/>
                      </a:cubicBezTo>
                      <a:cubicBezTo>
                        <a:pt x="2385" y="194"/>
                        <a:pt x="2148" y="1"/>
                        <a:pt x="187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7"/>
                <p:cNvSpPr/>
                <p:nvPr/>
              </p:nvSpPr>
              <p:spPr>
                <a:xfrm>
                  <a:off x="1621751" y="2398339"/>
                  <a:ext cx="883464" cy="783667"/>
                </a:xfrm>
                <a:custGeom>
                  <a:avLst/>
                  <a:gdLst/>
                  <a:ahLst/>
                  <a:cxnLst/>
                  <a:rect l="l" t="t" r="r" b="b"/>
                  <a:pathLst>
                    <a:path w="34366" h="30484" extrusionOk="0">
                      <a:moveTo>
                        <a:pt x="7934" y="0"/>
                      </a:moveTo>
                      <a:cubicBezTo>
                        <a:pt x="7215" y="0"/>
                        <a:pt x="6428" y="218"/>
                        <a:pt x="5525" y="663"/>
                      </a:cubicBezTo>
                      <a:cubicBezTo>
                        <a:pt x="2565" y="2121"/>
                        <a:pt x="0" y="11602"/>
                        <a:pt x="6254" y="20066"/>
                      </a:cubicBezTo>
                      <a:cubicBezTo>
                        <a:pt x="8783" y="23502"/>
                        <a:pt x="12558" y="27409"/>
                        <a:pt x="18794" y="29269"/>
                      </a:cubicBezTo>
                      <a:cubicBezTo>
                        <a:pt x="21715" y="30139"/>
                        <a:pt x="23983" y="30484"/>
                        <a:pt x="26333" y="30484"/>
                      </a:cubicBezTo>
                      <a:cubicBezTo>
                        <a:pt x="28682" y="30484"/>
                        <a:pt x="31115" y="30139"/>
                        <a:pt x="34366" y="29629"/>
                      </a:cubicBezTo>
                      <a:cubicBezTo>
                        <a:pt x="34366" y="29629"/>
                        <a:pt x="33743" y="29062"/>
                        <a:pt x="28948" y="25192"/>
                      </a:cubicBezTo>
                      <a:cubicBezTo>
                        <a:pt x="27059" y="23666"/>
                        <a:pt x="25159" y="21987"/>
                        <a:pt x="23437" y="20165"/>
                      </a:cubicBezTo>
                      <a:cubicBezTo>
                        <a:pt x="23092" y="19810"/>
                        <a:pt x="22761" y="19447"/>
                        <a:pt x="22452" y="19081"/>
                      </a:cubicBezTo>
                      <a:cubicBezTo>
                        <a:pt x="21150" y="17611"/>
                        <a:pt x="19976" y="16053"/>
                        <a:pt x="18994" y="14441"/>
                      </a:cubicBezTo>
                      <a:cubicBezTo>
                        <a:pt x="17955" y="12727"/>
                        <a:pt x="17037" y="11147"/>
                        <a:pt x="16219" y="9724"/>
                      </a:cubicBezTo>
                      <a:cubicBezTo>
                        <a:pt x="16134" y="9567"/>
                        <a:pt x="16045" y="9415"/>
                        <a:pt x="15955" y="9269"/>
                      </a:cubicBezTo>
                      <a:cubicBezTo>
                        <a:pt x="13647" y="5249"/>
                        <a:pt x="12088" y="2463"/>
                        <a:pt x="10484" y="1072"/>
                      </a:cubicBezTo>
                      <a:cubicBezTo>
                        <a:pt x="9677" y="363"/>
                        <a:pt x="8862" y="0"/>
                        <a:pt x="79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7"/>
                <p:cNvSpPr/>
                <p:nvPr/>
              </p:nvSpPr>
              <p:spPr>
                <a:xfrm>
                  <a:off x="1793569" y="2425896"/>
                  <a:ext cx="238360" cy="279672"/>
                </a:xfrm>
                <a:custGeom>
                  <a:avLst/>
                  <a:gdLst/>
                  <a:ahLst/>
                  <a:cxnLst/>
                  <a:rect l="l" t="t" r="r" b="b"/>
                  <a:pathLst>
                    <a:path w="9272" h="10879" extrusionOk="0">
                      <a:moveTo>
                        <a:pt x="3800" y="0"/>
                      </a:moveTo>
                      <a:cubicBezTo>
                        <a:pt x="2928" y="1611"/>
                        <a:pt x="1" y="7489"/>
                        <a:pt x="2530" y="10021"/>
                      </a:cubicBezTo>
                      <a:cubicBezTo>
                        <a:pt x="3146" y="10636"/>
                        <a:pt x="3831" y="10879"/>
                        <a:pt x="4528" y="10879"/>
                      </a:cubicBezTo>
                      <a:cubicBezTo>
                        <a:pt x="6352" y="10879"/>
                        <a:pt x="8265" y="9220"/>
                        <a:pt x="9271" y="8197"/>
                      </a:cubicBezTo>
                      <a:cubicBezTo>
                        <a:pt x="6963" y="4177"/>
                        <a:pt x="5404" y="1391"/>
                        <a:pt x="3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7"/>
                <p:cNvSpPr/>
                <p:nvPr/>
              </p:nvSpPr>
              <p:spPr>
                <a:xfrm>
                  <a:off x="1998059" y="2648278"/>
                  <a:ext cx="200853" cy="252113"/>
                </a:xfrm>
                <a:custGeom>
                  <a:avLst/>
                  <a:gdLst/>
                  <a:ahLst/>
                  <a:cxnLst/>
                  <a:rect l="l" t="t" r="r" b="b"/>
                  <a:pathLst>
                    <a:path w="7813" h="9807" extrusionOk="0">
                      <a:moveTo>
                        <a:pt x="1580" y="1"/>
                      </a:moveTo>
                      <a:lnTo>
                        <a:pt x="1580" y="1"/>
                      </a:lnTo>
                      <a:cubicBezTo>
                        <a:pt x="929" y="2022"/>
                        <a:pt x="1" y="6056"/>
                        <a:pt x="2025" y="8386"/>
                      </a:cubicBezTo>
                      <a:cubicBezTo>
                        <a:pt x="2948" y="9450"/>
                        <a:pt x="4140" y="9806"/>
                        <a:pt x="5318" y="9806"/>
                      </a:cubicBezTo>
                      <a:cubicBezTo>
                        <a:pt x="6196" y="9806"/>
                        <a:pt x="7067" y="9608"/>
                        <a:pt x="7813" y="9358"/>
                      </a:cubicBezTo>
                      <a:cubicBezTo>
                        <a:pt x="6511" y="7888"/>
                        <a:pt x="5337" y="6330"/>
                        <a:pt x="4355" y="4718"/>
                      </a:cubicBezTo>
                      <a:cubicBezTo>
                        <a:pt x="3316" y="3004"/>
                        <a:pt x="2398" y="1424"/>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7"/>
                <p:cNvSpPr/>
                <p:nvPr/>
              </p:nvSpPr>
              <p:spPr>
                <a:xfrm>
                  <a:off x="2191753" y="2916675"/>
                  <a:ext cx="174143" cy="155016"/>
                </a:xfrm>
                <a:custGeom>
                  <a:avLst/>
                  <a:gdLst/>
                  <a:ahLst/>
                  <a:cxnLst/>
                  <a:rect l="l" t="t" r="r" b="b"/>
                  <a:pathLst>
                    <a:path w="6774" h="6030" extrusionOk="0">
                      <a:moveTo>
                        <a:pt x="1263" y="1"/>
                      </a:moveTo>
                      <a:cubicBezTo>
                        <a:pt x="544" y="1602"/>
                        <a:pt x="0" y="3779"/>
                        <a:pt x="1494" y="5138"/>
                      </a:cubicBezTo>
                      <a:cubicBezTo>
                        <a:pt x="2210" y="5793"/>
                        <a:pt x="2998" y="6029"/>
                        <a:pt x="3763" y="6029"/>
                      </a:cubicBezTo>
                      <a:cubicBezTo>
                        <a:pt x="4935" y="6029"/>
                        <a:pt x="6052" y="5476"/>
                        <a:pt x="6774" y="5028"/>
                      </a:cubicBezTo>
                      <a:cubicBezTo>
                        <a:pt x="4874" y="3513"/>
                        <a:pt x="2985" y="1823"/>
                        <a:pt x="1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7"/>
                <p:cNvSpPr/>
                <p:nvPr/>
              </p:nvSpPr>
              <p:spPr>
                <a:xfrm>
                  <a:off x="1782515" y="2912510"/>
                  <a:ext cx="322398" cy="238257"/>
                </a:xfrm>
                <a:custGeom>
                  <a:avLst/>
                  <a:gdLst/>
                  <a:ahLst/>
                  <a:cxnLst/>
                  <a:rect l="l" t="t" r="r" b="b"/>
                  <a:pathLst>
                    <a:path w="12541" h="9268" extrusionOk="0">
                      <a:moveTo>
                        <a:pt x="1283" y="0"/>
                      </a:moveTo>
                      <a:cubicBezTo>
                        <a:pt x="772" y="0"/>
                        <a:pt x="335" y="30"/>
                        <a:pt x="0" y="64"/>
                      </a:cubicBezTo>
                      <a:cubicBezTo>
                        <a:pt x="2529" y="3500"/>
                        <a:pt x="5828" y="7410"/>
                        <a:pt x="12540" y="9267"/>
                      </a:cubicBezTo>
                      <a:cubicBezTo>
                        <a:pt x="10467" y="1131"/>
                        <a:pt x="4452" y="0"/>
                        <a:pt x="128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7"/>
                <p:cNvSpPr/>
                <p:nvPr/>
              </p:nvSpPr>
              <p:spPr>
                <a:xfrm>
                  <a:off x="2358173" y="1696386"/>
                  <a:ext cx="1118636" cy="1491678"/>
                </a:xfrm>
                <a:custGeom>
                  <a:avLst/>
                  <a:gdLst/>
                  <a:ahLst/>
                  <a:cxnLst/>
                  <a:rect l="l" t="t" r="r" b="b"/>
                  <a:pathLst>
                    <a:path w="43514" h="58025" extrusionOk="0">
                      <a:moveTo>
                        <a:pt x="40532" y="39012"/>
                      </a:moveTo>
                      <a:cubicBezTo>
                        <a:pt x="43513" y="39012"/>
                        <a:pt x="37169" y="48315"/>
                        <a:pt x="37169" y="48315"/>
                      </a:cubicBezTo>
                      <a:cubicBezTo>
                        <a:pt x="37169" y="48315"/>
                        <a:pt x="37169" y="39012"/>
                        <a:pt x="40532" y="39012"/>
                      </a:cubicBezTo>
                      <a:close/>
                      <a:moveTo>
                        <a:pt x="9539" y="0"/>
                      </a:moveTo>
                      <a:cubicBezTo>
                        <a:pt x="7222" y="0"/>
                        <a:pt x="5049" y="1875"/>
                        <a:pt x="3437" y="3793"/>
                      </a:cubicBezTo>
                      <a:cubicBezTo>
                        <a:pt x="3455" y="3793"/>
                        <a:pt x="3473" y="3796"/>
                        <a:pt x="3494" y="3796"/>
                      </a:cubicBezTo>
                      <a:cubicBezTo>
                        <a:pt x="3761" y="3796"/>
                        <a:pt x="4106" y="3722"/>
                        <a:pt x="4487" y="3640"/>
                      </a:cubicBezTo>
                      <a:cubicBezTo>
                        <a:pt x="4935" y="3540"/>
                        <a:pt x="5391" y="3479"/>
                        <a:pt x="5842" y="3479"/>
                      </a:cubicBezTo>
                      <a:cubicBezTo>
                        <a:pt x="6621" y="3479"/>
                        <a:pt x="7383" y="3665"/>
                        <a:pt x="8033" y="4170"/>
                      </a:cubicBezTo>
                      <a:cubicBezTo>
                        <a:pt x="9570" y="5351"/>
                        <a:pt x="9660" y="7617"/>
                        <a:pt x="9471" y="9549"/>
                      </a:cubicBezTo>
                      <a:cubicBezTo>
                        <a:pt x="9218" y="12181"/>
                        <a:pt x="8699" y="14775"/>
                        <a:pt x="7913" y="17308"/>
                      </a:cubicBezTo>
                      <a:cubicBezTo>
                        <a:pt x="10432" y="18656"/>
                        <a:pt x="12488" y="20866"/>
                        <a:pt x="13658" y="23473"/>
                      </a:cubicBezTo>
                      <a:cubicBezTo>
                        <a:pt x="11139" y="23527"/>
                        <a:pt x="8588" y="23583"/>
                        <a:pt x="6155" y="24245"/>
                      </a:cubicBezTo>
                      <a:cubicBezTo>
                        <a:pt x="3715" y="24910"/>
                        <a:pt x="1374" y="26245"/>
                        <a:pt x="1" y="28358"/>
                      </a:cubicBezTo>
                      <a:cubicBezTo>
                        <a:pt x="3615" y="26601"/>
                        <a:pt x="7571" y="25526"/>
                        <a:pt x="11581" y="25230"/>
                      </a:cubicBezTo>
                      <a:cubicBezTo>
                        <a:pt x="12161" y="25184"/>
                        <a:pt x="12740" y="25017"/>
                        <a:pt x="13295" y="25017"/>
                      </a:cubicBezTo>
                      <a:cubicBezTo>
                        <a:pt x="13587" y="25017"/>
                        <a:pt x="13872" y="25064"/>
                        <a:pt x="14146" y="25202"/>
                      </a:cubicBezTo>
                      <a:cubicBezTo>
                        <a:pt x="15704" y="25995"/>
                        <a:pt x="16433" y="27867"/>
                        <a:pt x="17504" y="29528"/>
                      </a:cubicBezTo>
                      <a:cubicBezTo>
                        <a:pt x="16793" y="29468"/>
                        <a:pt x="16077" y="29439"/>
                        <a:pt x="15362" y="29439"/>
                      </a:cubicBezTo>
                      <a:cubicBezTo>
                        <a:pt x="11602" y="29439"/>
                        <a:pt x="7845" y="30243"/>
                        <a:pt x="4412" y="31791"/>
                      </a:cubicBezTo>
                      <a:cubicBezTo>
                        <a:pt x="7440" y="31250"/>
                        <a:pt x="10520" y="30987"/>
                        <a:pt x="13594" y="30987"/>
                      </a:cubicBezTo>
                      <a:cubicBezTo>
                        <a:pt x="14807" y="30987"/>
                        <a:pt x="16045" y="31029"/>
                        <a:pt x="17173" y="31481"/>
                      </a:cubicBezTo>
                      <a:cubicBezTo>
                        <a:pt x="18300" y="31937"/>
                        <a:pt x="19482" y="32605"/>
                        <a:pt x="19692" y="33801"/>
                      </a:cubicBezTo>
                      <a:cubicBezTo>
                        <a:pt x="16486" y="34000"/>
                        <a:pt x="13128" y="34975"/>
                        <a:pt x="10158" y="36167"/>
                      </a:cubicBezTo>
                      <a:cubicBezTo>
                        <a:pt x="12875" y="36014"/>
                        <a:pt x="15604" y="35857"/>
                        <a:pt x="18322" y="35715"/>
                      </a:cubicBezTo>
                      <a:cubicBezTo>
                        <a:pt x="18571" y="35700"/>
                        <a:pt x="18820" y="35686"/>
                        <a:pt x="19069" y="35686"/>
                      </a:cubicBezTo>
                      <a:cubicBezTo>
                        <a:pt x="19535" y="35686"/>
                        <a:pt x="19994" y="35732"/>
                        <a:pt x="20410" y="35914"/>
                      </a:cubicBezTo>
                      <a:cubicBezTo>
                        <a:pt x="20962" y="36156"/>
                        <a:pt x="21406" y="36611"/>
                        <a:pt x="21801" y="37063"/>
                      </a:cubicBezTo>
                      <a:cubicBezTo>
                        <a:pt x="24853" y="40531"/>
                        <a:pt x="26896" y="45185"/>
                        <a:pt x="26145" y="49746"/>
                      </a:cubicBezTo>
                      <a:cubicBezTo>
                        <a:pt x="25715" y="52399"/>
                        <a:pt x="24367" y="54886"/>
                        <a:pt x="24345" y="57568"/>
                      </a:cubicBezTo>
                      <a:cubicBezTo>
                        <a:pt x="24345" y="57714"/>
                        <a:pt x="24345" y="57867"/>
                        <a:pt x="24356" y="58024"/>
                      </a:cubicBezTo>
                      <a:cubicBezTo>
                        <a:pt x="29314" y="56210"/>
                        <a:pt x="34477" y="53449"/>
                        <a:pt x="36629" y="49461"/>
                      </a:cubicBezTo>
                      <a:cubicBezTo>
                        <a:pt x="36629" y="49461"/>
                        <a:pt x="38625" y="46544"/>
                        <a:pt x="40215" y="43339"/>
                      </a:cubicBezTo>
                      <a:cubicBezTo>
                        <a:pt x="41801" y="40137"/>
                        <a:pt x="42983" y="36643"/>
                        <a:pt x="41371" y="35462"/>
                      </a:cubicBezTo>
                      <a:cubicBezTo>
                        <a:pt x="41008" y="35195"/>
                        <a:pt x="40620" y="35075"/>
                        <a:pt x="40226" y="35075"/>
                      </a:cubicBezTo>
                      <a:cubicBezTo>
                        <a:pt x="39991" y="35075"/>
                        <a:pt x="39756" y="35117"/>
                        <a:pt x="39517" y="35192"/>
                      </a:cubicBezTo>
                      <a:cubicBezTo>
                        <a:pt x="36540" y="36131"/>
                        <a:pt x="33228" y="42467"/>
                        <a:pt x="33228" y="42467"/>
                      </a:cubicBezTo>
                      <a:lnTo>
                        <a:pt x="10567" y="17362"/>
                      </a:lnTo>
                      <a:cubicBezTo>
                        <a:pt x="10567" y="17362"/>
                        <a:pt x="12857" y="10278"/>
                        <a:pt x="12857" y="5173"/>
                      </a:cubicBezTo>
                      <a:cubicBezTo>
                        <a:pt x="12857" y="2619"/>
                        <a:pt x="12285" y="555"/>
                        <a:pt x="10567" y="125"/>
                      </a:cubicBezTo>
                      <a:cubicBezTo>
                        <a:pt x="10560" y="125"/>
                        <a:pt x="10556" y="121"/>
                        <a:pt x="10549" y="121"/>
                      </a:cubicBezTo>
                      <a:cubicBezTo>
                        <a:pt x="10211" y="39"/>
                        <a:pt x="9873" y="0"/>
                        <a:pt x="953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7"/>
                <p:cNvSpPr/>
                <p:nvPr/>
              </p:nvSpPr>
              <p:spPr>
                <a:xfrm>
                  <a:off x="3313635" y="2699228"/>
                  <a:ext cx="163114" cy="239183"/>
                </a:xfrm>
                <a:custGeom>
                  <a:avLst/>
                  <a:gdLst/>
                  <a:ahLst/>
                  <a:cxnLst/>
                  <a:rect l="l" t="t" r="r" b="b"/>
                  <a:pathLst>
                    <a:path w="6345" h="9304" extrusionOk="0">
                      <a:moveTo>
                        <a:pt x="3363" y="0"/>
                      </a:moveTo>
                      <a:cubicBezTo>
                        <a:pt x="0" y="0"/>
                        <a:pt x="0" y="9303"/>
                        <a:pt x="0" y="9303"/>
                      </a:cubicBezTo>
                      <a:cubicBezTo>
                        <a:pt x="0" y="9303"/>
                        <a:pt x="6344" y="0"/>
                        <a:pt x="3363" y="0"/>
                      </a:cubicBezTo>
                      <a:close/>
                    </a:path>
                  </a:pathLst>
                </a:custGeom>
                <a:solidFill>
                  <a:srgbClr val="28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7"/>
                <p:cNvSpPr/>
                <p:nvPr/>
              </p:nvSpPr>
              <p:spPr>
                <a:xfrm>
                  <a:off x="2338251" y="2335796"/>
                  <a:ext cx="350753" cy="120311"/>
                </a:xfrm>
                <a:custGeom>
                  <a:avLst/>
                  <a:gdLst/>
                  <a:ahLst/>
                  <a:cxnLst/>
                  <a:rect l="l" t="t" r="r" b="b"/>
                  <a:pathLst>
                    <a:path w="13644" h="4680" extrusionOk="0">
                      <a:moveTo>
                        <a:pt x="11936" y="0"/>
                      </a:moveTo>
                      <a:cubicBezTo>
                        <a:pt x="11891" y="0"/>
                        <a:pt x="11846" y="0"/>
                        <a:pt x="11801" y="1"/>
                      </a:cubicBezTo>
                      <a:cubicBezTo>
                        <a:pt x="11185" y="29"/>
                        <a:pt x="10566" y="47"/>
                        <a:pt x="9954" y="136"/>
                      </a:cubicBezTo>
                      <a:cubicBezTo>
                        <a:pt x="8723" y="261"/>
                        <a:pt x="7514" y="566"/>
                        <a:pt x="6340" y="947"/>
                      </a:cubicBezTo>
                      <a:cubicBezTo>
                        <a:pt x="5163" y="1338"/>
                        <a:pt x="4027" y="1847"/>
                        <a:pt x="2960" y="2474"/>
                      </a:cubicBezTo>
                      <a:cubicBezTo>
                        <a:pt x="2426" y="2783"/>
                        <a:pt x="1907" y="3121"/>
                        <a:pt x="1406" y="3477"/>
                      </a:cubicBezTo>
                      <a:cubicBezTo>
                        <a:pt x="918" y="3857"/>
                        <a:pt x="427" y="4234"/>
                        <a:pt x="0" y="4679"/>
                      </a:cubicBezTo>
                      <a:cubicBezTo>
                        <a:pt x="1011" y="3981"/>
                        <a:pt x="2068" y="3377"/>
                        <a:pt x="3160" y="2847"/>
                      </a:cubicBezTo>
                      <a:cubicBezTo>
                        <a:pt x="4252" y="2320"/>
                        <a:pt x="5362" y="1840"/>
                        <a:pt x="6514" y="1470"/>
                      </a:cubicBezTo>
                      <a:cubicBezTo>
                        <a:pt x="7660" y="1090"/>
                        <a:pt x="8830" y="773"/>
                        <a:pt x="10022" y="556"/>
                      </a:cubicBezTo>
                      <a:cubicBezTo>
                        <a:pt x="11210" y="303"/>
                        <a:pt x="12420" y="207"/>
                        <a:pt x="13643" y="83"/>
                      </a:cubicBezTo>
                      <a:cubicBezTo>
                        <a:pt x="13079" y="43"/>
                        <a:pt x="12506" y="0"/>
                        <a:pt x="11936"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7"/>
                <p:cNvSpPr/>
                <p:nvPr/>
              </p:nvSpPr>
              <p:spPr>
                <a:xfrm>
                  <a:off x="2414057" y="2454018"/>
                  <a:ext cx="350753" cy="120234"/>
                </a:xfrm>
                <a:custGeom>
                  <a:avLst/>
                  <a:gdLst/>
                  <a:ahLst/>
                  <a:cxnLst/>
                  <a:rect l="l" t="t" r="r" b="b"/>
                  <a:pathLst>
                    <a:path w="13644" h="4677" extrusionOk="0">
                      <a:moveTo>
                        <a:pt x="11924" y="1"/>
                      </a:moveTo>
                      <a:cubicBezTo>
                        <a:pt x="11883" y="1"/>
                        <a:pt x="11842" y="1"/>
                        <a:pt x="11801" y="1"/>
                      </a:cubicBezTo>
                      <a:cubicBezTo>
                        <a:pt x="11185" y="31"/>
                        <a:pt x="10566" y="48"/>
                        <a:pt x="9954" y="133"/>
                      </a:cubicBezTo>
                      <a:cubicBezTo>
                        <a:pt x="8724" y="261"/>
                        <a:pt x="7514" y="568"/>
                        <a:pt x="6337" y="948"/>
                      </a:cubicBezTo>
                      <a:cubicBezTo>
                        <a:pt x="5163" y="1339"/>
                        <a:pt x="4024" y="1848"/>
                        <a:pt x="2956" y="2474"/>
                      </a:cubicBezTo>
                      <a:cubicBezTo>
                        <a:pt x="2423" y="2784"/>
                        <a:pt x="1907" y="3121"/>
                        <a:pt x="1402" y="3477"/>
                      </a:cubicBezTo>
                      <a:cubicBezTo>
                        <a:pt x="915" y="3858"/>
                        <a:pt x="427" y="4236"/>
                        <a:pt x="1" y="4676"/>
                      </a:cubicBezTo>
                      <a:cubicBezTo>
                        <a:pt x="1011" y="3983"/>
                        <a:pt x="2068" y="3377"/>
                        <a:pt x="3156" y="2844"/>
                      </a:cubicBezTo>
                      <a:cubicBezTo>
                        <a:pt x="4248" y="2321"/>
                        <a:pt x="5362" y="1841"/>
                        <a:pt x="6514" y="1471"/>
                      </a:cubicBezTo>
                      <a:cubicBezTo>
                        <a:pt x="7657" y="1087"/>
                        <a:pt x="8826" y="773"/>
                        <a:pt x="10018" y="553"/>
                      </a:cubicBezTo>
                      <a:cubicBezTo>
                        <a:pt x="11207" y="304"/>
                        <a:pt x="12420" y="208"/>
                        <a:pt x="13643" y="83"/>
                      </a:cubicBezTo>
                      <a:cubicBezTo>
                        <a:pt x="13072" y="44"/>
                        <a:pt x="12499" y="1"/>
                        <a:pt x="119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7"/>
                <p:cNvSpPr/>
                <p:nvPr/>
              </p:nvSpPr>
              <p:spPr>
                <a:xfrm>
                  <a:off x="2513642" y="2563140"/>
                  <a:ext cx="350779" cy="120208"/>
                </a:xfrm>
                <a:custGeom>
                  <a:avLst/>
                  <a:gdLst/>
                  <a:ahLst/>
                  <a:cxnLst/>
                  <a:rect l="l" t="t" r="r" b="b"/>
                  <a:pathLst>
                    <a:path w="13645" h="4676" extrusionOk="0">
                      <a:moveTo>
                        <a:pt x="11924" y="0"/>
                      </a:moveTo>
                      <a:cubicBezTo>
                        <a:pt x="11883" y="0"/>
                        <a:pt x="11842" y="0"/>
                        <a:pt x="11801" y="1"/>
                      </a:cubicBezTo>
                      <a:cubicBezTo>
                        <a:pt x="11185" y="29"/>
                        <a:pt x="10566" y="47"/>
                        <a:pt x="9955" y="132"/>
                      </a:cubicBezTo>
                      <a:cubicBezTo>
                        <a:pt x="8720" y="260"/>
                        <a:pt x="7514" y="567"/>
                        <a:pt x="6336" y="947"/>
                      </a:cubicBezTo>
                      <a:cubicBezTo>
                        <a:pt x="5162" y="1339"/>
                        <a:pt x="4024" y="1848"/>
                        <a:pt x="2957" y="2473"/>
                      </a:cubicBezTo>
                      <a:cubicBezTo>
                        <a:pt x="2423" y="2782"/>
                        <a:pt x="1908" y="3121"/>
                        <a:pt x="1402" y="3477"/>
                      </a:cubicBezTo>
                      <a:cubicBezTo>
                        <a:pt x="915" y="3857"/>
                        <a:pt x="427" y="4234"/>
                        <a:pt x="0" y="4675"/>
                      </a:cubicBezTo>
                      <a:cubicBezTo>
                        <a:pt x="1011" y="3982"/>
                        <a:pt x="2067" y="3377"/>
                        <a:pt x="3156" y="2843"/>
                      </a:cubicBezTo>
                      <a:cubicBezTo>
                        <a:pt x="4248" y="2321"/>
                        <a:pt x="5362" y="1840"/>
                        <a:pt x="6515" y="1470"/>
                      </a:cubicBezTo>
                      <a:cubicBezTo>
                        <a:pt x="7656" y="1086"/>
                        <a:pt x="8827" y="773"/>
                        <a:pt x="10019" y="552"/>
                      </a:cubicBezTo>
                      <a:cubicBezTo>
                        <a:pt x="11206" y="303"/>
                        <a:pt x="12420" y="207"/>
                        <a:pt x="13644" y="83"/>
                      </a:cubicBezTo>
                      <a:cubicBezTo>
                        <a:pt x="13073" y="43"/>
                        <a:pt x="12499" y="0"/>
                        <a:pt x="1192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7"/>
                <p:cNvSpPr/>
                <p:nvPr/>
              </p:nvSpPr>
              <p:spPr>
                <a:xfrm>
                  <a:off x="1748944" y="1716333"/>
                  <a:ext cx="454020" cy="98588"/>
                </a:xfrm>
                <a:custGeom>
                  <a:avLst/>
                  <a:gdLst/>
                  <a:ahLst/>
                  <a:cxnLst/>
                  <a:rect l="l" t="t" r="r" b="b"/>
                  <a:pathLst>
                    <a:path w="17661" h="3835" extrusionOk="0">
                      <a:moveTo>
                        <a:pt x="0" y="0"/>
                      </a:moveTo>
                      <a:cubicBezTo>
                        <a:pt x="6723" y="4"/>
                        <a:pt x="13111" y="1969"/>
                        <a:pt x="17660" y="3835"/>
                      </a:cubicBezTo>
                      <a:cubicBezTo>
                        <a:pt x="13115" y="1969"/>
                        <a:pt x="6723" y="4"/>
                        <a:pt x="0"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7"/>
                <p:cNvSpPr/>
                <p:nvPr/>
              </p:nvSpPr>
              <p:spPr>
                <a:xfrm>
                  <a:off x="1309527" y="1795971"/>
                  <a:ext cx="99719" cy="61492"/>
                </a:xfrm>
                <a:custGeom>
                  <a:avLst/>
                  <a:gdLst/>
                  <a:ahLst/>
                  <a:cxnLst/>
                  <a:rect l="l" t="t" r="r" b="b"/>
                  <a:pathLst>
                    <a:path w="3879" h="2392" extrusionOk="0">
                      <a:moveTo>
                        <a:pt x="3879" y="1"/>
                      </a:moveTo>
                      <a:cubicBezTo>
                        <a:pt x="3544" y="178"/>
                        <a:pt x="3209" y="364"/>
                        <a:pt x="2876" y="559"/>
                      </a:cubicBezTo>
                      <a:cubicBezTo>
                        <a:pt x="1965" y="1100"/>
                        <a:pt x="1004" y="1712"/>
                        <a:pt x="1" y="2391"/>
                      </a:cubicBezTo>
                      <a:lnTo>
                        <a:pt x="1" y="2391"/>
                      </a:lnTo>
                      <a:cubicBezTo>
                        <a:pt x="1004" y="1712"/>
                        <a:pt x="1965" y="1100"/>
                        <a:pt x="2876" y="559"/>
                      </a:cubicBezTo>
                      <a:cubicBezTo>
                        <a:pt x="3209" y="364"/>
                        <a:pt x="3544" y="178"/>
                        <a:pt x="3879" y="1"/>
                      </a:cubicBez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7"/>
                <p:cNvSpPr/>
                <p:nvPr/>
              </p:nvSpPr>
              <p:spPr>
                <a:xfrm>
                  <a:off x="1301687" y="1860004"/>
                  <a:ext cx="4036" cy="2776"/>
                </a:xfrm>
                <a:custGeom>
                  <a:avLst/>
                  <a:gdLst/>
                  <a:ahLst/>
                  <a:cxnLst/>
                  <a:rect l="l" t="t" r="r" b="b"/>
                  <a:pathLst>
                    <a:path w="157" h="108" extrusionOk="0">
                      <a:moveTo>
                        <a:pt x="156" y="0"/>
                      </a:moveTo>
                      <a:cubicBezTo>
                        <a:pt x="103" y="35"/>
                        <a:pt x="50" y="71"/>
                        <a:pt x="0" y="107"/>
                      </a:cubicBezTo>
                      <a:lnTo>
                        <a:pt x="0" y="107"/>
                      </a:lnTo>
                      <a:cubicBezTo>
                        <a:pt x="50" y="71"/>
                        <a:pt x="103" y="35"/>
                        <a:pt x="156"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7"/>
                <p:cNvSpPr/>
                <p:nvPr/>
              </p:nvSpPr>
              <p:spPr>
                <a:xfrm>
                  <a:off x="1252923" y="1862755"/>
                  <a:ext cx="48793" cy="34577"/>
                </a:xfrm>
                <a:custGeom>
                  <a:avLst/>
                  <a:gdLst/>
                  <a:ahLst/>
                  <a:cxnLst/>
                  <a:rect l="l" t="t" r="r" b="b"/>
                  <a:pathLst>
                    <a:path w="1898" h="1345" extrusionOk="0">
                      <a:moveTo>
                        <a:pt x="79" y="1288"/>
                      </a:moveTo>
                      <a:cubicBezTo>
                        <a:pt x="54" y="1306"/>
                        <a:pt x="26" y="1327"/>
                        <a:pt x="1" y="1345"/>
                      </a:cubicBezTo>
                      <a:cubicBezTo>
                        <a:pt x="26" y="1327"/>
                        <a:pt x="54" y="1306"/>
                        <a:pt x="79" y="1288"/>
                      </a:cubicBezTo>
                      <a:lnTo>
                        <a:pt x="79" y="1288"/>
                      </a:lnTo>
                      <a:close/>
                      <a:moveTo>
                        <a:pt x="1897" y="0"/>
                      </a:moveTo>
                      <a:lnTo>
                        <a:pt x="1801" y="64"/>
                      </a:lnTo>
                      <a:lnTo>
                        <a:pt x="1801" y="64"/>
                      </a:lnTo>
                      <a:lnTo>
                        <a:pt x="1897" y="0"/>
                      </a:ln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7"/>
                <p:cNvSpPr/>
                <p:nvPr/>
              </p:nvSpPr>
              <p:spPr>
                <a:xfrm>
                  <a:off x="1305697" y="1858616"/>
                  <a:ext cx="2031" cy="1414"/>
                </a:xfrm>
                <a:custGeom>
                  <a:avLst/>
                  <a:gdLst/>
                  <a:ahLst/>
                  <a:cxnLst/>
                  <a:rect l="l" t="t" r="r" b="b"/>
                  <a:pathLst>
                    <a:path w="79" h="55" extrusionOk="0">
                      <a:moveTo>
                        <a:pt x="79" y="1"/>
                      </a:moveTo>
                      <a:cubicBezTo>
                        <a:pt x="53" y="18"/>
                        <a:pt x="25" y="36"/>
                        <a:pt x="0" y="54"/>
                      </a:cubicBezTo>
                      <a:lnTo>
                        <a:pt x="0" y="54"/>
                      </a:lnTo>
                      <a:cubicBezTo>
                        <a:pt x="25" y="36"/>
                        <a:pt x="53" y="18"/>
                        <a:pt x="79" y="1"/>
                      </a:cubicBezTo>
                      <a:close/>
                    </a:path>
                  </a:pathLst>
                </a:custGeom>
                <a:solidFill>
                  <a:srgbClr val="73C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7"/>
                <p:cNvSpPr/>
                <p:nvPr/>
              </p:nvSpPr>
              <p:spPr>
                <a:xfrm>
                  <a:off x="1254928" y="1864400"/>
                  <a:ext cx="44294" cy="31466"/>
                </a:xfrm>
                <a:custGeom>
                  <a:avLst/>
                  <a:gdLst/>
                  <a:ahLst/>
                  <a:cxnLst/>
                  <a:rect l="l" t="t" r="r" b="b"/>
                  <a:pathLst>
                    <a:path w="1723" h="1224" extrusionOk="0">
                      <a:moveTo>
                        <a:pt x="1723" y="0"/>
                      </a:moveTo>
                      <a:cubicBezTo>
                        <a:pt x="1161" y="388"/>
                        <a:pt x="588" y="797"/>
                        <a:pt x="1" y="1224"/>
                      </a:cubicBezTo>
                      <a:lnTo>
                        <a:pt x="1" y="1224"/>
                      </a:lnTo>
                      <a:cubicBezTo>
                        <a:pt x="588" y="797"/>
                        <a:pt x="1161" y="388"/>
                        <a:pt x="1723" y="0"/>
                      </a:cubicBezTo>
                      <a:close/>
                    </a:path>
                  </a:pathLst>
                </a:custGeom>
                <a:solidFill>
                  <a:srgbClr val="0E9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7"/>
                <p:cNvSpPr/>
                <p:nvPr/>
              </p:nvSpPr>
              <p:spPr>
                <a:xfrm>
                  <a:off x="-31291" y="1716333"/>
                  <a:ext cx="2234367" cy="3456579"/>
                </a:xfrm>
                <a:custGeom>
                  <a:avLst/>
                  <a:gdLst/>
                  <a:ahLst/>
                  <a:cxnLst/>
                  <a:rect l="l" t="t" r="r" b="b"/>
                  <a:pathLst>
                    <a:path w="86915" h="134458" extrusionOk="0">
                      <a:moveTo>
                        <a:pt x="34512" y="27122"/>
                      </a:moveTo>
                      <a:cubicBezTo>
                        <a:pt x="34800" y="27122"/>
                        <a:pt x="35088" y="27421"/>
                        <a:pt x="34889" y="27735"/>
                      </a:cubicBezTo>
                      <a:cubicBezTo>
                        <a:pt x="34587" y="28219"/>
                        <a:pt x="34280" y="28702"/>
                        <a:pt x="33978" y="29183"/>
                      </a:cubicBezTo>
                      <a:cubicBezTo>
                        <a:pt x="33889" y="29321"/>
                        <a:pt x="33765" y="29378"/>
                        <a:pt x="33637" y="29378"/>
                      </a:cubicBezTo>
                      <a:cubicBezTo>
                        <a:pt x="33349" y="29378"/>
                        <a:pt x="33064" y="29079"/>
                        <a:pt x="33264" y="28766"/>
                      </a:cubicBezTo>
                      <a:cubicBezTo>
                        <a:pt x="33566" y="28283"/>
                        <a:pt x="33868" y="27799"/>
                        <a:pt x="34174" y="27319"/>
                      </a:cubicBezTo>
                      <a:cubicBezTo>
                        <a:pt x="34259" y="27180"/>
                        <a:pt x="34387" y="27122"/>
                        <a:pt x="34512" y="27122"/>
                      </a:cubicBezTo>
                      <a:close/>
                      <a:moveTo>
                        <a:pt x="35551" y="29449"/>
                      </a:moveTo>
                      <a:cubicBezTo>
                        <a:pt x="35842" y="29449"/>
                        <a:pt x="36116" y="29866"/>
                        <a:pt x="35868" y="30179"/>
                      </a:cubicBezTo>
                      <a:cubicBezTo>
                        <a:pt x="35697" y="30399"/>
                        <a:pt x="35522" y="30620"/>
                        <a:pt x="35348" y="30841"/>
                      </a:cubicBezTo>
                      <a:cubicBezTo>
                        <a:pt x="35270" y="30940"/>
                        <a:pt x="35174" y="30982"/>
                        <a:pt x="35081" y="30982"/>
                      </a:cubicBezTo>
                      <a:cubicBezTo>
                        <a:pt x="34789" y="30982"/>
                        <a:pt x="34515" y="30567"/>
                        <a:pt x="34761" y="30253"/>
                      </a:cubicBezTo>
                      <a:cubicBezTo>
                        <a:pt x="34935" y="30033"/>
                        <a:pt x="35109" y="29812"/>
                        <a:pt x="35284" y="29592"/>
                      </a:cubicBezTo>
                      <a:cubicBezTo>
                        <a:pt x="35362" y="29492"/>
                        <a:pt x="35458" y="29449"/>
                        <a:pt x="35551" y="29449"/>
                      </a:cubicBezTo>
                      <a:close/>
                      <a:moveTo>
                        <a:pt x="21374" y="38457"/>
                      </a:moveTo>
                      <a:cubicBezTo>
                        <a:pt x="21613" y="38457"/>
                        <a:pt x="21882" y="38663"/>
                        <a:pt x="21836" y="38977"/>
                      </a:cubicBezTo>
                      <a:cubicBezTo>
                        <a:pt x="21723" y="39755"/>
                        <a:pt x="21335" y="40438"/>
                        <a:pt x="20730" y="40940"/>
                      </a:cubicBezTo>
                      <a:cubicBezTo>
                        <a:pt x="20644" y="41015"/>
                        <a:pt x="20549" y="41044"/>
                        <a:pt x="20456" y="41044"/>
                      </a:cubicBezTo>
                      <a:cubicBezTo>
                        <a:pt x="20118" y="41044"/>
                        <a:pt x="19823" y="40624"/>
                        <a:pt x="20143" y="40356"/>
                      </a:cubicBezTo>
                      <a:cubicBezTo>
                        <a:pt x="20652" y="39929"/>
                        <a:pt x="20940" y="39410"/>
                        <a:pt x="21036" y="38755"/>
                      </a:cubicBezTo>
                      <a:cubicBezTo>
                        <a:pt x="21068" y="38546"/>
                        <a:pt x="21214" y="38457"/>
                        <a:pt x="21374" y="38457"/>
                      </a:cubicBezTo>
                      <a:close/>
                      <a:moveTo>
                        <a:pt x="21790" y="42274"/>
                      </a:moveTo>
                      <a:cubicBezTo>
                        <a:pt x="22071" y="42274"/>
                        <a:pt x="22360" y="42573"/>
                        <a:pt x="22178" y="42893"/>
                      </a:cubicBezTo>
                      <a:cubicBezTo>
                        <a:pt x="21811" y="43541"/>
                        <a:pt x="21449" y="44188"/>
                        <a:pt x="21082" y="44835"/>
                      </a:cubicBezTo>
                      <a:cubicBezTo>
                        <a:pt x="21000" y="44981"/>
                        <a:pt x="20876" y="45039"/>
                        <a:pt x="20751" y="45039"/>
                      </a:cubicBezTo>
                      <a:cubicBezTo>
                        <a:pt x="20470" y="45039"/>
                        <a:pt x="20186" y="44740"/>
                        <a:pt x="20367" y="44420"/>
                      </a:cubicBezTo>
                      <a:cubicBezTo>
                        <a:pt x="20730" y="43772"/>
                        <a:pt x="21097" y="43124"/>
                        <a:pt x="21463" y="42477"/>
                      </a:cubicBezTo>
                      <a:cubicBezTo>
                        <a:pt x="21541" y="42331"/>
                        <a:pt x="21665" y="42274"/>
                        <a:pt x="21790" y="42274"/>
                      </a:cubicBezTo>
                      <a:close/>
                      <a:moveTo>
                        <a:pt x="17237" y="43669"/>
                      </a:moveTo>
                      <a:cubicBezTo>
                        <a:pt x="17503" y="43669"/>
                        <a:pt x="17795" y="43971"/>
                        <a:pt x="17646" y="44302"/>
                      </a:cubicBezTo>
                      <a:cubicBezTo>
                        <a:pt x="17244" y="45188"/>
                        <a:pt x="16643" y="45906"/>
                        <a:pt x="15874" y="46497"/>
                      </a:cubicBezTo>
                      <a:cubicBezTo>
                        <a:pt x="15799" y="46558"/>
                        <a:pt x="15725" y="46582"/>
                        <a:pt x="15657" y="46582"/>
                      </a:cubicBezTo>
                      <a:cubicBezTo>
                        <a:pt x="15334" y="46582"/>
                        <a:pt x="15116" y="46049"/>
                        <a:pt x="15457" y="45782"/>
                      </a:cubicBezTo>
                      <a:cubicBezTo>
                        <a:pt x="16109" y="45280"/>
                        <a:pt x="16589" y="44633"/>
                        <a:pt x="16927" y="43886"/>
                      </a:cubicBezTo>
                      <a:cubicBezTo>
                        <a:pt x="16999" y="43733"/>
                        <a:pt x="17116" y="43669"/>
                        <a:pt x="17237" y="43669"/>
                      </a:cubicBezTo>
                      <a:close/>
                      <a:moveTo>
                        <a:pt x="19521" y="61279"/>
                      </a:moveTo>
                      <a:cubicBezTo>
                        <a:pt x="19791" y="61279"/>
                        <a:pt x="20083" y="61581"/>
                        <a:pt x="19923" y="61912"/>
                      </a:cubicBezTo>
                      <a:cubicBezTo>
                        <a:pt x="19603" y="62577"/>
                        <a:pt x="19186" y="63168"/>
                        <a:pt x="18674" y="63701"/>
                      </a:cubicBezTo>
                      <a:cubicBezTo>
                        <a:pt x="18588" y="63790"/>
                        <a:pt x="18493" y="63829"/>
                        <a:pt x="18400" y="63829"/>
                      </a:cubicBezTo>
                      <a:cubicBezTo>
                        <a:pt x="18087" y="63829"/>
                        <a:pt x="17805" y="63413"/>
                        <a:pt x="18091" y="63115"/>
                      </a:cubicBezTo>
                      <a:cubicBezTo>
                        <a:pt x="18552" y="62631"/>
                        <a:pt x="18915" y="62097"/>
                        <a:pt x="19207" y="61492"/>
                      </a:cubicBezTo>
                      <a:cubicBezTo>
                        <a:pt x="19278" y="61343"/>
                        <a:pt x="19399" y="61279"/>
                        <a:pt x="19521" y="61279"/>
                      </a:cubicBezTo>
                      <a:close/>
                      <a:moveTo>
                        <a:pt x="14750" y="65921"/>
                      </a:moveTo>
                      <a:cubicBezTo>
                        <a:pt x="15031" y="65921"/>
                        <a:pt x="15316" y="66220"/>
                        <a:pt x="15134" y="66544"/>
                      </a:cubicBezTo>
                      <a:lnTo>
                        <a:pt x="13413" y="69610"/>
                      </a:lnTo>
                      <a:cubicBezTo>
                        <a:pt x="13331" y="69753"/>
                        <a:pt x="13209" y="69813"/>
                        <a:pt x="13085" y="69813"/>
                      </a:cubicBezTo>
                      <a:cubicBezTo>
                        <a:pt x="12804" y="69813"/>
                        <a:pt x="12516" y="69514"/>
                        <a:pt x="12697" y="69190"/>
                      </a:cubicBezTo>
                      <a:cubicBezTo>
                        <a:pt x="13270" y="68169"/>
                        <a:pt x="13846" y="67149"/>
                        <a:pt x="14419" y="66124"/>
                      </a:cubicBezTo>
                      <a:cubicBezTo>
                        <a:pt x="14501" y="65982"/>
                        <a:pt x="14625" y="65921"/>
                        <a:pt x="14750" y="65921"/>
                      </a:cubicBezTo>
                      <a:close/>
                      <a:moveTo>
                        <a:pt x="15948" y="68504"/>
                      </a:moveTo>
                      <a:cubicBezTo>
                        <a:pt x="16198" y="68504"/>
                        <a:pt x="16454" y="68707"/>
                        <a:pt x="16372" y="69016"/>
                      </a:cubicBezTo>
                      <a:cubicBezTo>
                        <a:pt x="16183" y="69756"/>
                        <a:pt x="15813" y="70397"/>
                        <a:pt x="15276" y="70937"/>
                      </a:cubicBezTo>
                      <a:cubicBezTo>
                        <a:pt x="15191" y="71023"/>
                        <a:pt x="15095" y="71058"/>
                        <a:pt x="14999" y="71058"/>
                      </a:cubicBezTo>
                      <a:cubicBezTo>
                        <a:pt x="14682" y="71058"/>
                        <a:pt x="14401" y="70642"/>
                        <a:pt x="14689" y="70351"/>
                      </a:cubicBezTo>
                      <a:cubicBezTo>
                        <a:pt x="15130" y="69909"/>
                        <a:pt x="15419" y="69400"/>
                        <a:pt x="15575" y="68799"/>
                      </a:cubicBezTo>
                      <a:cubicBezTo>
                        <a:pt x="15628" y="68593"/>
                        <a:pt x="15785" y="68504"/>
                        <a:pt x="15948" y="68504"/>
                      </a:cubicBezTo>
                      <a:close/>
                      <a:moveTo>
                        <a:pt x="7287" y="75047"/>
                      </a:moveTo>
                      <a:cubicBezTo>
                        <a:pt x="7556" y="75047"/>
                        <a:pt x="7845" y="75349"/>
                        <a:pt x="7688" y="75679"/>
                      </a:cubicBezTo>
                      <a:cubicBezTo>
                        <a:pt x="7339" y="76423"/>
                        <a:pt x="6988" y="77167"/>
                        <a:pt x="6635" y="77907"/>
                      </a:cubicBezTo>
                      <a:cubicBezTo>
                        <a:pt x="6564" y="78060"/>
                        <a:pt x="6446" y="78120"/>
                        <a:pt x="6322" y="78120"/>
                      </a:cubicBezTo>
                      <a:cubicBezTo>
                        <a:pt x="6055" y="78120"/>
                        <a:pt x="5763" y="77821"/>
                        <a:pt x="5920" y="77490"/>
                      </a:cubicBezTo>
                      <a:cubicBezTo>
                        <a:pt x="6272" y="76747"/>
                        <a:pt x="6625" y="76003"/>
                        <a:pt x="6973" y="75260"/>
                      </a:cubicBezTo>
                      <a:cubicBezTo>
                        <a:pt x="7044" y="75111"/>
                        <a:pt x="7165" y="75047"/>
                        <a:pt x="7287" y="75047"/>
                      </a:cubicBezTo>
                      <a:close/>
                      <a:moveTo>
                        <a:pt x="2100" y="79148"/>
                      </a:moveTo>
                      <a:cubicBezTo>
                        <a:pt x="2341" y="79148"/>
                        <a:pt x="2608" y="79354"/>
                        <a:pt x="2548" y="79667"/>
                      </a:cubicBezTo>
                      <a:cubicBezTo>
                        <a:pt x="2345" y="80692"/>
                        <a:pt x="2064" y="81692"/>
                        <a:pt x="1701" y="82670"/>
                      </a:cubicBezTo>
                      <a:cubicBezTo>
                        <a:pt x="1630" y="82869"/>
                        <a:pt x="1459" y="82951"/>
                        <a:pt x="1292" y="82951"/>
                      </a:cubicBezTo>
                      <a:cubicBezTo>
                        <a:pt x="1039" y="82951"/>
                        <a:pt x="790" y="82756"/>
                        <a:pt x="904" y="82453"/>
                      </a:cubicBezTo>
                      <a:cubicBezTo>
                        <a:pt x="1267" y="81471"/>
                        <a:pt x="1548" y="80472"/>
                        <a:pt x="1747" y="79447"/>
                      </a:cubicBezTo>
                      <a:cubicBezTo>
                        <a:pt x="1786" y="79237"/>
                        <a:pt x="1939" y="79148"/>
                        <a:pt x="2100" y="79148"/>
                      </a:cubicBezTo>
                      <a:close/>
                      <a:moveTo>
                        <a:pt x="3494" y="81894"/>
                      </a:moveTo>
                      <a:cubicBezTo>
                        <a:pt x="3736" y="81894"/>
                        <a:pt x="4006" y="82101"/>
                        <a:pt x="3957" y="82418"/>
                      </a:cubicBezTo>
                      <a:cubicBezTo>
                        <a:pt x="3839" y="83132"/>
                        <a:pt x="3683" y="83837"/>
                        <a:pt x="3476" y="84531"/>
                      </a:cubicBezTo>
                      <a:cubicBezTo>
                        <a:pt x="3419" y="84733"/>
                        <a:pt x="3256" y="84823"/>
                        <a:pt x="3092" y="84823"/>
                      </a:cubicBezTo>
                      <a:cubicBezTo>
                        <a:pt x="2842" y="84823"/>
                        <a:pt x="2586" y="84619"/>
                        <a:pt x="2679" y="84310"/>
                      </a:cubicBezTo>
                      <a:cubicBezTo>
                        <a:pt x="2882" y="83616"/>
                        <a:pt x="3042" y="82912"/>
                        <a:pt x="3156" y="82197"/>
                      </a:cubicBezTo>
                      <a:cubicBezTo>
                        <a:pt x="3188" y="81987"/>
                        <a:pt x="3338" y="81894"/>
                        <a:pt x="3494" y="81894"/>
                      </a:cubicBezTo>
                      <a:close/>
                      <a:moveTo>
                        <a:pt x="16173" y="84268"/>
                      </a:moveTo>
                      <a:cubicBezTo>
                        <a:pt x="16380" y="84268"/>
                        <a:pt x="16578" y="84403"/>
                        <a:pt x="16557" y="84666"/>
                      </a:cubicBezTo>
                      <a:cubicBezTo>
                        <a:pt x="16497" y="85509"/>
                        <a:pt x="16166" y="86249"/>
                        <a:pt x="15554" y="86833"/>
                      </a:cubicBezTo>
                      <a:cubicBezTo>
                        <a:pt x="15469" y="86918"/>
                        <a:pt x="15372" y="86950"/>
                        <a:pt x="15276" y="86950"/>
                      </a:cubicBezTo>
                      <a:cubicBezTo>
                        <a:pt x="14953" y="86950"/>
                        <a:pt x="14668" y="86534"/>
                        <a:pt x="14967" y="86249"/>
                      </a:cubicBezTo>
                      <a:cubicBezTo>
                        <a:pt x="15415" y="85818"/>
                        <a:pt x="15685" y="85288"/>
                        <a:pt x="15728" y="84666"/>
                      </a:cubicBezTo>
                      <a:cubicBezTo>
                        <a:pt x="15749" y="84403"/>
                        <a:pt x="15966" y="84268"/>
                        <a:pt x="16173" y="84268"/>
                      </a:cubicBezTo>
                      <a:close/>
                      <a:moveTo>
                        <a:pt x="14288" y="89775"/>
                      </a:moveTo>
                      <a:cubicBezTo>
                        <a:pt x="14526" y="89775"/>
                        <a:pt x="14796" y="89981"/>
                        <a:pt x="14757" y="90294"/>
                      </a:cubicBezTo>
                      <a:cubicBezTo>
                        <a:pt x="14651" y="91080"/>
                        <a:pt x="14544" y="91867"/>
                        <a:pt x="14437" y="92649"/>
                      </a:cubicBezTo>
                      <a:cubicBezTo>
                        <a:pt x="14408" y="92859"/>
                        <a:pt x="14266" y="92951"/>
                        <a:pt x="14109" y="92951"/>
                      </a:cubicBezTo>
                      <a:cubicBezTo>
                        <a:pt x="13868" y="92951"/>
                        <a:pt x="13597" y="92745"/>
                        <a:pt x="13640" y="92432"/>
                      </a:cubicBezTo>
                      <a:cubicBezTo>
                        <a:pt x="13743" y="91645"/>
                        <a:pt x="13850" y="90859"/>
                        <a:pt x="13956" y="90077"/>
                      </a:cubicBezTo>
                      <a:cubicBezTo>
                        <a:pt x="13985" y="89867"/>
                        <a:pt x="14127" y="89775"/>
                        <a:pt x="14288" y="89775"/>
                      </a:cubicBezTo>
                      <a:close/>
                      <a:moveTo>
                        <a:pt x="6735" y="100016"/>
                      </a:moveTo>
                      <a:cubicBezTo>
                        <a:pt x="6941" y="100016"/>
                        <a:pt x="7141" y="100152"/>
                        <a:pt x="7123" y="100418"/>
                      </a:cubicBezTo>
                      <a:cubicBezTo>
                        <a:pt x="7073" y="101229"/>
                        <a:pt x="6877" y="101988"/>
                        <a:pt x="6528" y="102724"/>
                      </a:cubicBezTo>
                      <a:cubicBezTo>
                        <a:pt x="6458" y="102873"/>
                        <a:pt x="6336" y="102937"/>
                        <a:pt x="6215" y="102937"/>
                      </a:cubicBezTo>
                      <a:cubicBezTo>
                        <a:pt x="5945" y="102937"/>
                        <a:pt x="5657" y="102635"/>
                        <a:pt x="5814" y="102308"/>
                      </a:cubicBezTo>
                      <a:cubicBezTo>
                        <a:pt x="6095" y="101707"/>
                        <a:pt x="6254" y="101077"/>
                        <a:pt x="6297" y="100418"/>
                      </a:cubicBezTo>
                      <a:cubicBezTo>
                        <a:pt x="6312" y="100152"/>
                        <a:pt x="6528" y="100016"/>
                        <a:pt x="6735" y="100016"/>
                      </a:cubicBezTo>
                      <a:close/>
                      <a:moveTo>
                        <a:pt x="8653" y="100671"/>
                      </a:moveTo>
                      <a:cubicBezTo>
                        <a:pt x="8905" y="100671"/>
                        <a:pt x="9154" y="100870"/>
                        <a:pt x="9047" y="101177"/>
                      </a:cubicBezTo>
                      <a:lnTo>
                        <a:pt x="7919" y="104346"/>
                      </a:lnTo>
                      <a:cubicBezTo>
                        <a:pt x="7848" y="104541"/>
                        <a:pt x="7681" y="104627"/>
                        <a:pt x="7514" y="104627"/>
                      </a:cubicBezTo>
                      <a:cubicBezTo>
                        <a:pt x="7261" y="104627"/>
                        <a:pt x="7012" y="104428"/>
                        <a:pt x="7119" y="104126"/>
                      </a:cubicBezTo>
                      <a:cubicBezTo>
                        <a:pt x="7496" y="103069"/>
                        <a:pt x="7873" y="102012"/>
                        <a:pt x="8247" y="100955"/>
                      </a:cubicBezTo>
                      <a:cubicBezTo>
                        <a:pt x="8318" y="100756"/>
                        <a:pt x="8485" y="100671"/>
                        <a:pt x="8653" y="100671"/>
                      </a:cubicBezTo>
                      <a:close/>
                      <a:moveTo>
                        <a:pt x="69233" y="0"/>
                      </a:moveTo>
                      <a:cubicBezTo>
                        <a:pt x="68941" y="0"/>
                        <a:pt x="68649" y="4"/>
                        <a:pt x="68358" y="11"/>
                      </a:cubicBezTo>
                      <a:cubicBezTo>
                        <a:pt x="64239" y="117"/>
                        <a:pt x="60016" y="989"/>
                        <a:pt x="56039" y="3099"/>
                      </a:cubicBezTo>
                      <a:cubicBezTo>
                        <a:pt x="55704" y="3276"/>
                        <a:pt x="55369" y="3462"/>
                        <a:pt x="55036" y="3657"/>
                      </a:cubicBezTo>
                      <a:cubicBezTo>
                        <a:pt x="54125" y="4198"/>
                        <a:pt x="53164" y="4810"/>
                        <a:pt x="52161" y="5489"/>
                      </a:cubicBezTo>
                      <a:cubicBezTo>
                        <a:pt x="52136" y="5504"/>
                        <a:pt x="52115" y="5521"/>
                        <a:pt x="52090" y="5536"/>
                      </a:cubicBezTo>
                      <a:cubicBezTo>
                        <a:pt x="52064" y="5553"/>
                        <a:pt x="52036" y="5571"/>
                        <a:pt x="52011" y="5589"/>
                      </a:cubicBezTo>
                      <a:cubicBezTo>
                        <a:pt x="51958" y="5624"/>
                        <a:pt x="51905" y="5660"/>
                        <a:pt x="51855" y="5696"/>
                      </a:cubicBezTo>
                      <a:lnTo>
                        <a:pt x="51759" y="5760"/>
                      </a:lnTo>
                      <a:cubicBezTo>
                        <a:pt x="51197" y="6148"/>
                        <a:pt x="50624" y="6557"/>
                        <a:pt x="50037" y="6984"/>
                      </a:cubicBezTo>
                      <a:cubicBezTo>
                        <a:pt x="50012" y="7002"/>
                        <a:pt x="49984" y="7023"/>
                        <a:pt x="49959" y="7041"/>
                      </a:cubicBezTo>
                      <a:cubicBezTo>
                        <a:pt x="35387" y="17699"/>
                        <a:pt x="13622" y="40776"/>
                        <a:pt x="1021" y="65487"/>
                      </a:cubicBezTo>
                      <a:cubicBezTo>
                        <a:pt x="673" y="66167"/>
                        <a:pt x="335" y="66850"/>
                        <a:pt x="0" y="67533"/>
                      </a:cubicBezTo>
                      <a:lnTo>
                        <a:pt x="0" y="134457"/>
                      </a:lnTo>
                      <a:lnTo>
                        <a:pt x="16198" y="134457"/>
                      </a:lnTo>
                      <a:cubicBezTo>
                        <a:pt x="18774" y="132095"/>
                        <a:pt x="20232" y="128679"/>
                        <a:pt x="19183" y="123731"/>
                      </a:cubicBezTo>
                      <a:cubicBezTo>
                        <a:pt x="16859" y="112767"/>
                        <a:pt x="15931" y="102208"/>
                        <a:pt x="16465" y="92008"/>
                      </a:cubicBezTo>
                      <a:cubicBezTo>
                        <a:pt x="16234" y="91980"/>
                        <a:pt x="16027" y="91788"/>
                        <a:pt x="16119" y="91507"/>
                      </a:cubicBezTo>
                      <a:cubicBezTo>
                        <a:pt x="16247" y="91123"/>
                        <a:pt x="16393" y="90749"/>
                        <a:pt x="16561" y="90386"/>
                      </a:cubicBezTo>
                      <a:cubicBezTo>
                        <a:pt x="18130" y="67269"/>
                        <a:pt x="27276" y="45996"/>
                        <a:pt x="44761" y="26009"/>
                      </a:cubicBezTo>
                      <a:cubicBezTo>
                        <a:pt x="61190" y="7215"/>
                        <a:pt x="77632" y="4266"/>
                        <a:pt x="86914" y="3835"/>
                      </a:cubicBezTo>
                      <a:cubicBezTo>
                        <a:pt x="82364" y="1967"/>
                        <a:pt x="75964" y="0"/>
                        <a:pt x="69233"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7"/>
                <p:cNvSpPr/>
                <p:nvPr/>
              </p:nvSpPr>
              <p:spPr>
                <a:xfrm>
                  <a:off x="801990" y="2778248"/>
                  <a:ext cx="63857" cy="66582"/>
                </a:xfrm>
                <a:custGeom>
                  <a:avLst/>
                  <a:gdLst/>
                  <a:ahLst/>
                  <a:cxnLst/>
                  <a:rect l="l" t="t" r="r" b="b"/>
                  <a:pathLst>
                    <a:path w="2484" h="2590" extrusionOk="0">
                      <a:moveTo>
                        <a:pt x="1897" y="0"/>
                      </a:moveTo>
                      <a:cubicBezTo>
                        <a:pt x="1769" y="0"/>
                        <a:pt x="1641" y="54"/>
                        <a:pt x="1548" y="178"/>
                      </a:cubicBezTo>
                      <a:cubicBezTo>
                        <a:pt x="1107" y="783"/>
                        <a:pt x="662" y="1388"/>
                        <a:pt x="221" y="1992"/>
                      </a:cubicBezTo>
                      <a:cubicBezTo>
                        <a:pt x="1" y="2295"/>
                        <a:pt x="288" y="2590"/>
                        <a:pt x="587" y="2590"/>
                      </a:cubicBezTo>
                      <a:cubicBezTo>
                        <a:pt x="715" y="2590"/>
                        <a:pt x="843" y="2537"/>
                        <a:pt x="936" y="2412"/>
                      </a:cubicBezTo>
                      <a:cubicBezTo>
                        <a:pt x="1377" y="1808"/>
                        <a:pt x="1822" y="1202"/>
                        <a:pt x="2263" y="598"/>
                      </a:cubicBezTo>
                      <a:cubicBezTo>
                        <a:pt x="2483" y="296"/>
                        <a:pt x="2196" y="0"/>
                        <a:pt x="1897"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7"/>
                <p:cNvSpPr/>
                <p:nvPr/>
              </p:nvSpPr>
              <p:spPr>
                <a:xfrm>
                  <a:off x="873684" y="2724291"/>
                  <a:ext cx="46016" cy="52340"/>
                </a:xfrm>
                <a:custGeom>
                  <a:avLst/>
                  <a:gdLst/>
                  <a:ahLst/>
                  <a:cxnLst/>
                  <a:rect l="l" t="t" r="r" b="b"/>
                  <a:pathLst>
                    <a:path w="1790" h="2036" extrusionOk="0">
                      <a:moveTo>
                        <a:pt x="1221" y="0"/>
                      </a:moveTo>
                      <a:cubicBezTo>
                        <a:pt x="1096" y="0"/>
                        <a:pt x="972" y="57"/>
                        <a:pt x="890" y="199"/>
                      </a:cubicBezTo>
                      <a:lnTo>
                        <a:pt x="185" y="1416"/>
                      </a:lnTo>
                      <a:cubicBezTo>
                        <a:pt x="1" y="1736"/>
                        <a:pt x="285" y="2035"/>
                        <a:pt x="570" y="2035"/>
                      </a:cubicBezTo>
                      <a:cubicBezTo>
                        <a:pt x="694" y="2035"/>
                        <a:pt x="819" y="1978"/>
                        <a:pt x="901" y="1836"/>
                      </a:cubicBezTo>
                      <a:lnTo>
                        <a:pt x="1605" y="619"/>
                      </a:lnTo>
                      <a:cubicBezTo>
                        <a:pt x="1790" y="299"/>
                        <a:pt x="1505" y="0"/>
                        <a:pt x="122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7"/>
                <p:cNvSpPr/>
                <p:nvPr/>
              </p:nvSpPr>
              <p:spPr>
                <a:xfrm>
                  <a:off x="872476" y="2833747"/>
                  <a:ext cx="52829" cy="56634"/>
                </a:xfrm>
                <a:custGeom>
                  <a:avLst/>
                  <a:gdLst/>
                  <a:ahLst/>
                  <a:cxnLst/>
                  <a:rect l="l" t="t" r="r" b="b"/>
                  <a:pathLst>
                    <a:path w="2055" h="2203" extrusionOk="0">
                      <a:moveTo>
                        <a:pt x="1474" y="0"/>
                      </a:moveTo>
                      <a:cubicBezTo>
                        <a:pt x="1346" y="0"/>
                        <a:pt x="1222" y="54"/>
                        <a:pt x="1132" y="189"/>
                      </a:cubicBezTo>
                      <a:lnTo>
                        <a:pt x="204" y="1598"/>
                      </a:lnTo>
                      <a:cubicBezTo>
                        <a:pt x="1" y="1908"/>
                        <a:pt x="286" y="2202"/>
                        <a:pt x="577" y="2202"/>
                      </a:cubicBezTo>
                      <a:cubicBezTo>
                        <a:pt x="705" y="2202"/>
                        <a:pt x="833" y="2149"/>
                        <a:pt x="919" y="2015"/>
                      </a:cubicBezTo>
                      <a:cubicBezTo>
                        <a:pt x="1229" y="1545"/>
                        <a:pt x="1538" y="1075"/>
                        <a:pt x="1848" y="609"/>
                      </a:cubicBezTo>
                      <a:cubicBezTo>
                        <a:pt x="2054" y="296"/>
                        <a:pt x="1766" y="0"/>
                        <a:pt x="147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7"/>
                <p:cNvSpPr/>
                <p:nvPr/>
              </p:nvSpPr>
              <p:spPr>
                <a:xfrm>
                  <a:off x="1181872" y="2356747"/>
                  <a:ext cx="60567" cy="55631"/>
                </a:xfrm>
                <a:custGeom>
                  <a:avLst/>
                  <a:gdLst/>
                  <a:ahLst/>
                  <a:cxnLst/>
                  <a:rect l="l" t="t" r="r" b="b"/>
                  <a:pathLst>
                    <a:path w="2356" h="2164" extrusionOk="0">
                      <a:moveTo>
                        <a:pt x="1768" y="1"/>
                      </a:moveTo>
                      <a:cubicBezTo>
                        <a:pt x="1673" y="1"/>
                        <a:pt x="1576" y="40"/>
                        <a:pt x="1491" y="132"/>
                      </a:cubicBezTo>
                      <a:cubicBezTo>
                        <a:pt x="1085" y="570"/>
                        <a:pt x="683" y="1007"/>
                        <a:pt x="278" y="1449"/>
                      </a:cubicBezTo>
                      <a:cubicBezTo>
                        <a:pt x="0" y="1747"/>
                        <a:pt x="281" y="2163"/>
                        <a:pt x="588" y="2163"/>
                      </a:cubicBezTo>
                      <a:cubicBezTo>
                        <a:pt x="683" y="2163"/>
                        <a:pt x="780" y="2124"/>
                        <a:pt x="865" y="2032"/>
                      </a:cubicBezTo>
                      <a:cubicBezTo>
                        <a:pt x="1267" y="1595"/>
                        <a:pt x="1673" y="1157"/>
                        <a:pt x="2078" y="715"/>
                      </a:cubicBezTo>
                      <a:cubicBezTo>
                        <a:pt x="2356" y="416"/>
                        <a:pt x="2074" y="1"/>
                        <a:pt x="176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7"/>
                <p:cNvSpPr/>
                <p:nvPr/>
              </p:nvSpPr>
              <p:spPr>
                <a:xfrm>
                  <a:off x="1212976" y="2414997"/>
                  <a:ext cx="56788" cy="64963"/>
                </a:xfrm>
                <a:custGeom>
                  <a:avLst/>
                  <a:gdLst/>
                  <a:ahLst/>
                  <a:cxnLst/>
                  <a:rect l="l" t="t" r="r" b="b"/>
                  <a:pathLst>
                    <a:path w="2209" h="2527" extrusionOk="0">
                      <a:moveTo>
                        <a:pt x="1708" y="1"/>
                      </a:moveTo>
                      <a:cubicBezTo>
                        <a:pt x="1540" y="1"/>
                        <a:pt x="1366" y="83"/>
                        <a:pt x="1288" y="275"/>
                      </a:cubicBezTo>
                      <a:cubicBezTo>
                        <a:pt x="1053" y="851"/>
                        <a:pt x="711" y="1360"/>
                        <a:pt x="281" y="1812"/>
                      </a:cubicBezTo>
                      <a:cubicBezTo>
                        <a:pt x="0" y="2110"/>
                        <a:pt x="281" y="2526"/>
                        <a:pt x="594" y="2526"/>
                      </a:cubicBezTo>
                      <a:cubicBezTo>
                        <a:pt x="687" y="2526"/>
                        <a:pt x="783" y="2488"/>
                        <a:pt x="868" y="2398"/>
                      </a:cubicBezTo>
                      <a:cubicBezTo>
                        <a:pt x="1402" y="1836"/>
                        <a:pt x="1793" y="1210"/>
                        <a:pt x="2088" y="495"/>
                      </a:cubicBezTo>
                      <a:cubicBezTo>
                        <a:pt x="2209" y="196"/>
                        <a:pt x="1964" y="1"/>
                        <a:pt x="170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7"/>
                <p:cNvSpPr/>
                <p:nvPr/>
              </p:nvSpPr>
              <p:spPr>
                <a:xfrm>
                  <a:off x="1267832" y="2575865"/>
                  <a:ext cx="54988" cy="62109"/>
                </a:xfrm>
                <a:custGeom>
                  <a:avLst/>
                  <a:gdLst/>
                  <a:ahLst/>
                  <a:cxnLst/>
                  <a:rect l="l" t="t" r="r" b="b"/>
                  <a:pathLst>
                    <a:path w="2139" h="2416" extrusionOk="0">
                      <a:moveTo>
                        <a:pt x="1562" y="0"/>
                      </a:moveTo>
                      <a:cubicBezTo>
                        <a:pt x="1434" y="0"/>
                        <a:pt x="1309" y="57"/>
                        <a:pt x="1221" y="192"/>
                      </a:cubicBezTo>
                      <a:cubicBezTo>
                        <a:pt x="879" y="729"/>
                        <a:pt x="541" y="1267"/>
                        <a:pt x="200" y="1804"/>
                      </a:cubicBezTo>
                      <a:cubicBezTo>
                        <a:pt x="1" y="2121"/>
                        <a:pt x="285" y="2416"/>
                        <a:pt x="573" y="2416"/>
                      </a:cubicBezTo>
                      <a:cubicBezTo>
                        <a:pt x="702" y="2416"/>
                        <a:pt x="830" y="2359"/>
                        <a:pt x="915" y="2223"/>
                      </a:cubicBezTo>
                      <a:cubicBezTo>
                        <a:pt x="1257" y="1686"/>
                        <a:pt x="1598" y="1149"/>
                        <a:pt x="1940" y="612"/>
                      </a:cubicBezTo>
                      <a:cubicBezTo>
                        <a:pt x="2139" y="296"/>
                        <a:pt x="1851" y="0"/>
                        <a:pt x="156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7"/>
                <p:cNvSpPr/>
                <p:nvPr/>
              </p:nvSpPr>
              <p:spPr>
                <a:xfrm>
                  <a:off x="644234" y="3274631"/>
                  <a:ext cx="44834" cy="66788"/>
                </a:xfrm>
                <a:custGeom>
                  <a:avLst/>
                  <a:gdLst/>
                  <a:ahLst/>
                  <a:cxnLst/>
                  <a:rect l="l" t="t" r="r" b="b"/>
                  <a:pathLst>
                    <a:path w="1744" h="2598" extrusionOk="0">
                      <a:moveTo>
                        <a:pt x="1243" y="1"/>
                      </a:moveTo>
                      <a:cubicBezTo>
                        <a:pt x="1075" y="1"/>
                        <a:pt x="905" y="86"/>
                        <a:pt x="829" y="278"/>
                      </a:cubicBezTo>
                      <a:cubicBezTo>
                        <a:pt x="591" y="886"/>
                        <a:pt x="353" y="1495"/>
                        <a:pt x="118" y="2099"/>
                      </a:cubicBezTo>
                      <a:cubicBezTo>
                        <a:pt x="0" y="2402"/>
                        <a:pt x="246" y="2597"/>
                        <a:pt x="502" y="2597"/>
                      </a:cubicBezTo>
                      <a:cubicBezTo>
                        <a:pt x="670" y="2597"/>
                        <a:pt x="841" y="2516"/>
                        <a:pt x="915" y="2320"/>
                      </a:cubicBezTo>
                      <a:cubicBezTo>
                        <a:pt x="1153" y="1712"/>
                        <a:pt x="1392" y="1107"/>
                        <a:pt x="1627" y="498"/>
                      </a:cubicBezTo>
                      <a:cubicBezTo>
                        <a:pt x="1744" y="200"/>
                        <a:pt x="1499" y="1"/>
                        <a:pt x="1243"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7"/>
                <p:cNvSpPr/>
                <p:nvPr/>
              </p:nvSpPr>
              <p:spPr>
                <a:xfrm>
                  <a:off x="623026" y="3435319"/>
                  <a:ext cx="56094" cy="68690"/>
                </a:xfrm>
                <a:custGeom>
                  <a:avLst/>
                  <a:gdLst/>
                  <a:ahLst/>
                  <a:cxnLst/>
                  <a:rect l="l" t="t" r="r" b="b"/>
                  <a:pathLst>
                    <a:path w="2182" h="2672" extrusionOk="0">
                      <a:moveTo>
                        <a:pt x="1623" y="0"/>
                      </a:moveTo>
                      <a:cubicBezTo>
                        <a:pt x="1502" y="0"/>
                        <a:pt x="1385" y="60"/>
                        <a:pt x="1313" y="214"/>
                      </a:cubicBezTo>
                      <a:cubicBezTo>
                        <a:pt x="1032" y="836"/>
                        <a:pt x="684" y="1413"/>
                        <a:pt x="253" y="1943"/>
                      </a:cubicBezTo>
                      <a:cubicBezTo>
                        <a:pt x="1" y="2255"/>
                        <a:pt x="275" y="2672"/>
                        <a:pt x="569" y="2672"/>
                      </a:cubicBezTo>
                      <a:cubicBezTo>
                        <a:pt x="662" y="2672"/>
                        <a:pt x="758" y="2629"/>
                        <a:pt x="840" y="2529"/>
                      </a:cubicBezTo>
                      <a:cubicBezTo>
                        <a:pt x="1316" y="1943"/>
                        <a:pt x="1715" y="1320"/>
                        <a:pt x="2028" y="633"/>
                      </a:cubicBezTo>
                      <a:cubicBezTo>
                        <a:pt x="2181" y="303"/>
                        <a:pt x="1893" y="0"/>
                        <a:pt x="1623"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7"/>
                <p:cNvSpPr/>
                <p:nvPr/>
              </p:nvSpPr>
              <p:spPr>
                <a:xfrm>
                  <a:off x="1503324" y="2167808"/>
                  <a:ext cx="54243" cy="53060"/>
                </a:xfrm>
                <a:custGeom>
                  <a:avLst/>
                  <a:gdLst/>
                  <a:ahLst/>
                  <a:cxnLst/>
                  <a:rect l="l" t="t" r="r" b="b"/>
                  <a:pathLst>
                    <a:path w="2110" h="2064" extrusionOk="0">
                      <a:moveTo>
                        <a:pt x="1519" y="1"/>
                      </a:moveTo>
                      <a:cubicBezTo>
                        <a:pt x="1391" y="1"/>
                        <a:pt x="1263" y="54"/>
                        <a:pt x="1171" y="179"/>
                      </a:cubicBezTo>
                      <a:cubicBezTo>
                        <a:pt x="854" y="609"/>
                        <a:pt x="537" y="1039"/>
                        <a:pt x="220" y="1466"/>
                      </a:cubicBezTo>
                      <a:cubicBezTo>
                        <a:pt x="0" y="1768"/>
                        <a:pt x="289" y="2064"/>
                        <a:pt x="591" y="2064"/>
                      </a:cubicBezTo>
                      <a:cubicBezTo>
                        <a:pt x="716" y="2064"/>
                        <a:pt x="847" y="2011"/>
                        <a:pt x="939" y="1886"/>
                      </a:cubicBezTo>
                      <a:cubicBezTo>
                        <a:pt x="1256" y="1456"/>
                        <a:pt x="1569" y="1029"/>
                        <a:pt x="1885" y="599"/>
                      </a:cubicBezTo>
                      <a:cubicBezTo>
                        <a:pt x="2110" y="296"/>
                        <a:pt x="1818" y="1"/>
                        <a:pt x="1519"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7"/>
                <p:cNvSpPr/>
                <p:nvPr/>
              </p:nvSpPr>
              <p:spPr>
                <a:xfrm>
                  <a:off x="1489597" y="2266390"/>
                  <a:ext cx="52880" cy="75400"/>
                </a:xfrm>
                <a:custGeom>
                  <a:avLst/>
                  <a:gdLst/>
                  <a:ahLst/>
                  <a:cxnLst/>
                  <a:rect l="l" t="t" r="r" b="b"/>
                  <a:pathLst>
                    <a:path w="2057" h="2933" extrusionOk="0">
                      <a:moveTo>
                        <a:pt x="1552" y="0"/>
                      </a:moveTo>
                      <a:cubicBezTo>
                        <a:pt x="1388" y="0"/>
                        <a:pt x="1217" y="86"/>
                        <a:pt x="1150" y="286"/>
                      </a:cubicBezTo>
                      <a:cubicBezTo>
                        <a:pt x="897" y="997"/>
                        <a:pt x="577" y="1669"/>
                        <a:pt x="189" y="2317"/>
                      </a:cubicBezTo>
                      <a:cubicBezTo>
                        <a:pt x="0" y="2637"/>
                        <a:pt x="285" y="2932"/>
                        <a:pt x="570" y="2932"/>
                      </a:cubicBezTo>
                      <a:cubicBezTo>
                        <a:pt x="698" y="2932"/>
                        <a:pt x="823" y="2875"/>
                        <a:pt x="904" y="2736"/>
                      </a:cubicBezTo>
                      <a:cubicBezTo>
                        <a:pt x="1327" y="2025"/>
                        <a:pt x="1672" y="1281"/>
                        <a:pt x="1946" y="506"/>
                      </a:cubicBezTo>
                      <a:cubicBezTo>
                        <a:pt x="2056" y="200"/>
                        <a:pt x="1805" y="0"/>
                        <a:pt x="155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7"/>
                <p:cNvSpPr/>
                <p:nvPr/>
              </p:nvSpPr>
              <p:spPr>
                <a:xfrm>
                  <a:off x="357253" y="2838888"/>
                  <a:ext cx="68922" cy="74912"/>
                </a:xfrm>
                <a:custGeom>
                  <a:avLst/>
                  <a:gdLst/>
                  <a:ahLst/>
                  <a:cxnLst/>
                  <a:rect l="l" t="t" r="r" b="b"/>
                  <a:pathLst>
                    <a:path w="2681" h="2914" extrusionOk="0">
                      <a:moveTo>
                        <a:pt x="2122" y="0"/>
                      </a:moveTo>
                      <a:cubicBezTo>
                        <a:pt x="2001" y="0"/>
                        <a:pt x="1884" y="64"/>
                        <a:pt x="1812" y="217"/>
                      </a:cubicBezTo>
                      <a:cubicBezTo>
                        <a:pt x="1474" y="964"/>
                        <a:pt x="994" y="1611"/>
                        <a:pt x="342" y="2113"/>
                      </a:cubicBezTo>
                      <a:cubicBezTo>
                        <a:pt x="1" y="2380"/>
                        <a:pt x="219" y="2913"/>
                        <a:pt x="542" y="2913"/>
                      </a:cubicBezTo>
                      <a:cubicBezTo>
                        <a:pt x="610" y="2913"/>
                        <a:pt x="684" y="2889"/>
                        <a:pt x="759" y="2828"/>
                      </a:cubicBezTo>
                      <a:cubicBezTo>
                        <a:pt x="1528" y="2237"/>
                        <a:pt x="2129" y="1519"/>
                        <a:pt x="2531" y="633"/>
                      </a:cubicBezTo>
                      <a:cubicBezTo>
                        <a:pt x="2680" y="302"/>
                        <a:pt x="2388" y="0"/>
                        <a:pt x="212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7"/>
                <p:cNvSpPr/>
                <p:nvPr/>
              </p:nvSpPr>
              <p:spPr>
                <a:xfrm>
                  <a:off x="478251" y="2704883"/>
                  <a:ext cx="52983" cy="66531"/>
                </a:xfrm>
                <a:custGeom>
                  <a:avLst/>
                  <a:gdLst/>
                  <a:ahLst/>
                  <a:cxnLst/>
                  <a:rect l="l" t="t" r="r" b="b"/>
                  <a:pathLst>
                    <a:path w="2061" h="2588" extrusionOk="0">
                      <a:moveTo>
                        <a:pt x="1552" y="1"/>
                      </a:moveTo>
                      <a:cubicBezTo>
                        <a:pt x="1392" y="1"/>
                        <a:pt x="1246" y="90"/>
                        <a:pt x="1214" y="299"/>
                      </a:cubicBezTo>
                      <a:cubicBezTo>
                        <a:pt x="1118" y="954"/>
                        <a:pt x="830" y="1473"/>
                        <a:pt x="321" y="1900"/>
                      </a:cubicBezTo>
                      <a:cubicBezTo>
                        <a:pt x="1" y="2168"/>
                        <a:pt x="296" y="2588"/>
                        <a:pt x="634" y="2588"/>
                      </a:cubicBezTo>
                      <a:cubicBezTo>
                        <a:pt x="727" y="2588"/>
                        <a:pt x="822" y="2559"/>
                        <a:pt x="908" y="2484"/>
                      </a:cubicBezTo>
                      <a:cubicBezTo>
                        <a:pt x="1513" y="1982"/>
                        <a:pt x="1901" y="1299"/>
                        <a:pt x="2014" y="521"/>
                      </a:cubicBezTo>
                      <a:cubicBezTo>
                        <a:pt x="2060" y="207"/>
                        <a:pt x="1791" y="1"/>
                        <a:pt x="1552"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7"/>
                <p:cNvSpPr/>
                <p:nvPr/>
              </p:nvSpPr>
              <p:spPr>
                <a:xfrm>
                  <a:off x="487582" y="2803028"/>
                  <a:ext cx="55914" cy="71081"/>
                </a:xfrm>
                <a:custGeom>
                  <a:avLst/>
                  <a:gdLst/>
                  <a:ahLst/>
                  <a:cxnLst/>
                  <a:rect l="l" t="t" r="r" b="b"/>
                  <a:pathLst>
                    <a:path w="2175" h="2765" extrusionOk="0">
                      <a:moveTo>
                        <a:pt x="1605" y="0"/>
                      </a:moveTo>
                      <a:cubicBezTo>
                        <a:pt x="1480" y="0"/>
                        <a:pt x="1356" y="57"/>
                        <a:pt x="1278" y="203"/>
                      </a:cubicBezTo>
                      <a:cubicBezTo>
                        <a:pt x="912" y="850"/>
                        <a:pt x="545" y="1498"/>
                        <a:pt x="182" y="2146"/>
                      </a:cubicBezTo>
                      <a:cubicBezTo>
                        <a:pt x="1" y="2466"/>
                        <a:pt x="285" y="2765"/>
                        <a:pt x="566" y="2765"/>
                      </a:cubicBezTo>
                      <a:cubicBezTo>
                        <a:pt x="691" y="2765"/>
                        <a:pt x="815" y="2707"/>
                        <a:pt x="897" y="2561"/>
                      </a:cubicBezTo>
                      <a:cubicBezTo>
                        <a:pt x="1264" y="1914"/>
                        <a:pt x="1626" y="1267"/>
                        <a:pt x="1993" y="619"/>
                      </a:cubicBezTo>
                      <a:cubicBezTo>
                        <a:pt x="2175" y="299"/>
                        <a:pt x="1886" y="0"/>
                        <a:pt x="160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7"/>
                <p:cNvSpPr/>
                <p:nvPr/>
              </p:nvSpPr>
              <p:spPr>
                <a:xfrm>
                  <a:off x="818622" y="2413531"/>
                  <a:ext cx="52083" cy="58022"/>
                </a:xfrm>
                <a:custGeom>
                  <a:avLst/>
                  <a:gdLst/>
                  <a:ahLst/>
                  <a:cxnLst/>
                  <a:rect l="l" t="t" r="r" b="b"/>
                  <a:pathLst>
                    <a:path w="2026" h="2257" extrusionOk="0">
                      <a:moveTo>
                        <a:pt x="1449" y="0"/>
                      </a:moveTo>
                      <a:cubicBezTo>
                        <a:pt x="1324" y="0"/>
                        <a:pt x="1196" y="58"/>
                        <a:pt x="1111" y="197"/>
                      </a:cubicBezTo>
                      <a:cubicBezTo>
                        <a:pt x="805" y="677"/>
                        <a:pt x="503" y="1161"/>
                        <a:pt x="201" y="1644"/>
                      </a:cubicBezTo>
                      <a:cubicBezTo>
                        <a:pt x="1" y="1957"/>
                        <a:pt x="286" y="2256"/>
                        <a:pt x="574" y="2256"/>
                      </a:cubicBezTo>
                      <a:cubicBezTo>
                        <a:pt x="702" y="2256"/>
                        <a:pt x="826" y="2199"/>
                        <a:pt x="915" y="2061"/>
                      </a:cubicBezTo>
                      <a:cubicBezTo>
                        <a:pt x="1217" y="1580"/>
                        <a:pt x="1524" y="1097"/>
                        <a:pt x="1826" y="613"/>
                      </a:cubicBezTo>
                      <a:cubicBezTo>
                        <a:pt x="2025" y="299"/>
                        <a:pt x="1737" y="0"/>
                        <a:pt x="144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7"/>
                <p:cNvSpPr/>
                <p:nvPr/>
              </p:nvSpPr>
              <p:spPr>
                <a:xfrm>
                  <a:off x="855947" y="2473323"/>
                  <a:ext cx="41183" cy="39461"/>
                </a:xfrm>
                <a:custGeom>
                  <a:avLst/>
                  <a:gdLst/>
                  <a:ahLst/>
                  <a:cxnLst/>
                  <a:rect l="l" t="t" r="r" b="b"/>
                  <a:pathLst>
                    <a:path w="1602" h="1535" extrusionOk="0">
                      <a:moveTo>
                        <a:pt x="1036" y="1"/>
                      </a:moveTo>
                      <a:cubicBezTo>
                        <a:pt x="943" y="1"/>
                        <a:pt x="847" y="44"/>
                        <a:pt x="769" y="144"/>
                      </a:cubicBezTo>
                      <a:cubicBezTo>
                        <a:pt x="594" y="364"/>
                        <a:pt x="420" y="585"/>
                        <a:pt x="246" y="805"/>
                      </a:cubicBezTo>
                      <a:cubicBezTo>
                        <a:pt x="0" y="1119"/>
                        <a:pt x="274" y="1534"/>
                        <a:pt x="566" y="1534"/>
                      </a:cubicBezTo>
                      <a:cubicBezTo>
                        <a:pt x="659" y="1534"/>
                        <a:pt x="755" y="1492"/>
                        <a:pt x="833" y="1393"/>
                      </a:cubicBezTo>
                      <a:cubicBezTo>
                        <a:pt x="1007" y="1172"/>
                        <a:pt x="1182" y="951"/>
                        <a:pt x="1353" y="731"/>
                      </a:cubicBezTo>
                      <a:cubicBezTo>
                        <a:pt x="1601" y="418"/>
                        <a:pt x="1327" y="1"/>
                        <a:pt x="103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7"/>
                <p:cNvSpPr/>
                <p:nvPr/>
              </p:nvSpPr>
              <p:spPr>
                <a:xfrm>
                  <a:off x="290444" y="3410898"/>
                  <a:ext cx="71981" cy="100054"/>
                </a:xfrm>
                <a:custGeom>
                  <a:avLst/>
                  <a:gdLst/>
                  <a:ahLst/>
                  <a:cxnLst/>
                  <a:rect l="l" t="t" r="r" b="b"/>
                  <a:pathLst>
                    <a:path w="2800" h="3892" extrusionOk="0">
                      <a:moveTo>
                        <a:pt x="2234" y="0"/>
                      </a:moveTo>
                      <a:cubicBezTo>
                        <a:pt x="2109" y="0"/>
                        <a:pt x="1985" y="61"/>
                        <a:pt x="1903" y="203"/>
                      </a:cubicBezTo>
                      <a:cubicBezTo>
                        <a:pt x="1330" y="1228"/>
                        <a:pt x="754" y="2248"/>
                        <a:pt x="181" y="3269"/>
                      </a:cubicBezTo>
                      <a:cubicBezTo>
                        <a:pt x="0" y="3593"/>
                        <a:pt x="288" y="3892"/>
                        <a:pt x="569" y="3892"/>
                      </a:cubicBezTo>
                      <a:cubicBezTo>
                        <a:pt x="693" y="3892"/>
                        <a:pt x="815" y="3832"/>
                        <a:pt x="897" y="3689"/>
                      </a:cubicBezTo>
                      <a:lnTo>
                        <a:pt x="2618" y="623"/>
                      </a:lnTo>
                      <a:cubicBezTo>
                        <a:pt x="2800" y="299"/>
                        <a:pt x="2515" y="0"/>
                        <a:pt x="22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7"/>
                <p:cNvSpPr/>
                <p:nvPr/>
              </p:nvSpPr>
              <p:spPr>
                <a:xfrm>
                  <a:off x="338899" y="3477271"/>
                  <a:ext cx="52777" cy="65708"/>
                </a:xfrm>
                <a:custGeom>
                  <a:avLst/>
                  <a:gdLst/>
                  <a:ahLst/>
                  <a:cxnLst/>
                  <a:rect l="l" t="t" r="r" b="b"/>
                  <a:pathLst>
                    <a:path w="2053" h="2556" extrusionOk="0">
                      <a:moveTo>
                        <a:pt x="1547" y="1"/>
                      </a:moveTo>
                      <a:cubicBezTo>
                        <a:pt x="1384" y="1"/>
                        <a:pt x="1227" y="90"/>
                        <a:pt x="1174" y="296"/>
                      </a:cubicBezTo>
                      <a:cubicBezTo>
                        <a:pt x="1018" y="897"/>
                        <a:pt x="729" y="1406"/>
                        <a:pt x="288" y="1848"/>
                      </a:cubicBezTo>
                      <a:cubicBezTo>
                        <a:pt x="0" y="2139"/>
                        <a:pt x="281" y="2555"/>
                        <a:pt x="598" y="2555"/>
                      </a:cubicBezTo>
                      <a:cubicBezTo>
                        <a:pt x="694" y="2555"/>
                        <a:pt x="790" y="2520"/>
                        <a:pt x="875" y="2434"/>
                      </a:cubicBezTo>
                      <a:cubicBezTo>
                        <a:pt x="1412" y="1894"/>
                        <a:pt x="1782" y="1253"/>
                        <a:pt x="1971" y="513"/>
                      </a:cubicBezTo>
                      <a:cubicBezTo>
                        <a:pt x="2053" y="204"/>
                        <a:pt x="1797" y="1"/>
                        <a:pt x="1547"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7"/>
                <p:cNvSpPr/>
                <p:nvPr/>
              </p:nvSpPr>
              <p:spPr>
                <a:xfrm>
                  <a:off x="426402" y="3291545"/>
                  <a:ext cx="58562" cy="65606"/>
                </a:xfrm>
                <a:custGeom>
                  <a:avLst/>
                  <a:gdLst/>
                  <a:ahLst/>
                  <a:cxnLst/>
                  <a:rect l="l" t="t" r="r" b="b"/>
                  <a:pathLst>
                    <a:path w="2278" h="2552" extrusionOk="0">
                      <a:moveTo>
                        <a:pt x="1716" y="1"/>
                      </a:moveTo>
                      <a:cubicBezTo>
                        <a:pt x="1594" y="1"/>
                        <a:pt x="1473" y="65"/>
                        <a:pt x="1402" y="214"/>
                      </a:cubicBezTo>
                      <a:cubicBezTo>
                        <a:pt x="1110" y="819"/>
                        <a:pt x="747" y="1353"/>
                        <a:pt x="286" y="1837"/>
                      </a:cubicBezTo>
                      <a:cubicBezTo>
                        <a:pt x="0" y="2135"/>
                        <a:pt x="282" y="2551"/>
                        <a:pt x="595" y="2551"/>
                      </a:cubicBezTo>
                      <a:cubicBezTo>
                        <a:pt x="688" y="2551"/>
                        <a:pt x="783" y="2512"/>
                        <a:pt x="869" y="2423"/>
                      </a:cubicBezTo>
                      <a:cubicBezTo>
                        <a:pt x="1381" y="1890"/>
                        <a:pt x="1798" y="1299"/>
                        <a:pt x="2118" y="634"/>
                      </a:cubicBezTo>
                      <a:cubicBezTo>
                        <a:pt x="2278" y="303"/>
                        <a:pt x="1986" y="1"/>
                        <a:pt x="171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7"/>
                <p:cNvSpPr/>
                <p:nvPr/>
              </p:nvSpPr>
              <p:spPr>
                <a:xfrm>
                  <a:off x="-11009" y="3750911"/>
                  <a:ext cx="46762" cy="97791"/>
                </a:xfrm>
                <a:custGeom>
                  <a:avLst/>
                  <a:gdLst/>
                  <a:ahLst/>
                  <a:cxnLst/>
                  <a:rect l="l" t="t" r="r" b="b"/>
                  <a:pathLst>
                    <a:path w="1819" h="3804" extrusionOk="0">
                      <a:moveTo>
                        <a:pt x="1311" y="0"/>
                      </a:moveTo>
                      <a:cubicBezTo>
                        <a:pt x="1150" y="0"/>
                        <a:pt x="997" y="89"/>
                        <a:pt x="958" y="299"/>
                      </a:cubicBezTo>
                      <a:cubicBezTo>
                        <a:pt x="759" y="1324"/>
                        <a:pt x="478" y="2323"/>
                        <a:pt x="115" y="3305"/>
                      </a:cubicBezTo>
                      <a:cubicBezTo>
                        <a:pt x="1" y="3608"/>
                        <a:pt x="250" y="3803"/>
                        <a:pt x="503" y="3803"/>
                      </a:cubicBezTo>
                      <a:cubicBezTo>
                        <a:pt x="670" y="3803"/>
                        <a:pt x="841" y="3721"/>
                        <a:pt x="912" y="3522"/>
                      </a:cubicBezTo>
                      <a:cubicBezTo>
                        <a:pt x="1275" y="2544"/>
                        <a:pt x="1556" y="1544"/>
                        <a:pt x="1759" y="519"/>
                      </a:cubicBezTo>
                      <a:cubicBezTo>
                        <a:pt x="1819" y="206"/>
                        <a:pt x="1552" y="0"/>
                        <a:pt x="131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7"/>
                <p:cNvSpPr/>
                <p:nvPr/>
              </p:nvSpPr>
              <p:spPr>
                <a:xfrm>
                  <a:off x="35184" y="3821500"/>
                  <a:ext cx="36530" cy="75297"/>
                </a:xfrm>
                <a:custGeom>
                  <a:avLst/>
                  <a:gdLst/>
                  <a:ahLst/>
                  <a:cxnLst/>
                  <a:rect l="l" t="t" r="r" b="b"/>
                  <a:pathLst>
                    <a:path w="1421" h="2929" extrusionOk="0">
                      <a:moveTo>
                        <a:pt x="908" y="0"/>
                      </a:moveTo>
                      <a:cubicBezTo>
                        <a:pt x="752" y="0"/>
                        <a:pt x="602" y="93"/>
                        <a:pt x="570" y="303"/>
                      </a:cubicBezTo>
                      <a:cubicBezTo>
                        <a:pt x="456" y="1018"/>
                        <a:pt x="296" y="1722"/>
                        <a:pt x="93" y="2416"/>
                      </a:cubicBezTo>
                      <a:cubicBezTo>
                        <a:pt x="0" y="2725"/>
                        <a:pt x="256" y="2929"/>
                        <a:pt x="506" y="2929"/>
                      </a:cubicBezTo>
                      <a:cubicBezTo>
                        <a:pt x="670" y="2929"/>
                        <a:pt x="833" y="2839"/>
                        <a:pt x="890" y="2637"/>
                      </a:cubicBezTo>
                      <a:cubicBezTo>
                        <a:pt x="1097" y="1943"/>
                        <a:pt x="1253" y="1238"/>
                        <a:pt x="1371" y="524"/>
                      </a:cubicBezTo>
                      <a:cubicBezTo>
                        <a:pt x="1420" y="207"/>
                        <a:pt x="1150" y="0"/>
                        <a:pt x="908"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7"/>
                <p:cNvSpPr/>
                <p:nvPr/>
              </p:nvSpPr>
              <p:spPr>
                <a:xfrm>
                  <a:off x="116852" y="3645465"/>
                  <a:ext cx="53523" cy="79051"/>
                </a:xfrm>
                <a:custGeom>
                  <a:avLst/>
                  <a:gdLst/>
                  <a:ahLst/>
                  <a:cxnLst/>
                  <a:rect l="l" t="t" r="r" b="b"/>
                  <a:pathLst>
                    <a:path w="2082" h="3075" extrusionOk="0">
                      <a:moveTo>
                        <a:pt x="1524" y="1"/>
                      </a:moveTo>
                      <a:cubicBezTo>
                        <a:pt x="1402" y="1"/>
                        <a:pt x="1281" y="65"/>
                        <a:pt x="1210" y="214"/>
                      </a:cubicBezTo>
                      <a:cubicBezTo>
                        <a:pt x="862" y="957"/>
                        <a:pt x="509" y="1701"/>
                        <a:pt x="157" y="2444"/>
                      </a:cubicBezTo>
                      <a:cubicBezTo>
                        <a:pt x="0" y="2775"/>
                        <a:pt x="292" y="3074"/>
                        <a:pt x="559" y="3074"/>
                      </a:cubicBezTo>
                      <a:cubicBezTo>
                        <a:pt x="683" y="3074"/>
                        <a:pt x="801" y="3014"/>
                        <a:pt x="872" y="2861"/>
                      </a:cubicBezTo>
                      <a:cubicBezTo>
                        <a:pt x="1225" y="2121"/>
                        <a:pt x="1576" y="1377"/>
                        <a:pt x="1925" y="633"/>
                      </a:cubicBezTo>
                      <a:cubicBezTo>
                        <a:pt x="2082" y="303"/>
                        <a:pt x="1793" y="1"/>
                        <a:pt x="15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7"/>
                <p:cNvSpPr/>
                <p:nvPr/>
              </p:nvSpPr>
              <p:spPr>
                <a:xfrm>
                  <a:off x="318232" y="4024063"/>
                  <a:ext cx="30823" cy="81673"/>
                </a:xfrm>
                <a:custGeom>
                  <a:avLst/>
                  <a:gdLst/>
                  <a:ahLst/>
                  <a:cxnLst/>
                  <a:rect l="l" t="t" r="r" b="b"/>
                  <a:pathLst>
                    <a:path w="1199" h="3177" extrusionOk="0">
                      <a:moveTo>
                        <a:pt x="691" y="1"/>
                      </a:moveTo>
                      <a:cubicBezTo>
                        <a:pt x="530" y="1"/>
                        <a:pt x="388" y="93"/>
                        <a:pt x="359" y="303"/>
                      </a:cubicBezTo>
                      <a:cubicBezTo>
                        <a:pt x="253" y="1085"/>
                        <a:pt x="146" y="1871"/>
                        <a:pt x="43" y="2658"/>
                      </a:cubicBezTo>
                      <a:cubicBezTo>
                        <a:pt x="0" y="2971"/>
                        <a:pt x="271" y="3177"/>
                        <a:pt x="512" y="3177"/>
                      </a:cubicBezTo>
                      <a:cubicBezTo>
                        <a:pt x="669" y="3177"/>
                        <a:pt x="811" y="3085"/>
                        <a:pt x="840" y="2875"/>
                      </a:cubicBezTo>
                      <a:cubicBezTo>
                        <a:pt x="947" y="2093"/>
                        <a:pt x="1054" y="1306"/>
                        <a:pt x="1160" y="520"/>
                      </a:cubicBezTo>
                      <a:cubicBezTo>
                        <a:pt x="1199" y="207"/>
                        <a:pt x="929" y="1"/>
                        <a:pt x="69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7"/>
                <p:cNvSpPr/>
                <p:nvPr/>
              </p:nvSpPr>
              <p:spPr>
                <a:xfrm>
                  <a:off x="391930" y="4013832"/>
                  <a:ext cx="36145" cy="67765"/>
                </a:xfrm>
                <a:custGeom>
                  <a:avLst/>
                  <a:gdLst/>
                  <a:ahLst/>
                  <a:cxnLst/>
                  <a:rect l="l" t="t" r="r" b="b"/>
                  <a:pathLst>
                    <a:path w="1406" h="2636" extrusionOk="0">
                      <a:moveTo>
                        <a:pt x="840" y="0"/>
                      </a:moveTo>
                      <a:cubicBezTo>
                        <a:pt x="716" y="0"/>
                        <a:pt x="591" y="57"/>
                        <a:pt x="509" y="202"/>
                      </a:cubicBezTo>
                      <a:cubicBezTo>
                        <a:pt x="360" y="466"/>
                        <a:pt x="221" y="736"/>
                        <a:pt x="97" y="1010"/>
                      </a:cubicBezTo>
                      <a:cubicBezTo>
                        <a:pt x="61" y="1551"/>
                        <a:pt x="29" y="2092"/>
                        <a:pt x="1" y="2632"/>
                      </a:cubicBezTo>
                      <a:cubicBezTo>
                        <a:pt x="18" y="2636"/>
                        <a:pt x="39" y="2636"/>
                        <a:pt x="57" y="2636"/>
                      </a:cubicBezTo>
                      <a:cubicBezTo>
                        <a:pt x="225" y="2636"/>
                        <a:pt x="389" y="2550"/>
                        <a:pt x="456" y="2351"/>
                      </a:cubicBezTo>
                      <a:cubicBezTo>
                        <a:pt x="655" y="1747"/>
                        <a:pt x="911" y="1174"/>
                        <a:pt x="1224" y="619"/>
                      </a:cubicBezTo>
                      <a:cubicBezTo>
                        <a:pt x="1405" y="299"/>
                        <a:pt x="1121" y="0"/>
                        <a:pt x="84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7"/>
                <p:cNvSpPr/>
                <p:nvPr/>
              </p:nvSpPr>
              <p:spPr>
                <a:xfrm>
                  <a:off x="380671" y="4039795"/>
                  <a:ext cx="13754" cy="41723"/>
                </a:xfrm>
                <a:custGeom>
                  <a:avLst/>
                  <a:gdLst/>
                  <a:ahLst/>
                  <a:cxnLst/>
                  <a:rect l="l" t="t" r="r" b="b"/>
                  <a:pathLst>
                    <a:path w="535" h="1623" extrusionOk="0">
                      <a:moveTo>
                        <a:pt x="535" y="0"/>
                      </a:moveTo>
                      <a:lnTo>
                        <a:pt x="535" y="0"/>
                      </a:lnTo>
                      <a:cubicBezTo>
                        <a:pt x="367" y="363"/>
                        <a:pt x="221" y="737"/>
                        <a:pt x="93" y="1121"/>
                      </a:cubicBezTo>
                      <a:cubicBezTo>
                        <a:pt x="1" y="1402"/>
                        <a:pt x="208" y="1594"/>
                        <a:pt x="439" y="1622"/>
                      </a:cubicBezTo>
                      <a:cubicBezTo>
                        <a:pt x="467" y="1082"/>
                        <a:pt x="499" y="541"/>
                        <a:pt x="53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7"/>
                <p:cNvSpPr/>
                <p:nvPr/>
              </p:nvSpPr>
              <p:spPr>
                <a:xfrm>
                  <a:off x="345737" y="3882500"/>
                  <a:ext cx="49153" cy="68973"/>
                </a:xfrm>
                <a:custGeom>
                  <a:avLst/>
                  <a:gdLst/>
                  <a:ahLst/>
                  <a:cxnLst/>
                  <a:rect l="l" t="t" r="r" b="b"/>
                  <a:pathLst>
                    <a:path w="1912" h="2683" extrusionOk="0">
                      <a:moveTo>
                        <a:pt x="1506" y="1"/>
                      </a:moveTo>
                      <a:cubicBezTo>
                        <a:pt x="1299" y="1"/>
                        <a:pt x="1082" y="136"/>
                        <a:pt x="1061" y="399"/>
                      </a:cubicBezTo>
                      <a:cubicBezTo>
                        <a:pt x="1018" y="1021"/>
                        <a:pt x="748" y="1551"/>
                        <a:pt x="300" y="1982"/>
                      </a:cubicBezTo>
                      <a:cubicBezTo>
                        <a:pt x="1" y="2267"/>
                        <a:pt x="286" y="2683"/>
                        <a:pt x="609" y="2683"/>
                      </a:cubicBezTo>
                      <a:cubicBezTo>
                        <a:pt x="705" y="2683"/>
                        <a:pt x="802" y="2651"/>
                        <a:pt x="887" y="2566"/>
                      </a:cubicBezTo>
                      <a:cubicBezTo>
                        <a:pt x="1499" y="1982"/>
                        <a:pt x="1830" y="1242"/>
                        <a:pt x="1890" y="399"/>
                      </a:cubicBezTo>
                      <a:cubicBezTo>
                        <a:pt x="1911" y="136"/>
                        <a:pt x="1713" y="1"/>
                        <a:pt x="150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7"/>
                <p:cNvSpPr/>
                <p:nvPr/>
              </p:nvSpPr>
              <p:spPr>
                <a:xfrm>
                  <a:off x="114101" y="4287344"/>
                  <a:ext cx="38176" cy="75117"/>
                </a:xfrm>
                <a:custGeom>
                  <a:avLst/>
                  <a:gdLst/>
                  <a:ahLst/>
                  <a:cxnLst/>
                  <a:rect l="l" t="t" r="r" b="b"/>
                  <a:pathLst>
                    <a:path w="1485" h="2922" extrusionOk="0">
                      <a:moveTo>
                        <a:pt x="1079" y="0"/>
                      </a:moveTo>
                      <a:cubicBezTo>
                        <a:pt x="872" y="0"/>
                        <a:pt x="656" y="136"/>
                        <a:pt x="641" y="402"/>
                      </a:cubicBezTo>
                      <a:cubicBezTo>
                        <a:pt x="598" y="1061"/>
                        <a:pt x="439" y="1691"/>
                        <a:pt x="158" y="2292"/>
                      </a:cubicBezTo>
                      <a:cubicBezTo>
                        <a:pt x="1" y="2619"/>
                        <a:pt x="289" y="2921"/>
                        <a:pt x="559" y="2921"/>
                      </a:cubicBezTo>
                      <a:cubicBezTo>
                        <a:pt x="680" y="2921"/>
                        <a:pt x="802" y="2857"/>
                        <a:pt x="872" y="2708"/>
                      </a:cubicBezTo>
                      <a:cubicBezTo>
                        <a:pt x="1221" y="1972"/>
                        <a:pt x="1417" y="1213"/>
                        <a:pt x="1467" y="402"/>
                      </a:cubicBezTo>
                      <a:cubicBezTo>
                        <a:pt x="1485" y="136"/>
                        <a:pt x="1285" y="0"/>
                        <a:pt x="107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7"/>
                <p:cNvSpPr/>
                <p:nvPr/>
              </p:nvSpPr>
              <p:spPr>
                <a:xfrm>
                  <a:off x="148958" y="4304181"/>
                  <a:ext cx="55065" cy="101699"/>
                </a:xfrm>
                <a:custGeom>
                  <a:avLst/>
                  <a:gdLst/>
                  <a:ahLst/>
                  <a:cxnLst/>
                  <a:rect l="l" t="t" r="r" b="b"/>
                  <a:pathLst>
                    <a:path w="2142" h="3956" extrusionOk="0">
                      <a:moveTo>
                        <a:pt x="1641" y="0"/>
                      </a:moveTo>
                      <a:cubicBezTo>
                        <a:pt x="1473" y="0"/>
                        <a:pt x="1306" y="85"/>
                        <a:pt x="1235" y="284"/>
                      </a:cubicBezTo>
                      <a:cubicBezTo>
                        <a:pt x="861" y="1341"/>
                        <a:pt x="484" y="2398"/>
                        <a:pt x="107" y="3455"/>
                      </a:cubicBezTo>
                      <a:cubicBezTo>
                        <a:pt x="0" y="3757"/>
                        <a:pt x="249" y="3956"/>
                        <a:pt x="502" y="3956"/>
                      </a:cubicBezTo>
                      <a:cubicBezTo>
                        <a:pt x="669" y="3956"/>
                        <a:pt x="836" y="3870"/>
                        <a:pt x="907" y="3675"/>
                      </a:cubicBezTo>
                      <a:lnTo>
                        <a:pt x="2035" y="506"/>
                      </a:lnTo>
                      <a:cubicBezTo>
                        <a:pt x="2142" y="199"/>
                        <a:pt x="1893" y="0"/>
                        <a:pt x="164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7"/>
                <p:cNvSpPr/>
                <p:nvPr/>
              </p:nvSpPr>
              <p:spPr>
                <a:xfrm>
                  <a:off x="2477345" y="3138003"/>
                  <a:ext cx="298336" cy="110876"/>
                </a:xfrm>
                <a:custGeom>
                  <a:avLst/>
                  <a:gdLst/>
                  <a:ahLst/>
                  <a:cxnLst/>
                  <a:rect l="l" t="t" r="r" b="b"/>
                  <a:pathLst>
                    <a:path w="11605" h="4313" extrusionOk="0">
                      <a:moveTo>
                        <a:pt x="0" y="1"/>
                      </a:moveTo>
                      <a:lnTo>
                        <a:pt x="0" y="1"/>
                      </a:lnTo>
                      <a:cubicBezTo>
                        <a:pt x="686" y="819"/>
                        <a:pt x="1519" y="1509"/>
                        <a:pt x="2409" y="2099"/>
                      </a:cubicBezTo>
                      <a:cubicBezTo>
                        <a:pt x="3302" y="2694"/>
                        <a:pt x="4269" y="3173"/>
                        <a:pt x="5280" y="3541"/>
                      </a:cubicBezTo>
                      <a:cubicBezTo>
                        <a:pt x="6293" y="3882"/>
                        <a:pt x="7343" y="4152"/>
                        <a:pt x="8410" y="4241"/>
                      </a:cubicBezTo>
                      <a:cubicBezTo>
                        <a:pt x="8944" y="4312"/>
                        <a:pt x="9481" y="4298"/>
                        <a:pt x="10014" y="4305"/>
                      </a:cubicBezTo>
                      <a:cubicBezTo>
                        <a:pt x="10548" y="4298"/>
                        <a:pt x="11078" y="4224"/>
                        <a:pt x="11605" y="4173"/>
                      </a:cubicBezTo>
                      <a:lnTo>
                        <a:pt x="11605" y="4173"/>
                      </a:lnTo>
                      <a:cubicBezTo>
                        <a:pt x="11336" y="4177"/>
                        <a:pt x="11068" y="4180"/>
                        <a:pt x="10799" y="4180"/>
                      </a:cubicBezTo>
                      <a:cubicBezTo>
                        <a:pt x="10006" y="4180"/>
                        <a:pt x="9216" y="4152"/>
                        <a:pt x="8435" y="4027"/>
                      </a:cubicBezTo>
                      <a:cubicBezTo>
                        <a:pt x="7389" y="3899"/>
                        <a:pt x="6361" y="3636"/>
                        <a:pt x="5372" y="3280"/>
                      </a:cubicBezTo>
                      <a:cubicBezTo>
                        <a:pt x="4372" y="2943"/>
                        <a:pt x="3426" y="2469"/>
                        <a:pt x="2522" y="1922"/>
                      </a:cubicBezTo>
                      <a:cubicBezTo>
                        <a:pt x="1622" y="1374"/>
                        <a:pt x="768" y="740"/>
                        <a:pt x="0"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7"/>
                <p:cNvSpPr/>
                <p:nvPr/>
              </p:nvSpPr>
              <p:spPr>
                <a:xfrm>
                  <a:off x="1381684" y="1714046"/>
                  <a:ext cx="598805" cy="1478670"/>
                </a:xfrm>
                <a:custGeom>
                  <a:avLst/>
                  <a:gdLst/>
                  <a:ahLst/>
                  <a:cxnLst/>
                  <a:rect l="l" t="t" r="r" b="b"/>
                  <a:pathLst>
                    <a:path w="23293" h="57519" extrusionOk="0">
                      <a:moveTo>
                        <a:pt x="10395" y="1"/>
                      </a:moveTo>
                      <a:lnTo>
                        <a:pt x="10395" y="1"/>
                      </a:lnTo>
                      <a:cubicBezTo>
                        <a:pt x="6891" y="4575"/>
                        <a:pt x="4192" y="9780"/>
                        <a:pt x="2417" y="15284"/>
                      </a:cubicBezTo>
                      <a:cubicBezTo>
                        <a:pt x="655" y="20783"/>
                        <a:pt x="0" y="26725"/>
                        <a:pt x="1072" y="32459"/>
                      </a:cubicBezTo>
                      <a:cubicBezTo>
                        <a:pt x="1644" y="35312"/>
                        <a:pt x="2665" y="38066"/>
                        <a:pt x="4042" y="40620"/>
                      </a:cubicBezTo>
                      <a:lnTo>
                        <a:pt x="4572" y="41573"/>
                      </a:lnTo>
                      <a:cubicBezTo>
                        <a:pt x="4747" y="41890"/>
                        <a:pt x="4921" y="42210"/>
                        <a:pt x="5138" y="42502"/>
                      </a:cubicBezTo>
                      <a:lnTo>
                        <a:pt x="6365" y="44302"/>
                      </a:lnTo>
                      <a:cubicBezTo>
                        <a:pt x="6788" y="44889"/>
                        <a:pt x="7276" y="45430"/>
                        <a:pt x="7727" y="45992"/>
                      </a:cubicBezTo>
                      <a:lnTo>
                        <a:pt x="8425" y="46828"/>
                      </a:lnTo>
                      <a:lnTo>
                        <a:pt x="9186" y="47604"/>
                      </a:lnTo>
                      <a:lnTo>
                        <a:pt x="10716" y="49144"/>
                      </a:lnTo>
                      <a:lnTo>
                        <a:pt x="12367" y="50556"/>
                      </a:lnTo>
                      <a:lnTo>
                        <a:pt x="13188" y="51261"/>
                      </a:lnTo>
                      <a:cubicBezTo>
                        <a:pt x="13469" y="51489"/>
                        <a:pt x="13768" y="51691"/>
                        <a:pt x="14056" y="51908"/>
                      </a:cubicBezTo>
                      <a:lnTo>
                        <a:pt x="15807" y="53185"/>
                      </a:lnTo>
                      <a:lnTo>
                        <a:pt x="16248" y="53502"/>
                      </a:lnTo>
                      <a:lnTo>
                        <a:pt x="16707" y="53786"/>
                      </a:lnTo>
                      <a:lnTo>
                        <a:pt x="17628" y="54356"/>
                      </a:lnTo>
                      <a:lnTo>
                        <a:pt x="19467" y="55494"/>
                      </a:lnTo>
                      <a:cubicBezTo>
                        <a:pt x="20734" y="56188"/>
                        <a:pt x="22015" y="56850"/>
                        <a:pt x="23292" y="57518"/>
                      </a:cubicBezTo>
                      <a:lnTo>
                        <a:pt x="19542" y="55370"/>
                      </a:lnTo>
                      <a:lnTo>
                        <a:pt x="17742" y="54181"/>
                      </a:lnTo>
                      <a:lnTo>
                        <a:pt x="16842" y="53591"/>
                      </a:lnTo>
                      <a:lnTo>
                        <a:pt x="16393" y="53292"/>
                      </a:lnTo>
                      <a:lnTo>
                        <a:pt x="15963" y="52965"/>
                      </a:lnTo>
                      <a:lnTo>
                        <a:pt x="14249" y="51663"/>
                      </a:lnTo>
                      <a:cubicBezTo>
                        <a:pt x="13964" y="51442"/>
                        <a:pt x="13669" y="51236"/>
                        <a:pt x="13398" y="51004"/>
                      </a:cubicBezTo>
                      <a:lnTo>
                        <a:pt x="12590" y="50290"/>
                      </a:lnTo>
                      <a:lnTo>
                        <a:pt x="10983" y="48863"/>
                      </a:lnTo>
                      <a:lnTo>
                        <a:pt x="9495" y="47312"/>
                      </a:lnTo>
                      <a:cubicBezTo>
                        <a:pt x="5540" y="43174"/>
                        <a:pt x="2715" y="37959"/>
                        <a:pt x="1612" y="32352"/>
                      </a:cubicBezTo>
                      <a:cubicBezTo>
                        <a:pt x="1072" y="29549"/>
                        <a:pt x="951" y="26671"/>
                        <a:pt x="1182" y="23822"/>
                      </a:cubicBezTo>
                      <a:cubicBezTo>
                        <a:pt x="1409" y="20972"/>
                        <a:pt x="2003" y="18154"/>
                        <a:pt x="2818" y="15407"/>
                      </a:cubicBezTo>
                      <a:cubicBezTo>
                        <a:pt x="3643" y="12662"/>
                        <a:pt x="4722" y="9990"/>
                        <a:pt x="5998" y="7418"/>
                      </a:cubicBezTo>
                      <a:cubicBezTo>
                        <a:pt x="7272" y="4842"/>
                        <a:pt x="8717" y="2341"/>
                        <a:pt x="10395"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7"/>
                <p:cNvSpPr/>
                <p:nvPr/>
              </p:nvSpPr>
              <p:spPr>
                <a:xfrm>
                  <a:off x="1604656" y="1695666"/>
                  <a:ext cx="564922" cy="448159"/>
                </a:xfrm>
                <a:custGeom>
                  <a:avLst/>
                  <a:gdLst/>
                  <a:ahLst/>
                  <a:cxnLst/>
                  <a:rect l="l" t="t" r="r" b="b"/>
                  <a:pathLst>
                    <a:path w="21975" h="17433" extrusionOk="0">
                      <a:moveTo>
                        <a:pt x="14587" y="1"/>
                      </a:moveTo>
                      <a:cubicBezTo>
                        <a:pt x="6430" y="1"/>
                        <a:pt x="0" y="14124"/>
                        <a:pt x="0" y="14124"/>
                      </a:cubicBezTo>
                      <a:lnTo>
                        <a:pt x="13842" y="17432"/>
                      </a:lnTo>
                      <a:cubicBezTo>
                        <a:pt x="13842" y="17432"/>
                        <a:pt x="21974" y="1071"/>
                        <a:pt x="15674" y="85"/>
                      </a:cubicBezTo>
                      <a:cubicBezTo>
                        <a:pt x="15309" y="28"/>
                        <a:pt x="14946" y="1"/>
                        <a:pt x="14587"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7"/>
                <p:cNvSpPr/>
                <p:nvPr/>
              </p:nvSpPr>
              <p:spPr>
                <a:xfrm>
                  <a:off x="1585788" y="1684921"/>
                  <a:ext cx="789220" cy="462529"/>
                </a:xfrm>
                <a:custGeom>
                  <a:avLst/>
                  <a:gdLst/>
                  <a:ahLst/>
                  <a:cxnLst/>
                  <a:rect l="l" t="t" r="r" b="b"/>
                  <a:pathLst>
                    <a:path w="30700" h="17992" extrusionOk="0">
                      <a:moveTo>
                        <a:pt x="16121" y="1"/>
                      </a:moveTo>
                      <a:cubicBezTo>
                        <a:pt x="15239" y="1"/>
                        <a:pt x="14359" y="91"/>
                        <a:pt x="13538" y="361"/>
                      </a:cubicBezTo>
                      <a:cubicBezTo>
                        <a:pt x="11745" y="881"/>
                        <a:pt x="10144" y="1845"/>
                        <a:pt x="8745" y="2994"/>
                      </a:cubicBezTo>
                      <a:cubicBezTo>
                        <a:pt x="7340" y="4143"/>
                        <a:pt x="6105" y="5467"/>
                        <a:pt x="4995" y="6879"/>
                      </a:cubicBezTo>
                      <a:cubicBezTo>
                        <a:pt x="2787" y="9714"/>
                        <a:pt x="1171" y="12951"/>
                        <a:pt x="1" y="16299"/>
                      </a:cubicBezTo>
                      <a:cubicBezTo>
                        <a:pt x="748" y="14688"/>
                        <a:pt x="1509" y="13087"/>
                        <a:pt x="2438" y="11582"/>
                      </a:cubicBezTo>
                      <a:cubicBezTo>
                        <a:pt x="3370" y="10081"/>
                        <a:pt x="4363" y="8621"/>
                        <a:pt x="5497" y="7284"/>
                      </a:cubicBezTo>
                      <a:cubicBezTo>
                        <a:pt x="7753" y="4638"/>
                        <a:pt x="10535" y="2257"/>
                        <a:pt x="13801" y="1297"/>
                      </a:cubicBezTo>
                      <a:cubicBezTo>
                        <a:pt x="14504" y="1070"/>
                        <a:pt x="15232" y="1001"/>
                        <a:pt x="15948" y="1001"/>
                      </a:cubicBezTo>
                      <a:cubicBezTo>
                        <a:pt x="16054" y="1001"/>
                        <a:pt x="16160" y="1003"/>
                        <a:pt x="16266" y="1005"/>
                      </a:cubicBezTo>
                      <a:cubicBezTo>
                        <a:pt x="17034" y="1023"/>
                        <a:pt x="17515" y="1454"/>
                        <a:pt x="17743" y="2197"/>
                      </a:cubicBezTo>
                      <a:cubicBezTo>
                        <a:pt x="17977" y="2922"/>
                        <a:pt x="17973" y="3791"/>
                        <a:pt x="17909" y="4630"/>
                      </a:cubicBezTo>
                      <a:cubicBezTo>
                        <a:pt x="17842" y="5480"/>
                        <a:pt x="17689" y="6337"/>
                        <a:pt x="17504" y="7188"/>
                      </a:cubicBezTo>
                      <a:cubicBezTo>
                        <a:pt x="16778" y="10596"/>
                        <a:pt x="15576" y="13951"/>
                        <a:pt x="14234" y="17192"/>
                      </a:cubicBezTo>
                      <a:lnTo>
                        <a:pt x="13904" y="17992"/>
                      </a:lnTo>
                      <a:lnTo>
                        <a:pt x="13904" y="17992"/>
                      </a:lnTo>
                      <a:lnTo>
                        <a:pt x="14750" y="17872"/>
                      </a:lnTo>
                      <a:cubicBezTo>
                        <a:pt x="16658" y="17597"/>
                        <a:pt x="18600" y="17423"/>
                        <a:pt x="20531" y="17335"/>
                      </a:cubicBezTo>
                      <a:cubicBezTo>
                        <a:pt x="21033" y="17316"/>
                        <a:pt x="21537" y="17304"/>
                        <a:pt x="22040" y="17304"/>
                      </a:cubicBezTo>
                      <a:cubicBezTo>
                        <a:pt x="23470" y="17304"/>
                        <a:pt x="24896" y="17398"/>
                        <a:pt x="26281" y="17690"/>
                      </a:cubicBezTo>
                      <a:lnTo>
                        <a:pt x="26540" y="17743"/>
                      </a:lnTo>
                      <a:lnTo>
                        <a:pt x="26636" y="17512"/>
                      </a:lnTo>
                      <a:cubicBezTo>
                        <a:pt x="27913" y="14445"/>
                        <a:pt x="29286" y="11407"/>
                        <a:pt x="30699" y="8387"/>
                      </a:cubicBezTo>
                      <a:lnTo>
                        <a:pt x="30699" y="8387"/>
                      </a:lnTo>
                      <a:cubicBezTo>
                        <a:pt x="29859" y="9828"/>
                        <a:pt x="29069" y="11297"/>
                        <a:pt x="28297" y="12777"/>
                      </a:cubicBezTo>
                      <a:cubicBezTo>
                        <a:pt x="27565" y="14182"/>
                        <a:pt x="26846" y="15598"/>
                        <a:pt x="26177" y="17039"/>
                      </a:cubicBezTo>
                      <a:cubicBezTo>
                        <a:pt x="24306" y="16605"/>
                        <a:pt x="22403" y="16498"/>
                        <a:pt x="20513" y="16494"/>
                      </a:cubicBezTo>
                      <a:cubicBezTo>
                        <a:pt x="18813" y="16494"/>
                        <a:pt x="17127" y="16622"/>
                        <a:pt x="15441" y="16822"/>
                      </a:cubicBezTo>
                      <a:cubicBezTo>
                        <a:pt x="16718" y="13773"/>
                        <a:pt x="17849" y="10675"/>
                        <a:pt x="18582" y="7416"/>
                      </a:cubicBezTo>
                      <a:cubicBezTo>
                        <a:pt x="18767" y="6530"/>
                        <a:pt x="18912" y="5633"/>
                        <a:pt x="18976" y="4712"/>
                      </a:cubicBezTo>
                      <a:cubicBezTo>
                        <a:pt x="19030" y="3791"/>
                        <a:pt x="19045" y="2841"/>
                        <a:pt x="18725" y="1870"/>
                      </a:cubicBezTo>
                      <a:cubicBezTo>
                        <a:pt x="18585" y="1393"/>
                        <a:pt x="18287" y="894"/>
                        <a:pt x="17849" y="536"/>
                      </a:cubicBezTo>
                      <a:cubicBezTo>
                        <a:pt x="17415" y="152"/>
                        <a:pt x="16817" y="30"/>
                        <a:pt x="16326" y="2"/>
                      </a:cubicBezTo>
                      <a:cubicBezTo>
                        <a:pt x="16258" y="1"/>
                        <a:pt x="16189" y="1"/>
                        <a:pt x="1612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7"/>
                <p:cNvSpPr/>
                <p:nvPr/>
              </p:nvSpPr>
              <p:spPr>
                <a:xfrm rot="7823354">
                  <a:off x="822851" y="3569909"/>
                  <a:ext cx="419573" cy="540850"/>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9" name="Google Shape;549;p47"/>
            <p:cNvGrpSpPr/>
            <p:nvPr/>
          </p:nvGrpSpPr>
          <p:grpSpPr>
            <a:xfrm>
              <a:off x="4566208" y="2080100"/>
              <a:ext cx="4266394" cy="1374543"/>
              <a:chOff x="4566208" y="1958250"/>
              <a:chExt cx="4266394" cy="1374543"/>
            </a:xfrm>
          </p:grpSpPr>
          <p:sp>
            <p:nvSpPr>
              <p:cNvPr id="550" name="Google Shape;550;p47"/>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7"/>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7"/>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7"/>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7"/>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47"/>
            <p:cNvGrpSpPr/>
            <p:nvPr/>
          </p:nvGrpSpPr>
          <p:grpSpPr>
            <a:xfrm>
              <a:off x="224320" y="616971"/>
              <a:ext cx="9065204" cy="2520953"/>
              <a:chOff x="224320" y="616971"/>
              <a:chExt cx="9065204" cy="2520953"/>
            </a:xfrm>
          </p:grpSpPr>
          <p:sp>
            <p:nvSpPr>
              <p:cNvPr id="556" name="Google Shape;556;p47"/>
              <p:cNvSpPr/>
              <p:nvPr/>
            </p:nvSpPr>
            <p:spPr>
              <a:xfrm>
                <a:off x="8888281" y="2721332"/>
                <a:ext cx="401242" cy="416592"/>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7"/>
              <p:cNvSpPr/>
              <p:nvPr/>
            </p:nvSpPr>
            <p:spPr>
              <a:xfrm>
                <a:off x="8659387" y="1871658"/>
                <a:ext cx="173221" cy="177529"/>
              </a:xfrm>
              <a:custGeom>
                <a:avLst/>
                <a:gdLst/>
                <a:ahLst/>
                <a:cxnLst/>
                <a:rect l="l" t="t" r="r" b="b"/>
                <a:pathLst>
                  <a:path w="2573" h="2637" extrusionOk="0">
                    <a:moveTo>
                      <a:pt x="849" y="1"/>
                    </a:moveTo>
                    <a:lnTo>
                      <a:pt x="792" y="922"/>
                    </a:lnTo>
                    <a:lnTo>
                      <a:pt x="0" y="1397"/>
                    </a:lnTo>
                    <a:lnTo>
                      <a:pt x="859" y="1738"/>
                    </a:lnTo>
                    <a:lnTo>
                      <a:pt x="1065" y="2636"/>
                    </a:lnTo>
                    <a:lnTo>
                      <a:pt x="1654" y="1924"/>
                    </a:lnTo>
                    <a:lnTo>
                      <a:pt x="2573" y="2005"/>
                    </a:lnTo>
                    <a:lnTo>
                      <a:pt x="2573" y="2005"/>
                    </a:lnTo>
                    <a:lnTo>
                      <a:pt x="2078" y="1227"/>
                    </a:lnTo>
                    <a:lnTo>
                      <a:pt x="2439" y="378"/>
                    </a:lnTo>
                    <a:lnTo>
                      <a:pt x="1546" y="609"/>
                    </a:lnTo>
                    <a:lnTo>
                      <a:pt x="849"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47"/>
              <p:cNvGrpSpPr/>
              <p:nvPr/>
            </p:nvGrpSpPr>
            <p:grpSpPr>
              <a:xfrm>
                <a:off x="224320" y="616971"/>
                <a:ext cx="897921" cy="713486"/>
                <a:chOff x="5185525" y="3461850"/>
                <a:chExt cx="508018" cy="403669"/>
              </a:xfrm>
            </p:grpSpPr>
            <p:sp>
              <p:nvSpPr>
                <p:cNvPr id="559" name="Google Shape;559;p47"/>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7"/>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561" name="Google Shape;561;p47"/>
          <p:cNvPicPr preferRelativeResize="0"/>
          <p:nvPr/>
        </p:nvPicPr>
        <p:blipFill rotWithShape="1">
          <a:blip r:embed="rId3">
            <a:alphaModFix/>
          </a:blip>
          <a:srcRect/>
          <a:stretch/>
        </p:blipFill>
        <p:spPr>
          <a:xfrm>
            <a:off x="1279219" y="42131"/>
            <a:ext cx="1600200" cy="1600200"/>
          </a:xfrm>
          <a:prstGeom prst="rect">
            <a:avLst/>
          </a:prstGeom>
          <a:noFill/>
          <a:ln>
            <a:noFill/>
          </a:ln>
        </p:spPr>
      </p:pic>
      <p:sp>
        <p:nvSpPr>
          <p:cNvPr id="562" name="Google Shape;562;p47"/>
          <p:cNvSpPr txBox="1"/>
          <p:nvPr/>
        </p:nvSpPr>
        <p:spPr>
          <a:xfrm>
            <a:off x="2984963" y="1521375"/>
            <a:ext cx="2933700" cy="3030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2000" b="1">
                <a:latin typeface="Mountains of Christmas"/>
                <a:ea typeface="Mountains of Christmas"/>
                <a:cs typeface="Mountains of Christmas"/>
                <a:sym typeface="Mountains of Christmas"/>
              </a:rPr>
              <a:t>Created by Esther Kim Hong</a:t>
            </a:r>
            <a:endParaRPr sz="2000" b="1">
              <a:latin typeface="Mountains of Christmas"/>
              <a:ea typeface="Mountains of Christmas"/>
              <a:cs typeface="Mountains of Christmas"/>
              <a:sym typeface="Mountains of Christmas"/>
            </a:endParaRPr>
          </a:p>
        </p:txBody>
      </p:sp>
      <p:pic>
        <p:nvPicPr>
          <p:cNvPr id="563" name="Google Shape;563;p47"/>
          <p:cNvPicPr preferRelativeResize="0"/>
          <p:nvPr/>
        </p:nvPicPr>
        <p:blipFill rotWithShape="1">
          <a:blip r:embed="rId4">
            <a:alphaModFix/>
          </a:blip>
          <a:srcRect l="6141" t="2912" r="2742" b="4322"/>
          <a:stretch/>
        </p:blipFill>
        <p:spPr>
          <a:xfrm>
            <a:off x="6018138" y="1127400"/>
            <a:ext cx="1202700" cy="1091100"/>
          </a:xfrm>
          <a:prstGeom prst="ellipse">
            <a:avLst/>
          </a:prstGeom>
          <a:noFill/>
          <a:ln>
            <a:noFill/>
          </a:ln>
        </p:spPr>
      </p:pic>
      <p:sp>
        <p:nvSpPr>
          <p:cNvPr id="564" name="Google Shape;564;p47"/>
          <p:cNvSpPr txBox="1"/>
          <p:nvPr/>
        </p:nvSpPr>
        <p:spPr>
          <a:xfrm>
            <a:off x="7138725" y="363731"/>
            <a:ext cx="1881600" cy="13791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2000" b="1" dirty="0">
                <a:solidFill>
                  <a:srgbClr val="2A1A00"/>
                </a:solidFill>
                <a:latin typeface="Love Ya Like A Sister"/>
                <a:ea typeface="Love Ya Like A Sister"/>
                <a:cs typeface="Love Ya Like A Sister"/>
                <a:sym typeface="Love Ya Like A Sister"/>
              </a:rPr>
              <a:t>How can we create a positive environment?</a:t>
            </a:r>
            <a:endParaRPr sz="1600" dirty="0">
              <a:latin typeface="Love Ya Like A Sister"/>
              <a:ea typeface="Love Ya Like A Sister"/>
              <a:cs typeface="Love Ya Like A Sister"/>
              <a:sym typeface="Love Ya Like A Sis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961"/>
        <p:cNvGrpSpPr/>
        <p:nvPr/>
      </p:nvGrpSpPr>
      <p:grpSpPr>
        <a:xfrm>
          <a:off x="0" y="0"/>
          <a:ext cx="0" cy="0"/>
          <a:chOff x="0" y="0"/>
          <a:chExt cx="0" cy="0"/>
        </a:xfrm>
      </p:grpSpPr>
      <p:sp>
        <p:nvSpPr>
          <p:cNvPr id="962" name="Google Shape;962;p56"/>
          <p:cNvSpPr txBox="1"/>
          <p:nvPr/>
        </p:nvSpPr>
        <p:spPr>
          <a:xfrm>
            <a:off x="817013" y="210225"/>
            <a:ext cx="7968900" cy="548700"/>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 sz="3000" b="1" i="0" u="none" strike="noStrike" cap="none">
                <a:solidFill>
                  <a:srgbClr val="212121"/>
                </a:solidFill>
                <a:latin typeface="Luckiest Guy"/>
                <a:ea typeface="Luckiest Guy"/>
                <a:cs typeface="Luckiest Guy"/>
                <a:sym typeface="Luckiest Guy"/>
              </a:rPr>
              <a:t>Step 6: SELECTING THE BEST SOLUTION</a:t>
            </a:r>
            <a:endParaRPr sz="1100" b="0" i="0" u="none" strike="noStrike" cap="none">
              <a:solidFill>
                <a:srgbClr val="000000"/>
              </a:solidFill>
              <a:latin typeface="Arial"/>
              <a:ea typeface="Arial"/>
              <a:cs typeface="Arial"/>
              <a:sym typeface="Arial"/>
            </a:endParaRPr>
          </a:p>
        </p:txBody>
      </p:sp>
      <p:graphicFrame>
        <p:nvGraphicFramePr>
          <p:cNvPr id="963" name="Google Shape;963;p56"/>
          <p:cNvGraphicFramePr/>
          <p:nvPr/>
        </p:nvGraphicFramePr>
        <p:xfrm>
          <a:off x="329419" y="1000170"/>
          <a:ext cx="6815100" cy="3872375"/>
        </p:xfrm>
        <a:graphic>
          <a:graphicData uri="http://schemas.openxmlformats.org/drawingml/2006/table">
            <a:tbl>
              <a:tblPr>
                <a:noFill/>
                <a:tableStyleId>{5D66A594-BDD3-40D8-B229-B235D53ED30E}</a:tableStyleId>
              </a:tblPr>
              <a:tblGrid>
                <a:gridCol w="1703775">
                  <a:extLst>
                    <a:ext uri="{9D8B030D-6E8A-4147-A177-3AD203B41FA5}">
                      <a16:colId xmlns:a16="http://schemas.microsoft.com/office/drawing/2014/main" val="20000"/>
                    </a:ext>
                  </a:extLst>
                </a:gridCol>
                <a:gridCol w="1703775">
                  <a:extLst>
                    <a:ext uri="{9D8B030D-6E8A-4147-A177-3AD203B41FA5}">
                      <a16:colId xmlns:a16="http://schemas.microsoft.com/office/drawing/2014/main" val="20001"/>
                    </a:ext>
                  </a:extLst>
                </a:gridCol>
                <a:gridCol w="1703775">
                  <a:extLst>
                    <a:ext uri="{9D8B030D-6E8A-4147-A177-3AD203B41FA5}">
                      <a16:colId xmlns:a16="http://schemas.microsoft.com/office/drawing/2014/main" val="20002"/>
                    </a:ext>
                  </a:extLst>
                </a:gridCol>
                <a:gridCol w="1703775">
                  <a:extLst>
                    <a:ext uri="{9D8B030D-6E8A-4147-A177-3AD203B41FA5}">
                      <a16:colId xmlns:a16="http://schemas.microsoft.com/office/drawing/2014/main" val="20003"/>
                    </a:ext>
                  </a:extLst>
                </a:gridCol>
              </a:tblGrid>
              <a:tr h="975125">
                <a:tc>
                  <a:txBody>
                    <a:bodyPr/>
                    <a:lstStyle/>
                    <a:p>
                      <a:pPr marL="0" marR="0" lvl="0" indent="0" algn="ctr" rtl="0">
                        <a:lnSpc>
                          <a:spcPct val="100000"/>
                        </a:lnSpc>
                        <a:spcBef>
                          <a:spcPts val="0"/>
                        </a:spcBef>
                        <a:spcAft>
                          <a:spcPts val="0"/>
                        </a:spcAft>
                        <a:buClr>
                          <a:srgbClr val="000000"/>
                        </a:buClr>
                        <a:buSzPts val="1100"/>
                        <a:buFont typeface="Arial"/>
                        <a:buNone/>
                      </a:pP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2700" b="1" u="none" strike="noStrike" cap="none">
                          <a:solidFill>
                            <a:schemeClr val="dk1"/>
                          </a:solidFill>
                          <a:latin typeface="Walter Turncoat"/>
                          <a:ea typeface="Walter Turncoat"/>
                          <a:cs typeface="Walter Turncoat"/>
                          <a:sym typeface="Walter Turncoat"/>
                        </a:rPr>
                        <a:t>High</a:t>
                      </a: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2700" b="1" u="none" strike="noStrike" cap="none">
                          <a:solidFill>
                            <a:schemeClr val="dk1"/>
                          </a:solidFill>
                          <a:latin typeface="Walter Turncoat"/>
                          <a:ea typeface="Walter Turncoat"/>
                          <a:cs typeface="Walter Turncoat"/>
                          <a:sym typeface="Walter Turncoat"/>
                        </a:rPr>
                        <a:t>Medium</a:t>
                      </a: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2700" b="1" u="none" strike="noStrike" cap="none">
                          <a:solidFill>
                            <a:schemeClr val="dk1"/>
                          </a:solidFill>
                          <a:latin typeface="Walter Turncoat"/>
                          <a:ea typeface="Walter Turncoat"/>
                          <a:cs typeface="Walter Turncoat"/>
                          <a:sym typeface="Walter Turncoat"/>
                        </a:rPr>
                        <a:t>Low</a:t>
                      </a: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965750">
                <a:tc>
                  <a:txBody>
                    <a:bodyPr/>
                    <a:lstStyle/>
                    <a:p>
                      <a:pPr marL="0" marR="0" lvl="0" indent="0" algn="ctr" rtl="0">
                        <a:lnSpc>
                          <a:spcPct val="100000"/>
                        </a:lnSpc>
                        <a:spcBef>
                          <a:spcPts val="0"/>
                        </a:spcBef>
                        <a:spcAft>
                          <a:spcPts val="0"/>
                        </a:spcAft>
                        <a:buClr>
                          <a:srgbClr val="000000"/>
                        </a:buClr>
                        <a:buSzPts val="1100"/>
                        <a:buFont typeface="Arial"/>
                        <a:buNone/>
                      </a:pPr>
                      <a:r>
                        <a:rPr lang="en" sz="2700" b="1" u="none" strike="noStrike" cap="none">
                          <a:solidFill>
                            <a:schemeClr val="dk1"/>
                          </a:solidFill>
                          <a:latin typeface="Walter Turncoat"/>
                          <a:ea typeface="Walter Turncoat"/>
                          <a:cs typeface="Walter Turncoat"/>
                          <a:sym typeface="Walter Turncoat"/>
                        </a:rPr>
                        <a:t>High</a:t>
                      </a: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965750">
                <a:tc>
                  <a:txBody>
                    <a:bodyPr/>
                    <a:lstStyle/>
                    <a:p>
                      <a:pPr marL="0" marR="0" lvl="0" indent="0" algn="ctr" rtl="0">
                        <a:lnSpc>
                          <a:spcPct val="100000"/>
                        </a:lnSpc>
                        <a:spcBef>
                          <a:spcPts val="0"/>
                        </a:spcBef>
                        <a:spcAft>
                          <a:spcPts val="0"/>
                        </a:spcAft>
                        <a:buClr>
                          <a:srgbClr val="000000"/>
                        </a:buClr>
                        <a:buSzPts val="1100"/>
                        <a:buFont typeface="Arial"/>
                        <a:buNone/>
                      </a:pPr>
                      <a:r>
                        <a:rPr lang="en" sz="2700" b="1" u="none" strike="noStrike" cap="none">
                          <a:solidFill>
                            <a:schemeClr val="dk1"/>
                          </a:solidFill>
                          <a:latin typeface="Walter Turncoat"/>
                          <a:ea typeface="Walter Turncoat"/>
                          <a:cs typeface="Walter Turncoat"/>
                          <a:sym typeface="Walter Turncoat"/>
                        </a:rPr>
                        <a:t>Medium</a:t>
                      </a: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965750">
                <a:tc>
                  <a:txBody>
                    <a:bodyPr/>
                    <a:lstStyle/>
                    <a:p>
                      <a:pPr marL="0" marR="0" lvl="0" indent="0" algn="ctr" rtl="0">
                        <a:lnSpc>
                          <a:spcPct val="100000"/>
                        </a:lnSpc>
                        <a:spcBef>
                          <a:spcPts val="0"/>
                        </a:spcBef>
                        <a:spcAft>
                          <a:spcPts val="0"/>
                        </a:spcAft>
                        <a:buClr>
                          <a:srgbClr val="000000"/>
                        </a:buClr>
                        <a:buSzPts val="1100"/>
                        <a:buFont typeface="Arial"/>
                        <a:buNone/>
                      </a:pPr>
                      <a:r>
                        <a:rPr lang="en" sz="2700" b="1" u="none" strike="noStrike" cap="none">
                          <a:solidFill>
                            <a:schemeClr val="dk1"/>
                          </a:solidFill>
                          <a:latin typeface="Walter Turncoat"/>
                          <a:ea typeface="Walter Turncoat"/>
                          <a:cs typeface="Walter Turncoat"/>
                          <a:sym typeface="Walter Turncoat"/>
                        </a:rPr>
                        <a:t>Low</a:t>
                      </a: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2700" b="1" u="none" strike="noStrike" cap="none">
                        <a:solidFill>
                          <a:schemeClr val="dk1"/>
                        </a:solidFill>
                        <a:latin typeface="Walter Turncoat"/>
                        <a:ea typeface="Walter Turncoat"/>
                        <a:cs typeface="Walter Turncoat"/>
                        <a:sym typeface="Walter Turncoat"/>
                      </a:endParaRPr>
                    </a:p>
                  </a:txBody>
                  <a:tcPr marL="68575" marR="6857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pic>
        <p:nvPicPr>
          <p:cNvPr id="964" name="Google Shape;964;p56"/>
          <p:cNvPicPr preferRelativeResize="0"/>
          <p:nvPr/>
        </p:nvPicPr>
        <p:blipFill rotWithShape="1">
          <a:blip r:embed="rId3">
            <a:alphaModFix/>
          </a:blip>
          <a:srcRect/>
          <a:stretch/>
        </p:blipFill>
        <p:spPr>
          <a:xfrm>
            <a:off x="7268025" y="2139825"/>
            <a:ext cx="1614488" cy="1593056"/>
          </a:xfrm>
          <a:prstGeom prst="rect">
            <a:avLst/>
          </a:prstGeom>
          <a:noFill/>
          <a:ln>
            <a:noFill/>
          </a:ln>
        </p:spPr>
      </p:pic>
      <p:pic>
        <p:nvPicPr>
          <p:cNvPr id="965" name="Google Shape;965;p56">
            <a:hlinkClick r:id="rId4"/>
          </p:cNvPr>
          <p:cNvPicPr preferRelativeResize="0"/>
          <p:nvPr/>
        </p:nvPicPr>
        <p:blipFill>
          <a:blip r:embed="rId5">
            <a:alphaModFix/>
          </a:blip>
          <a:stretch>
            <a:fillRect/>
          </a:stretch>
        </p:blipFill>
        <p:spPr>
          <a:xfrm>
            <a:off x="3865481" y="3050062"/>
            <a:ext cx="1413037" cy="742987"/>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969"/>
        <p:cNvGrpSpPr/>
        <p:nvPr/>
      </p:nvGrpSpPr>
      <p:grpSpPr>
        <a:xfrm>
          <a:off x="0" y="0"/>
          <a:ext cx="0" cy="0"/>
          <a:chOff x="0" y="0"/>
          <a:chExt cx="0" cy="0"/>
        </a:xfrm>
      </p:grpSpPr>
      <p:grpSp>
        <p:nvGrpSpPr>
          <p:cNvPr id="970" name="Google Shape;970;p57"/>
          <p:cNvGrpSpPr/>
          <p:nvPr/>
        </p:nvGrpSpPr>
        <p:grpSpPr>
          <a:xfrm>
            <a:off x="6955189" y="440301"/>
            <a:ext cx="1315976" cy="1753103"/>
            <a:chOff x="3449350" y="1879700"/>
            <a:chExt cx="2245310" cy="2788900"/>
          </a:xfrm>
        </p:grpSpPr>
        <p:sp>
          <p:nvSpPr>
            <p:cNvPr id="971" name="Google Shape;971;p57"/>
            <p:cNvSpPr/>
            <p:nvPr/>
          </p:nvSpPr>
          <p:spPr>
            <a:xfrm>
              <a:off x="35610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2" name="Google Shape;972;p57"/>
            <p:cNvGrpSpPr/>
            <p:nvPr/>
          </p:nvGrpSpPr>
          <p:grpSpPr>
            <a:xfrm>
              <a:off x="3449350" y="1879700"/>
              <a:ext cx="2245310" cy="2729801"/>
              <a:chOff x="316900" y="2352200"/>
              <a:chExt cx="2245310" cy="2729801"/>
            </a:xfrm>
          </p:grpSpPr>
          <p:sp>
            <p:nvSpPr>
              <p:cNvPr id="973" name="Google Shape;973;p57"/>
              <p:cNvSpPr/>
              <p:nvPr/>
            </p:nvSpPr>
            <p:spPr>
              <a:xfrm>
                <a:off x="761592" y="3181977"/>
                <a:ext cx="1380728" cy="1899970"/>
              </a:xfrm>
              <a:custGeom>
                <a:avLst/>
                <a:gdLst/>
                <a:ahLst/>
                <a:cxnLst/>
                <a:rect l="l" t="t" r="r" b="b"/>
                <a:pathLst>
                  <a:path w="18207" h="25054" extrusionOk="0">
                    <a:moveTo>
                      <a:pt x="11679" y="1"/>
                    </a:moveTo>
                    <a:lnTo>
                      <a:pt x="6002" y="1016"/>
                    </a:lnTo>
                    <a:cubicBezTo>
                      <a:pt x="6002" y="1016"/>
                      <a:pt x="610" y="4034"/>
                      <a:pt x="97" y="8315"/>
                    </a:cubicBezTo>
                    <a:cubicBezTo>
                      <a:pt x="1" y="9114"/>
                      <a:pt x="11" y="10082"/>
                      <a:pt x="114" y="11143"/>
                    </a:cubicBezTo>
                    <a:cubicBezTo>
                      <a:pt x="231" y="12358"/>
                      <a:pt x="463" y="13699"/>
                      <a:pt x="790" y="15061"/>
                    </a:cubicBezTo>
                    <a:cubicBezTo>
                      <a:pt x="1709" y="18871"/>
                      <a:pt x="3356" y="22845"/>
                      <a:pt x="5203" y="24682"/>
                    </a:cubicBezTo>
                    <a:cubicBezTo>
                      <a:pt x="5203" y="24682"/>
                      <a:pt x="5256" y="24719"/>
                      <a:pt x="5363" y="24766"/>
                    </a:cubicBezTo>
                    <a:lnTo>
                      <a:pt x="5366" y="24769"/>
                    </a:lnTo>
                    <a:cubicBezTo>
                      <a:pt x="5529" y="24842"/>
                      <a:pt x="5805" y="24942"/>
                      <a:pt x="6198" y="25002"/>
                    </a:cubicBezTo>
                    <a:cubicBezTo>
                      <a:pt x="6314" y="25019"/>
                      <a:pt x="6437" y="25035"/>
                      <a:pt x="6574" y="25042"/>
                    </a:cubicBezTo>
                    <a:cubicBezTo>
                      <a:pt x="6670" y="25050"/>
                      <a:pt x="6770" y="25053"/>
                      <a:pt x="6876" y="25053"/>
                    </a:cubicBezTo>
                    <a:cubicBezTo>
                      <a:pt x="7042" y="25053"/>
                      <a:pt x="7221" y="25044"/>
                      <a:pt x="7412" y="25026"/>
                    </a:cubicBezTo>
                    <a:cubicBezTo>
                      <a:pt x="7583" y="25009"/>
                      <a:pt x="7762" y="24986"/>
                      <a:pt x="7952" y="24949"/>
                    </a:cubicBezTo>
                    <a:cubicBezTo>
                      <a:pt x="8178" y="24906"/>
                      <a:pt x="8418" y="24853"/>
                      <a:pt x="8671" y="24776"/>
                    </a:cubicBezTo>
                    <a:cubicBezTo>
                      <a:pt x="8770" y="24746"/>
                      <a:pt x="8873" y="24716"/>
                      <a:pt x="8973" y="24682"/>
                    </a:cubicBezTo>
                    <a:cubicBezTo>
                      <a:pt x="8957" y="23055"/>
                      <a:pt x="8957" y="21521"/>
                      <a:pt x="8957" y="21521"/>
                    </a:cubicBezTo>
                    <a:lnTo>
                      <a:pt x="8957" y="21521"/>
                    </a:lnTo>
                    <a:cubicBezTo>
                      <a:pt x="8957" y="21521"/>
                      <a:pt x="9355" y="21759"/>
                      <a:pt x="10418" y="21759"/>
                    </a:cubicBezTo>
                    <a:cubicBezTo>
                      <a:pt x="10684" y="21759"/>
                      <a:pt x="10992" y="21744"/>
                      <a:pt x="11346" y="21707"/>
                    </a:cubicBezTo>
                    <a:lnTo>
                      <a:pt x="11346" y="21707"/>
                    </a:lnTo>
                    <a:cubicBezTo>
                      <a:pt x="11346" y="23797"/>
                      <a:pt x="11024" y="24682"/>
                      <a:pt x="11024" y="24682"/>
                    </a:cubicBezTo>
                    <a:cubicBezTo>
                      <a:pt x="11024" y="24682"/>
                      <a:pt x="11240" y="24799"/>
                      <a:pt x="11629" y="24882"/>
                    </a:cubicBezTo>
                    <a:cubicBezTo>
                      <a:pt x="11822" y="24926"/>
                      <a:pt x="12052" y="24962"/>
                      <a:pt x="12318" y="24969"/>
                    </a:cubicBezTo>
                    <a:cubicBezTo>
                      <a:pt x="12377" y="24973"/>
                      <a:pt x="12437" y="24975"/>
                      <a:pt x="12499" y="24975"/>
                    </a:cubicBezTo>
                    <a:cubicBezTo>
                      <a:pt x="12596" y="24975"/>
                      <a:pt x="12697" y="24970"/>
                      <a:pt x="12801" y="24962"/>
                    </a:cubicBezTo>
                    <a:cubicBezTo>
                      <a:pt x="12974" y="24949"/>
                      <a:pt x="13160" y="24926"/>
                      <a:pt x="13354" y="24889"/>
                    </a:cubicBezTo>
                    <a:cubicBezTo>
                      <a:pt x="13530" y="24853"/>
                      <a:pt x="13716" y="24806"/>
                      <a:pt x="13906" y="24746"/>
                    </a:cubicBezTo>
                    <a:cubicBezTo>
                      <a:pt x="14085" y="24693"/>
                      <a:pt x="14269" y="24622"/>
                      <a:pt x="14458" y="24543"/>
                    </a:cubicBezTo>
                    <a:cubicBezTo>
                      <a:pt x="14498" y="24523"/>
                      <a:pt x="14541" y="24503"/>
                      <a:pt x="14581" y="24476"/>
                    </a:cubicBezTo>
                    <a:cubicBezTo>
                      <a:pt x="16086" y="23558"/>
                      <a:pt x="17863" y="17637"/>
                      <a:pt x="18159" y="12481"/>
                    </a:cubicBezTo>
                    <a:cubicBezTo>
                      <a:pt x="18193" y="11922"/>
                      <a:pt x="18206" y="11373"/>
                      <a:pt x="18203" y="10841"/>
                    </a:cubicBezTo>
                    <a:cubicBezTo>
                      <a:pt x="18193" y="9659"/>
                      <a:pt x="18083" y="8558"/>
                      <a:pt x="17856" y="7619"/>
                    </a:cubicBezTo>
                    <a:cubicBezTo>
                      <a:pt x="16555" y="2224"/>
                      <a:pt x="11679" y="1"/>
                      <a:pt x="11679"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7"/>
              <p:cNvSpPr/>
              <p:nvPr/>
            </p:nvSpPr>
            <p:spPr>
              <a:xfrm>
                <a:off x="376278" y="3188726"/>
                <a:ext cx="1290560" cy="943387"/>
              </a:xfrm>
              <a:custGeom>
                <a:avLst/>
                <a:gdLst/>
                <a:ahLst/>
                <a:cxnLst/>
                <a:rect l="l" t="t" r="r" b="b"/>
                <a:pathLst>
                  <a:path w="17018" h="12440" extrusionOk="0">
                    <a:moveTo>
                      <a:pt x="12913" y="1"/>
                    </a:moveTo>
                    <a:cubicBezTo>
                      <a:pt x="12237" y="1"/>
                      <a:pt x="11245" y="290"/>
                      <a:pt x="9851" y="964"/>
                    </a:cubicBezTo>
                    <a:cubicBezTo>
                      <a:pt x="0" y="5730"/>
                      <a:pt x="5654" y="12439"/>
                      <a:pt x="5654" y="12439"/>
                    </a:cubicBezTo>
                    <a:lnTo>
                      <a:pt x="9492" y="10652"/>
                    </a:lnTo>
                    <a:cubicBezTo>
                      <a:pt x="9492" y="10652"/>
                      <a:pt x="17018" y="1"/>
                      <a:pt x="12913"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7"/>
              <p:cNvSpPr/>
              <p:nvPr/>
            </p:nvSpPr>
            <p:spPr>
              <a:xfrm>
                <a:off x="972335" y="3498736"/>
                <a:ext cx="999809" cy="1114926"/>
              </a:xfrm>
              <a:custGeom>
                <a:avLst/>
                <a:gdLst/>
                <a:ahLst/>
                <a:cxnLst/>
                <a:rect l="l" t="t" r="r" b="b"/>
                <a:pathLst>
                  <a:path w="13184" h="14702" extrusionOk="0">
                    <a:moveTo>
                      <a:pt x="6923" y="1"/>
                    </a:moveTo>
                    <a:cubicBezTo>
                      <a:pt x="4412" y="1"/>
                      <a:pt x="1805" y="983"/>
                      <a:pt x="986" y="3339"/>
                    </a:cubicBezTo>
                    <a:cubicBezTo>
                      <a:pt x="1" y="6164"/>
                      <a:pt x="517" y="9067"/>
                      <a:pt x="1988" y="11616"/>
                    </a:cubicBezTo>
                    <a:cubicBezTo>
                      <a:pt x="3064" y="13481"/>
                      <a:pt x="5170" y="14701"/>
                      <a:pt x="7224" y="14701"/>
                    </a:cubicBezTo>
                    <a:cubicBezTo>
                      <a:pt x="8489" y="14701"/>
                      <a:pt x="9734" y="14239"/>
                      <a:pt x="10707" y="13181"/>
                    </a:cubicBezTo>
                    <a:cubicBezTo>
                      <a:pt x="12891" y="10804"/>
                      <a:pt x="13183" y="7376"/>
                      <a:pt x="12848" y="4318"/>
                    </a:cubicBezTo>
                    <a:cubicBezTo>
                      <a:pt x="12658" y="2597"/>
                      <a:pt x="12059" y="1475"/>
                      <a:pt x="10448" y="720"/>
                    </a:cubicBezTo>
                    <a:cubicBezTo>
                      <a:pt x="9466" y="258"/>
                      <a:pt x="8207" y="1"/>
                      <a:pt x="6923"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7"/>
              <p:cNvSpPr/>
              <p:nvPr/>
            </p:nvSpPr>
            <p:spPr>
              <a:xfrm>
                <a:off x="1676607" y="3218529"/>
                <a:ext cx="608045" cy="867628"/>
              </a:xfrm>
              <a:custGeom>
                <a:avLst/>
                <a:gdLst/>
                <a:ahLst/>
                <a:cxnLst/>
                <a:rect l="l" t="t" r="r" b="b"/>
                <a:pathLst>
                  <a:path w="8018" h="11441" extrusionOk="0">
                    <a:moveTo>
                      <a:pt x="1029" y="1"/>
                    </a:moveTo>
                    <a:cubicBezTo>
                      <a:pt x="700" y="1"/>
                      <a:pt x="502" y="38"/>
                      <a:pt x="502" y="38"/>
                    </a:cubicBezTo>
                    <a:cubicBezTo>
                      <a:pt x="0" y="2168"/>
                      <a:pt x="3228" y="11441"/>
                      <a:pt x="5273" y="11441"/>
                    </a:cubicBezTo>
                    <a:cubicBezTo>
                      <a:pt x="5426" y="11441"/>
                      <a:pt x="5572" y="11388"/>
                      <a:pt x="5710" y="11277"/>
                    </a:cubicBezTo>
                    <a:cubicBezTo>
                      <a:pt x="7687" y="9680"/>
                      <a:pt x="8017" y="7490"/>
                      <a:pt x="5957" y="3423"/>
                    </a:cubicBezTo>
                    <a:cubicBezTo>
                      <a:pt x="4406" y="369"/>
                      <a:pt x="2067" y="1"/>
                      <a:pt x="1029"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7"/>
              <p:cNvSpPr/>
              <p:nvPr/>
            </p:nvSpPr>
            <p:spPr>
              <a:xfrm>
                <a:off x="858735" y="2419920"/>
                <a:ext cx="1135250" cy="918665"/>
              </a:xfrm>
              <a:custGeom>
                <a:avLst/>
                <a:gdLst/>
                <a:ahLst/>
                <a:cxnLst/>
                <a:rect l="l" t="t" r="r" b="b"/>
                <a:pathLst>
                  <a:path w="14970" h="12114" extrusionOk="0">
                    <a:moveTo>
                      <a:pt x="8140" y="0"/>
                    </a:moveTo>
                    <a:cubicBezTo>
                      <a:pt x="8102" y="0"/>
                      <a:pt x="8064" y="1"/>
                      <a:pt x="8025" y="2"/>
                    </a:cubicBezTo>
                    <a:cubicBezTo>
                      <a:pt x="3755" y="122"/>
                      <a:pt x="1" y="5564"/>
                      <a:pt x="2607" y="9937"/>
                    </a:cubicBezTo>
                    <a:cubicBezTo>
                      <a:pt x="3393" y="11258"/>
                      <a:pt x="4830" y="12060"/>
                      <a:pt x="6368" y="12103"/>
                    </a:cubicBezTo>
                    <a:cubicBezTo>
                      <a:pt x="6593" y="12110"/>
                      <a:pt x="6830" y="12114"/>
                      <a:pt x="7077" y="12114"/>
                    </a:cubicBezTo>
                    <a:cubicBezTo>
                      <a:pt x="8928" y="12114"/>
                      <a:pt x="11293" y="11889"/>
                      <a:pt x="12609" y="10882"/>
                    </a:cubicBezTo>
                    <a:cubicBezTo>
                      <a:pt x="14970" y="9079"/>
                      <a:pt x="13025" y="0"/>
                      <a:pt x="814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7"/>
              <p:cNvSpPr/>
              <p:nvPr/>
            </p:nvSpPr>
            <p:spPr>
              <a:xfrm>
                <a:off x="1531688" y="2352200"/>
                <a:ext cx="192090" cy="138854"/>
              </a:xfrm>
              <a:custGeom>
                <a:avLst/>
                <a:gdLst/>
                <a:ahLst/>
                <a:cxnLst/>
                <a:rect l="l" t="t" r="r" b="b"/>
                <a:pathLst>
                  <a:path w="2533" h="1831" extrusionOk="0">
                    <a:moveTo>
                      <a:pt x="1514" y="0"/>
                    </a:moveTo>
                    <a:cubicBezTo>
                      <a:pt x="949" y="0"/>
                      <a:pt x="0" y="1584"/>
                      <a:pt x="0" y="1584"/>
                    </a:cubicBezTo>
                    <a:lnTo>
                      <a:pt x="615" y="1830"/>
                    </a:lnTo>
                    <a:cubicBezTo>
                      <a:pt x="615" y="1830"/>
                      <a:pt x="2532" y="905"/>
                      <a:pt x="2377" y="595"/>
                    </a:cubicBezTo>
                    <a:cubicBezTo>
                      <a:pt x="2354" y="551"/>
                      <a:pt x="2305" y="531"/>
                      <a:pt x="2236" y="531"/>
                    </a:cubicBezTo>
                    <a:cubicBezTo>
                      <a:pt x="1830" y="531"/>
                      <a:pt x="759" y="1198"/>
                      <a:pt x="759" y="1198"/>
                    </a:cubicBezTo>
                    <a:cubicBezTo>
                      <a:pt x="759" y="1198"/>
                      <a:pt x="2130" y="130"/>
                      <a:pt x="1574" y="7"/>
                    </a:cubicBezTo>
                    <a:cubicBezTo>
                      <a:pt x="1555" y="2"/>
                      <a:pt x="1535" y="0"/>
                      <a:pt x="1514"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7"/>
              <p:cNvSpPr/>
              <p:nvPr/>
            </p:nvSpPr>
            <p:spPr>
              <a:xfrm>
                <a:off x="316900" y="2503337"/>
                <a:ext cx="859211" cy="692298"/>
              </a:xfrm>
              <a:custGeom>
                <a:avLst/>
                <a:gdLst/>
                <a:ahLst/>
                <a:cxnLst/>
                <a:rect l="l" t="t" r="r" b="b"/>
                <a:pathLst>
                  <a:path w="11330" h="9129" extrusionOk="0">
                    <a:moveTo>
                      <a:pt x="7037" y="0"/>
                    </a:moveTo>
                    <a:cubicBezTo>
                      <a:pt x="6213" y="0"/>
                      <a:pt x="5275" y="175"/>
                      <a:pt x="4238" y="639"/>
                    </a:cubicBezTo>
                    <a:cubicBezTo>
                      <a:pt x="0" y="2530"/>
                      <a:pt x="1315" y="7699"/>
                      <a:pt x="2696" y="8275"/>
                    </a:cubicBezTo>
                    <a:cubicBezTo>
                      <a:pt x="2915" y="8366"/>
                      <a:pt x="3123" y="8405"/>
                      <a:pt x="3320" y="8405"/>
                    </a:cubicBezTo>
                    <a:cubicBezTo>
                      <a:pt x="4367" y="8405"/>
                      <a:pt x="5072" y="7312"/>
                      <a:pt x="5072" y="7312"/>
                    </a:cubicBezTo>
                    <a:lnTo>
                      <a:pt x="5072" y="7312"/>
                    </a:lnTo>
                    <a:cubicBezTo>
                      <a:pt x="5072" y="7312"/>
                      <a:pt x="4880" y="8917"/>
                      <a:pt x="5711" y="9109"/>
                    </a:cubicBezTo>
                    <a:cubicBezTo>
                      <a:pt x="5767" y="9122"/>
                      <a:pt x="5822" y="9128"/>
                      <a:pt x="5876" y="9128"/>
                    </a:cubicBezTo>
                    <a:cubicBezTo>
                      <a:pt x="6630" y="9128"/>
                      <a:pt x="7189" y="7955"/>
                      <a:pt x="7189" y="7955"/>
                    </a:cubicBezTo>
                    <a:cubicBezTo>
                      <a:pt x="7189" y="7955"/>
                      <a:pt x="7823" y="9091"/>
                      <a:pt x="8662" y="9091"/>
                    </a:cubicBezTo>
                    <a:cubicBezTo>
                      <a:pt x="9060" y="9091"/>
                      <a:pt x="9504" y="8835"/>
                      <a:pt x="9949" y="8081"/>
                    </a:cubicBezTo>
                    <a:cubicBezTo>
                      <a:pt x="11330" y="5742"/>
                      <a:pt x="11040" y="1665"/>
                      <a:pt x="11040" y="1665"/>
                    </a:cubicBezTo>
                    <a:cubicBezTo>
                      <a:pt x="11040" y="1665"/>
                      <a:pt x="9577" y="0"/>
                      <a:pt x="7037"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7"/>
              <p:cNvSpPr/>
              <p:nvPr/>
            </p:nvSpPr>
            <p:spPr>
              <a:xfrm>
                <a:off x="1544580" y="2456927"/>
                <a:ext cx="1017630" cy="665452"/>
              </a:xfrm>
              <a:custGeom>
                <a:avLst/>
                <a:gdLst/>
                <a:ahLst/>
                <a:cxnLst/>
                <a:rect l="l" t="t" r="r" b="b"/>
                <a:pathLst>
                  <a:path w="13419" h="8775" extrusionOk="0">
                    <a:moveTo>
                      <a:pt x="6320" y="1"/>
                    </a:moveTo>
                    <a:cubicBezTo>
                      <a:pt x="3445" y="1"/>
                      <a:pt x="981" y="2786"/>
                      <a:pt x="981" y="2786"/>
                    </a:cubicBezTo>
                    <a:cubicBezTo>
                      <a:pt x="0" y="6029"/>
                      <a:pt x="3323" y="8775"/>
                      <a:pt x="4809" y="8775"/>
                    </a:cubicBezTo>
                    <a:cubicBezTo>
                      <a:pt x="4926" y="8775"/>
                      <a:pt x="5031" y="8758"/>
                      <a:pt x="5122" y="8723"/>
                    </a:cubicBezTo>
                    <a:cubicBezTo>
                      <a:pt x="6167" y="8320"/>
                      <a:pt x="6789" y="6926"/>
                      <a:pt x="6789" y="6926"/>
                    </a:cubicBezTo>
                    <a:cubicBezTo>
                      <a:pt x="6789" y="6926"/>
                      <a:pt x="7465" y="8723"/>
                      <a:pt x="8813" y="8723"/>
                    </a:cubicBezTo>
                    <a:cubicBezTo>
                      <a:pt x="10161" y="8723"/>
                      <a:pt x="9582" y="6091"/>
                      <a:pt x="9582" y="6091"/>
                    </a:cubicBezTo>
                    <a:lnTo>
                      <a:pt x="9582" y="6091"/>
                    </a:lnTo>
                    <a:cubicBezTo>
                      <a:pt x="9582" y="6091"/>
                      <a:pt x="10720" y="7140"/>
                      <a:pt x="11549" y="7140"/>
                    </a:cubicBezTo>
                    <a:cubicBezTo>
                      <a:pt x="11629" y="7140"/>
                      <a:pt x="11706" y="7131"/>
                      <a:pt x="11778" y="7109"/>
                    </a:cubicBezTo>
                    <a:cubicBezTo>
                      <a:pt x="12591" y="6870"/>
                      <a:pt x="13419" y="6227"/>
                      <a:pt x="10250" y="2180"/>
                    </a:cubicBezTo>
                    <a:cubicBezTo>
                      <a:pt x="8980" y="560"/>
                      <a:pt x="7609" y="1"/>
                      <a:pt x="6320"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7"/>
              <p:cNvSpPr/>
              <p:nvPr/>
            </p:nvSpPr>
            <p:spPr>
              <a:xfrm>
                <a:off x="1026405" y="3529524"/>
                <a:ext cx="846849" cy="227505"/>
              </a:xfrm>
              <a:custGeom>
                <a:avLst/>
                <a:gdLst/>
                <a:ahLst/>
                <a:cxnLst/>
                <a:rect l="l" t="t" r="r" b="b"/>
                <a:pathLst>
                  <a:path w="11167" h="3000" extrusionOk="0">
                    <a:moveTo>
                      <a:pt x="10398" y="0"/>
                    </a:moveTo>
                    <a:cubicBezTo>
                      <a:pt x="9160" y="0"/>
                      <a:pt x="6987" y="833"/>
                      <a:pt x="6024" y="1861"/>
                    </a:cubicBezTo>
                    <a:cubicBezTo>
                      <a:pt x="4494" y="363"/>
                      <a:pt x="2630" y="97"/>
                      <a:pt x="1501" y="97"/>
                    </a:cubicBezTo>
                    <a:cubicBezTo>
                      <a:pt x="879" y="97"/>
                      <a:pt x="479" y="177"/>
                      <a:pt x="479" y="177"/>
                    </a:cubicBezTo>
                    <a:lnTo>
                      <a:pt x="0" y="1023"/>
                    </a:lnTo>
                    <a:lnTo>
                      <a:pt x="1777" y="2007"/>
                    </a:lnTo>
                    <a:lnTo>
                      <a:pt x="6570" y="2999"/>
                    </a:lnTo>
                    <a:lnTo>
                      <a:pt x="9146" y="2503"/>
                    </a:lnTo>
                    <a:lnTo>
                      <a:pt x="10108" y="2041"/>
                    </a:lnTo>
                    <a:lnTo>
                      <a:pt x="11066" y="1133"/>
                    </a:lnTo>
                    <a:cubicBezTo>
                      <a:pt x="11120" y="883"/>
                      <a:pt x="11166" y="557"/>
                      <a:pt x="11156" y="197"/>
                    </a:cubicBezTo>
                    <a:cubicBezTo>
                      <a:pt x="11001" y="62"/>
                      <a:pt x="10734" y="0"/>
                      <a:pt x="10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7"/>
              <p:cNvSpPr/>
              <p:nvPr/>
            </p:nvSpPr>
            <p:spPr>
              <a:xfrm>
                <a:off x="1131359" y="4963850"/>
                <a:ext cx="100254" cy="114132"/>
              </a:xfrm>
              <a:custGeom>
                <a:avLst/>
                <a:gdLst/>
                <a:ahLst/>
                <a:cxnLst/>
                <a:rect l="l" t="t" r="r" b="b"/>
                <a:pathLst>
                  <a:path w="1322" h="1505" extrusionOk="0">
                    <a:moveTo>
                      <a:pt x="495" y="1"/>
                    </a:moveTo>
                    <a:cubicBezTo>
                      <a:pt x="493" y="1"/>
                      <a:pt x="490" y="1"/>
                      <a:pt x="487" y="1"/>
                    </a:cubicBezTo>
                    <a:cubicBezTo>
                      <a:pt x="0" y="21"/>
                      <a:pt x="487" y="1269"/>
                      <a:pt x="487" y="1269"/>
                    </a:cubicBezTo>
                    <a:lnTo>
                      <a:pt x="490" y="1272"/>
                    </a:lnTo>
                    <a:lnTo>
                      <a:pt x="1322" y="1505"/>
                    </a:lnTo>
                    <a:cubicBezTo>
                      <a:pt x="1256" y="1241"/>
                      <a:pt x="923" y="1"/>
                      <a:pt x="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7"/>
              <p:cNvSpPr/>
              <p:nvPr/>
            </p:nvSpPr>
            <p:spPr>
              <a:xfrm>
                <a:off x="1228048" y="4953537"/>
                <a:ext cx="95704" cy="128464"/>
              </a:xfrm>
              <a:custGeom>
                <a:avLst/>
                <a:gdLst/>
                <a:ahLst/>
                <a:cxnLst/>
                <a:rect l="l" t="t" r="r" b="b"/>
                <a:pathLst>
                  <a:path w="1262" h="1694" extrusionOk="0">
                    <a:moveTo>
                      <a:pt x="654" y="0"/>
                    </a:moveTo>
                    <a:cubicBezTo>
                      <a:pt x="640" y="0"/>
                      <a:pt x="627" y="1"/>
                      <a:pt x="613" y="3"/>
                    </a:cubicBezTo>
                    <a:cubicBezTo>
                      <a:pt x="0" y="97"/>
                      <a:pt x="423" y="1681"/>
                      <a:pt x="423" y="1681"/>
                    </a:cubicBezTo>
                    <a:cubicBezTo>
                      <a:pt x="523" y="1689"/>
                      <a:pt x="630" y="1693"/>
                      <a:pt x="741" y="1693"/>
                    </a:cubicBezTo>
                    <a:cubicBezTo>
                      <a:pt x="903" y="1693"/>
                      <a:pt x="1077" y="1684"/>
                      <a:pt x="1261" y="1665"/>
                    </a:cubicBezTo>
                    <a:cubicBezTo>
                      <a:pt x="1223" y="1116"/>
                      <a:pt x="1084" y="0"/>
                      <a:pt x="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7"/>
              <p:cNvSpPr/>
              <p:nvPr/>
            </p:nvSpPr>
            <p:spPr>
              <a:xfrm>
                <a:off x="1333761" y="4963168"/>
                <a:ext cx="85390" cy="110871"/>
              </a:xfrm>
              <a:custGeom>
                <a:avLst/>
                <a:gdLst/>
                <a:ahLst/>
                <a:cxnLst/>
                <a:rect l="l" t="t" r="r" b="b"/>
                <a:pathLst>
                  <a:path w="1126" h="1462" extrusionOk="0">
                    <a:moveTo>
                      <a:pt x="596" y="1"/>
                    </a:moveTo>
                    <a:cubicBezTo>
                      <a:pt x="576" y="1"/>
                      <a:pt x="555" y="4"/>
                      <a:pt x="534" y="10"/>
                    </a:cubicBezTo>
                    <a:cubicBezTo>
                      <a:pt x="1" y="160"/>
                      <a:pt x="407" y="1461"/>
                      <a:pt x="407" y="1461"/>
                    </a:cubicBezTo>
                    <a:cubicBezTo>
                      <a:pt x="633" y="1418"/>
                      <a:pt x="873" y="1365"/>
                      <a:pt x="1126" y="1288"/>
                    </a:cubicBezTo>
                    <a:cubicBezTo>
                      <a:pt x="1066" y="783"/>
                      <a:pt x="921" y="1"/>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7"/>
              <p:cNvSpPr/>
              <p:nvPr/>
            </p:nvSpPr>
            <p:spPr>
              <a:xfrm>
                <a:off x="1643468" y="4975150"/>
                <a:ext cx="70982" cy="100633"/>
              </a:xfrm>
              <a:custGeom>
                <a:avLst/>
                <a:gdLst/>
                <a:ahLst/>
                <a:cxnLst/>
                <a:rect l="l" t="t" r="r" b="b"/>
                <a:pathLst>
                  <a:path w="936" h="1327" extrusionOk="0">
                    <a:moveTo>
                      <a:pt x="485" y="0"/>
                    </a:moveTo>
                    <a:cubicBezTo>
                      <a:pt x="74" y="0"/>
                      <a:pt x="10" y="866"/>
                      <a:pt x="0" y="1240"/>
                    </a:cubicBezTo>
                    <a:cubicBezTo>
                      <a:pt x="190" y="1280"/>
                      <a:pt x="423" y="1316"/>
                      <a:pt x="689" y="1326"/>
                    </a:cubicBezTo>
                    <a:cubicBezTo>
                      <a:pt x="786" y="907"/>
                      <a:pt x="935" y="48"/>
                      <a:pt x="516" y="2"/>
                    </a:cubicBezTo>
                    <a:cubicBezTo>
                      <a:pt x="506" y="1"/>
                      <a:pt x="495"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7"/>
              <p:cNvSpPr/>
              <p:nvPr/>
            </p:nvSpPr>
            <p:spPr>
              <a:xfrm>
                <a:off x="1727795" y="4975225"/>
                <a:ext cx="71512" cy="99723"/>
              </a:xfrm>
              <a:custGeom>
                <a:avLst/>
                <a:gdLst/>
                <a:ahLst/>
                <a:cxnLst/>
                <a:rect l="l" t="t" r="r" b="b"/>
                <a:pathLst>
                  <a:path w="943" h="1315" extrusionOk="0">
                    <a:moveTo>
                      <a:pt x="531" y="0"/>
                    </a:moveTo>
                    <a:cubicBezTo>
                      <a:pt x="524" y="0"/>
                      <a:pt x="517" y="1"/>
                      <a:pt x="510" y="1"/>
                    </a:cubicBezTo>
                    <a:cubicBezTo>
                      <a:pt x="0" y="34"/>
                      <a:pt x="37" y="995"/>
                      <a:pt x="60" y="1315"/>
                    </a:cubicBezTo>
                    <a:cubicBezTo>
                      <a:pt x="233" y="1302"/>
                      <a:pt x="419" y="1279"/>
                      <a:pt x="613" y="1242"/>
                    </a:cubicBezTo>
                    <a:cubicBezTo>
                      <a:pt x="753" y="791"/>
                      <a:pt x="943" y="0"/>
                      <a:pt x="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7"/>
              <p:cNvSpPr/>
              <p:nvPr/>
            </p:nvSpPr>
            <p:spPr>
              <a:xfrm>
                <a:off x="1816066" y="4953385"/>
                <a:ext cx="61426" cy="105259"/>
              </a:xfrm>
              <a:custGeom>
                <a:avLst/>
                <a:gdLst/>
                <a:ahLst/>
                <a:cxnLst/>
                <a:rect l="l" t="t" r="r" b="b"/>
                <a:pathLst>
                  <a:path w="810" h="1388" extrusionOk="0">
                    <a:moveTo>
                      <a:pt x="515" y="1"/>
                    </a:moveTo>
                    <a:cubicBezTo>
                      <a:pt x="507" y="1"/>
                      <a:pt x="499" y="1"/>
                      <a:pt x="490" y="2"/>
                    </a:cubicBezTo>
                    <a:cubicBezTo>
                      <a:pt x="104" y="42"/>
                      <a:pt x="17" y="984"/>
                      <a:pt x="1" y="1387"/>
                    </a:cubicBezTo>
                    <a:cubicBezTo>
                      <a:pt x="180" y="1334"/>
                      <a:pt x="364" y="1263"/>
                      <a:pt x="553" y="1184"/>
                    </a:cubicBezTo>
                    <a:cubicBezTo>
                      <a:pt x="593" y="1164"/>
                      <a:pt x="636" y="1144"/>
                      <a:pt x="676" y="1117"/>
                    </a:cubicBezTo>
                    <a:cubicBezTo>
                      <a:pt x="751" y="654"/>
                      <a:pt x="810" y="1"/>
                      <a:pt x="5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7"/>
              <p:cNvSpPr/>
              <p:nvPr/>
            </p:nvSpPr>
            <p:spPr>
              <a:xfrm>
                <a:off x="1216369" y="3183266"/>
                <a:ext cx="53615" cy="53843"/>
              </a:xfrm>
              <a:custGeom>
                <a:avLst/>
                <a:gdLst/>
                <a:ahLst/>
                <a:cxnLst/>
                <a:rect l="l" t="t" r="r" b="b"/>
                <a:pathLst>
                  <a:path w="707" h="710" extrusionOk="0">
                    <a:moveTo>
                      <a:pt x="354" y="0"/>
                    </a:moveTo>
                    <a:cubicBezTo>
                      <a:pt x="157" y="0"/>
                      <a:pt x="1" y="160"/>
                      <a:pt x="1" y="357"/>
                    </a:cubicBezTo>
                    <a:cubicBezTo>
                      <a:pt x="1" y="550"/>
                      <a:pt x="157" y="710"/>
                      <a:pt x="354" y="710"/>
                    </a:cubicBezTo>
                    <a:cubicBezTo>
                      <a:pt x="547" y="710"/>
                      <a:pt x="707" y="550"/>
                      <a:pt x="707" y="357"/>
                    </a:cubicBezTo>
                    <a:cubicBezTo>
                      <a:pt x="707" y="160"/>
                      <a:pt x="547" y="0"/>
                      <a:pt x="354" y="0"/>
                    </a:cubicBezTo>
                    <a:close/>
                  </a:path>
                </a:pathLst>
              </a:custGeom>
              <a:solidFill>
                <a:srgbClr val="202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7"/>
              <p:cNvSpPr/>
              <p:nvPr/>
            </p:nvSpPr>
            <p:spPr>
              <a:xfrm>
                <a:off x="1671981" y="3183266"/>
                <a:ext cx="53615" cy="53843"/>
              </a:xfrm>
              <a:custGeom>
                <a:avLst/>
                <a:gdLst/>
                <a:ahLst/>
                <a:cxnLst/>
                <a:rect l="l" t="t" r="r" b="b"/>
                <a:pathLst>
                  <a:path w="707" h="710" extrusionOk="0">
                    <a:moveTo>
                      <a:pt x="353" y="0"/>
                    </a:moveTo>
                    <a:cubicBezTo>
                      <a:pt x="160" y="0"/>
                      <a:pt x="0" y="160"/>
                      <a:pt x="0" y="357"/>
                    </a:cubicBezTo>
                    <a:cubicBezTo>
                      <a:pt x="0" y="550"/>
                      <a:pt x="160" y="710"/>
                      <a:pt x="353" y="710"/>
                    </a:cubicBezTo>
                    <a:cubicBezTo>
                      <a:pt x="550" y="710"/>
                      <a:pt x="706" y="550"/>
                      <a:pt x="706" y="357"/>
                    </a:cubicBezTo>
                    <a:cubicBezTo>
                      <a:pt x="706" y="160"/>
                      <a:pt x="550" y="0"/>
                      <a:pt x="353" y="0"/>
                    </a:cubicBezTo>
                    <a:close/>
                  </a:path>
                </a:pathLst>
              </a:custGeom>
              <a:solidFill>
                <a:srgbClr val="202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7"/>
              <p:cNvSpPr/>
              <p:nvPr/>
            </p:nvSpPr>
            <p:spPr>
              <a:xfrm>
                <a:off x="2029388" y="4496940"/>
                <a:ext cx="197171" cy="260569"/>
              </a:xfrm>
              <a:custGeom>
                <a:avLst/>
                <a:gdLst/>
                <a:ahLst/>
                <a:cxnLst/>
                <a:rect l="l" t="t" r="r" b="b"/>
                <a:pathLst>
                  <a:path w="2600" h="3436" extrusionOk="0">
                    <a:moveTo>
                      <a:pt x="7" y="1"/>
                    </a:moveTo>
                    <a:lnTo>
                      <a:pt x="7" y="1"/>
                    </a:lnTo>
                    <a:cubicBezTo>
                      <a:pt x="0" y="407"/>
                      <a:pt x="50" y="813"/>
                      <a:pt x="133" y="1212"/>
                    </a:cubicBezTo>
                    <a:cubicBezTo>
                      <a:pt x="217" y="1611"/>
                      <a:pt x="343" y="2007"/>
                      <a:pt x="539" y="2374"/>
                    </a:cubicBezTo>
                    <a:cubicBezTo>
                      <a:pt x="636" y="2557"/>
                      <a:pt x="752" y="2734"/>
                      <a:pt x="892" y="2889"/>
                    </a:cubicBezTo>
                    <a:cubicBezTo>
                      <a:pt x="1032" y="3046"/>
                      <a:pt x="1198" y="3186"/>
                      <a:pt x="1388" y="3279"/>
                    </a:cubicBezTo>
                    <a:cubicBezTo>
                      <a:pt x="1578" y="3376"/>
                      <a:pt x="1788" y="3428"/>
                      <a:pt x="1997" y="3436"/>
                    </a:cubicBezTo>
                    <a:cubicBezTo>
                      <a:pt x="2207" y="3436"/>
                      <a:pt x="2410" y="3396"/>
                      <a:pt x="2599" y="3325"/>
                    </a:cubicBezTo>
                    <a:lnTo>
                      <a:pt x="2599" y="3325"/>
                    </a:lnTo>
                    <a:cubicBezTo>
                      <a:pt x="2471" y="3343"/>
                      <a:pt x="2342" y="3357"/>
                      <a:pt x="2214" y="3357"/>
                    </a:cubicBezTo>
                    <a:cubicBezTo>
                      <a:pt x="2144" y="3357"/>
                      <a:pt x="2074" y="3353"/>
                      <a:pt x="2004" y="3342"/>
                    </a:cubicBezTo>
                    <a:cubicBezTo>
                      <a:pt x="1811" y="3316"/>
                      <a:pt x="1625" y="3253"/>
                      <a:pt x="1461" y="3149"/>
                    </a:cubicBezTo>
                    <a:cubicBezTo>
                      <a:pt x="1132" y="2949"/>
                      <a:pt x="889" y="2630"/>
                      <a:pt x="709" y="2284"/>
                    </a:cubicBezTo>
                    <a:cubicBezTo>
                      <a:pt x="519" y="1938"/>
                      <a:pt x="393" y="1559"/>
                      <a:pt x="276" y="1176"/>
                    </a:cubicBezTo>
                    <a:cubicBezTo>
                      <a:pt x="220" y="986"/>
                      <a:pt x="170" y="789"/>
                      <a:pt x="127" y="593"/>
                    </a:cubicBezTo>
                    <a:cubicBezTo>
                      <a:pt x="80" y="397"/>
                      <a:pt x="43" y="201"/>
                      <a:pt x="7"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7"/>
              <p:cNvSpPr/>
              <p:nvPr/>
            </p:nvSpPr>
            <p:spPr>
              <a:xfrm>
                <a:off x="1083887" y="3538169"/>
                <a:ext cx="18731" cy="1820"/>
              </a:xfrm>
              <a:custGeom>
                <a:avLst/>
                <a:gdLst/>
                <a:ahLst/>
                <a:cxnLst/>
                <a:rect l="l" t="t" r="r" b="b"/>
                <a:pathLst>
                  <a:path w="247" h="24" extrusionOk="0">
                    <a:moveTo>
                      <a:pt x="247" y="0"/>
                    </a:moveTo>
                    <a:lnTo>
                      <a:pt x="247" y="0"/>
                    </a:lnTo>
                    <a:cubicBezTo>
                      <a:pt x="154" y="7"/>
                      <a:pt x="70" y="13"/>
                      <a:pt x="1" y="23"/>
                    </a:cubicBezTo>
                    <a:cubicBezTo>
                      <a:pt x="84" y="13"/>
                      <a:pt x="164" y="7"/>
                      <a:pt x="247" y="0"/>
                    </a:cubicBezTo>
                    <a:close/>
                  </a:path>
                </a:pathLst>
              </a:custGeom>
              <a:solidFill>
                <a:srgbClr val="8DA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7"/>
              <p:cNvSpPr/>
              <p:nvPr/>
            </p:nvSpPr>
            <p:spPr>
              <a:xfrm>
                <a:off x="1042557" y="3537335"/>
                <a:ext cx="830166" cy="118454"/>
              </a:xfrm>
              <a:custGeom>
                <a:avLst/>
                <a:gdLst/>
                <a:ahLst/>
                <a:cxnLst/>
                <a:rect l="l" t="t" r="r" b="b"/>
                <a:pathLst>
                  <a:path w="10947" h="1562" extrusionOk="0">
                    <a:moveTo>
                      <a:pt x="10943" y="94"/>
                    </a:moveTo>
                    <a:cubicBezTo>
                      <a:pt x="10943" y="94"/>
                      <a:pt x="8177" y="474"/>
                      <a:pt x="6706" y="1409"/>
                    </a:cubicBezTo>
                    <a:lnTo>
                      <a:pt x="10933" y="497"/>
                    </a:lnTo>
                    <a:cubicBezTo>
                      <a:pt x="10939" y="400"/>
                      <a:pt x="10943" y="297"/>
                      <a:pt x="10943" y="194"/>
                    </a:cubicBezTo>
                    <a:cubicBezTo>
                      <a:pt x="10947" y="161"/>
                      <a:pt x="10943" y="127"/>
                      <a:pt x="10943" y="94"/>
                    </a:cubicBezTo>
                    <a:close/>
                    <a:moveTo>
                      <a:pt x="1131" y="1"/>
                    </a:moveTo>
                    <a:cubicBezTo>
                      <a:pt x="1019" y="1"/>
                      <a:pt x="905" y="4"/>
                      <a:pt x="792" y="11"/>
                    </a:cubicBezTo>
                    <a:cubicBezTo>
                      <a:pt x="699" y="18"/>
                      <a:pt x="615" y="24"/>
                      <a:pt x="546" y="34"/>
                    </a:cubicBezTo>
                    <a:cubicBezTo>
                      <a:pt x="453" y="44"/>
                      <a:pt x="360" y="58"/>
                      <a:pt x="266" y="74"/>
                    </a:cubicBezTo>
                    <a:lnTo>
                      <a:pt x="0" y="543"/>
                    </a:lnTo>
                    <a:lnTo>
                      <a:pt x="4902" y="1412"/>
                    </a:lnTo>
                    <a:cubicBezTo>
                      <a:pt x="4909" y="1412"/>
                      <a:pt x="4919" y="1419"/>
                      <a:pt x="4936" y="1429"/>
                    </a:cubicBezTo>
                    <a:cubicBezTo>
                      <a:pt x="4477" y="1053"/>
                      <a:pt x="3022" y="1"/>
                      <a:pt x="1131" y="1"/>
                    </a:cubicBezTo>
                    <a:close/>
                    <a:moveTo>
                      <a:pt x="6656" y="1442"/>
                    </a:moveTo>
                    <a:lnTo>
                      <a:pt x="6656" y="1442"/>
                    </a:lnTo>
                    <a:cubicBezTo>
                      <a:pt x="6597" y="1482"/>
                      <a:pt x="6537" y="1522"/>
                      <a:pt x="6483" y="1562"/>
                    </a:cubicBezTo>
                    <a:cubicBezTo>
                      <a:pt x="6540" y="1529"/>
                      <a:pt x="6600" y="1489"/>
                      <a:pt x="6656" y="1442"/>
                    </a:cubicBezTo>
                    <a:close/>
                  </a:path>
                </a:pathLst>
              </a:custGeom>
              <a:solidFill>
                <a:srgbClr val="E4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7"/>
              <p:cNvSpPr/>
              <p:nvPr/>
            </p:nvSpPr>
            <p:spPr>
              <a:xfrm>
                <a:off x="1689423" y="3243554"/>
                <a:ext cx="50279" cy="50582"/>
              </a:xfrm>
              <a:custGeom>
                <a:avLst/>
                <a:gdLst/>
                <a:ahLst/>
                <a:cxnLst/>
                <a:rect l="l" t="t" r="r" b="b"/>
                <a:pathLst>
                  <a:path w="663" h="667" extrusionOk="0">
                    <a:moveTo>
                      <a:pt x="333" y="1"/>
                    </a:moveTo>
                    <a:cubicBezTo>
                      <a:pt x="150" y="1"/>
                      <a:pt x="0" y="151"/>
                      <a:pt x="0" y="334"/>
                    </a:cubicBezTo>
                    <a:cubicBezTo>
                      <a:pt x="0" y="517"/>
                      <a:pt x="150" y="666"/>
                      <a:pt x="333" y="666"/>
                    </a:cubicBezTo>
                    <a:cubicBezTo>
                      <a:pt x="516" y="666"/>
                      <a:pt x="663" y="517"/>
                      <a:pt x="663" y="334"/>
                    </a:cubicBezTo>
                    <a:cubicBezTo>
                      <a:pt x="663" y="151"/>
                      <a:pt x="516" y="1"/>
                      <a:pt x="333" y="1"/>
                    </a:cubicBezTo>
                    <a:close/>
                  </a:path>
                </a:pathLst>
              </a:custGeom>
              <a:solidFill>
                <a:srgbClr val="BBA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7"/>
              <p:cNvSpPr/>
              <p:nvPr/>
            </p:nvSpPr>
            <p:spPr>
              <a:xfrm>
                <a:off x="1226759" y="3243554"/>
                <a:ext cx="50279" cy="50582"/>
              </a:xfrm>
              <a:custGeom>
                <a:avLst/>
                <a:gdLst/>
                <a:ahLst/>
                <a:cxnLst/>
                <a:rect l="l" t="t" r="r" b="b"/>
                <a:pathLst>
                  <a:path w="663" h="667" extrusionOk="0">
                    <a:moveTo>
                      <a:pt x="330" y="1"/>
                    </a:moveTo>
                    <a:cubicBezTo>
                      <a:pt x="147" y="1"/>
                      <a:pt x="0" y="151"/>
                      <a:pt x="0" y="334"/>
                    </a:cubicBezTo>
                    <a:cubicBezTo>
                      <a:pt x="0" y="517"/>
                      <a:pt x="147" y="666"/>
                      <a:pt x="330" y="666"/>
                    </a:cubicBezTo>
                    <a:cubicBezTo>
                      <a:pt x="513" y="666"/>
                      <a:pt x="663" y="517"/>
                      <a:pt x="663" y="334"/>
                    </a:cubicBezTo>
                    <a:cubicBezTo>
                      <a:pt x="663" y="151"/>
                      <a:pt x="513" y="1"/>
                      <a:pt x="330" y="1"/>
                    </a:cubicBezTo>
                    <a:close/>
                  </a:path>
                </a:pathLst>
              </a:custGeom>
              <a:solidFill>
                <a:srgbClr val="BBA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7"/>
              <p:cNvSpPr/>
              <p:nvPr/>
            </p:nvSpPr>
            <p:spPr>
              <a:xfrm>
                <a:off x="954438" y="3716076"/>
                <a:ext cx="58165" cy="241838"/>
              </a:xfrm>
              <a:custGeom>
                <a:avLst/>
                <a:gdLst/>
                <a:ahLst/>
                <a:cxnLst/>
                <a:rect l="l" t="t" r="r" b="b"/>
                <a:pathLst>
                  <a:path w="767" h="3189" extrusionOk="0">
                    <a:moveTo>
                      <a:pt x="317" y="0"/>
                    </a:moveTo>
                    <a:cubicBezTo>
                      <a:pt x="0" y="1375"/>
                      <a:pt x="233" y="3189"/>
                      <a:pt x="233" y="3189"/>
                    </a:cubicBezTo>
                    <a:lnTo>
                      <a:pt x="726" y="3019"/>
                    </a:lnTo>
                    <a:cubicBezTo>
                      <a:pt x="736" y="2849"/>
                      <a:pt x="746" y="2683"/>
                      <a:pt x="766" y="2513"/>
                    </a:cubicBezTo>
                    <a:cubicBezTo>
                      <a:pt x="606" y="1655"/>
                      <a:pt x="450" y="762"/>
                      <a:pt x="317" y="0"/>
                    </a:cubicBez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7"/>
              <p:cNvSpPr/>
              <p:nvPr/>
            </p:nvSpPr>
            <p:spPr>
              <a:xfrm>
                <a:off x="1009494" y="3906647"/>
                <a:ext cx="9404" cy="38373"/>
              </a:xfrm>
              <a:custGeom>
                <a:avLst/>
                <a:gdLst/>
                <a:ahLst/>
                <a:cxnLst/>
                <a:rect l="l" t="t" r="r" b="b"/>
                <a:pathLst>
                  <a:path w="124" h="506" extrusionOk="0">
                    <a:moveTo>
                      <a:pt x="40" y="0"/>
                    </a:moveTo>
                    <a:cubicBezTo>
                      <a:pt x="20" y="170"/>
                      <a:pt x="10" y="336"/>
                      <a:pt x="0" y="506"/>
                    </a:cubicBezTo>
                    <a:lnTo>
                      <a:pt x="123" y="463"/>
                    </a:lnTo>
                    <a:cubicBezTo>
                      <a:pt x="97" y="309"/>
                      <a:pt x="67" y="157"/>
                      <a:pt x="40" y="0"/>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7"/>
              <p:cNvSpPr/>
              <p:nvPr/>
            </p:nvSpPr>
            <p:spPr>
              <a:xfrm>
                <a:off x="801784" y="4234478"/>
                <a:ext cx="19717" cy="89713"/>
              </a:xfrm>
              <a:custGeom>
                <a:avLst/>
                <a:gdLst/>
                <a:ahLst/>
                <a:cxnLst/>
                <a:rect l="l" t="t" r="r" b="b"/>
                <a:pathLst>
                  <a:path w="260" h="1183" extrusionOk="0">
                    <a:moveTo>
                      <a:pt x="0" y="0"/>
                    </a:moveTo>
                    <a:lnTo>
                      <a:pt x="0" y="0"/>
                    </a:lnTo>
                    <a:cubicBezTo>
                      <a:pt x="67" y="336"/>
                      <a:pt x="150" y="719"/>
                      <a:pt x="260" y="1182"/>
                    </a:cubicBezTo>
                    <a:cubicBezTo>
                      <a:pt x="166" y="786"/>
                      <a:pt x="80" y="390"/>
                      <a:pt x="0" y="0"/>
                    </a:cubicBezTo>
                    <a:close/>
                  </a:path>
                </a:pathLst>
              </a:custGeom>
              <a:solidFill>
                <a:srgbClr val="E0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7"/>
              <p:cNvSpPr/>
              <p:nvPr/>
            </p:nvSpPr>
            <p:spPr>
              <a:xfrm>
                <a:off x="782294" y="4064837"/>
                <a:ext cx="301672" cy="260342"/>
              </a:xfrm>
              <a:custGeom>
                <a:avLst/>
                <a:gdLst/>
                <a:ahLst/>
                <a:cxnLst/>
                <a:rect l="l" t="t" r="r" b="b"/>
                <a:pathLst>
                  <a:path w="3978" h="3433" extrusionOk="0">
                    <a:moveTo>
                      <a:pt x="3056" y="1"/>
                    </a:moveTo>
                    <a:lnTo>
                      <a:pt x="1052" y="1232"/>
                    </a:lnTo>
                    <a:lnTo>
                      <a:pt x="443" y="819"/>
                    </a:lnTo>
                    <a:lnTo>
                      <a:pt x="300" y="886"/>
                    </a:lnTo>
                    <a:cubicBezTo>
                      <a:pt x="300" y="886"/>
                      <a:pt x="204" y="770"/>
                      <a:pt x="61" y="560"/>
                    </a:cubicBezTo>
                    <a:lnTo>
                      <a:pt x="1" y="524"/>
                    </a:lnTo>
                    <a:lnTo>
                      <a:pt x="1" y="524"/>
                    </a:lnTo>
                    <a:cubicBezTo>
                      <a:pt x="64" y="1099"/>
                      <a:pt x="127" y="1582"/>
                      <a:pt x="257" y="2237"/>
                    </a:cubicBezTo>
                    <a:cubicBezTo>
                      <a:pt x="337" y="2627"/>
                      <a:pt x="423" y="3023"/>
                      <a:pt x="517" y="3419"/>
                    </a:cubicBezTo>
                    <a:cubicBezTo>
                      <a:pt x="733" y="3426"/>
                      <a:pt x="963" y="3432"/>
                      <a:pt x="1199" y="3432"/>
                    </a:cubicBezTo>
                    <a:cubicBezTo>
                      <a:pt x="2071" y="3432"/>
                      <a:pt x="3069" y="3366"/>
                      <a:pt x="3978" y="3156"/>
                    </a:cubicBezTo>
                    <a:cubicBezTo>
                      <a:pt x="3508" y="2141"/>
                      <a:pt x="3189" y="1083"/>
                      <a:pt x="3056" y="1"/>
                    </a:cubicBez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7"/>
              <p:cNvSpPr/>
              <p:nvPr/>
            </p:nvSpPr>
            <p:spPr>
              <a:xfrm>
                <a:off x="786845" y="4107228"/>
                <a:ext cx="29121" cy="24874"/>
              </a:xfrm>
              <a:custGeom>
                <a:avLst/>
                <a:gdLst/>
                <a:ahLst/>
                <a:cxnLst/>
                <a:rect l="l" t="t" r="r" b="b"/>
                <a:pathLst>
                  <a:path w="384" h="328" extrusionOk="0">
                    <a:moveTo>
                      <a:pt x="1" y="1"/>
                    </a:moveTo>
                    <a:cubicBezTo>
                      <a:pt x="144" y="211"/>
                      <a:pt x="240" y="327"/>
                      <a:pt x="240" y="327"/>
                    </a:cubicBezTo>
                    <a:lnTo>
                      <a:pt x="383" y="260"/>
                    </a:lnTo>
                    <a:lnTo>
                      <a:pt x="1" y="1"/>
                    </a:ln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7"/>
              <p:cNvSpPr/>
              <p:nvPr/>
            </p:nvSpPr>
            <p:spPr>
              <a:xfrm>
                <a:off x="1014044" y="4049443"/>
                <a:ext cx="246085" cy="254730"/>
              </a:xfrm>
              <a:custGeom>
                <a:avLst/>
                <a:gdLst/>
                <a:ahLst/>
                <a:cxnLst/>
                <a:rect l="l" t="t" r="r" b="b"/>
                <a:pathLst>
                  <a:path w="3245" h="3359" extrusionOk="0">
                    <a:moveTo>
                      <a:pt x="332" y="1"/>
                    </a:moveTo>
                    <a:lnTo>
                      <a:pt x="0" y="204"/>
                    </a:lnTo>
                    <a:cubicBezTo>
                      <a:pt x="133" y="1286"/>
                      <a:pt x="452" y="2344"/>
                      <a:pt x="922" y="3359"/>
                    </a:cubicBezTo>
                    <a:cubicBezTo>
                      <a:pt x="1884" y="3136"/>
                      <a:pt x="2746" y="2744"/>
                      <a:pt x="3245" y="2088"/>
                    </a:cubicBezTo>
                    <a:cubicBezTo>
                      <a:pt x="2010" y="1888"/>
                      <a:pt x="809" y="1695"/>
                      <a:pt x="729" y="1695"/>
                    </a:cubicBezTo>
                    <a:cubicBezTo>
                      <a:pt x="682" y="1695"/>
                      <a:pt x="526" y="993"/>
                      <a:pt x="332" y="1"/>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7"/>
              <p:cNvSpPr/>
              <p:nvPr/>
            </p:nvSpPr>
            <p:spPr>
              <a:xfrm>
                <a:off x="1140459" y="4718755"/>
                <a:ext cx="199977" cy="175255"/>
              </a:xfrm>
              <a:custGeom>
                <a:avLst/>
                <a:gdLst/>
                <a:ahLst/>
                <a:cxnLst/>
                <a:rect l="l" t="t" r="r" b="b"/>
                <a:pathLst>
                  <a:path w="2637" h="2311" extrusionOk="0">
                    <a:moveTo>
                      <a:pt x="1499" y="0"/>
                    </a:moveTo>
                    <a:cubicBezTo>
                      <a:pt x="1306" y="0"/>
                      <a:pt x="1122" y="33"/>
                      <a:pt x="942" y="81"/>
                    </a:cubicBezTo>
                    <a:cubicBezTo>
                      <a:pt x="746" y="134"/>
                      <a:pt x="556" y="204"/>
                      <a:pt x="373" y="321"/>
                    </a:cubicBezTo>
                    <a:cubicBezTo>
                      <a:pt x="287" y="380"/>
                      <a:pt x="200" y="460"/>
                      <a:pt x="147" y="563"/>
                    </a:cubicBezTo>
                    <a:cubicBezTo>
                      <a:pt x="94" y="670"/>
                      <a:pt x="80" y="797"/>
                      <a:pt x="107" y="907"/>
                    </a:cubicBezTo>
                    <a:cubicBezTo>
                      <a:pt x="154" y="1130"/>
                      <a:pt x="333" y="1306"/>
                      <a:pt x="530" y="1382"/>
                    </a:cubicBezTo>
                    <a:cubicBezTo>
                      <a:pt x="699" y="1450"/>
                      <a:pt x="875" y="1468"/>
                      <a:pt x="1046" y="1468"/>
                    </a:cubicBezTo>
                    <a:cubicBezTo>
                      <a:pt x="1077" y="1468"/>
                      <a:pt x="1108" y="1467"/>
                      <a:pt x="1138" y="1466"/>
                    </a:cubicBezTo>
                    <a:cubicBezTo>
                      <a:pt x="1238" y="1462"/>
                      <a:pt x="1338" y="1452"/>
                      <a:pt x="1438" y="1436"/>
                    </a:cubicBezTo>
                    <a:cubicBezTo>
                      <a:pt x="1535" y="1416"/>
                      <a:pt x="1638" y="1399"/>
                      <a:pt x="1731" y="1346"/>
                    </a:cubicBezTo>
                    <a:cubicBezTo>
                      <a:pt x="1828" y="1296"/>
                      <a:pt x="1911" y="1186"/>
                      <a:pt x="1897" y="1070"/>
                    </a:cubicBezTo>
                    <a:cubicBezTo>
                      <a:pt x="1888" y="956"/>
                      <a:pt x="1821" y="863"/>
                      <a:pt x="1738" y="803"/>
                    </a:cubicBezTo>
                    <a:cubicBezTo>
                      <a:pt x="1645" y="741"/>
                      <a:pt x="1545" y="721"/>
                      <a:pt x="1444" y="721"/>
                    </a:cubicBezTo>
                    <a:cubicBezTo>
                      <a:pt x="1345" y="721"/>
                      <a:pt x="1246" y="740"/>
                      <a:pt x="1152" y="757"/>
                    </a:cubicBezTo>
                    <a:cubicBezTo>
                      <a:pt x="1217" y="751"/>
                      <a:pt x="1284" y="746"/>
                      <a:pt x="1350" y="746"/>
                    </a:cubicBezTo>
                    <a:cubicBezTo>
                      <a:pt x="1481" y="746"/>
                      <a:pt x="1608" y="766"/>
                      <a:pt x="1708" y="843"/>
                    </a:cubicBezTo>
                    <a:cubicBezTo>
                      <a:pt x="1777" y="900"/>
                      <a:pt x="1825" y="990"/>
                      <a:pt x="1825" y="1073"/>
                    </a:cubicBezTo>
                    <a:cubicBezTo>
                      <a:pt x="1828" y="1159"/>
                      <a:pt x="1768" y="1226"/>
                      <a:pt x="1688" y="1262"/>
                    </a:cubicBezTo>
                    <a:cubicBezTo>
                      <a:pt x="1528" y="1333"/>
                      <a:pt x="1321" y="1342"/>
                      <a:pt x="1135" y="1346"/>
                    </a:cubicBezTo>
                    <a:cubicBezTo>
                      <a:pt x="946" y="1342"/>
                      <a:pt x="753" y="1322"/>
                      <a:pt x="590" y="1246"/>
                    </a:cubicBezTo>
                    <a:cubicBezTo>
                      <a:pt x="427" y="1176"/>
                      <a:pt x="303" y="1033"/>
                      <a:pt x="270" y="873"/>
                    </a:cubicBezTo>
                    <a:cubicBezTo>
                      <a:pt x="230" y="710"/>
                      <a:pt x="320" y="560"/>
                      <a:pt x="473" y="464"/>
                    </a:cubicBezTo>
                    <a:cubicBezTo>
                      <a:pt x="768" y="292"/>
                      <a:pt x="1141" y="194"/>
                      <a:pt x="1489" y="194"/>
                    </a:cubicBezTo>
                    <a:cubicBezTo>
                      <a:pt x="1507" y="194"/>
                      <a:pt x="1524" y="194"/>
                      <a:pt x="1541" y="194"/>
                    </a:cubicBezTo>
                    <a:cubicBezTo>
                      <a:pt x="1721" y="201"/>
                      <a:pt x="1874" y="264"/>
                      <a:pt x="1991" y="404"/>
                    </a:cubicBezTo>
                    <a:cubicBezTo>
                      <a:pt x="2104" y="540"/>
                      <a:pt x="2214" y="714"/>
                      <a:pt x="2307" y="873"/>
                    </a:cubicBezTo>
                    <a:cubicBezTo>
                      <a:pt x="2396" y="1036"/>
                      <a:pt x="2464" y="1213"/>
                      <a:pt x="2453" y="1386"/>
                    </a:cubicBezTo>
                    <a:cubicBezTo>
                      <a:pt x="2444" y="1555"/>
                      <a:pt x="2347" y="1712"/>
                      <a:pt x="2207" y="1825"/>
                    </a:cubicBezTo>
                    <a:cubicBezTo>
                      <a:pt x="2064" y="1938"/>
                      <a:pt x="1884" y="2015"/>
                      <a:pt x="1705" y="2075"/>
                    </a:cubicBezTo>
                    <a:cubicBezTo>
                      <a:pt x="1521" y="2131"/>
                      <a:pt x="1332" y="2178"/>
                      <a:pt x="1142" y="2208"/>
                    </a:cubicBezTo>
                    <a:cubicBezTo>
                      <a:pt x="1015" y="2228"/>
                      <a:pt x="886" y="2239"/>
                      <a:pt x="757" y="2239"/>
                    </a:cubicBezTo>
                    <a:cubicBezTo>
                      <a:pt x="499" y="2239"/>
                      <a:pt x="240" y="2195"/>
                      <a:pt x="0" y="2088"/>
                    </a:cubicBezTo>
                    <a:lnTo>
                      <a:pt x="0" y="2088"/>
                    </a:lnTo>
                    <a:cubicBezTo>
                      <a:pt x="277" y="2249"/>
                      <a:pt x="601" y="2311"/>
                      <a:pt x="923" y="2311"/>
                    </a:cubicBezTo>
                    <a:cubicBezTo>
                      <a:pt x="1000" y="2311"/>
                      <a:pt x="1076" y="2307"/>
                      <a:pt x="1152" y="2301"/>
                    </a:cubicBezTo>
                    <a:cubicBezTo>
                      <a:pt x="1352" y="2281"/>
                      <a:pt x="1548" y="2241"/>
                      <a:pt x="1738" y="2191"/>
                    </a:cubicBezTo>
                    <a:cubicBezTo>
                      <a:pt x="1931" y="2138"/>
                      <a:pt x="2124" y="2065"/>
                      <a:pt x="2297" y="1941"/>
                    </a:cubicBezTo>
                    <a:cubicBezTo>
                      <a:pt x="2467" y="1821"/>
                      <a:pt x="2607" y="1622"/>
                      <a:pt x="2619" y="1396"/>
                    </a:cubicBezTo>
                    <a:cubicBezTo>
                      <a:pt x="2636" y="1173"/>
                      <a:pt x="2556" y="970"/>
                      <a:pt x="2460" y="790"/>
                    </a:cubicBezTo>
                    <a:cubicBezTo>
                      <a:pt x="2360" y="610"/>
                      <a:pt x="2264" y="448"/>
                      <a:pt x="2131" y="281"/>
                    </a:cubicBezTo>
                    <a:cubicBezTo>
                      <a:pt x="2060" y="201"/>
                      <a:pt x="1974" y="124"/>
                      <a:pt x="1871" y="78"/>
                    </a:cubicBezTo>
                    <a:cubicBezTo>
                      <a:pt x="1768" y="28"/>
                      <a:pt x="1658" y="8"/>
                      <a:pt x="1551" y="1"/>
                    </a:cubicBezTo>
                    <a:cubicBezTo>
                      <a:pt x="1534" y="1"/>
                      <a:pt x="1517" y="0"/>
                      <a:pt x="1499"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7"/>
              <p:cNvSpPr/>
              <p:nvPr/>
            </p:nvSpPr>
            <p:spPr>
              <a:xfrm>
                <a:off x="1708533" y="4718755"/>
                <a:ext cx="199977" cy="175255"/>
              </a:xfrm>
              <a:custGeom>
                <a:avLst/>
                <a:gdLst/>
                <a:ahLst/>
                <a:cxnLst/>
                <a:rect l="l" t="t" r="r" b="b"/>
                <a:pathLst>
                  <a:path w="2637" h="2311" extrusionOk="0">
                    <a:moveTo>
                      <a:pt x="1138" y="0"/>
                    </a:moveTo>
                    <a:cubicBezTo>
                      <a:pt x="1121" y="0"/>
                      <a:pt x="1104" y="1"/>
                      <a:pt x="1086" y="1"/>
                    </a:cubicBezTo>
                    <a:cubicBezTo>
                      <a:pt x="979" y="8"/>
                      <a:pt x="870" y="28"/>
                      <a:pt x="767" y="78"/>
                    </a:cubicBezTo>
                    <a:cubicBezTo>
                      <a:pt x="664" y="124"/>
                      <a:pt x="577" y="201"/>
                      <a:pt x="507" y="281"/>
                    </a:cubicBezTo>
                    <a:cubicBezTo>
                      <a:pt x="374" y="448"/>
                      <a:pt x="277" y="610"/>
                      <a:pt x="177" y="790"/>
                    </a:cubicBezTo>
                    <a:cubicBezTo>
                      <a:pt x="81" y="970"/>
                      <a:pt x="1" y="1173"/>
                      <a:pt x="18" y="1396"/>
                    </a:cubicBezTo>
                    <a:cubicBezTo>
                      <a:pt x="31" y="1622"/>
                      <a:pt x="171" y="1821"/>
                      <a:pt x="340" y="1941"/>
                    </a:cubicBezTo>
                    <a:cubicBezTo>
                      <a:pt x="514" y="2065"/>
                      <a:pt x="707" y="2138"/>
                      <a:pt x="899" y="2191"/>
                    </a:cubicBezTo>
                    <a:cubicBezTo>
                      <a:pt x="1090" y="2241"/>
                      <a:pt x="1286" y="2281"/>
                      <a:pt x="1486" y="2301"/>
                    </a:cubicBezTo>
                    <a:cubicBezTo>
                      <a:pt x="1561" y="2307"/>
                      <a:pt x="1638" y="2311"/>
                      <a:pt x="1715" y="2311"/>
                    </a:cubicBezTo>
                    <a:cubicBezTo>
                      <a:pt x="2036" y="2311"/>
                      <a:pt x="2360" y="2249"/>
                      <a:pt x="2637" y="2088"/>
                    </a:cubicBezTo>
                    <a:lnTo>
                      <a:pt x="2637" y="2088"/>
                    </a:lnTo>
                    <a:cubicBezTo>
                      <a:pt x="2397" y="2195"/>
                      <a:pt x="2138" y="2239"/>
                      <a:pt x="1880" y="2239"/>
                    </a:cubicBezTo>
                    <a:cubicBezTo>
                      <a:pt x="1751" y="2239"/>
                      <a:pt x="1622" y="2228"/>
                      <a:pt x="1495" y="2208"/>
                    </a:cubicBezTo>
                    <a:cubicBezTo>
                      <a:pt x="1306" y="2178"/>
                      <a:pt x="1116" y="2131"/>
                      <a:pt x="933" y="2075"/>
                    </a:cubicBezTo>
                    <a:cubicBezTo>
                      <a:pt x="753" y="2015"/>
                      <a:pt x="574" y="1938"/>
                      <a:pt x="431" y="1825"/>
                    </a:cubicBezTo>
                    <a:cubicBezTo>
                      <a:pt x="291" y="1712"/>
                      <a:pt x="194" y="1555"/>
                      <a:pt x="185" y="1386"/>
                    </a:cubicBezTo>
                    <a:cubicBezTo>
                      <a:pt x="174" y="1213"/>
                      <a:pt x="240" y="1036"/>
                      <a:pt x="331" y="873"/>
                    </a:cubicBezTo>
                    <a:cubicBezTo>
                      <a:pt x="424" y="714"/>
                      <a:pt x="534" y="540"/>
                      <a:pt x="647" y="404"/>
                    </a:cubicBezTo>
                    <a:cubicBezTo>
                      <a:pt x="764" y="264"/>
                      <a:pt x="916" y="201"/>
                      <a:pt x="1096" y="194"/>
                    </a:cubicBezTo>
                    <a:cubicBezTo>
                      <a:pt x="1113" y="194"/>
                      <a:pt x="1130" y="194"/>
                      <a:pt x="1148" y="194"/>
                    </a:cubicBezTo>
                    <a:cubicBezTo>
                      <a:pt x="1496" y="194"/>
                      <a:pt x="1869" y="292"/>
                      <a:pt x="2165" y="464"/>
                    </a:cubicBezTo>
                    <a:cubicBezTo>
                      <a:pt x="2317" y="560"/>
                      <a:pt x="2407" y="710"/>
                      <a:pt x="2368" y="873"/>
                    </a:cubicBezTo>
                    <a:cubicBezTo>
                      <a:pt x="2334" y="1033"/>
                      <a:pt x="2211" y="1176"/>
                      <a:pt x="2048" y="1246"/>
                    </a:cubicBezTo>
                    <a:cubicBezTo>
                      <a:pt x="1885" y="1322"/>
                      <a:pt x="1692" y="1342"/>
                      <a:pt x="1502" y="1346"/>
                    </a:cubicBezTo>
                    <a:cubicBezTo>
                      <a:pt x="1316" y="1342"/>
                      <a:pt x="1109" y="1333"/>
                      <a:pt x="950" y="1262"/>
                    </a:cubicBezTo>
                    <a:cubicBezTo>
                      <a:pt x="870" y="1226"/>
                      <a:pt x="810" y="1159"/>
                      <a:pt x="813" y="1073"/>
                    </a:cubicBezTo>
                    <a:cubicBezTo>
                      <a:pt x="813" y="990"/>
                      <a:pt x="859" y="900"/>
                      <a:pt x="930" y="843"/>
                    </a:cubicBezTo>
                    <a:cubicBezTo>
                      <a:pt x="1029" y="766"/>
                      <a:pt x="1156" y="746"/>
                      <a:pt x="1287" y="746"/>
                    </a:cubicBezTo>
                    <a:cubicBezTo>
                      <a:pt x="1353" y="746"/>
                      <a:pt x="1421" y="751"/>
                      <a:pt x="1486" y="757"/>
                    </a:cubicBezTo>
                    <a:cubicBezTo>
                      <a:pt x="1392" y="740"/>
                      <a:pt x="1292" y="721"/>
                      <a:pt x="1193" y="721"/>
                    </a:cubicBezTo>
                    <a:cubicBezTo>
                      <a:pt x="1092" y="721"/>
                      <a:pt x="992" y="741"/>
                      <a:pt x="899" y="803"/>
                    </a:cubicBezTo>
                    <a:cubicBezTo>
                      <a:pt x="816" y="863"/>
                      <a:pt x="750" y="956"/>
                      <a:pt x="740" y="1070"/>
                    </a:cubicBezTo>
                    <a:cubicBezTo>
                      <a:pt x="727" y="1186"/>
                      <a:pt x="810" y="1296"/>
                      <a:pt x="907" y="1346"/>
                    </a:cubicBezTo>
                    <a:cubicBezTo>
                      <a:pt x="999" y="1399"/>
                      <a:pt x="1103" y="1416"/>
                      <a:pt x="1199" y="1436"/>
                    </a:cubicBezTo>
                    <a:cubicBezTo>
                      <a:pt x="1299" y="1452"/>
                      <a:pt x="1399" y="1462"/>
                      <a:pt x="1498" y="1466"/>
                    </a:cubicBezTo>
                    <a:cubicBezTo>
                      <a:pt x="1529" y="1467"/>
                      <a:pt x="1560" y="1468"/>
                      <a:pt x="1591" y="1468"/>
                    </a:cubicBezTo>
                    <a:cubicBezTo>
                      <a:pt x="1762" y="1468"/>
                      <a:pt x="1939" y="1450"/>
                      <a:pt x="2108" y="1382"/>
                    </a:cubicBezTo>
                    <a:cubicBezTo>
                      <a:pt x="2304" y="1306"/>
                      <a:pt x="2484" y="1130"/>
                      <a:pt x="2530" y="907"/>
                    </a:cubicBezTo>
                    <a:cubicBezTo>
                      <a:pt x="2557" y="797"/>
                      <a:pt x="2544" y="670"/>
                      <a:pt x="2491" y="563"/>
                    </a:cubicBezTo>
                    <a:cubicBezTo>
                      <a:pt x="2437" y="460"/>
                      <a:pt x="2351" y="380"/>
                      <a:pt x="2264" y="321"/>
                    </a:cubicBezTo>
                    <a:cubicBezTo>
                      <a:pt x="2082" y="204"/>
                      <a:pt x="1895" y="134"/>
                      <a:pt x="1695" y="81"/>
                    </a:cubicBezTo>
                    <a:cubicBezTo>
                      <a:pt x="1515" y="33"/>
                      <a:pt x="1331" y="0"/>
                      <a:pt x="1138"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7"/>
              <p:cNvSpPr/>
              <p:nvPr/>
            </p:nvSpPr>
            <p:spPr>
              <a:xfrm>
                <a:off x="1086693" y="3036375"/>
                <a:ext cx="760322" cy="291358"/>
              </a:xfrm>
              <a:custGeom>
                <a:avLst/>
                <a:gdLst/>
                <a:ahLst/>
                <a:cxnLst/>
                <a:rect l="l" t="t" r="r" b="b"/>
                <a:pathLst>
                  <a:path w="10026" h="3842" extrusionOk="0">
                    <a:moveTo>
                      <a:pt x="1921" y="194"/>
                    </a:moveTo>
                    <a:cubicBezTo>
                      <a:pt x="2873" y="194"/>
                      <a:pt x="3648" y="969"/>
                      <a:pt x="3648" y="1921"/>
                    </a:cubicBezTo>
                    <a:cubicBezTo>
                      <a:pt x="3648" y="2873"/>
                      <a:pt x="2873" y="3648"/>
                      <a:pt x="1921" y="3648"/>
                    </a:cubicBezTo>
                    <a:cubicBezTo>
                      <a:pt x="966" y="3648"/>
                      <a:pt x="190" y="2873"/>
                      <a:pt x="190" y="1921"/>
                    </a:cubicBezTo>
                    <a:cubicBezTo>
                      <a:pt x="190" y="969"/>
                      <a:pt x="966" y="194"/>
                      <a:pt x="1921" y="194"/>
                    </a:cubicBezTo>
                    <a:close/>
                    <a:moveTo>
                      <a:pt x="8105" y="194"/>
                    </a:moveTo>
                    <a:cubicBezTo>
                      <a:pt x="9059" y="194"/>
                      <a:pt x="9832" y="969"/>
                      <a:pt x="9832" y="1921"/>
                    </a:cubicBezTo>
                    <a:cubicBezTo>
                      <a:pt x="9832" y="2873"/>
                      <a:pt x="9059" y="3648"/>
                      <a:pt x="8105" y="3648"/>
                    </a:cubicBezTo>
                    <a:cubicBezTo>
                      <a:pt x="7153" y="3648"/>
                      <a:pt x="6377" y="2873"/>
                      <a:pt x="6377" y="1921"/>
                    </a:cubicBezTo>
                    <a:cubicBezTo>
                      <a:pt x="6377" y="969"/>
                      <a:pt x="7153" y="194"/>
                      <a:pt x="8105" y="194"/>
                    </a:cubicBezTo>
                    <a:close/>
                    <a:moveTo>
                      <a:pt x="1921" y="0"/>
                    </a:moveTo>
                    <a:cubicBezTo>
                      <a:pt x="859" y="0"/>
                      <a:pt x="1" y="862"/>
                      <a:pt x="1" y="1921"/>
                    </a:cubicBezTo>
                    <a:cubicBezTo>
                      <a:pt x="1" y="2979"/>
                      <a:pt x="859" y="3842"/>
                      <a:pt x="1921" y="3842"/>
                    </a:cubicBezTo>
                    <a:cubicBezTo>
                      <a:pt x="2816" y="3842"/>
                      <a:pt x="3572" y="3223"/>
                      <a:pt x="3781" y="2387"/>
                    </a:cubicBezTo>
                    <a:lnTo>
                      <a:pt x="6244" y="2387"/>
                    </a:lnTo>
                    <a:cubicBezTo>
                      <a:pt x="6454" y="3223"/>
                      <a:pt x="7210" y="3842"/>
                      <a:pt x="8105" y="3842"/>
                    </a:cubicBezTo>
                    <a:cubicBezTo>
                      <a:pt x="9163" y="3842"/>
                      <a:pt x="10025" y="2979"/>
                      <a:pt x="10025" y="1921"/>
                    </a:cubicBezTo>
                    <a:cubicBezTo>
                      <a:pt x="10025" y="862"/>
                      <a:pt x="9163" y="0"/>
                      <a:pt x="8105" y="0"/>
                    </a:cubicBezTo>
                    <a:cubicBezTo>
                      <a:pt x="7047" y="0"/>
                      <a:pt x="6184" y="862"/>
                      <a:pt x="6184" y="1921"/>
                    </a:cubicBezTo>
                    <a:cubicBezTo>
                      <a:pt x="6184" y="2014"/>
                      <a:pt x="6194" y="2108"/>
                      <a:pt x="6208" y="2197"/>
                    </a:cubicBezTo>
                    <a:lnTo>
                      <a:pt x="3818" y="2197"/>
                    </a:lnTo>
                    <a:cubicBezTo>
                      <a:pt x="3832" y="2108"/>
                      <a:pt x="3841" y="2014"/>
                      <a:pt x="3841" y="1921"/>
                    </a:cubicBezTo>
                    <a:cubicBezTo>
                      <a:pt x="3841" y="862"/>
                      <a:pt x="2979" y="0"/>
                      <a:pt x="19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7"/>
              <p:cNvSpPr/>
              <p:nvPr/>
            </p:nvSpPr>
            <p:spPr>
              <a:xfrm>
                <a:off x="1922386" y="3602704"/>
                <a:ext cx="210594" cy="283016"/>
              </a:xfrm>
              <a:custGeom>
                <a:avLst/>
                <a:gdLst/>
                <a:ahLst/>
                <a:cxnLst/>
                <a:rect l="l" t="t" r="r" b="b"/>
                <a:pathLst>
                  <a:path w="2777" h="3732" extrusionOk="0">
                    <a:moveTo>
                      <a:pt x="1611" y="1"/>
                    </a:moveTo>
                    <a:cubicBezTo>
                      <a:pt x="1764" y="756"/>
                      <a:pt x="1681" y="1582"/>
                      <a:pt x="1145" y="2138"/>
                    </a:cubicBezTo>
                    <a:cubicBezTo>
                      <a:pt x="1092" y="2194"/>
                      <a:pt x="233" y="2864"/>
                      <a:pt x="10" y="2930"/>
                    </a:cubicBezTo>
                    <a:lnTo>
                      <a:pt x="0" y="3283"/>
                    </a:lnTo>
                    <a:lnTo>
                      <a:pt x="1131" y="3732"/>
                    </a:lnTo>
                    <a:cubicBezTo>
                      <a:pt x="1131" y="3732"/>
                      <a:pt x="2776" y="1975"/>
                      <a:pt x="1611" y="1"/>
                    </a:cubicBez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7"/>
              <p:cNvSpPr/>
              <p:nvPr/>
            </p:nvSpPr>
            <p:spPr>
              <a:xfrm>
                <a:off x="1344908" y="3225885"/>
                <a:ext cx="719143" cy="599248"/>
              </a:xfrm>
              <a:custGeom>
                <a:avLst/>
                <a:gdLst/>
                <a:ahLst/>
                <a:cxnLst/>
                <a:rect l="l" t="t" r="r" b="b"/>
                <a:pathLst>
                  <a:path w="9483" h="7902" extrusionOk="0">
                    <a:moveTo>
                      <a:pt x="2863" y="1"/>
                    </a:moveTo>
                    <a:lnTo>
                      <a:pt x="499" y="919"/>
                    </a:lnTo>
                    <a:cubicBezTo>
                      <a:pt x="499" y="919"/>
                      <a:pt x="0" y="3306"/>
                      <a:pt x="2310" y="3386"/>
                    </a:cubicBezTo>
                    <a:cubicBezTo>
                      <a:pt x="4620" y="3466"/>
                      <a:pt x="7771" y="3256"/>
                      <a:pt x="8008" y="5013"/>
                    </a:cubicBezTo>
                    <a:cubicBezTo>
                      <a:pt x="8244" y="6770"/>
                      <a:pt x="7429" y="6904"/>
                      <a:pt x="7429" y="6904"/>
                    </a:cubicBezTo>
                    <a:lnTo>
                      <a:pt x="7572" y="7885"/>
                    </a:lnTo>
                    <a:cubicBezTo>
                      <a:pt x="7573" y="7896"/>
                      <a:pt x="7582" y="7901"/>
                      <a:pt x="7595" y="7901"/>
                    </a:cubicBezTo>
                    <a:cubicBezTo>
                      <a:pt x="7759" y="7901"/>
                      <a:pt x="8705" y="7165"/>
                      <a:pt x="8760" y="7107"/>
                    </a:cubicBezTo>
                    <a:cubicBezTo>
                      <a:pt x="9482" y="6358"/>
                      <a:pt x="9382" y="5113"/>
                      <a:pt x="8989" y="4228"/>
                    </a:cubicBezTo>
                    <a:cubicBezTo>
                      <a:pt x="8357" y="2793"/>
                      <a:pt x="6996" y="2197"/>
                      <a:pt x="5508" y="2128"/>
                    </a:cubicBezTo>
                    <a:cubicBezTo>
                      <a:pt x="4693" y="2088"/>
                      <a:pt x="3515" y="2125"/>
                      <a:pt x="3066" y="1303"/>
                    </a:cubicBezTo>
                    <a:cubicBezTo>
                      <a:pt x="2859" y="923"/>
                      <a:pt x="2793" y="427"/>
                      <a:pt x="2863"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7"/>
              <p:cNvSpPr/>
              <p:nvPr/>
            </p:nvSpPr>
            <p:spPr>
              <a:xfrm>
                <a:off x="1449332" y="3344868"/>
                <a:ext cx="135138" cy="54298"/>
              </a:xfrm>
              <a:custGeom>
                <a:avLst/>
                <a:gdLst/>
                <a:ahLst/>
                <a:cxnLst/>
                <a:rect l="l" t="t" r="r" b="b"/>
                <a:pathLst>
                  <a:path w="1782" h="716" extrusionOk="0">
                    <a:moveTo>
                      <a:pt x="1412" y="0"/>
                    </a:moveTo>
                    <a:cubicBezTo>
                      <a:pt x="1027" y="0"/>
                      <a:pt x="422" y="110"/>
                      <a:pt x="1" y="715"/>
                    </a:cubicBezTo>
                    <a:lnTo>
                      <a:pt x="1781" y="36"/>
                    </a:lnTo>
                    <a:cubicBezTo>
                      <a:pt x="1781" y="36"/>
                      <a:pt x="1633" y="0"/>
                      <a:pt x="1412"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7"/>
              <p:cNvSpPr/>
              <p:nvPr/>
            </p:nvSpPr>
            <p:spPr>
              <a:xfrm>
                <a:off x="1584393" y="3399090"/>
                <a:ext cx="101012" cy="61578"/>
              </a:xfrm>
              <a:custGeom>
                <a:avLst/>
                <a:gdLst/>
                <a:ahLst/>
                <a:cxnLst/>
                <a:rect l="l" t="t" r="r" b="b"/>
                <a:pathLst>
                  <a:path w="1332" h="812" extrusionOk="0">
                    <a:moveTo>
                      <a:pt x="1332" y="0"/>
                    </a:moveTo>
                    <a:cubicBezTo>
                      <a:pt x="1332" y="0"/>
                      <a:pt x="433" y="283"/>
                      <a:pt x="0" y="812"/>
                    </a:cubicBezTo>
                    <a:lnTo>
                      <a:pt x="1332" y="0"/>
                    </a:ln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7"/>
              <p:cNvSpPr/>
              <p:nvPr/>
            </p:nvSpPr>
            <p:spPr>
              <a:xfrm>
                <a:off x="1773447" y="3429878"/>
                <a:ext cx="77503" cy="43226"/>
              </a:xfrm>
              <a:custGeom>
                <a:avLst/>
                <a:gdLst/>
                <a:ahLst/>
                <a:cxnLst/>
                <a:rect l="l" t="t" r="r" b="b"/>
                <a:pathLst>
                  <a:path w="1022" h="570" extrusionOk="0">
                    <a:moveTo>
                      <a:pt x="1022" y="0"/>
                    </a:moveTo>
                    <a:lnTo>
                      <a:pt x="1022" y="0"/>
                    </a:lnTo>
                    <a:cubicBezTo>
                      <a:pt x="559" y="60"/>
                      <a:pt x="0" y="570"/>
                      <a:pt x="0" y="570"/>
                    </a:cubicBezTo>
                    <a:lnTo>
                      <a:pt x="1022" y="0"/>
                    </a:ln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7"/>
              <p:cNvSpPr/>
              <p:nvPr/>
            </p:nvSpPr>
            <p:spPr>
              <a:xfrm>
                <a:off x="1927163" y="3983391"/>
                <a:ext cx="214537" cy="245099"/>
              </a:xfrm>
              <a:custGeom>
                <a:avLst/>
                <a:gdLst/>
                <a:ahLst/>
                <a:cxnLst/>
                <a:rect l="l" t="t" r="r" b="b"/>
                <a:pathLst>
                  <a:path w="2829" h="3232" extrusionOk="0">
                    <a:moveTo>
                      <a:pt x="373" y="0"/>
                    </a:moveTo>
                    <a:cubicBezTo>
                      <a:pt x="370" y="1075"/>
                      <a:pt x="263" y="2157"/>
                      <a:pt x="1" y="3188"/>
                    </a:cubicBezTo>
                    <a:cubicBezTo>
                      <a:pt x="183" y="3218"/>
                      <a:pt x="357" y="3231"/>
                      <a:pt x="523" y="3231"/>
                    </a:cubicBezTo>
                    <a:cubicBezTo>
                      <a:pt x="1707" y="3231"/>
                      <a:pt x="2406" y="2526"/>
                      <a:pt x="2789" y="1913"/>
                    </a:cubicBezTo>
                    <a:cubicBezTo>
                      <a:pt x="2813" y="1544"/>
                      <a:pt x="2826" y="1174"/>
                      <a:pt x="2829" y="812"/>
                    </a:cubicBezTo>
                    <a:lnTo>
                      <a:pt x="2829" y="812"/>
                    </a:lnTo>
                    <a:cubicBezTo>
                      <a:pt x="2700" y="942"/>
                      <a:pt x="2557" y="1068"/>
                      <a:pt x="2406" y="1191"/>
                    </a:cubicBezTo>
                    <a:cubicBezTo>
                      <a:pt x="2267" y="1301"/>
                      <a:pt x="2120" y="1354"/>
                      <a:pt x="1967" y="1354"/>
                    </a:cubicBezTo>
                    <a:cubicBezTo>
                      <a:pt x="1481" y="1354"/>
                      <a:pt x="926" y="829"/>
                      <a:pt x="373" y="0"/>
                    </a:cubicBez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7"/>
              <p:cNvSpPr/>
              <p:nvPr/>
            </p:nvSpPr>
            <p:spPr>
              <a:xfrm>
                <a:off x="1789600" y="3976794"/>
                <a:ext cx="165851" cy="248435"/>
              </a:xfrm>
              <a:custGeom>
                <a:avLst/>
                <a:gdLst/>
                <a:ahLst/>
                <a:cxnLst/>
                <a:rect l="l" t="t" r="r" b="b"/>
                <a:pathLst>
                  <a:path w="2187" h="3276" extrusionOk="0">
                    <a:moveTo>
                      <a:pt x="2131" y="0"/>
                    </a:moveTo>
                    <a:cubicBezTo>
                      <a:pt x="2001" y="7"/>
                      <a:pt x="1858" y="14"/>
                      <a:pt x="1704" y="23"/>
                    </a:cubicBezTo>
                    <a:lnTo>
                      <a:pt x="1658" y="1774"/>
                    </a:lnTo>
                    <a:cubicBezTo>
                      <a:pt x="1652" y="2051"/>
                      <a:pt x="1452" y="2290"/>
                      <a:pt x="1179" y="2347"/>
                    </a:cubicBezTo>
                    <a:lnTo>
                      <a:pt x="1" y="2599"/>
                    </a:lnTo>
                    <a:cubicBezTo>
                      <a:pt x="693" y="2983"/>
                      <a:pt x="1292" y="3192"/>
                      <a:pt x="1815" y="3275"/>
                    </a:cubicBezTo>
                    <a:cubicBezTo>
                      <a:pt x="2077" y="2244"/>
                      <a:pt x="2184" y="1162"/>
                      <a:pt x="2187" y="87"/>
                    </a:cubicBezTo>
                    <a:cubicBezTo>
                      <a:pt x="2167" y="57"/>
                      <a:pt x="2151" y="31"/>
                      <a:pt x="2131" y="0"/>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7"/>
              <p:cNvSpPr/>
              <p:nvPr/>
            </p:nvSpPr>
            <p:spPr>
              <a:xfrm>
                <a:off x="1951127" y="3975050"/>
                <a:ext cx="190877" cy="111098"/>
              </a:xfrm>
              <a:custGeom>
                <a:avLst/>
                <a:gdLst/>
                <a:ahLst/>
                <a:cxnLst/>
                <a:rect l="l" t="t" r="r" b="b"/>
                <a:pathLst>
                  <a:path w="2517" h="1465" extrusionOk="0">
                    <a:moveTo>
                      <a:pt x="752" y="0"/>
                    </a:moveTo>
                    <a:cubicBezTo>
                      <a:pt x="752" y="0"/>
                      <a:pt x="447" y="0"/>
                      <a:pt x="1" y="23"/>
                    </a:cubicBezTo>
                    <a:cubicBezTo>
                      <a:pt x="21" y="54"/>
                      <a:pt x="37" y="80"/>
                      <a:pt x="57" y="110"/>
                    </a:cubicBezTo>
                    <a:cubicBezTo>
                      <a:pt x="610" y="939"/>
                      <a:pt x="1165" y="1464"/>
                      <a:pt x="1651" y="1464"/>
                    </a:cubicBezTo>
                    <a:cubicBezTo>
                      <a:pt x="1804" y="1464"/>
                      <a:pt x="1951" y="1411"/>
                      <a:pt x="2090" y="1301"/>
                    </a:cubicBezTo>
                    <a:cubicBezTo>
                      <a:pt x="2241" y="1178"/>
                      <a:pt x="2384" y="1052"/>
                      <a:pt x="2513" y="922"/>
                    </a:cubicBezTo>
                    <a:cubicBezTo>
                      <a:pt x="2517" y="742"/>
                      <a:pt x="2517" y="559"/>
                      <a:pt x="2517" y="383"/>
                    </a:cubicBezTo>
                    <a:lnTo>
                      <a:pt x="2337" y="0"/>
                    </a:ln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7"/>
              <p:cNvSpPr/>
              <p:nvPr/>
            </p:nvSpPr>
            <p:spPr>
              <a:xfrm>
                <a:off x="959974" y="3572901"/>
                <a:ext cx="969550" cy="668637"/>
              </a:xfrm>
              <a:custGeom>
                <a:avLst/>
                <a:gdLst/>
                <a:ahLst/>
                <a:cxnLst/>
                <a:rect l="l" t="t" r="r" b="b"/>
                <a:pathLst>
                  <a:path w="12785" h="8817" extrusionOk="0">
                    <a:moveTo>
                      <a:pt x="627" y="1"/>
                    </a:moveTo>
                    <a:cubicBezTo>
                      <a:pt x="471" y="1"/>
                      <a:pt x="328" y="61"/>
                      <a:pt x="220" y="161"/>
                    </a:cubicBezTo>
                    <a:cubicBezTo>
                      <a:pt x="217" y="168"/>
                      <a:pt x="211" y="174"/>
                      <a:pt x="204" y="181"/>
                    </a:cubicBezTo>
                    <a:cubicBezTo>
                      <a:pt x="74" y="311"/>
                      <a:pt x="1" y="504"/>
                      <a:pt x="37" y="710"/>
                    </a:cubicBezTo>
                    <a:cubicBezTo>
                      <a:pt x="397" y="2793"/>
                      <a:pt x="1312" y="7979"/>
                      <a:pt x="1442" y="7979"/>
                    </a:cubicBezTo>
                    <a:cubicBezTo>
                      <a:pt x="1598" y="7979"/>
                      <a:pt x="5882" y="8684"/>
                      <a:pt x="6634" y="8808"/>
                    </a:cubicBezTo>
                    <a:cubicBezTo>
                      <a:pt x="6665" y="8814"/>
                      <a:pt x="6698" y="8816"/>
                      <a:pt x="6730" y="8816"/>
                    </a:cubicBezTo>
                    <a:cubicBezTo>
                      <a:pt x="6773" y="8816"/>
                      <a:pt x="6815" y="8812"/>
                      <a:pt x="6856" y="8804"/>
                    </a:cubicBezTo>
                    <a:lnTo>
                      <a:pt x="7389" y="8691"/>
                    </a:lnTo>
                    <a:lnTo>
                      <a:pt x="7546" y="8655"/>
                    </a:lnTo>
                    <a:lnTo>
                      <a:pt x="12119" y="7673"/>
                    </a:lnTo>
                    <a:cubicBezTo>
                      <a:pt x="12392" y="7616"/>
                      <a:pt x="12592" y="7377"/>
                      <a:pt x="12598" y="7100"/>
                    </a:cubicBezTo>
                    <a:lnTo>
                      <a:pt x="12775" y="630"/>
                    </a:lnTo>
                    <a:cubicBezTo>
                      <a:pt x="12784" y="384"/>
                      <a:pt x="12641" y="174"/>
                      <a:pt x="12441" y="71"/>
                    </a:cubicBezTo>
                    <a:cubicBezTo>
                      <a:pt x="12392" y="48"/>
                      <a:pt x="12342" y="31"/>
                      <a:pt x="12285" y="22"/>
                    </a:cubicBezTo>
                    <a:cubicBezTo>
                      <a:pt x="12247" y="13"/>
                      <a:pt x="12207" y="9"/>
                      <a:pt x="12166" y="9"/>
                    </a:cubicBezTo>
                    <a:cubicBezTo>
                      <a:pt x="12125" y="9"/>
                      <a:pt x="12084" y="13"/>
                      <a:pt x="12042" y="22"/>
                    </a:cubicBezTo>
                    <a:lnTo>
                      <a:pt x="7779" y="943"/>
                    </a:lnTo>
                    <a:cubicBezTo>
                      <a:pt x="7655" y="1050"/>
                      <a:pt x="7529" y="1126"/>
                      <a:pt x="7406" y="1173"/>
                    </a:cubicBezTo>
                    <a:cubicBezTo>
                      <a:pt x="7263" y="1228"/>
                      <a:pt x="7119" y="1249"/>
                      <a:pt x="6981" y="1249"/>
                    </a:cubicBezTo>
                    <a:cubicBezTo>
                      <a:pt x="6750" y="1249"/>
                      <a:pt x="6535" y="1188"/>
                      <a:pt x="6364" y="1120"/>
                    </a:cubicBezTo>
                    <a:cubicBezTo>
                      <a:pt x="6162" y="1040"/>
                      <a:pt x="6018" y="950"/>
                      <a:pt x="5991" y="943"/>
                    </a:cubicBezTo>
                    <a:lnTo>
                      <a:pt x="740" y="11"/>
                    </a:lnTo>
                    <a:cubicBezTo>
                      <a:pt x="701" y="4"/>
                      <a:pt x="664" y="1"/>
                      <a:pt x="627"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7"/>
              <p:cNvSpPr/>
              <p:nvPr/>
            </p:nvSpPr>
            <p:spPr>
              <a:xfrm>
                <a:off x="976658" y="3572977"/>
                <a:ext cx="466006" cy="84859"/>
              </a:xfrm>
              <a:custGeom>
                <a:avLst/>
                <a:gdLst/>
                <a:ahLst/>
                <a:cxnLst/>
                <a:rect l="l" t="t" r="r" b="b"/>
                <a:pathLst>
                  <a:path w="6145" h="1119" extrusionOk="0">
                    <a:moveTo>
                      <a:pt x="413" y="1"/>
                    </a:moveTo>
                    <a:cubicBezTo>
                      <a:pt x="254" y="1"/>
                      <a:pt x="111" y="61"/>
                      <a:pt x="0" y="160"/>
                    </a:cubicBezTo>
                    <a:cubicBezTo>
                      <a:pt x="94" y="133"/>
                      <a:pt x="206" y="113"/>
                      <a:pt x="346" y="113"/>
                    </a:cubicBezTo>
                    <a:cubicBezTo>
                      <a:pt x="417" y="113"/>
                      <a:pt x="493" y="116"/>
                      <a:pt x="576" y="130"/>
                    </a:cubicBezTo>
                    <a:cubicBezTo>
                      <a:pt x="1145" y="207"/>
                      <a:pt x="4853" y="882"/>
                      <a:pt x="6144" y="1119"/>
                    </a:cubicBezTo>
                    <a:cubicBezTo>
                      <a:pt x="5985" y="1055"/>
                      <a:pt x="5865" y="989"/>
                      <a:pt x="5805" y="959"/>
                    </a:cubicBezTo>
                    <a:cubicBezTo>
                      <a:pt x="5788" y="949"/>
                      <a:pt x="5778" y="942"/>
                      <a:pt x="5771" y="942"/>
                    </a:cubicBezTo>
                    <a:lnTo>
                      <a:pt x="869" y="73"/>
                    </a:lnTo>
                    <a:lnTo>
                      <a:pt x="520" y="10"/>
                    </a:lnTo>
                    <a:cubicBezTo>
                      <a:pt x="483" y="4"/>
                      <a:pt x="446" y="1"/>
                      <a:pt x="413" y="1"/>
                    </a:cubicBezTo>
                    <a:close/>
                  </a:path>
                </a:pathLst>
              </a:custGeom>
              <a:solidFill>
                <a:srgbClr val="FD9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7"/>
              <p:cNvSpPr/>
              <p:nvPr/>
            </p:nvSpPr>
            <p:spPr>
              <a:xfrm>
                <a:off x="1873169" y="3573508"/>
                <a:ext cx="25329" cy="2806"/>
              </a:xfrm>
              <a:custGeom>
                <a:avLst/>
                <a:gdLst/>
                <a:ahLst/>
                <a:cxnLst/>
                <a:rect l="l" t="t" r="r" b="b"/>
                <a:pathLst>
                  <a:path w="334" h="37" extrusionOk="0">
                    <a:moveTo>
                      <a:pt x="118" y="0"/>
                    </a:moveTo>
                    <a:lnTo>
                      <a:pt x="118" y="0"/>
                    </a:lnTo>
                    <a:cubicBezTo>
                      <a:pt x="78" y="1"/>
                      <a:pt x="39" y="4"/>
                      <a:pt x="0" y="14"/>
                    </a:cubicBezTo>
                    <a:cubicBezTo>
                      <a:pt x="40" y="7"/>
                      <a:pt x="81" y="1"/>
                      <a:pt x="118" y="0"/>
                    </a:cubicBezTo>
                    <a:close/>
                    <a:moveTo>
                      <a:pt x="126" y="0"/>
                    </a:moveTo>
                    <a:cubicBezTo>
                      <a:pt x="124" y="0"/>
                      <a:pt x="121" y="0"/>
                      <a:pt x="118" y="0"/>
                    </a:cubicBezTo>
                    <a:lnTo>
                      <a:pt x="118" y="0"/>
                    </a:lnTo>
                    <a:cubicBezTo>
                      <a:pt x="122" y="0"/>
                      <a:pt x="125" y="0"/>
                      <a:pt x="128" y="0"/>
                    </a:cubicBezTo>
                    <a:lnTo>
                      <a:pt x="128" y="0"/>
                    </a:lnTo>
                    <a:cubicBezTo>
                      <a:pt x="167" y="0"/>
                      <a:pt x="207" y="3"/>
                      <a:pt x="243" y="14"/>
                    </a:cubicBezTo>
                    <a:cubicBezTo>
                      <a:pt x="273" y="17"/>
                      <a:pt x="303" y="26"/>
                      <a:pt x="333" y="37"/>
                    </a:cubicBezTo>
                    <a:cubicBezTo>
                      <a:pt x="270" y="14"/>
                      <a:pt x="200" y="0"/>
                      <a:pt x="130" y="0"/>
                    </a:cubicBezTo>
                    <a:cubicBezTo>
                      <a:pt x="130" y="0"/>
                      <a:pt x="129" y="0"/>
                      <a:pt x="128" y="0"/>
                    </a:cubicBezTo>
                    <a:lnTo>
                      <a:pt x="128" y="0"/>
                    </a:lnTo>
                    <a:cubicBezTo>
                      <a:pt x="128" y="0"/>
                      <a:pt x="127" y="0"/>
                      <a:pt x="126" y="0"/>
                    </a:cubicBezTo>
                    <a:close/>
                  </a:path>
                </a:pathLst>
              </a:custGeom>
              <a:solidFill>
                <a:srgbClr val="9D8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7"/>
              <p:cNvSpPr/>
              <p:nvPr/>
            </p:nvSpPr>
            <p:spPr>
              <a:xfrm>
                <a:off x="1521602" y="3573508"/>
                <a:ext cx="369999" cy="88348"/>
              </a:xfrm>
              <a:custGeom>
                <a:avLst/>
                <a:gdLst/>
                <a:ahLst/>
                <a:cxnLst/>
                <a:rect l="l" t="t" r="r" b="b"/>
                <a:pathLst>
                  <a:path w="4879" h="1165" extrusionOk="0">
                    <a:moveTo>
                      <a:pt x="4762" y="0"/>
                    </a:moveTo>
                    <a:cubicBezTo>
                      <a:pt x="4722" y="0"/>
                      <a:pt x="4679" y="6"/>
                      <a:pt x="4636" y="14"/>
                    </a:cubicBezTo>
                    <a:lnTo>
                      <a:pt x="4616" y="20"/>
                    </a:lnTo>
                    <a:lnTo>
                      <a:pt x="389" y="932"/>
                    </a:lnTo>
                    <a:lnTo>
                      <a:pt x="373" y="935"/>
                    </a:lnTo>
                    <a:cubicBezTo>
                      <a:pt x="249" y="1042"/>
                      <a:pt x="123" y="1118"/>
                      <a:pt x="0" y="1165"/>
                    </a:cubicBezTo>
                    <a:lnTo>
                      <a:pt x="373" y="1145"/>
                    </a:lnTo>
                    <a:cubicBezTo>
                      <a:pt x="373" y="1145"/>
                      <a:pt x="3318" y="396"/>
                      <a:pt x="4829" y="103"/>
                    </a:cubicBezTo>
                    <a:lnTo>
                      <a:pt x="4879" y="14"/>
                    </a:lnTo>
                    <a:cubicBezTo>
                      <a:pt x="4842" y="3"/>
                      <a:pt x="4802" y="0"/>
                      <a:pt x="4762" y="0"/>
                    </a:cubicBezTo>
                    <a:close/>
                  </a:path>
                </a:pathLst>
              </a:custGeom>
              <a:solidFill>
                <a:srgbClr val="FD9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7"/>
              <p:cNvSpPr/>
              <p:nvPr/>
            </p:nvSpPr>
            <p:spPr>
              <a:xfrm>
                <a:off x="1532143" y="3578286"/>
                <a:ext cx="396617" cy="650968"/>
              </a:xfrm>
              <a:custGeom>
                <a:avLst/>
                <a:gdLst/>
                <a:ahLst/>
                <a:cxnLst/>
                <a:rect l="l" t="t" r="r" b="b"/>
                <a:pathLst>
                  <a:path w="5230" h="8584" extrusionOk="0">
                    <a:moveTo>
                      <a:pt x="4896" y="0"/>
                    </a:moveTo>
                    <a:cubicBezTo>
                      <a:pt x="4830" y="14"/>
                      <a:pt x="4760" y="26"/>
                      <a:pt x="4690" y="40"/>
                    </a:cubicBezTo>
                    <a:lnTo>
                      <a:pt x="1" y="8584"/>
                    </a:lnTo>
                    <a:lnTo>
                      <a:pt x="4574" y="7602"/>
                    </a:lnTo>
                    <a:cubicBezTo>
                      <a:pt x="4847" y="7545"/>
                      <a:pt x="5047" y="7306"/>
                      <a:pt x="5053" y="7029"/>
                    </a:cubicBezTo>
                    <a:lnTo>
                      <a:pt x="5230" y="559"/>
                    </a:lnTo>
                    <a:lnTo>
                      <a:pt x="5230" y="539"/>
                    </a:lnTo>
                    <a:cubicBezTo>
                      <a:pt x="5230" y="300"/>
                      <a:pt x="5090" y="100"/>
                      <a:pt x="4896" y="0"/>
                    </a:cubicBezTo>
                    <a:close/>
                  </a:path>
                </a:pathLst>
              </a:custGeom>
              <a:solidFill>
                <a:srgbClr val="FEA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7"/>
              <p:cNvSpPr/>
              <p:nvPr/>
            </p:nvSpPr>
            <p:spPr>
              <a:xfrm>
                <a:off x="1887805" y="3574494"/>
                <a:ext cx="15698" cy="6901"/>
              </a:xfrm>
              <a:custGeom>
                <a:avLst/>
                <a:gdLst/>
                <a:ahLst/>
                <a:cxnLst/>
                <a:rect l="l" t="t" r="r" b="b"/>
                <a:pathLst>
                  <a:path w="207" h="91" extrusionOk="0">
                    <a:moveTo>
                      <a:pt x="50" y="1"/>
                    </a:moveTo>
                    <a:lnTo>
                      <a:pt x="0" y="90"/>
                    </a:lnTo>
                    <a:cubicBezTo>
                      <a:pt x="70" y="76"/>
                      <a:pt x="140" y="64"/>
                      <a:pt x="206" y="50"/>
                    </a:cubicBezTo>
                    <a:cubicBezTo>
                      <a:pt x="183" y="41"/>
                      <a:pt x="163" y="30"/>
                      <a:pt x="140" y="24"/>
                    </a:cubicBezTo>
                    <a:cubicBezTo>
                      <a:pt x="110" y="13"/>
                      <a:pt x="80" y="4"/>
                      <a:pt x="50" y="1"/>
                    </a:cubicBezTo>
                    <a:close/>
                  </a:path>
                </a:pathLst>
              </a:custGeom>
              <a:solidFill>
                <a:srgbClr val="FD7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7"/>
              <p:cNvSpPr/>
              <p:nvPr/>
            </p:nvSpPr>
            <p:spPr>
              <a:xfrm>
                <a:off x="1650975" y="3785237"/>
                <a:ext cx="530466" cy="362188"/>
              </a:xfrm>
              <a:custGeom>
                <a:avLst/>
                <a:gdLst/>
                <a:ahLst/>
                <a:cxnLst/>
                <a:rect l="l" t="t" r="r" b="b"/>
                <a:pathLst>
                  <a:path w="6995" h="4776" extrusionOk="0">
                    <a:moveTo>
                      <a:pt x="2574" y="0"/>
                    </a:moveTo>
                    <a:cubicBezTo>
                      <a:pt x="2574" y="0"/>
                      <a:pt x="2285" y="113"/>
                      <a:pt x="1898" y="340"/>
                    </a:cubicBezTo>
                    <a:cubicBezTo>
                      <a:pt x="1772" y="413"/>
                      <a:pt x="1632" y="500"/>
                      <a:pt x="1495" y="600"/>
                    </a:cubicBezTo>
                    <a:cubicBezTo>
                      <a:pt x="1216" y="792"/>
                      <a:pt x="927" y="1032"/>
                      <a:pt x="674" y="1318"/>
                    </a:cubicBezTo>
                    <a:cubicBezTo>
                      <a:pt x="597" y="1408"/>
                      <a:pt x="520" y="1505"/>
                      <a:pt x="451" y="1604"/>
                    </a:cubicBezTo>
                    <a:cubicBezTo>
                      <a:pt x="265" y="1867"/>
                      <a:pt x="121" y="2160"/>
                      <a:pt x="48" y="2483"/>
                    </a:cubicBezTo>
                    <a:cubicBezTo>
                      <a:pt x="25" y="2569"/>
                      <a:pt x="11" y="2656"/>
                      <a:pt x="1" y="2746"/>
                    </a:cubicBezTo>
                    <a:cubicBezTo>
                      <a:pt x="1152" y="3861"/>
                      <a:pt x="2416" y="4775"/>
                      <a:pt x="3749" y="4775"/>
                    </a:cubicBezTo>
                    <a:cubicBezTo>
                      <a:pt x="4795" y="4775"/>
                      <a:pt x="5884" y="4213"/>
                      <a:pt x="6994" y="2746"/>
                    </a:cubicBezTo>
                    <a:lnTo>
                      <a:pt x="2900" y="200"/>
                    </a:lnTo>
                    <a:lnTo>
                      <a:pt x="2574" y="0"/>
                    </a:ln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7"/>
              <p:cNvSpPr/>
              <p:nvPr/>
            </p:nvSpPr>
            <p:spPr>
              <a:xfrm>
                <a:off x="1654615" y="3906875"/>
                <a:ext cx="106017" cy="98737"/>
              </a:xfrm>
              <a:custGeom>
                <a:avLst/>
                <a:gdLst/>
                <a:ahLst/>
                <a:cxnLst/>
                <a:rect l="l" t="t" r="r" b="b"/>
                <a:pathLst>
                  <a:path w="1398" h="1302" extrusionOk="0">
                    <a:moveTo>
                      <a:pt x="403" y="0"/>
                    </a:moveTo>
                    <a:cubicBezTo>
                      <a:pt x="217" y="263"/>
                      <a:pt x="73" y="556"/>
                      <a:pt x="0" y="879"/>
                    </a:cubicBezTo>
                    <a:cubicBezTo>
                      <a:pt x="186" y="1062"/>
                      <a:pt x="489" y="1302"/>
                      <a:pt x="793" y="1302"/>
                    </a:cubicBezTo>
                    <a:cubicBezTo>
                      <a:pt x="860" y="1302"/>
                      <a:pt x="926" y="1291"/>
                      <a:pt x="991" y="1265"/>
                    </a:cubicBezTo>
                    <a:cubicBezTo>
                      <a:pt x="1398" y="1109"/>
                      <a:pt x="762" y="373"/>
                      <a:pt x="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7"/>
              <p:cNvSpPr/>
              <p:nvPr/>
            </p:nvSpPr>
            <p:spPr>
              <a:xfrm>
                <a:off x="1702012" y="3830662"/>
                <a:ext cx="131574" cy="110340"/>
              </a:xfrm>
              <a:custGeom>
                <a:avLst/>
                <a:gdLst/>
                <a:ahLst/>
                <a:cxnLst/>
                <a:rect l="l" t="t" r="r" b="b"/>
                <a:pathLst>
                  <a:path w="1735" h="1455" extrusionOk="0">
                    <a:moveTo>
                      <a:pt x="822" y="1"/>
                    </a:moveTo>
                    <a:cubicBezTo>
                      <a:pt x="543" y="193"/>
                      <a:pt x="254" y="433"/>
                      <a:pt x="1" y="719"/>
                    </a:cubicBezTo>
                    <a:cubicBezTo>
                      <a:pt x="330" y="1043"/>
                      <a:pt x="810" y="1455"/>
                      <a:pt x="1160" y="1455"/>
                    </a:cubicBezTo>
                    <a:cubicBezTo>
                      <a:pt x="1213" y="1455"/>
                      <a:pt x="1263" y="1445"/>
                      <a:pt x="1309" y="1425"/>
                    </a:cubicBezTo>
                    <a:cubicBezTo>
                      <a:pt x="1735" y="1235"/>
                      <a:pt x="1116" y="373"/>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7"/>
              <p:cNvSpPr/>
              <p:nvPr/>
            </p:nvSpPr>
            <p:spPr>
              <a:xfrm>
                <a:off x="1794908" y="3785237"/>
                <a:ext cx="83115" cy="94263"/>
              </a:xfrm>
              <a:custGeom>
                <a:avLst/>
                <a:gdLst/>
                <a:ahLst/>
                <a:cxnLst/>
                <a:rect l="l" t="t" r="r" b="b"/>
                <a:pathLst>
                  <a:path w="1096" h="1243" extrusionOk="0">
                    <a:moveTo>
                      <a:pt x="676" y="0"/>
                    </a:moveTo>
                    <a:cubicBezTo>
                      <a:pt x="676" y="0"/>
                      <a:pt x="387" y="113"/>
                      <a:pt x="0" y="340"/>
                    </a:cubicBezTo>
                    <a:cubicBezTo>
                      <a:pt x="222" y="732"/>
                      <a:pt x="561" y="1243"/>
                      <a:pt x="823" y="1243"/>
                    </a:cubicBezTo>
                    <a:cubicBezTo>
                      <a:pt x="836" y="1243"/>
                      <a:pt x="850" y="1241"/>
                      <a:pt x="863" y="1239"/>
                    </a:cubicBezTo>
                    <a:cubicBezTo>
                      <a:pt x="1095" y="1188"/>
                      <a:pt x="1072" y="663"/>
                      <a:pt x="1002" y="200"/>
                    </a:cubicBezTo>
                    <a:lnTo>
                      <a:pt x="6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7"/>
              <p:cNvSpPr/>
              <p:nvPr/>
            </p:nvSpPr>
            <p:spPr>
              <a:xfrm>
                <a:off x="2080803" y="3953968"/>
                <a:ext cx="77883" cy="83343"/>
              </a:xfrm>
              <a:custGeom>
                <a:avLst/>
                <a:gdLst/>
                <a:ahLst/>
                <a:cxnLst/>
                <a:rect l="l" t="t" r="r" b="b"/>
                <a:pathLst>
                  <a:path w="1027" h="1099" extrusionOk="0">
                    <a:moveTo>
                      <a:pt x="624" y="0"/>
                    </a:moveTo>
                    <a:cubicBezTo>
                      <a:pt x="505" y="0"/>
                      <a:pt x="390" y="37"/>
                      <a:pt x="288" y="82"/>
                    </a:cubicBezTo>
                    <a:lnTo>
                      <a:pt x="191" y="125"/>
                    </a:lnTo>
                    <a:cubicBezTo>
                      <a:pt x="161" y="138"/>
                      <a:pt x="131" y="152"/>
                      <a:pt x="88" y="185"/>
                    </a:cubicBezTo>
                    <a:cubicBezTo>
                      <a:pt x="48" y="215"/>
                      <a:pt x="15" y="278"/>
                      <a:pt x="11" y="321"/>
                    </a:cubicBezTo>
                    <a:cubicBezTo>
                      <a:pt x="1" y="368"/>
                      <a:pt x="1" y="401"/>
                      <a:pt x="1" y="438"/>
                    </a:cubicBezTo>
                    <a:cubicBezTo>
                      <a:pt x="1" y="588"/>
                      <a:pt x="15" y="724"/>
                      <a:pt x="74" y="877"/>
                    </a:cubicBezTo>
                    <a:cubicBezTo>
                      <a:pt x="108" y="954"/>
                      <a:pt x="178" y="1034"/>
                      <a:pt x="264" y="1067"/>
                    </a:cubicBezTo>
                    <a:cubicBezTo>
                      <a:pt x="324" y="1090"/>
                      <a:pt x="382" y="1098"/>
                      <a:pt x="437" y="1098"/>
                    </a:cubicBezTo>
                    <a:cubicBezTo>
                      <a:pt x="462" y="1098"/>
                      <a:pt x="487" y="1097"/>
                      <a:pt x="511" y="1094"/>
                    </a:cubicBezTo>
                    <a:cubicBezTo>
                      <a:pt x="587" y="1083"/>
                      <a:pt x="654" y="1074"/>
                      <a:pt x="730" y="1047"/>
                    </a:cubicBezTo>
                    <a:cubicBezTo>
                      <a:pt x="803" y="1023"/>
                      <a:pt x="890" y="971"/>
                      <a:pt x="930" y="883"/>
                    </a:cubicBezTo>
                    <a:cubicBezTo>
                      <a:pt x="970" y="797"/>
                      <a:pt x="963" y="708"/>
                      <a:pt x="936" y="634"/>
                    </a:cubicBezTo>
                    <a:cubicBezTo>
                      <a:pt x="910" y="558"/>
                      <a:pt x="867" y="494"/>
                      <a:pt x="810" y="441"/>
                    </a:cubicBezTo>
                    <a:cubicBezTo>
                      <a:pt x="783" y="418"/>
                      <a:pt x="747" y="391"/>
                      <a:pt x="700" y="381"/>
                    </a:cubicBezTo>
                    <a:cubicBezTo>
                      <a:pt x="695" y="380"/>
                      <a:pt x="691" y="380"/>
                      <a:pt x="686" y="380"/>
                    </a:cubicBezTo>
                    <a:cubicBezTo>
                      <a:pt x="642" y="380"/>
                      <a:pt x="601" y="407"/>
                      <a:pt x="583" y="438"/>
                    </a:cubicBezTo>
                    <a:cubicBezTo>
                      <a:pt x="534" y="511"/>
                      <a:pt x="567" y="591"/>
                      <a:pt x="594" y="651"/>
                    </a:cubicBezTo>
                    <a:cubicBezTo>
                      <a:pt x="583" y="584"/>
                      <a:pt x="580" y="508"/>
                      <a:pt x="623" y="468"/>
                    </a:cubicBezTo>
                    <a:cubicBezTo>
                      <a:pt x="638" y="455"/>
                      <a:pt x="653" y="449"/>
                      <a:pt x="666" y="449"/>
                    </a:cubicBezTo>
                    <a:cubicBezTo>
                      <a:pt x="693" y="449"/>
                      <a:pt x="718" y="471"/>
                      <a:pt x="740" y="504"/>
                    </a:cubicBezTo>
                    <a:cubicBezTo>
                      <a:pt x="813" y="601"/>
                      <a:pt x="847" y="741"/>
                      <a:pt x="797" y="814"/>
                    </a:cubicBezTo>
                    <a:cubicBezTo>
                      <a:pt x="757" y="883"/>
                      <a:pt x="620" y="903"/>
                      <a:pt x="494" y="914"/>
                    </a:cubicBezTo>
                    <a:cubicBezTo>
                      <a:pt x="481" y="915"/>
                      <a:pt x="469" y="915"/>
                      <a:pt x="456" y="915"/>
                    </a:cubicBezTo>
                    <a:cubicBezTo>
                      <a:pt x="412" y="915"/>
                      <a:pt x="371" y="910"/>
                      <a:pt x="337" y="894"/>
                    </a:cubicBezTo>
                    <a:cubicBezTo>
                      <a:pt x="297" y="877"/>
                      <a:pt x="274" y="848"/>
                      <a:pt x="251" y="797"/>
                    </a:cubicBezTo>
                    <a:cubicBezTo>
                      <a:pt x="208" y="697"/>
                      <a:pt x="188" y="561"/>
                      <a:pt x="184" y="438"/>
                    </a:cubicBezTo>
                    <a:cubicBezTo>
                      <a:pt x="181" y="408"/>
                      <a:pt x="181" y="371"/>
                      <a:pt x="184" y="348"/>
                    </a:cubicBezTo>
                    <a:cubicBezTo>
                      <a:pt x="188" y="324"/>
                      <a:pt x="184" y="324"/>
                      <a:pt x="197" y="312"/>
                    </a:cubicBezTo>
                    <a:cubicBezTo>
                      <a:pt x="208" y="301"/>
                      <a:pt x="237" y="284"/>
                      <a:pt x="268" y="264"/>
                    </a:cubicBezTo>
                    <a:lnTo>
                      <a:pt x="354" y="215"/>
                    </a:lnTo>
                    <a:cubicBezTo>
                      <a:pt x="467" y="155"/>
                      <a:pt x="587" y="101"/>
                      <a:pt x="707" y="101"/>
                    </a:cubicBezTo>
                    <a:cubicBezTo>
                      <a:pt x="830" y="101"/>
                      <a:pt x="963" y="158"/>
                      <a:pt x="1027" y="281"/>
                    </a:cubicBezTo>
                    <a:cubicBezTo>
                      <a:pt x="1007" y="138"/>
                      <a:pt x="863" y="38"/>
                      <a:pt x="720" y="9"/>
                    </a:cubicBezTo>
                    <a:cubicBezTo>
                      <a:pt x="688" y="3"/>
                      <a:pt x="656" y="0"/>
                      <a:pt x="624"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7"/>
              <p:cNvSpPr/>
              <p:nvPr/>
            </p:nvSpPr>
            <p:spPr>
              <a:xfrm>
                <a:off x="962022" y="3586627"/>
                <a:ext cx="559662" cy="654987"/>
              </a:xfrm>
              <a:custGeom>
                <a:avLst/>
                <a:gdLst/>
                <a:ahLst/>
                <a:cxnLst/>
                <a:rect l="l" t="t" r="r" b="b"/>
                <a:pathLst>
                  <a:path w="7380" h="8637" extrusionOk="0">
                    <a:moveTo>
                      <a:pt x="177" y="0"/>
                    </a:moveTo>
                    <a:cubicBezTo>
                      <a:pt x="70" y="107"/>
                      <a:pt x="0" y="260"/>
                      <a:pt x="0" y="426"/>
                    </a:cubicBezTo>
                    <a:cubicBezTo>
                      <a:pt x="0" y="460"/>
                      <a:pt x="4" y="496"/>
                      <a:pt x="10" y="529"/>
                    </a:cubicBezTo>
                    <a:cubicBezTo>
                      <a:pt x="370" y="2612"/>
                      <a:pt x="1285" y="7798"/>
                      <a:pt x="1415" y="7798"/>
                    </a:cubicBezTo>
                    <a:cubicBezTo>
                      <a:pt x="1571" y="7798"/>
                      <a:pt x="5855" y="8503"/>
                      <a:pt x="6607" y="8627"/>
                    </a:cubicBezTo>
                    <a:cubicBezTo>
                      <a:pt x="6637" y="8633"/>
                      <a:pt x="6670" y="8637"/>
                      <a:pt x="6703" y="8637"/>
                    </a:cubicBezTo>
                    <a:cubicBezTo>
                      <a:pt x="6746" y="8637"/>
                      <a:pt x="6790" y="8630"/>
                      <a:pt x="6829" y="8623"/>
                    </a:cubicBezTo>
                    <a:lnTo>
                      <a:pt x="7362" y="8510"/>
                    </a:lnTo>
                    <a:lnTo>
                      <a:pt x="7379" y="8463"/>
                    </a:lnTo>
                    <a:lnTo>
                      <a:pt x="177" y="0"/>
                    </a:lnTo>
                    <a:close/>
                  </a:path>
                </a:pathLst>
              </a:custGeom>
              <a:solidFill>
                <a:srgbClr val="FEA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7"/>
              <p:cNvSpPr/>
              <p:nvPr/>
            </p:nvSpPr>
            <p:spPr>
              <a:xfrm>
                <a:off x="1414297" y="3644413"/>
                <a:ext cx="145679" cy="611154"/>
              </a:xfrm>
              <a:custGeom>
                <a:avLst/>
                <a:gdLst/>
                <a:ahLst/>
                <a:cxnLst/>
                <a:rect l="l" t="t" r="r" b="b"/>
                <a:pathLst>
                  <a:path w="1921" h="8059" extrusionOk="0">
                    <a:moveTo>
                      <a:pt x="1788" y="0"/>
                    </a:moveTo>
                    <a:cubicBezTo>
                      <a:pt x="1512" y="199"/>
                      <a:pt x="1221" y="265"/>
                      <a:pt x="956" y="265"/>
                    </a:cubicBezTo>
                    <a:cubicBezTo>
                      <a:pt x="426" y="265"/>
                      <a:pt x="0" y="0"/>
                      <a:pt x="0" y="0"/>
                    </a:cubicBezTo>
                    <a:lnTo>
                      <a:pt x="0" y="0"/>
                    </a:lnTo>
                    <a:cubicBezTo>
                      <a:pt x="0" y="1"/>
                      <a:pt x="343" y="6693"/>
                      <a:pt x="343" y="7815"/>
                    </a:cubicBezTo>
                    <a:cubicBezTo>
                      <a:pt x="561" y="7994"/>
                      <a:pt x="781" y="8059"/>
                      <a:pt x="984" y="8059"/>
                    </a:cubicBezTo>
                    <a:cubicBezTo>
                      <a:pt x="1506" y="8059"/>
                      <a:pt x="1921" y="7635"/>
                      <a:pt x="1921" y="7635"/>
                    </a:cubicBezTo>
                    <a:cubicBezTo>
                      <a:pt x="1921" y="7635"/>
                      <a:pt x="1788" y="1611"/>
                      <a:pt x="178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7"/>
              <p:cNvSpPr/>
              <p:nvPr/>
            </p:nvSpPr>
            <p:spPr>
              <a:xfrm>
                <a:off x="1416572" y="3689610"/>
                <a:ext cx="133394" cy="24267"/>
              </a:xfrm>
              <a:custGeom>
                <a:avLst/>
                <a:gdLst/>
                <a:ahLst/>
                <a:cxnLst/>
                <a:rect l="l" t="t" r="r" b="b"/>
                <a:pathLst>
                  <a:path w="1759" h="320" extrusionOk="0">
                    <a:moveTo>
                      <a:pt x="1758" y="0"/>
                    </a:moveTo>
                    <a:lnTo>
                      <a:pt x="1758" y="0"/>
                    </a:lnTo>
                    <a:cubicBezTo>
                      <a:pt x="1601" y="33"/>
                      <a:pt x="1459" y="73"/>
                      <a:pt x="1312" y="93"/>
                    </a:cubicBezTo>
                    <a:cubicBezTo>
                      <a:pt x="1169" y="116"/>
                      <a:pt x="1022" y="126"/>
                      <a:pt x="879" y="126"/>
                    </a:cubicBezTo>
                    <a:cubicBezTo>
                      <a:pt x="870" y="127"/>
                      <a:pt x="861" y="127"/>
                      <a:pt x="851" y="127"/>
                    </a:cubicBezTo>
                    <a:cubicBezTo>
                      <a:pt x="571" y="127"/>
                      <a:pt x="294" y="81"/>
                      <a:pt x="1" y="0"/>
                    </a:cubicBezTo>
                    <a:lnTo>
                      <a:pt x="1" y="0"/>
                    </a:lnTo>
                    <a:cubicBezTo>
                      <a:pt x="113" y="113"/>
                      <a:pt x="256" y="190"/>
                      <a:pt x="407" y="240"/>
                    </a:cubicBezTo>
                    <a:cubicBezTo>
                      <a:pt x="556" y="293"/>
                      <a:pt x="720" y="320"/>
                      <a:pt x="879" y="320"/>
                    </a:cubicBezTo>
                    <a:cubicBezTo>
                      <a:pt x="1039" y="316"/>
                      <a:pt x="1202" y="296"/>
                      <a:pt x="1351" y="236"/>
                    </a:cubicBezTo>
                    <a:cubicBezTo>
                      <a:pt x="1502" y="186"/>
                      <a:pt x="1638" y="103"/>
                      <a:pt x="1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7"/>
              <p:cNvSpPr/>
              <p:nvPr/>
            </p:nvSpPr>
            <p:spPr>
              <a:xfrm>
                <a:off x="1439019" y="4177678"/>
                <a:ext cx="120957" cy="29121"/>
              </a:xfrm>
              <a:custGeom>
                <a:avLst/>
                <a:gdLst/>
                <a:ahLst/>
                <a:cxnLst/>
                <a:rect l="l" t="t" r="r" b="b"/>
                <a:pathLst>
                  <a:path w="1595" h="384" extrusionOk="0">
                    <a:moveTo>
                      <a:pt x="1595" y="1"/>
                    </a:moveTo>
                    <a:lnTo>
                      <a:pt x="1595" y="1"/>
                    </a:lnTo>
                    <a:cubicBezTo>
                      <a:pt x="1462" y="61"/>
                      <a:pt x="1338" y="110"/>
                      <a:pt x="1212" y="140"/>
                    </a:cubicBezTo>
                    <a:cubicBezTo>
                      <a:pt x="1083" y="167"/>
                      <a:pt x="952" y="187"/>
                      <a:pt x="823" y="190"/>
                    </a:cubicBezTo>
                    <a:cubicBezTo>
                      <a:pt x="773" y="193"/>
                      <a:pt x="722" y="194"/>
                      <a:pt x="671" y="194"/>
                    </a:cubicBezTo>
                    <a:cubicBezTo>
                      <a:pt x="455" y="194"/>
                      <a:pt x="235" y="173"/>
                      <a:pt x="0" y="154"/>
                    </a:cubicBezTo>
                    <a:lnTo>
                      <a:pt x="0" y="154"/>
                    </a:lnTo>
                    <a:cubicBezTo>
                      <a:pt x="120" y="240"/>
                      <a:pt x="257" y="294"/>
                      <a:pt x="396" y="334"/>
                    </a:cubicBezTo>
                    <a:cubicBezTo>
                      <a:pt x="525" y="367"/>
                      <a:pt x="660" y="384"/>
                      <a:pt x="794" y="384"/>
                    </a:cubicBezTo>
                    <a:cubicBezTo>
                      <a:pt x="806" y="384"/>
                      <a:pt x="818" y="384"/>
                      <a:pt x="829" y="383"/>
                    </a:cubicBezTo>
                    <a:cubicBezTo>
                      <a:pt x="976" y="374"/>
                      <a:pt x="1126" y="343"/>
                      <a:pt x="1262" y="283"/>
                    </a:cubicBezTo>
                    <a:cubicBezTo>
                      <a:pt x="1398" y="220"/>
                      <a:pt x="1515" y="120"/>
                      <a:pt x="1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7"/>
              <p:cNvSpPr/>
              <p:nvPr/>
            </p:nvSpPr>
            <p:spPr>
              <a:xfrm>
                <a:off x="1186112" y="3834681"/>
                <a:ext cx="228491" cy="221666"/>
              </a:xfrm>
              <a:custGeom>
                <a:avLst/>
                <a:gdLst/>
                <a:ahLst/>
                <a:cxnLst/>
                <a:rect l="l" t="t" r="r" b="b"/>
                <a:pathLst>
                  <a:path w="3013" h="2923" extrusionOk="0">
                    <a:moveTo>
                      <a:pt x="74" y="0"/>
                    </a:moveTo>
                    <a:lnTo>
                      <a:pt x="0" y="44"/>
                    </a:lnTo>
                    <a:cubicBezTo>
                      <a:pt x="480" y="829"/>
                      <a:pt x="1375" y="2094"/>
                      <a:pt x="2561" y="2923"/>
                    </a:cubicBezTo>
                    <a:cubicBezTo>
                      <a:pt x="2587" y="2906"/>
                      <a:pt x="2613" y="2893"/>
                      <a:pt x="2640" y="2876"/>
                    </a:cubicBezTo>
                    <a:cubicBezTo>
                      <a:pt x="3013" y="147"/>
                      <a:pt x="74" y="0"/>
                      <a:pt x="74" y="0"/>
                    </a:cubicBezTo>
                    <a:close/>
                  </a:path>
                </a:pathLst>
              </a:custGeom>
              <a:solidFill>
                <a:srgbClr val="819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7"/>
              <p:cNvSpPr/>
              <p:nvPr/>
            </p:nvSpPr>
            <p:spPr>
              <a:xfrm>
                <a:off x="743467" y="3838017"/>
                <a:ext cx="636862" cy="364842"/>
              </a:xfrm>
              <a:custGeom>
                <a:avLst/>
                <a:gdLst/>
                <a:ahLst/>
                <a:cxnLst/>
                <a:rect l="l" t="t" r="r" b="b"/>
                <a:pathLst>
                  <a:path w="8398" h="4811" extrusionOk="0">
                    <a:moveTo>
                      <a:pt x="5837" y="0"/>
                    </a:moveTo>
                    <a:lnTo>
                      <a:pt x="3015" y="1581"/>
                    </a:lnTo>
                    <a:cubicBezTo>
                      <a:pt x="3015" y="1581"/>
                      <a:pt x="0" y="2237"/>
                      <a:pt x="439" y="3271"/>
                    </a:cubicBezTo>
                    <a:cubicBezTo>
                      <a:pt x="542" y="3511"/>
                      <a:pt x="985" y="4310"/>
                      <a:pt x="1781" y="4560"/>
                    </a:cubicBezTo>
                    <a:cubicBezTo>
                      <a:pt x="2337" y="4735"/>
                      <a:pt x="2866" y="4811"/>
                      <a:pt x="3372" y="4811"/>
                    </a:cubicBezTo>
                    <a:cubicBezTo>
                      <a:pt x="5245" y="4811"/>
                      <a:pt x="6818" y="3775"/>
                      <a:pt x="8398" y="2879"/>
                    </a:cubicBezTo>
                    <a:cubicBezTo>
                      <a:pt x="8327" y="2829"/>
                      <a:pt x="8254" y="2776"/>
                      <a:pt x="8184" y="2726"/>
                    </a:cubicBezTo>
                    <a:cubicBezTo>
                      <a:pt x="7931" y="2529"/>
                      <a:pt x="7688" y="2313"/>
                      <a:pt x="7465" y="2090"/>
                    </a:cubicBezTo>
                    <a:cubicBezTo>
                      <a:pt x="7372" y="2000"/>
                      <a:pt x="7282" y="1907"/>
                      <a:pt x="7199" y="1817"/>
                    </a:cubicBezTo>
                    <a:lnTo>
                      <a:pt x="7195" y="1817"/>
                    </a:lnTo>
                    <a:cubicBezTo>
                      <a:pt x="6992" y="1594"/>
                      <a:pt x="6800" y="1365"/>
                      <a:pt x="6627" y="1142"/>
                    </a:cubicBezTo>
                    <a:cubicBezTo>
                      <a:pt x="6567" y="1068"/>
                      <a:pt x="6513" y="991"/>
                      <a:pt x="6464" y="922"/>
                    </a:cubicBezTo>
                    <a:lnTo>
                      <a:pt x="6461" y="922"/>
                    </a:lnTo>
                    <a:cubicBezTo>
                      <a:pt x="6264" y="655"/>
                      <a:pt x="6094" y="403"/>
                      <a:pt x="5951" y="180"/>
                    </a:cubicBezTo>
                    <a:cubicBezTo>
                      <a:pt x="5911" y="116"/>
                      <a:pt x="5871" y="56"/>
                      <a:pt x="5837"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7"/>
              <p:cNvSpPr/>
              <p:nvPr/>
            </p:nvSpPr>
            <p:spPr>
              <a:xfrm>
                <a:off x="1105576" y="3851592"/>
                <a:ext cx="127858" cy="87438"/>
              </a:xfrm>
              <a:custGeom>
                <a:avLst/>
                <a:gdLst/>
                <a:ahLst/>
                <a:cxnLst/>
                <a:rect l="l" t="t" r="r" b="b"/>
                <a:pathLst>
                  <a:path w="1686" h="1153" extrusionOk="0">
                    <a:moveTo>
                      <a:pt x="1176" y="1"/>
                    </a:moveTo>
                    <a:cubicBezTo>
                      <a:pt x="843" y="181"/>
                      <a:pt x="1" y="686"/>
                      <a:pt x="294" y="1029"/>
                    </a:cubicBezTo>
                    <a:cubicBezTo>
                      <a:pt x="369" y="1118"/>
                      <a:pt x="481" y="1153"/>
                      <a:pt x="609" y="1153"/>
                    </a:cubicBezTo>
                    <a:cubicBezTo>
                      <a:pt x="967" y="1153"/>
                      <a:pt x="1460" y="880"/>
                      <a:pt x="1686" y="743"/>
                    </a:cubicBezTo>
                    <a:cubicBezTo>
                      <a:pt x="1489" y="476"/>
                      <a:pt x="1319" y="224"/>
                      <a:pt x="1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7"/>
              <p:cNvSpPr/>
              <p:nvPr/>
            </p:nvSpPr>
            <p:spPr>
              <a:xfrm>
                <a:off x="1145995" y="3924544"/>
                <a:ext cx="143176" cy="101467"/>
              </a:xfrm>
              <a:custGeom>
                <a:avLst/>
                <a:gdLst/>
                <a:ahLst/>
                <a:cxnLst/>
                <a:rect l="l" t="t" r="r" b="b"/>
                <a:pathLst>
                  <a:path w="1888" h="1338" extrusionOk="0">
                    <a:moveTo>
                      <a:pt x="1319" y="1"/>
                    </a:moveTo>
                    <a:cubicBezTo>
                      <a:pt x="839" y="247"/>
                      <a:pt x="1" y="752"/>
                      <a:pt x="307" y="1179"/>
                    </a:cubicBezTo>
                    <a:cubicBezTo>
                      <a:pt x="386" y="1292"/>
                      <a:pt x="500" y="1337"/>
                      <a:pt x="632" y="1337"/>
                    </a:cubicBezTo>
                    <a:cubicBezTo>
                      <a:pt x="1033" y="1337"/>
                      <a:pt x="1602" y="914"/>
                      <a:pt x="1887" y="676"/>
                    </a:cubicBezTo>
                    <a:cubicBezTo>
                      <a:pt x="1684" y="453"/>
                      <a:pt x="1492" y="224"/>
                      <a:pt x="1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7"/>
              <p:cNvSpPr/>
              <p:nvPr/>
            </p:nvSpPr>
            <p:spPr>
              <a:xfrm>
                <a:off x="1222209" y="3996435"/>
                <a:ext cx="141963" cy="94566"/>
              </a:xfrm>
              <a:custGeom>
                <a:avLst/>
                <a:gdLst/>
                <a:ahLst/>
                <a:cxnLst/>
                <a:rect l="l" t="t" r="r" b="b"/>
                <a:pathLst>
                  <a:path w="1872" h="1247" extrusionOk="0">
                    <a:moveTo>
                      <a:pt x="1152" y="1"/>
                    </a:moveTo>
                    <a:cubicBezTo>
                      <a:pt x="730" y="244"/>
                      <a:pt x="1" y="740"/>
                      <a:pt x="267" y="1113"/>
                    </a:cubicBezTo>
                    <a:cubicBezTo>
                      <a:pt x="335" y="1208"/>
                      <a:pt x="439" y="1246"/>
                      <a:pt x="564" y="1246"/>
                    </a:cubicBezTo>
                    <a:cubicBezTo>
                      <a:pt x="960" y="1246"/>
                      <a:pt x="1563" y="857"/>
                      <a:pt x="1871" y="637"/>
                    </a:cubicBezTo>
                    <a:cubicBezTo>
                      <a:pt x="1618" y="440"/>
                      <a:pt x="1375" y="224"/>
                      <a:pt x="1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7"/>
              <p:cNvSpPr/>
              <p:nvPr/>
            </p:nvSpPr>
            <p:spPr>
              <a:xfrm>
                <a:off x="806789" y="4061804"/>
                <a:ext cx="86907" cy="75152"/>
              </a:xfrm>
              <a:custGeom>
                <a:avLst/>
                <a:gdLst/>
                <a:ahLst/>
                <a:cxnLst/>
                <a:rect l="l" t="t" r="r" b="b"/>
                <a:pathLst>
                  <a:path w="1146" h="991" extrusionOk="0">
                    <a:moveTo>
                      <a:pt x="976" y="799"/>
                    </a:moveTo>
                    <a:cubicBezTo>
                      <a:pt x="976" y="799"/>
                      <a:pt x="976" y="799"/>
                      <a:pt x="976" y="799"/>
                    </a:cubicBezTo>
                    <a:cubicBezTo>
                      <a:pt x="976" y="800"/>
                      <a:pt x="974" y="802"/>
                      <a:pt x="970" y="803"/>
                    </a:cubicBezTo>
                    <a:lnTo>
                      <a:pt x="970" y="803"/>
                    </a:lnTo>
                    <a:cubicBezTo>
                      <a:pt x="973" y="801"/>
                      <a:pt x="975" y="799"/>
                      <a:pt x="976" y="799"/>
                    </a:cubicBezTo>
                    <a:close/>
                    <a:moveTo>
                      <a:pt x="267" y="1"/>
                    </a:moveTo>
                    <a:cubicBezTo>
                      <a:pt x="234" y="1"/>
                      <a:pt x="194" y="1"/>
                      <a:pt x="147" y="14"/>
                    </a:cubicBezTo>
                    <a:cubicBezTo>
                      <a:pt x="97" y="28"/>
                      <a:pt x="47" y="85"/>
                      <a:pt x="37" y="128"/>
                    </a:cubicBezTo>
                    <a:cubicBezTo>
                      <a:pt x="1" y="277"/>
                      <a:pt x="21" y="414"/>
                      <a:pt x="74" y="540"/>
                    </a:cubicBezTo>
                    <a:cubicBezTo>
                      <a:pt x="130" y="664"/>
                      <a:pt x="230" y="770"/>
                      <a:pt x="357" y="803"/>
                    </a:cubicBezTo>
                    <a:cubicBezTo>
                      <a:pt x="137" y="667"/>
                      <a:pt x="100" y="370"/>
                      <a:pt x="170" y="177"/>
                    </a:cubicBezTo>
                    <a:cubicBezTo>
                      <a:pt x="180" y="157"/>
                      <a:pt x="180" y="164"/>
                      <a:pt x="194" y="160"/>
                    </a:cubicBezTo>
                    <a:cubicBezTo>
                      <a:pt x="200" y="159"/>
                      <a:pt x="209" y="158"/>
                      <a:pt x="220" y="158"/>
                    </a:cubicBezTo>
                    <a:cubicBezTo>
                      <a:pt x="232" y="158"/>
                      <a:pt x="245" y="159"/>
                      <a:pt x="260" y="160"/>
                    </a:cubicBezTo>
                    <a:cubicBezTo>
                      <a:pt x="317" y="164"/>
                      <a:pt x="370" y="180"/>
                      <a:pt x="426" y="197"/>
                    </a:cubicBezTo>
                    <a:cubicBezTo>
                      <a:pt x="533" y="237"/>
                      <a:pt x="629" y="294"/>
                      <a:pt x="716" y="370"/>
                    </a:cubicBezTo>
                    <a:cubicBezTo>
                      <a:pt x="796" y="450"/>
                      <a:pt x="866" y="544"/>
                      <a:pt x="909" y="647"/>
                    </a:cubicBezTo>
                    <a:cubicBezTo>
                      <a:pt x="933" y="696"/>
                      <a:pt x="946" y="750"/>
                      <a:pt x="956" y="807"/>
                    </a:cubicBezTo>
                    <a:cubicBezTo>
                      <a:pt x="956" y="807"/>
                      <a:pt x="956" y="807"/>
                      <a:pt x="956" y="808"/>
                    </a:cubicBezTo>
                    <a:lnTo>
                      <a:pt x="956" y="808"/>
                    </a:lnTo>
                    <a:cubicBezTo>
                      <a:pt x="944" y="811"/>
                      <a:pt x="930" y="815"/>
                      <a:pt x="919" y="816"/>
                    </a:cubicBezTo>
                    <a:cubicBezTo>
                      <a:pt x="896" y="821"/>
                      <a:pt x="872" y="823"/>
                      <a:pt x="848" y="823"/>
                    </a:cubicBezTo>
                    <a:cubicBezTo>
                      <a:pt x="768" y="823"/>
                      <a:pt x="687" y="798"/>
                      <a:pt x="623" y="747"/>
                    </a:cubicBezTo>
                    <a:cubicBezTo>
                      <a:pt x="546" y="685"/>
                      <a:pt x="492" y="587"/>
                      <a:pt x="479" y="482"/>
                    </a:cubicBezTo>
                    <a:lnTo>
                      <a:pt x="479" y="482"/>
                    </a:lnTo>
                    <a:cubicBezTo>
                      <a:pt x="487" y="481"/>
                      <a:pt x="496" y="481"/>
                      <a:pt x="505" y="481"/>
                    </a:cubicBezTo>
                    <a:cubicBezTo>
                      <a:pt x="580" y="481"/>
                      <a:pt x="662" y="524"/>
                      <a:pt x="709" y="597"/>
                    </a:cubicBezTo>
                    <a:cubicBezTo>
                      <a:pt x="682" y="495"/>
                      <a:pt x="576" y="416"/>
                      <a:pt x="456" y="416"/>
                    </a:cubicBezTo>
                    <a:cubicBezTo>
                      <a:pt x="447" y="416"/>
                      <a:pt x="438" y="416"/>
                      <a:pt x="430" y="417"/>
                    </a:cubicBezTo>
                    <a:lnTo>
                      <a:pt x="406" y="420"/>
                    </a:lnTo>
                    <a:lnTo>
                      <a:pt x="400" y="450"/>
                    </a:lnTo>
                    <a:cubicBezTo>
                      <a:pt x="380" y="590"/>
                      <a:pt x="430" y="740"/>
                      <a:pt x="533" y="847"/>
                    </a:cubicBezTo>
                    <a:cubicBezTo>
                      <a:pt x="623" y="936"/>
                      <a:pt x="749" y="990"/>
                      <a:pt x="881" y="990"/>
                    </a:cubicBezTo>
                    <a:cubicBezTo>
                      <a:pt x="901" y="990"/>
                      <a:pt x="922" y="989"/>
                      <a:pt x="942" y="986"/>
                    </a:cubicBezTo>
                    <a:cubicBezTo>
                      <a:pt x="982" y="979"/>
                      <a:pt x="1009" y="979"/>
                      <a:pt x="1065" y="953"/>
                    </a:cubicBezTo>
                    <a:cubicBezTo>
                      <a:pt x="1096" y="939"/>
                      <a:pt x="1128" y="896"/>
                      <a:pt x="1136" y="859"/>
                    </a:cubicBezTo>
                    <a:cubicBezTo>
                      <a:pt x="1145" y="823"/>
                      <a:pt x="1139" y="796"/>
                      <a:pt x="1139" y="779"/>
                    </a:cubicBezTo>
                    <a:cubicBezTo>
                      <a:pt x="1125" y="710"/>
                      <a:pt x="1113" y="640"/>
                      <a:pt x="1082" y="573"/>
                    </a:cubicBezTo>
                    <a:cubicBezTo>
                      <a:pt x="1033" y="440"/>
                      <a:pt x="946" y="324"/>
                      <a:pt x="843" y="231"/>
                    </a:cubicBezTo>
                    <a:cubicBezTo>
                      <a:pt x="736" y="137"/>
                      <a:pt x="613" y="68"/>
                      <a:pt x="477" y="31"/>
                    </a:cubicBezTo>
                    <a:cubicBezTo>
                      <a:pt x="406" y="14"/>
                      <a:pt x="340" y="1"/>
                      <a:pt x="267"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7"/>
              <p:cNvSpPr/>
              <p:nvPr/>
            </p:nvSpPr>
            <p:spPr>
              <a:xfrm>
                <a:off x="716546" y="2720299"/>
                <a:ext cx="21310" cy="52023"/>
              </a:xfrm>
              <a:custGeom>
                <a:avLst/>
                <a:gdLst/>
                <a:ahLst/>
                <a:cxnLst/>
                <a:rect l="l" t="t" r="r" b="b"/>
                <a:pathLst>
                  <a:path w="281" h="686" extrusionOk="0">
                    <a:moveTo>
                      <a:pt x="89" y="0"/>
                    </a:moveTo>
                    <a:cubicBezTo>
                      <a:pt x="46" y="0"/>
                      <a:pt x="0" y="35"/>
                      <a:pt x="12" y="91"/>
                    </a:cubicBezTo>
                    <a:cubicBezTo>
                      <a:pt x="52" y="271"/>
                      <a:pt x="92" y="454"/>
                      <a:pt x="129" y="634"/>
                    </a:cubicBezTo>
                    <a:cubicBezTo>
                      <a:pt x="137" y="670"/>
                      <a:pt x="164" y="686"/>
                      <a:pt x="193" y="686"/>
                    </a:cubicBezTo>
                    <a:cubicBezTo>
                      <a:pt x="235" y="686"/>
                      <a:pt x="281" y="650"/>
                      <a:pt x="269" y="594"/>
                    </a:cubicBezTo>
                    <a:lnTo>
                      <a:pt x="152" y="52"/>
                    </a:lnTo>
                    <a:cubicBezTo>
                      <a:pt x="144" y="16"/>
                      <a:pt x="117" y="0"/>
                      <a:pt x="89"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7"/>
              <p:cNvSpPr/>
              <p:nvPr/>
            </p:nvSpPr>
            <p:spPr>
              <a:xfrm>
                <a:off x="759848" y="2753893"/>
                <a:ext cx="22826" cy="44212"/>
              </a:xfrm>
              <a:custGeom>
                <a:avLst/>
                <a:gdLst/>
                <a:ahLst/>
                <a:cxnLst/>
                <a:rect l="l" t="t" r="r" b="b"/>
                <a:pathLst>
                  <a:path w="301" h="583" extrusionOk="0">
                    <a:moveTo>
                      <a:pt x="90" y="1"/>
                    </a:moveTo>
                    <a:cubicBezTo>
                      <a:pt x="62" y="1"/>
                      <a:pt x="37" y="16"/>
                      <a:pt x="30" y="51"/>
                    </a:cubicBezTo>
                    <a:cubicBezTo>
                      <a:pt x="1" y="231"/>
                      <a:pt x="34" y="404"/>
                      <a:pt x="137" y="550"/>
                    </a:cubicBezTo>
                    <a:cubicBezTo>
                      <a:pt x="153" y="573"/>
                      <a:pt x="176" y="583"/>
                      <a:pt x="198" y="583"/>
                    </a:cubicBezTo>
                    <a:cubicBezTo>
                      <a:pt x="250" y="583"/>
                      <a:pt x="301" y="532"/>
                      <a:pt x="263" y="481"/>
                    </a:cubicBezTo>
                    <a:cubicBezTo>
                      <a:pt x="180" y="364"/>
                      <a:pt x="147" y="231"/>
                      <a:pt x="170" y="91"/>
                    </a:cubicBezTo>
                    <a:cubicBezTo>
                      <a:pt x="180" y="37"/>
                      <a:pt x="133" y="1"/>
                      <a:pt x="90"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7"/>
              <p:cNvSpPr/>
              <p:nvPr/>
            </p:nvSpPr>
            <p:spPr>
              <a:xfrm>
                <a:off x="811111" y="2645147"/>
                <a:ext cx="10920" cy="41785"/>
              </a:xfrm>
              <a:custGeom>
                <a:avLst/>
                <a:gdLst/>
                <a:ahLst/>
                <a:cxnLst/>
                <a:rect l="l" t="t" r="r" b="b"/>
                <a:pathLst>
                  <a:path w="144" h="551" extrusionOk="0">
                    <a:moveTo>
                      <a:pt x="72" y="1"/>
                    </a:moveTo>
                    <a:cubicBezTo>
                      <a:pt x="36" y="1"/>
                      <a:pt x="0" y="24"/>
                      <a:pt x="0" y="70"/>
                    </a:cubicBezTo>
                    <a:lnTo>
                      <a:pt x="0" y="480"/>
                    </a:lnTo>
                    <a:cubicBezTo>
                      <a:pt x="0" y="527"/>
                      <a:pt x="36" y="550"/>
                      <a:pt x="72" y="550"/>
                    </a:cubicBezTo>
                    <a:cubicBezTo>
                      <a:pt x="108" y="550"/>
                      <a:pt x="143" y="527"/>
                      <a:pt x="143" y="480"/>
                    </a:cubicBezTo>
                    <a:lnTo>
                      <a:pt x="143" y="70"/>
                    </a:lnTo>
                    <a:cubicBezTo>
                      <a:pt x="143" y="24"/>
                      <a:pt x="108"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7"/>
              <p:cNvSpPr/>
              <p:nvPr/>
            </p:nvSpPr>
            <p:spPr>
              <a:xfrm>
                <a:off x="1391698" y="2552402"/>
                <a:ext cx="26466" cy="46639"/>
              </a:xfrm>
              <a:custGeom>
                <a:avLst/>
                <a:gdLst/>
                <a:ahLst/>
                <a:cxnLst/>
                <a:rect l="l" t="t" r="r" b="b"/>
                <a:pathLst>
                  <a:path w="349" h="615" extrusionOk="0">
                    <a:moveTo>
                      <a:pt x="87" y="0"/>
                    </a:moveTo>
                    <a:cubicBezTo>
                      <a:pt x="44" y="0"/>
                      <a:pt x="1" y="35"/>
                      <a:pt x="19" y="89"/>
                    </a:cubicBezTo>
                    <a:cubicBezTo>
                      <a:pt x="76" y="245"/>
                      <a:pt x="132" y="405"/>
                      <a:pt x="192" y="565"/>
                    </a:cubicBezTo>
                    <a:cubicBezTo>
                      <a:pt x="204" y="599"/>
                      <a:pt x="233" y="614"/>
                      <a:pt x="262" y="614"/>
                    </a:cubicBezTo>
                    <a:cubicBezTo>
                      <a:pt x="306" y="614"/>
                      <a:pt x="348" y="580"/>
                      <a:pt x="329" y="528"/>
                    </a:cubicBezTo>
                    <a:cubicBezTo>
                      <a:pt x="272" y="368"/>
                      <a:pt x="215" y="209"/>
                      <a:pt x="159" y="49"/>
                    </a:cubicBezTo>
                    <a:cubicBezTo>
                      <a:pt x="145" y="15"/>
                      <a:pt x="116" y="0"/>
                      <a:pt x="87"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7"/>
              <p:cNvSpPr/>
              <p:nvPr/>
            </p:nvSpPr>
            <p:spPr>
              <a:xfrm>
                <a:off x="1432724" y="2645147"/>
                <a:ext cx="10920" cy="36628"/>
              </a:xfrm>
              <a:custGeom>
                <a:avLst/>
                <a:gdLst/>
                <a:ahLst/>
                <a:cxnLst/>
                <a:rect l="l" t="t" r="r" b="b"/>
                <a:pathLst>
                  <a:path w="144" h="483" extrusionOk="0">
                    <a:moveTo>
                      <a:pt x="72" y="1"/>
                    </a:moveTo>
                    <a:cubicBezTo>
                      <a:pt x="36" y="1"/>
                      <a:pt x="0" y="24"/>
                      <a:pt x="0" y="70"/>
                    </a:cubicBezTo>
                    <a:lnTo>
                      <a:pt x="0" y="414"/>
                    </a:lnTo>
                    <a:cubicBezTo>
                      <a:pt x="0" y="459"/>
                      <a:pt x="37" y="482"/>
                      <a:pt x="73" y="482"/>
                    </a:cubicBezTo>
                    <a:cubicBezTo>
                      <a:pt x="108" y="482"/>
                      <a:pt x="143" y="460"/>
                      <a:pt x="143" y="414"/>
                    </a:cubicBezTo>
                    <a:lnTo>
                      <a:pt x="143" y="70"/>
                    </a:lnTo>
                    <a:cubicBezTo>
                      <a:pt x="143" y="24"/>
                      <a:pt x="107"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7"/>
              <p:cNvSpPr/>
              <p:nvPr/>
            </p:nvSpPr>
            <p:spPr>
              <a:xfrm>
                <a:off x="1468821" y="2632331"/>
                <a:ext cx="11148" cy="31320"/>
              </a:xfrm>
              <a:custGeom>
                <a:avLst/>
                <a:gdLst/>
                <a:ahLst/>
                <a:cxnLst/>
                <a:rect l="l" t="t" r="r" b="b"/>
                <a:pathLst>
                  <a:path w="147" h="413" extrusionOk="0">
                    <a:moveTo>
                      <a:pt x="73" y="0"/>
                    </a:moveTo>
                    <a:cubicBezTo>
                      <a:pt x="37" y="0"/>
                      <a:pt x="0" y="23"/>
                      <a:pt x="0" y="70"/>
                    </a:cubicBezTo>
                    <a:lnTo>
                      <a:pt x="0" y="343"/>
                    </a:lnTo>
                    <a:cubicBezTo>
                      <a:pt x="0" y="390"/>
                      <a:pt x="37" y="413"/>
                      <a:pt x="73" y="413"/>
                    </a:cubicBezTo>
                    <a:cubicBezTo>
                      <a:pt x="110" y="413"/>
                      <a:pt x="146" y="390"/>
                      <a:pt x="146" y="343"/>
                    </a:cubicBezTo>
                    <a:lnTo>
                      <a:pt x="146" y="70"/>
                    </a:lnTo>
                    <a:cubicBezTo>
                      <a:pt x="146" y="23"/>
                      <a:pt x="110" y="0"/>
                      <a:pt x="73"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7"/>
              <p:cNvSpPr/>
              <p:nvPr/>
            </p:nvSpPr>
            <p:spPr>
              <a:xfrm>
                <a:off x="1481031" y="2502655"/>
                <a:ext cx="16911" cy="34277"/>
              </a:xfrm>
              <a:custGeom>
                <a:avLst/>
                <a:gdLst/>
                <a:ahLst/>
                <a:cxnLst/>
                <a:rect l="l" t="t" r="r" b="b"/>
                <a:pathLst>
                  <a:path w="223" h="452" extrusionOk="0">
                    <a:moveTo>
                      <a:pt x="89" y="1"/>
                    </a:moveTo>
                    <a:cubicBezTo>
                      <a:pt x="46" y="1"/>
                      <a:pt x="1" y="36"/>
                      <a:pt x="13" y="89"/>
                    </a:cubicBezTo>
                    <a:cubicBezTo>
                      <a:pt x="33" y="192"/>
                      <a:pt x="53" y="296"/>
                      <a:pt x="73" y="399"/>
                    </a:cubicBezTo>
                    <a:cubicBezTo>
                      <a:pt x="81" y="436"/>
                      <a:pt x="107" y="452"/>
                      <a:pt x="135" y="452"/>
                    </a:cubicBezTo>
                    <a:cubicBezTo>
                      <a:pt x="177" y="452"/>
                      <a:pt x="222" y="416"/>
                      <a:pt x="212" y="362"/>
                    </a:cubicBezTo>
                    <a:cubicBezTo>
                      <a:pt x="192" y="259"/>
                      <a:pt x="172" y="156"/>
                      <a:pt x="152" y="52"/>
                    </a:cubicBezTo>
                    <a:cubicBezTo>
                      <a:pt x="144" y="16"/>
                      <a:pt x="117" y="1"/>
                      <a:pt x="89"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7"/>
              <p:cNvSpPr/>
              <p:nvPr/>
            </p:nvSpPr>
            <p:spPr>
              <a:xfrm>
                <a:off x="1674256" y="2844591"/>
                <a:ext cx="17821" cy="52478"/>
              </a:xfrm>
              <a:custGeom>
                <a:avLst/>
                <a:gdLst/>
                <a:ahLst/>
                <a:cxnLst/>
                <a:rect l="l" t="t" r="r" b="b"/>
                <a:pathLst>
                  <a:path w="235" h="692" extrusionOk="0">
                    <a:moveTo>
                      <a:pt x="95" y="0"/>
                    </a:moveTo>
                    <a:cubicBezTo>
                      <a:pt x="66" y="0"/>
                      <a:pt x="40" y="16"/>
                      <a:pt x="33" y="53"/>
                    </a:cubicBezTo>
                    <a:cubicBezTo>
                      <a:pt x="1" y="253"/>
                      <a:pt x="10" y="449"/>
                      <a:pt x="77" y="643"/>
                    </a:cubicBezTo>
                    <a:cubicBezTo>
                      <a:pt x="89" y="677"/>
                      <a:pt x="118" y="692"/>
                      <a:pt x="147" y="692"/>
                    </a:cubicBezTo>
                    <a:cubicBezTo>
                      <a:pt x="191" y="692"/>
                      <a:pt x="235" y="658"/>
                      <a:pt x="217" y="606"/>
                    </a:cubicBezTo>
                    <a:cubicBezTo>
                      <a:pt x="160" y="436"/>
                      <a:pt x="144" y="266"/>
                      <a:pt x="173" y="90"/>
                    </a:cubicBezTo>
                    <a:cubicBezTo>
                      <a:pt x="183" y="36"/>
                      <a:pt x="137" y="0"/>
                      <a:pt x="95"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7"/>
              <p:cNvSpPr/>
              <p:nvPr/>
            </p:nvSpPr>
            <p:spPr>
              <a:xfrm>
                <a:off x="1720212" y="2865294"/>
                <a:ext cx="10920" cy="41709"/>
              </a:xfrm>
              <a:custGeom>
                <a:avLst/>
                <a:gdLst/>
                <a:ahLst/>
                <a:cxnLst/>
                <a:rect l="l" t="t" r="r" b="b"/>
                <a:pathLst>
                  <a:path w="144" h="550" extrusionOk="0">
                    <a:moveTo>
                      <a:pt x="72" y="0"/>
                    </a:moveTo>
                    <a:cubicBezTo>
                      <a:pt x="36" y="0"/>
                      <a:pt x="0" y="23"/>
                      <a:pt x="0" y="70"/>
                    </a:cubicBezTo>
                    <a:lnTo>
                      <a:pt x="0" y="479"/>
                    </a:lnTo>
                    <a:cubicBezTo>
                      <a:pt x="0" y="526"/>
                      <a:pt x="36" y="549"/>
                      <a:pt x="72" y="549"/>
                    </a:cubicBezTo>
                    <a:cubicBezTo>
                      <a:pt x="107" y="549"/>
                      <a:pt x="143" y="526"/>
                      <a:pt x="143" y="479"/>
                    </a:cubicBezTo>
                    <a:lnTo>
                      <a:pt x="143" y="70"/>
                    </a:lnTo>
                    <a:cubicBezTo>
                      <a:pt x="143" y="23"/>
                      <a:pt x="107" y="0"/>
                      <a:pt x="72"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7"/>
              <p:cNvSpPr/>
              <p:nvPr/>
            </p:nvSpPr>
            <p:spPr>
              <a:xfrm>
                <a:off x="1717406" y="2766861"/>
                <a:ext cx="11224" cy="21006"/>
              </a:xfrm>
              <a:custGeom>
                <a:avLst/>
                <a:gdLst/>
                <a:ahLst/>
                <a:cxnLst/>
                <a:rect l="l" t="t" r="r" b="b"/>
                <a:pathLst>
                  <a:path w="148" h="277" extrusionOk="0">
                    <a:moveTo>
                      <a:pt x="74" y="0"/>
                    </a:moveTo>
                    <a:cubicBezTo>
                      <a:pt x="37" y="0"/>
                      <a:pt x="0" y="23"/>
                      <a:pt x="0" y="70"/>
                    </a:cubicBezTo>
                    <a:lnTo>
                      <a:pt x="0" y="207"/>
                    </a:lnTo>
                    <a:cubicBezTo>
                      <a:pt x="0" y="253"/>
                      <a:pt x="37" y="276"/>
                      <a:pt x="74" y="276"/>
                    </a:cubicBezTo>
                    <a:cubicBezTo>
                      <a:pt x="111" y="276"/>
                      <a:pt x="147" y="253"/>
                      <a:pt x="147" y="207"/>
                    </a:cubicBezTo>
                    <a:lnTo>
                      <a:pt x="147" y="70"/>
                    </a:lnTo>
                    <a:cubicBezTo>
                      <a:pt x="147" y="23"/>
                      <a:pt x="111" y="0"/>
                      <a:pt x="74"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7"/>
              <p:cNvSpPr/>
              <p:nvPr/>
            </p:nvSpPr>
            <p:spPr>
              <a:xfrm>
                <a:off x="1258078" y="2826618"/>
                <a:ext cx="14636" cy="44439"/>
              </a:xfrm>
              <a:custGeom>
                <a:avLst/>
                <a:gdLst/>
                <a:ahLst/>
                <a:cxnLst/>
                <a:rect l="l" t="t" r="r" b="b"/>
                <a:pathLst>
                  <a:path w="193" h="586" extrusionOk="0">
                    <a:moveTo>
                      <a:pt x="96" y="0"/>
                    </a:moveTo>
                    <a:cubicBezTo>
                      <a:pt x="60" y="0"/>
                      <a:pt x="22" y="23"/>
                      <a:pt x="17" y="67"/>
                    </a:cubicBezTo>
                    <a:cubicBezTo>
                      <a:pt x="0" y="227"/>
                      <a:pt x="7" y="380"/>
                      <a:pt x="40" y="533"/>
                    </a:cubicBezTo>
                    <a:cubicBezTo>
                      <a:pt x="48" y="569"/>
                      <a:pt x="76" y="585"/>
                      <a:pt x="105" y="585"/>
                    </a:cubicBezTo>
                    <a:cubicBezTo>
                      <a:pt x="147" y="585"/>
                      <a:pt x="192" y="551"/>
                      <a:pt x="180" y="497"/>
                    </a:cubicBezTo>
                    <a:cubicBezTo>
                      <a:pt x="150" y="353"/>
                      <a:pt x="143" y="214"/>
                      <a:pt x="160" y="67"/>
                    </a:cubicBezTo>
                    <a:cubicBezTo>
                      <a:pt x="165" y="23"/>
                      <a:pt x="132" y="0"/>
                      <a:pt x="96"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7"/>
              <p:cNvSpPr/>
              <p:nvPr/>
            </p:nvSpPr>
            <p:spPr>
              <a:xfrm>
                <a:off x="1295464" y="2870602"/>
                <a:ext cx="10920" cy="31320"/>
              </a:xfrm>
              <a:custGeom>
                <a:avLst/>
                <a:gdLst/>
                <a:ahLst/>
                <a:cxnLst/>
                <a:rect l="l" t="t" r="r" b="b"/>
                <a:pathLst>
                  <a:path w="144" h="413" extrusionOk="0">
                    <a:moveTo>
                      <a:pt x="72" y="0"/>
                    </a:moveTo>
                    <a:cubicBezTo>
                      <a:pt x="36" y="0"/>
                      <a:pt x="0" y="23"/>
                      <a:pt x="0" y="70"/>
                    </a:cubicBezTo>
                    <a:lnTo>
                      <a:pt x="0" y="343"/>
                    </a:lnTo>
                    <a:cubicBezTo>
                      <a:pt x="0" y="390"/>
                      <a:pt x="36" y="413"/>
                      <a:pt x="72" y="413"/>
                    </a:cubicBezTo>
                    <a:cubicBezTo>
                      <a:pt x="107" y="413"/>
                      <a:pt x="143" y="390"/>
                      <a:pt x="143" y="343"/>
                    </a:cubicBezTo>
                    <a:lnTo>
                      <a:pt x="143" y="70"/>
                    </a:lnTo>
                    <a:cubicBezTo>
                      <a:pt x="143" y="23"/>
                      <a:pt x="107" y="0"/>
                      <a:pt x="72"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7"/>
              <p:cNvSpPr/>
              <p:nvPr/>
            </p:nvSpPr>
            <p:spPr>
              <a:xfrm>
                <a:off x="1305171" y="2766785"/>
                <a:ext cx="15167" cy="34202"/>
              </a:xfrm>
              <a:custGeom>
                <a:avLst/>
                <a:gdLst/>
                <a:ahLst/>
                <a:cxnLst/>
                <a:rect l="l" t="t" r="r" b="b"/>
                <a:pathLst>
                  <a:path w="200" h="451" extrusionOk="0">
                    <a:moveTo>
                      <a:pt x="89" y="1"/>
                    </a:moveTo>
                    <a:cubicBezTo>
                      <a:pt x="48" y="1"/>
                      <a:pt x="0" y="37"/>
                      <a:pt x="8" y="91"/>
                    </a:cubicBezTo>
                    <a:cubicBezTo>
                      <a:pt x="22" y="194"/>
                      <a:pt x="38" y="294"/>
                      <a:pt x="52" y="397"/>
                    </a:cubicBezTo>
                    <a:cubicBezTo>
                      <a:pt x="57" y="434"/>
                      <a:pt x="83" y="451"/>
                      <a:pt x="110" y="451"/>
                    </a:cubicBezTo>
                    <a:cubicBezTo>
                      <a:pt x="152" y="451"/>
                      <a:pt x="199" y="414"/>
                      <a:pt x="192" y="360"/>
                    </a:cubicBezTo>
                    <a:cubicBezTo>
                      <a:pt x="175" y="257"/>
                      <a:pt x="161" y="154"/>
                      <a:pt x="148" y="54"/>
                    </a:cubicBezTo>
                    <a:cubicBezTo>
                      <a:pt x="143" y="17"/>
                      <a:pt x="117" y="1"/>
                      <a:pt x="89"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7"/>
              <p:cNvSpPr/>
              <p:nvPr/>
            </p:nvSpPr>
            <p:spPr>
              <a:xfrm>
                <a:off x="2044403" y="2839434"/>
                <a:ext cx="19945" cy="45046"/>
              </a:xfrm>
              <a:custGeom>
                <a:avLst/>
                <a:gdLst/>
                <a:ahLst/>
                <a:cxnLst/>
                <a:rect l="l" t="t" r="r" b="b"/>
                <a:pathLst>
                  <a:path w="263" h="594" extrusionOk="0">
                    <a:moveTo>
                      <a:pt x="71" y="1"/>
                    </a:moveTo>
                    <a:cubicBezTo>
                      <a:pt x="34" y="1"/>
                      <a:pt x="0" y="23"/>
                      <a:pt x="5" y="68"/>
                    </a:cubicBezTo>
                    <a:cubicBezTo>
                      <a:pt x="22" y="231"/>
                      <a:pt x="52" y="388"/>
                      <a:pt x="109" y="544"/>
                    </a:cubicBezTo>
                    <a:cubicBezTo>
                      <a:pt x="120" y="578"/>
                      <a:pt x="149" y="593"/>
                      <a:pt x="177" y="593"/>
                    </a:cubicBezTo>
                    <a:cubicBezTo>
                      <a:pt x="220" y="593"/>
                      <a:pt x="263" y="558"/>
                      <a:pt x="245" y="504"/>
                    </a:cubicBezTo>
                    <a:cubicBezTo>
                      <a:pt x="198" y="364"/>
                      <a:pt x="165" y="218"/>
                      <a:pt x="149" y="68"/>
                    </a:cubicBezTo>
                    <a:cubicBezTo>
                      <a:pt x="145" y="23"/>
                      <a:pt x="107" y="1"/>
                      <a:pt x="71"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7"/>
              <p:cNvSpPr/>
              <p:nvPr/>
            </p:nvSpPr>
            <p:spPr>
              <a:xfrm>
                <a:off x="2082168" y="2865218"/>
                <a:ext cx="17897" cy="44439"/>
              </a:xfrm>
              <a:custGeom>
                <a:avLst/>
                <a:gdLst/>
                <a:ahLst/>
                <a:cxnLst/>
                <a:rect l="l" t="t" r="r" b="b"/>
                <a:pathLst>
                  <a:path w="236" h="586" extrusionOk="0">
                    <a:moveTo>
                      <a:pt x="86" y="1"/>
                    </a:moveTo>
                    <a:cubicBezTo>
                      <a:pt x="45" y="1"/>
                      <a:pt x="0" y="37"/>
                      <a:pt x="10" y="91"/>
                    </a:cubicBezTo>
                    <a:cubicBezTo>
                      <a:pt x="33" y="237"/>
                      <a:pt x="60" y="387"/>
                      <a:pt x="86" y="534"/>
                    </a:cubicBezTo>
                    <a:cubicBezTo>
                      <a:pt x="93" y="569"/>
                      <a:pt x="119" y="585"/>
                      <a:pt x="147" y="585"/>
                    </a:cubicBezTo>
                    <a:cubicBezTo>
                      <a:pt x="190" y="585"/>
                      <a:pt x="236" y="550"/>
                      <a:pt x="226" y="494"/>
                    </a:cubicBezTo>
                    <a:cubicBezTo>
                      <a:pt x="199" y="348"/>
                      <a:pt x="173" y="201"/>
                      <a:pt x="146" y="54"/>
                    </a:cubicBezTo>
                    <a:cubicBezTo>
                      <a:pt x="140" y="17"/>
                      <a:pt x="114" y="1"/>
                      <a:pt x="86"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7"/>
              <p:cNvSpPr/>
              <p:nvPr/>
            </p:nvSpPr>
            <p:spPr>
              <a:xfrm>
                <a:off x="2106132" y="2800607"/>
                <a:ext cx="10920" cy="36477"/>
              </a:xfrm>
              <a:custGeom>
                <a:avLst/>
                <a:gdLst/>
                <a:ahLst/>
                <a:cxnLst/>
                <a:rect l="l" t="t" r="r" b="b"/>
                <a:pathLst>
                  <a:path w="144" h="481" extrusionOk="0">
                    <a:moveTo>
                      <a:pt x="72" y="1"/>
                    </a:moveTo>
                    <a:cubicBezTo>
                      <a:pt x="36" y="1"/>
                      <a:pt x="0" y="24"/>
                      <a:pt x="0" y="71"/>
                    </a:cubicBezTo>
                    <a:lnTo>
                      <a:pt x="0" y="410"/>
                    </a:lnTo>
                    <a:cubicBezTo>
                      <a:pt x="0" y="457"/>
                      <a:pt x="36" y="480"/>
                      <a:pt x="72" y="480"/>
                    </a:cubicBezTo>
                    <a:cubicBezTo>
                      <a:pt x="107" y="480"/>
                      <a:pt x="143" y="457"/>
                      <a:pt x="143" y="410"/>
                    </a:cubicBezTo>
                    <a:lnTo>
                      <a:pt x="143" y="71"/>
                    </a:lnTo>
                    <a:cubicBezTo>
                      <a:pt x="143" y="24"/>
                      <a:pt x="107"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7"/>
              <p:cNvSpPr/>
              <p:nvPr/>
            </p:nvSpPr>
            <p:spPr>
              <a:xfrm>
                <a:off x="2179540" y="2541558"/>
                <a:ext cx="17366" cy="57331"/>
              </a:xfrm>
              <a:custGeom>
                <a:avLst/>
                <a:gdLst/>
                <a:ahLst/>
                <a:cxnLst/>
                <a:rect l="l" t="t" r="r" b="b"/>
                <a:pathLst>
                  <a:path w="229" h="756" extrusionOk="0">
                    <a:moveTo>
                      <a:pt x="160" y="0"/>
                    </a:moveTo>
                    <a:cubicBezTo>
                      <a:pt x="123" y="0"/>
                      <a:pt x="84" y="23"/>
                      <a:pt x="77" y="69"/>
                    </a:cubicBezTo>
                    <a:cubicBezTo>
                      <a:pt x="54" y="275"/>
                      <a:pt x="31" y="482"/>
                      <a:pt x="7" y="688"/>
                    </a:cubicBezTo>
                    <a:cubicBezTo>
                      <a:pt x="1" y="733"/>
                      <a:pt x="34" y="755"/>
                      <a:pt x="70" y="755"/>
                    </a:cubicBezTo>
                    <a:cubicBezTo>
                      <a:pt x="106" y="755"/>
                      <a:pt x="145" y="733"/>
                      <a:pt x="150" y="688"/>
                    </a:cubicBezTo>
                    <a:cubicBezTo>
                      <a:pt x="174" y="482"/>
                      <a:pt x="197" y="275"/>
                      <a:pt x="224" y="69"/>
                    </a:cubicBezTo>
                    <a:cubicBezTo>
                      <a:pt x="229" y="23"/>
                      <a:pt x="196" y="0"/>
                      <a:pt x="160"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7"/>
              <p:cNvSpPr/>
              <p:nvPr/>
            </p:nvSpPr>
            <p:spPr>
              <a:xfrm>
                <a:off x="2204565" y="2608823"/>
                <a:ext cx="10920" cy="57407"/>
              </a:xfrm>
              <a:custGeom>
                <a:avLst/>
                <a:gdLst/>
                <a:ahLst/>
                <a:cxnLst/>
                <a:rect l="l" t="t" r="r" b="b"/>
                <a:pathLst>
                  <a:path w="144" h="757" extrusionOk="0">
                    <a:moveTo>
                      <a:pt x="72" y="1"/>
                    </a:moveTo>
                    <a:cubicBezTo>
                      <a:pt x="36" y="1"/>
                      <a:pt x="0" y="24"/>
                      <a:pt x="0" y="70"/>
                    </a:cubicBezTo>
                    <a:lnTo>
                      <a:pt x="0" y="686"/>
                    </a:lnTo>
                    <a:cubicBezTo>
                      <a:pt x="0" y="733"/>
                      <a:pt x="36" y="756"/>
                      <a:pt x="72" y="756"/>
                    </a:cubicBezTo>
                    <a:cubicBezTo>
                      <a:pt x="107" y="756"/>
                      <a:pt x="143" y="733"/>
                      <a:pt x="143" y="686"/>
                    </a:cubicBezTo>
                    <a:lnTo>
                      <a:pt x="143" y="70"/>
                    </a:lnTo>
                    <a:cubicBezTo>
                      <a:pt x="143" y="24"/>
                      <a:pt x="107"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7"/>
              <p:cNvSpPr/>
              <p:nvPr/>
            </p:nvSpPr>
            <p:spPr>
              <a:xfrm>
                <a:off x="1314423" y="4329119"/>
                <a:ext cx="29045" cy="46563"/>
              </a:xfrm>
              <a:custGeom>
                <a:avLst/>
                <a:gdLst/>
                <a:ahLst/>
                <a:cxnLst/>
                <a:rect l="l" t="t" r="r" b="b"/>
                <a:pathLst>
                  <a:path w="383" h="614" extrusionOk="0">
                    <a:moveTo>
                      <a:pt x="88" y="0"/>
                    </a:moveTo>
                    <a:cubicBezTo>
                      <a:pt x="43" y="0"/>
                      <a:pt x="0" y="33"/>
                      <a:pt x="23" y="84"/>
                    </a:cubicBezTo>
                    <a:cubicBezTo>
                      <a:pt x="90" y="247"/>
                      <a:pt x="156" y="406"/>
                      <a:pt x="222" y="566"/>
                    </a:cubicBezTo>
                    <a:cubicBezTo>
                      <a:pt x="237" y="599"/>
                      <a:pt x="267" y="613"/>
                      <a:pt x="296" y="613"/>
                    </a:cubicBezTo>
                    <a:cubicBezTo>
                      <a:pt x="340" y="613"/>
                      <a:pt x="382" y="579"/>
                      <a:pt x="362" y="526"/>
                    </a:cubicBezTo>
                    <a:cubicBezTo>
                      <a:pt x="296" y="366"/>
                      <a:pt x="230" y="207"/>
                      <a:pt x="162" y="47"/>
                    </a:cubicBezTo>
                    <a:cubicBezTo>
                      <a:pt x="148" y="14"/>
                      <a:pt x="117" y="0"/>
                      <a:pt x="88"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7"/>
              <p:cNvSpPr/>
              <p:nvPr/>
            </p:nvSpPr>
            <p:spPr>
              <a:xfrm>
                <a:off x="1360834" y="4344286"/>
                <a:ext cx="24191" cy="47852"/>
              </a:xfrm>
              <a:custGeom>
                <a:avLst/>
                <a:gdLst/>
                <a:ahLst/>
                <a:cxnLst/>
                <a:rect l="l" t="t" r="r" b="b"/>
                <a:pathLst>
                  <a:path w="319" h="631" extrusionOk="0">
                    <a:moveTo>
                      <a:pt x="91" y="0"/>
                    </a:moveTo>
                    <a:cubicBezTo>
                      <a:pt x="63" y="0"/>
                      <a:pt x="36" y="16"/>
                      <a:pt x="30" y="54"/>
                    </a:cubicBezTo>
                    <a:cubicBezTo>
                      <a:pt x="0" y="257"/>
                      <a:pt x="50" y="443"/>
                      <a:pt x="173" y="606"/>
                    </a:cubicBezTo>
                    <a:cubicBezTo>
                      <a:pt x="186" y="624"/>
                      <a:pt x="203" y="631"/>
                      <a:pt x="219" y="631"/>
                    </a:cubicBezTo>
                    <a:cubicBezTo>
                      <a:pt x="270" y="631"/>
                      <a:pt x="319" y="558"/>
                      <a:pt x="276" y="503"/>
                    </a:cubicBezTo>
                    <a:cubicBezTo>
                      <a:pt x="186" y="386"/>
                      <a:pt x="146" y="237"/>
                      <a:pt x="169" y="90"/>
                    </a:cubicBezTo>
                    <a:cubicBezTo>
                      <a:pt x="179" y="36"/>
                      <a:pt x="133" y="0"/>
                      <a:pt x="91"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7"/>
              <p:cNvSpPr/>
              <p:nvPr/>
            </p:nvSpPr>
            <p:spPr>
              <a:xfrm>
                <a:off x="1564676" y="4266480"/>
                <a:ext cx="10996" cy="34126"/>
              </a:xfrm>
              <a:custGeom>
                <a:avLst/>
                <a:gdLst/>
                <a:ahLst/>
                <a:cxnLst/>
                <a:rect l="l" t="t" r="r" b="b"/>
                <a:pathLst>
                  <a:path w="145" h="450" extrusionOk="0">
                    <a:moveTo>
                      <a:pt x="73" y="1"/>
                    </a:moveTo>
                    <a:cubicBezTo>
                      <a:pt x="37" y="1"/>
                      <a:pt x="1" y="24"/>
                      <a:pt x="1" y="71"/>
                    </a:cubicBezTo>
                    <a:lnTo>
                      <a:pt x="1" y="381"/>
                    </a:lnTo>
                    <a:cubicBezTo>
                      <a:pt x="1" y="426"/>
                      <a:pt x="37" y="449"/>
                      <a:pt x="74" y="449"/>
                    </a:cubicBezTo>
                    <a:cubicBezTo>
                      <a:pt x="109" y="449"/>
                      <a:pt x="145" y="427"/>
                      <a:pt x="145" y="381"/>
                    </a:cubicBezTo>
                    <a:lnTo>
                      <a:pt x="145" y="71"/>
                    </a:lnTo>
                    <a:cubicBezTo>
                      <a:pt x="145" y="24"/>
                      <a:pt x="109" y="1"/>
                      <a:pt x="73"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7"/>
              <p:cNvSpPr/>
              <p:nvPr/>
            </p:nvSpPr>
            <p:spPr>
              <a:xfrm>
                <a:off x="1598346" y="4266480"/>
                <a:ext cx="11148" cy="44515"/>
              </a:xfrm>
              <a:custGeom>
                <a:avLst/>
                <a:gdLst/>
                <a:ahLst/>
                <a:cxnLst/>
                <a:rect l="l" t="t" r="r" b="b"/>
                <a:pathLst>
                  <a:path w="147" h="587" extrusionOk="0">
                    <a:moveTo>
                      <a:pt x="73" y="1"/>
                    </a:moveTo>
                    <a:cubicBezTo>
                      <a:pt x="37" y="1"/>
                      <a:pt x="0" y="24"/>
                      <a:pt x="0" y="71"/>
                    </a:cubicBezTo>
                    <a:lnTo>
                      <a:pt x="0" y="517"/>
                    </a:lnTo>
                    <a:cubicBezTo>
                      <a:pt x="0" y="563"/>
                      <a:pt x="37" y="587"/>
                      <a:pt x="73" y="587"/>
                    </a:cubicBezTo>
                    <a:cubicBezTo>
                      <a:pt x="110" y="587"/>
                      <a:pt x="146" y="563"/>
                      <a:pt x="146" y="517"/>
                    </a:cubicBezTo>
                    <a:lnTo>
                      <a:pt x="146" y="71"/>
                    </a:lnTo>
                    <a:cubicBezTo>
                      <a:pt x="146" y="24"/>
                      <a:pt x="110" y="1"/>
                      <a:pt x="73"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7"/>
              <p:cNvSpPr/>
              <p:nvPr/>
            </p:nvSpPr>
            <p:spPr>
              <a:xfrm>
                <a:off x="1578250" y="4442415"/>
                <a:ext cx="16456" cy="44743"/>
              </a:xfrm>
              <a:custGeom>
                <a:avLst/>
                <a:gdLst/>
                <a:ahLst/>
                <a:cxnLst/>
                <a:rect l="l" t="t" r="r" b="b"/>
                <a:pathLst>
                  <a:path w="217" h="590" extrusionOk="0">
                    <a:moveTo>
                      <a:pt x="90" y="1"/>
                    </a:moveTo>
                    <a:cubicBezTo>
                      <a:pt x="48" y="1"/>
                      <a:pt x="0" y="37"/>
                      <a:pt x="9" y="91"/>
                    </a:cubicBezTo>
                    <a:cubicBezTo>
                      <a:pt x="29" y="241"/>
                      <a:pt x="49" y="387"/>
                      <a:pt x="69" y="537"/>
                    </a:cubicBezTo>
                    <a:cubicBezTo>
                      <a:pt x="74" y="574"/>
                      <a:pt x="99" y="590"/>
                      <a:pt x="126" y="590"/>
                    </a:cubicBezTo>
                    <a:cubicBezTo>
                      <a:pt x="168" y="590"/>
                      <a:pt x="216" y="553"/>
                      <a:pt x="208" y="497"/>
                    </a:cubicBezTo>
                    <a:cubicBezTo>
                      <a:pt x="188" y="350"/>
                      <a:pt x="168" y="201"/>
                      <a:pt x="148" y="54"/>
                    </a:cubicBezTo>
                    <a:cubicBezTo>
                      <a:pt x="143" y="17"/>
                      <a:pt x="117" y="1"/>
                      <a:pt x="90"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7"/>
              <p:cNvSpPr/>
              <p:nvPr/>
            </p:nvSpPr>
            <p:spPr>
              <a:xfrm>
                <a:off x="1613968" y="4432329"/>
                <a:ext cx="10920" cy="49596"/>
              </a:xfrm>
              <a:custGeom>
                <a:avLst/>
                <a:gdLst/>
                <a:ahLst/>
                <a:cxnLst/>
                <a:rect l="l" t="t" r="r" b="b"/>
                <a:pathLst>
                  <a:path w="144" h="654" extrusionOk="0">
                    <a:moveTo>
                      <a:pt x="72" y="1"/>
                    </a:moveTo>
                    <a:cubicBezTo>
                      <a:pt x="36" y="1"/>
                      <a:pt x="0" y="24"/>
                      <a:pt x="0" y="71"/>
                    </a:cubicBezTo>
                    <a:lnTo>
                      <a:pt x="0" y="583"/>
                    </a:lnTo>
                    <a:cubicBezTo>
                      <a:pt x="0" y="630"/>
                      <a:pt x="36" y="653"/>
                      <a:pt x="72" y="653"/>
                    </a:cubicBezTo>
                    <a:cubicBezTo>
                      <a:pt x="107" y="653"/>
                      <a:pt x="143" y="630"/>
                      <a:pt x="143" y="583"/>
                    </a:cubicBezTo>
                    <a:lnTo>
                      <a:pt x="143" y="71"/>
                    </a:lnTo>
                    <a:cubicBezTo>
                      <a:pt x="143" y="24"/>
                      <a:pt x="107"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7"/>
              <p:cNvSpPr/>
              <p:nvPr/>
            </p:nvSpPr>
            <p:spPr>
              <a:xfrm>
                <a:off x="754008" y="3701971"/>
                <a:ext cx="10920" cy="54525"/>
              </a:xfrm>
              <a:custGeom>
                <a:avLst/>
                <a:gdLst/>
                <a:ahLst/>
                <a:cxnLst/>
                <a:rect l="l" t="t" r="r" b="b"/>
                <a:pathLst>
                  <a:path w="144" h="719" extrusionOk="0">
                    <a:moveTo>
                      <a:pt x="72" y="0"/>
                    </a:moveTo>
                    <a:cubicBezTo>
                      <a:pt x="37" y="0"/>
                      <a:pt x="1" y="23"/>
                      <a:pt x="1" y="70"/>
                    </a:cubicBezTo>
                    <a:lnTo>
                      <a:pt x="1" y="649"/>
                    </a:lnTo>
                    <a:cubicBezTo>
                      <a:pt x="1" y="696"/>
                      <a:pt x="37" y="719"/>
                      <a:pt x="72" y="719"/>
                    </a:cubicBezTo>
                    <a:cubicBezTo>
                      <a:pt x="108" y="719"/>
                      <a:pt x="144" y="696"/>
                      <a:pt x="144" y="649"/>
                    </a:cubicBezTo>
                    <a:lnTo>
                      <a:pt x="144" y="70"/>
                    </a:lnTo>
                    <a:cubicBezTo>
                      <a:pt x="144" y="23"/>
                      <a:pt x="108" y="0"/>
                      <a:pt x="72"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7"/>
              <p:cNvSpPr/>
              <p:nvPr/>
            </p:nvSpPr>
            <p:spPr>
              <a:xfrm>
                <a:off x="779792" y="3722598"/>
                <a:ext cx="11148" cy="52099"/>
              </a:xfrm>
              <a:custGeom>
                <a:avLst/>
                <a:gdLst/>
                <a:ahLst/>
                <a:cxnLst/>
                <a:rect l="l" t="t" r="r" b="b"/>
                <a:pathLst>
                  <a:path w="147" h="687" extrusionOk="0">
                    <a:moveTo>
                      <a:pt x="73" y="1"/>
                    </a:moveTo>
                    <a:cubicBezTo>
                      <a:pt x="37" y="1"/>
                      <a:pt x="0" y="24"/>
                      <a:pt x="0" y="71"/>
                    </a:cubicBezTo>
                    <a:lnTo>
                      <a:pt x="0" y="616"/>
                    </a:lnTo>
                    <a:cubicBezTo>
                      <a:pt x="0" y="663"/>
                      <a:pt x="37" y="687"/>
                      <a:pt x="73" y="687"/>
                    </a:cubicBezTo>
                    <a:cubicBezTo>
                      <a:pt x="110" y="687"/>
                      <a:pt x="147" y="663"/>
                      <a:pt x="147" y="616"/>
                    </a:cubicBezTo>
                    <a:lnTo>
                      <a:pt x="147" y="71"/>
                    </a:lnTo>
                    <a:cubicBezTo>
                      <a:pt x="147" y="24"/>
                      <a:pt x="110" y="1"/>
                      <a:pt x="73"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7"/>
              <p:cNvSpPr/>
              <p:nvPr/>
            </p:nvSpPr>
            <p:spPr>
              <a:xfrm>
                <a:off x="1044074" y="3409176"/>
                <a:ext cx="11148" cy="47018"/>
              </a:xfrm>
              <a:custGeom>
                <a:avLst/>
                <a:gdLst/>
                <a:ahLst/>
                <a:cxnLst/>
                <a:rect l="l" t="t" r="r" b="b"/>
                <a:pathLst>
                  <a:path w="147" h="620" extrusionOk="0">
                    <a:moveTo>
                      <a:pt x="73" y="0"/>
                    </a:moveTo>
                    <a:cubicBezTo>
                      <a:pt x="37" y="0"/>
                      <a:pt x="0" y="24"/>
                      <a:pt x="0" y="70"/>
                    </a:cubicBezTo>
                    <a:lnTo>
                      <a:pt x="0" y="550"/>
                    </a:lnTo>
                    <a:cubicBezTo>
                      <a:pt x="0" y="596"/>
                      <a:pt x="37" y="620"/>
                      <a:pt x="73" y="620"/>
                    </a:cubicBezTo>
                    <a:cubicBezTo>
                      <a:pt x="110" y="620"/>
                      <a:pt x="147" y="596"/>
                      <a:pt x="147" y="550"/>
                    </a:cubicBezTo>
                    <a:lnTo>
                      <a:pt x="147" y="70"/>
                    </a:lnTo>
                    <a:cubicBezTo>
                      <a:pt x="147" y="24"/>
                      <a:pt x="110" y="0"/>
                      <a:pt x="7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7"/>
              <p:cNvSpPr/>
              <p:nvPr/>
            </p:nvSpPr>
            <p:spPr>
              <a:xfrm>
                <a:off x="1072512" y="3430030"/>
                <a:ext cx="10996" cy="44363"/>
              </a:xfrm>
              <a:custGeom>
                <a:avLst/>
                <a:gdLst/>
                <a:ahLst/>
                <a:cxnLst/>
                <a:rect l="l" t="t" r="r" b="b"/>
                <a:pathLst>
                  <a:path w="145" h="585" extrusionOk="0">
                    <a:moveTo>
                      <a:pt x="73" y="1"/>
                    </a:moveTo>
                    <a:cubicBezTo>
                      <a:pt x="37" y="1"/>
                      <a:pt x="1" y="23"/>
                      <a:pt x="1" y="68"/>
                    </a:cubicBezTo>
                    <a:lnTo>
                      <a:pt x="1" y="514"/>
                    </a:lnTo>
                    <a:cubicBezTo>
                      <a:pt x="1" y="561"/>
                      <a:pt x="37" y="584"/>
                      <a:pt x="73" y="584"/>
                    </a:cubicBezTo>
                    <a:cubicBezTo>
                      <a:pt x="109" y="584"/>
                      <a:pt x="145" y="561"/>
                      <a:pt x="145" y="514"/>
                    </a:cubicBezTo>
                    <a:lnTo>
                      <a:pt x="145" y="68"/>
                    </a:lnTo>
                    <a:cubicBezTo>
                      <a:pt x="145" y="23"/>
                      <a:pt x="109" y="1"/>
                      <a:pt x="73"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7"/>
              <p:cNvSpPr/>
              <p:nvPr/>
            </p:nvSpPr>
            <p:spPr>
              <a:xfrm>
                <a:off x="1888488" y="4460843"/>
                <a:ext cx="10920" cy="44288"/>
              </a:xfrm>
              <a:custGeom>
                <a:avLst/>
                <a:gdLst/>
                <a:ahLst/>
                <a:cxnLst/>
                <a:rect l="l" t="t" r="r" b="b"/>
                <a:pathLst>
                  <a:path w="144" h="584" extrusionOk="0">
                    <a:moveTo>
                      <a:pt x="72" y="1"/>
                    </a:moveTo>
                    <a:cubicBezTo>
                      <a:pt x="37" y="1"/>
                      <a:pt x="1" y="24"/>
                      <a:pt x="1" y="70"/>
                    </a:cubicBezTo>
                    <a:lnTo>
                      <a:pt x="1" y="514"/>
                    </a:lnTo>
                    <a:cubicBezTo>
                      <a:pt x="1" y="560"/>
                      <a:pt x="37" y="583"/>
                      <a:pt x="72" y="583"/>
                    </a:cubicBezTo>
                    <a:cubicBezTo>
                      <a:pt x="108" y="583"/>
                      <a:pt x="144" y="560"/>
                      <a:pt x="144" y="514"/>
                    </a:cubicBezTo>
                    <a:lnTo>
                      <a:pt x="144" y="70"/>
                    </a:lnTo>
                    <a:cubicBezTo>
                      <a:pt x="144" y="24"/>
                      <a:pt x="108" y="1"/>
                      <a:pt x="72"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7"/>
              <p:cNvSpPr/>
              <p:nvPr/>
            </p:nvSpPr>
            <p:spPr>
              <a:xfrm>
                <a:off x="1919580" y="4473735"/>
                <a:ext cx="10920" cy="44515"/>
              </a:xfrm>
              <a:custGeom>
                <a:avLst/>
                <a:gdLst/>
                <a:ahLst/>
                <a:cxnLst/>
                <a:rect l="l" t="t" r="r" b="b"/>
                <a:pathLst>
                  <a:path w="144" h="587" extrusionOk="0">
                    <a:moveTo>
                      <a:pt x="72" y="0"/>
                    </a:moveTo>
                    <a:cubicBezTo>
                      <a:pt x="36" y="0"/>
                      <a:pt x="1" y="24"/>
                      <a:pt x="1" y="71"/>
                    </a:cubicBezTo>
                    <a:lnTo>
                      <a:pt x="1" y="516"/>
                    </a:lnTo>
                    <a:cubicBezTo>
                      <a:pt x="1" y="563"/>
                      <a:pt x="36" y="586"/>
                      <a:pt x="72" y="586"/>
                    </a:cubicBezTo>
                    <a:cubicBezTo>
                      <a:pt x="108" y="586"/>
                      <a:pt x="144" y="563"/>
                      <a:pt x="144" y="516"/>
                    </a:cubicBezTo>
                    <a:lnTo>
                      <a:pt x="144" y="71"/>
                    </a:lnTo>
                    <a:cubicBezTo>
                      <a:pt x="144" y="24"/>
                      <a:pt x="108" y="0"/>
                      <a:pt x="72"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7"/>
              <p:cNvSpPr/>
              <p:nvPr/>
            </p:nvSpPr>
            <p:spPr>
              <a:xfrm>
                <a:off x="984696" y="4500049"/>
                <a:ext cx="22144" cy="31017"/>
              </a:xfrm>
              <a:custGeom>
                <a:avLst/>
                <a:gdLst/>
                <a:ahLst/>
                <a:cxnLst/>
                <a:rect l="l" t="t" r="r" b="b"/>
                <a:pathLst>
                  <a:path w="292" h="409" extrusionOk="0">
                    <a:moveTo>
                      <a:pt x="103" y="0"/>
                    </a:moveTo>
                    <a:cubicBezTo>
                      <a:pt x="51" y="0"/>
                      <a:pt x="0" y="52"/>
                      <a:pt x="37" y="103"/>
                    </a:cubicBezTo>
                    <a:cubicBezTo>
                      <a:pt x="94" y="183"/>
                      <a:pt x="128" y="263"/>
                      <a:pt x="144" y="356"/>
                    </a:cubicBezTo>
                    <a:cubicBezTo>
                      <a:pt x="151" y="393"/>
                      <a:pt x="176" y="409"/>
                      <a:pt x="204" y="409"/>
                    </a:cubicBezTo>
                    <a:cubicBezTo>
                      <a:pt x="246" y="409"/>
                      <a:pt x="292" y="373"/>
                      <a:pt x="284" y="319"/>
                    </a:cubicBezTo>
                    <a:cubicBezTo>
                      <a:pt x="264" y="212"/>
                      <a:pt x="224" y="120"/>
                      <a:pt x="164" y="33"/>
                    </a:cubicBezTo>
                    <a:cubicBezTo>
                      <a:pt x="148" y="10"/>
                      <a:pt x="126" y="0"/>
                      <a:pt x="10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7"/>
              <p:cNvSpPr/>
              <p:nvPr/>
            </p:nvSpPr>
            <p:spPr>
              <a:xfrm>
                <a:off x="1019125" y="4515519"/>
                <a:ext cx="21234" cy="38979"/>
              </a:xfrm>
              <a:custGeom>
                <a:avLst/>
                <a:gdLst/>
                <a:ahLst/>
                <a:cxnLst/>
                <a:rect l="l" t="t" r="r" b="b"/>
                <a:pathLst>
                  <a:path w="280" h="514" extrusionOk="0">
                    <a:moveTo>
                      <a:pt x="85" y="0"/>
                    </a:moveTo>
                    <a:cubicBezTo>
                      <a:pt x="43" y="0"/>
                      <a:pt x="1" y="35"/>
                      <a:pt x="16" y="88"/>
                    </a:cubicBezTo>
                    <a:cubicBezTo>
                      <a:pt x="53" y="212"/>
                      <a:pt x="90" y="338"/>
                      <a:pt x="126" y="461"/>
                    </a:cubicBezTo>
                    <a:cubicBezTo>
                      <a:pt x="137" y="498"/>
                      <a:pt x="165" y="513"/>
                      <a:pt x="194" y="513"/>
                    </a:cubicBezTo>
                    <a:cubicBezTo>
                      <a:pt x="237" y="513"/>
                      <a:pt x="280" y="478"/>
                      <a:pt x="265" y="425"/>
                    </a:cubicBezTo>
                    <a:cubicBezTo>
                      <a:pt x="226" y="298"/>
                      <a:pt x="190" y="175"/>
                      <a:pt x="153" y="52"/>
                    </a:cubicBezTo>
                    <a:cubicBezTo>
                      <a:pt x="142" y="16"/>
                      <a:pt x="113" y="0"/>
                      <a:pt x="85"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7"/>
              <p:cNvSpPr/>
              <p:nvPr/>
            </p:nvSpPr>
            <p:spPr>
              <a:xfrm>
                <a:off x="1043164" y="4440140"/>
                <a:ext cx="14939" cy="23736"/>
              </a:xfrm>
              <a:custGeom>
                <a:avLst/>
                <a:gdLst/>
                <a:ahLst/>
                <a:cxnLst/>
                <a:rect l="l" t="t" r="r" b="b"/>
                <a:pathLst>
                  <a:path w="197" h="313" extrusionOk="0">
                    <a:moveTo>
                      <a:pt x="89" y="0"/>
                    </a:moveTo>
                    <a:cubicBezTo>
                      <a:pt x="47" y="0"/>
                      <a:pt x="0" y="36"/>
                      <a:pt x="12" y="91"/>
                    </a:cubicBezTo>
                    <a:cubicBezTo>
                      <a:pt x="22" y="148"/>
                      <a:pt x="36" y="204"/>
                      <a:pt x="45" y="260"/>
                    </a:cubicBezTo>
                    <a:cubicBezTo>
                      <a:pt x="53" y="297"/>
                      <a:pt x="81" y="312"/>
                      <a:pt x="109" y="312"/>
                    </a:cubicBezTo>
                    <a:cubicBezTo>
                      <a:pt x="152" y="312"/>
                      <a:pt x="197" y="278"/>
                      <a:pt x="185" y="224"/>
                    </a:cubicBezTo>
                    <a:cubicBezTo>
                      <a:pt x="175" y="164"/>
                      <a:pt x="162" y="108"/>
                      <a:pt x="148" y="51"/>
                    </a:cubicBezTo>
                    <a:cubicBezTo>
                      <a:pt x="142" y="15"/>
                      <a:pt x="116" y="0"/>
                      <a:pt x="89"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6" name="Google Shape;1066;p57">
            <a:hlinkClick r:id="rId3"/>
          </p:cNvPr>
          <p:cNvSpPr>
            <a:spLocks noGrp="1"/>
          </p:cNvSpPr>
          <p:nvPr>
            <p:ph type="pic" idx="2"/>
          </p:nvPr>
        </p:nvSpPr>
        <p:spPr>
          <a:xfrm>
            <a:off x="1488750" y="229388"/>
            <a:ext cx="5516700" cy="5379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chemeClr val="dk1"/>
              </a:buClr>
              <a:buSzPts val="3000"/>
              <a:buFont typeface="Arial"/>
              <a:buNone/>
            </a:pPr>
            <a:r>
              <a:rPr lang="en" sz="3000" b="1" i="0" u="none" strike="noStrike" cap="none">
                <a:solidFill>
                  <a:srgbClr val="212121"/>
                </a:solidFill>
                <a:latin typeface="Luckiest Guy"/>
                <a:ea typeface="Luckiest Guy"/>
                <a:cs typeface="Luckiest Guy"/>
                <a:sym typeface="Luckiest Guy"/>
              </a:rPr>
              <a:t>Other Resources</a:t>
            </a:r>
            <a:endParaRPr sz="2400" b="0" i="0" u="none" strike="noStrike" cap="none">
              <a:solidFill>
                <a:srgbClr val="595959"/>
              </a:solidFill>
              <a:latin typeface="Gill Sans"/>
              <a:ea typeface="Gill Sans"/>
              <a:cs typeface="Gill Sans"/>
              <a:sym typeface="Gill Sans"/>
            </a:endParaRPr>
          </a:p>
        </p:txBody>
      </p:sp>
      <p:pic>
        <p:nvPicPr>
          <p:cNvPr id="1067" name="Google Shape;1067;p57">
            <a:hlinkClick r:id="rId4"/>
          </p:cNvPr>
          <p:cNvPicPr preferRelativeResize="0"/>
          <p:nvPr/>
        </p:nvPicPr>
        <p:blipFill rotWithShape="1">
          <a:blip r:embed="rId5">
            <a:alphaModFix/>
          </a:blip>
          <a:srcRect/>
          <a:stretch/>
        </p:blipFill>
        <p:spPr>
          <a:xfrm>
            <a:off x="2631565" y="3252396"/>
            <a:ext cx="2328657" cy="1753236"/>
          </a:xfrm>
          <a:prstGeom prst="rect">
            <a:avLst/>
          </a:prstGeom>
          <a:noFill/>
          <a:ln>
            <a:noFill/>
          </a:ln>
        </p:spPr>
      </p:pic>
      <p:pic>
        <p:nvPicPr>
          <p:cNvPr id="1068" name="Google Shape;1068;p57">
            <a:hlinkClick r:id="rId6"/>
          </p:cNvPr>
          <p:cNvPicPr preferRelativeResize="0"/>
          <p:nvPr/>
        </p:nvPicPr>
        <p:blipFill rotWithShape="1">
          <a:blip r:embed="rId7">
            <a:alphaModFix/>
          </a:blip>
          <a:srcRect/>
          <a:stretch/>
        </p:blipFill>
        <p:spPr>
          <a:xfrm>
            <a:off x="180846" y="1499159"/>
            <a:ext cx="2328659" cy="1753237"/>
          </a:xfrm>
          <a:prstGeom prst="rect">
            <a:avLst/>
          </a:prstGeom>
          <a:noFill/>
          <a:ln>
            <a:noFill/>
          </a:ln>
        </p:spPr>
      </p:pic>
      <p:pic>
        <p:nvPicPr>
          <p:cNvPr id="1069" name="Google Shape;1069;p57"/>
          <p:cNvPicPr preferRelativeResize="0"/>
          <p:nvPr/>
        </p:nvPicPr>
        <p:blipFill rotWithShape="1">
          <a:blip r:embed="rId8">
            <a:alphaModFix/>
          </a:blip>
          <a:srcRect/>
          <a:stretch/>
        </p:blipFill>
        <p:spPr>
          <a:xfrm>
            <a:off x="6159600" y="2302256"/>
            <a:ext cx="2703366" cy="2703366"/>
          </a:xfrm>
          <a:prstGeom prst="rect">
            <a:avLst/>
          </a:prstGeom>
          <a:noFill/>
          <a:ln>
            <a:noFill/>
          </a:ln>
        </p:spPr>
      </p:pic>
      <p:sp>
        <p:nvSpPr>
          <p:cNvPr id="1070" name="Google Shape;1070;p57"/>
          <p:cNvSpPr txBox="1"/>
          <p:nvPr/>
        </p:nvSpPr>
        <p:spPr>
          <a:xfrm>
            <a:off x="120563" y="646781"/>
            <a:ext cx="4950300" cy="411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2000" b="1">
                <a:latin typeface="Love Ya Like A Sister"/>
                <a:ea typeface="Love Ya Like A Sister"/>
                <a:cs typeface="Love Ya Like A Sister"/>
                <a:sym typeface="Love Ya Like A Sister"/>
              </a:rPr>
              <a:t>Watch the videos on conflict resolution and bullying by clicking on the images.</a:t>
            </a:r>
            <a:endParaRPr sz="1100"/>
          </a:p>
        </p:txBody>
      </p:sp>
      <p:sp>
        <p:nvSpPr>
          <p:cNvPr id="1071" name="Google Shape;1071;p57"/>
          <p:cNvSpPr/>
          <p:nvPr/>
        </p:nvSpPr>
        <p:spPr>
          <a:xfrm>
            <a:off x="5070885" y="782513"/>
            <a:ext cx="566081" cy="4360988"/>
          </a:xfrm>
          <a:custGeom>
            <a:avLst/>
            <a:gdLst/>
            <a:ahLst/>
            <a:cxnLst/>
            <a:rect l="l" t="t" r="r" b="b"/>
            <a:pathLst>
              <a:path w="30191" h="232586" extrusionOk="0">
                <a:moveTo>
                  <a:pt x="5564" y="0"/>
                </a:moveTo>
                <a:cubicBezTo>
                  <a:pt x="12853" y="1823"/>
                  <a:pt x="18347" y="12605"/>
                  <a:pt x="16282" y="19829"/>
                </a:cubicBezTo>
                <a:cubicBezTo>
                  <a:pt x="13982" y="27878"/>
                  <a:pt x="1244" y="30815"/>
                  <a:pt x="205" y="39122"/>
                </a:cubicBezTo>
                <a:cubicBezTo>
                  <a:pt x="-1433" y="52226"/>
                  <a:pt x="17169" y="60529"/>
                  <a:pt x="20034" y="73420"/>
                </a:cubicBezTo>
                <a:cubicBezTo>
                  <a:pt x="21410" y="79613"/>
                  <a:pt x="20337" y="86899"/>
                  <a:pt x="16818" y="92177"/>
                </a:cubicBezTo>
                <a:cubicBezTo>
                  <a:pt x="14141" y="96193"/>
                  <a:pt x="7175" y="98634"/>
                  <a:pt x="7708" y="103431"/>
                </a:cubicBezTo>
                <a:cubicBezTo>
                  <a:pt x="8657" y="111972"/>
                  <a:pt x="18926" y="116529"/>
                  <a:pt x="25393" y="122188"/>
                </a:cubicBezTo>
                <a:cubicBezTo>
                  <a:pt x="28245" y="124683"/>
                  <a:pt x="27471" y="129682"/>
                  <a:pt x="27001" y="133442"/>
                </a:cubicBezTo>
                <a:cubicBezTo>
                  <a:pt x="25476" y="145641"/>
                  <a:pt x="4039" y="151254"/>
                  <a:pt x="5564" y="163453"/>
                </a:cubicBezTo>
                <a:cubicBezTo>
                  <a:pt x="6569" y="171490"/>
                  <a:pt x="17708" y="174593"/>
                  <a:pt x="21641" y="181674"/>
                </a:cubicBezTo>
                <a:cubicBezTo>
                  <a:pt x="26328" y="190113"/>
                  <a:pt x="18983" y="201091"/>
                  <a:pt x="20570" y="210613"/>
                </a:cubicBezTo>
                <a:cubicBezTo>
                  <a:pt x="21410" y="215653"/>
                  <a:pt x="27394" y="218370"/>
                  <a:pt x="29680" y="222939"/>
                </a:cubicBezTo>
                <a:cubicBezTo>
                  <a:pt x="31154" y="225885"/>
                  <a:pt x="29009" y="229640"/>
                  <a:pt x="27536" y="232586"/>
                </a:cubicBezTo>
              </a:path>
            </a:pathLst>
          </a:custGeom>
          <a:noFill/>
          <a:ln w="76200" cap="flat" cmpd="sng">
            <a:solidFill>
              <a:schemeClr val="accent2"/>
            </a:solidFill>
            <a:prstDash val="solid"/>
            <a:round/>
            <a:headEnd type="none" w="med" len="med"/>
            <a:tailEnd type="none" w="med" len="med"/>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1075"/>
        <p:cNvGrpSpPr/>
        <p:nvPr/>
      </p:nvGrpSpPr>
      <p:grpSpPr>
        <a:xfrm>
          <a:off x="0" y="0"/>
          <a:ext cx="0" cy="0"/>
          <a:chOff x="0" y="0"/>
          <a:chExt cx="0" cy="0"/>
        </a:xfrm>
      </p:grpSpPr>
      <p:grpSp>
        <p:nvGrpSpPr>
          <p:cNvPr id="1076" name="Google Shape;1076;p58"/>
          <p:cNvGrpSpPr/>
          <p:nvPr/>
        </p:nvGrpSpPr>
        <p:grpSpPr>
          <a:xfrm>
            <a:off x="4274718" y="3991115"/>
            <a:ext cx="1036706" cy="1058108"/>
            <a:chOff x="775475" y="2596825"/>
            <a:chExt cx="1816870" cy="1854378"/>
          </a:xfrm>
        </p:grpSpPr>
        <p:sp>
          <p:nvSpPr>
            <p:cNvPr id="1077" name="Google Shape;1077;p58"/>
            <p:cNvSpPr/>
            <p:nvPr/>
          </p:nvSpPr>
          <p:spPr>
            <a:xfrm>
              <a:off x="2059207" y="3413361"/>
              <a:ext cx="424519" cy="370876"/>
            </a:xfrm>
            <a:custGeom>
              <a:avLst/>
              <a:gdLst/>
              <a:ahLst/>
              <a:cxnLst/>
              <a:rect l="l" t="t" r="r" b="b"/>
              <a:pathLst>
                <a:path w="5421" h="4736" extrusionOk="0">
                  <a:moveTo>
                    <a:pt x="2917" y="1"/>
                  </a:moveTo>
                  <a:cubicBezTo>
                    <a:pt x="2903" y="1"/>
                    <a:pt x="2889" y="2"/>
                    <a:pt x="2874" y="3"/>
                  </a:cubicBezTo>
                  <a:cubicBezTo>
                    <a:pt x="1943" y="105"/>
                    <a:pt x="1640" y="2893"/>
                    <a:pt x="1640" y="2893"/>
                  </a:cubicBezTo>
                  <a:cubicBezTo>
                    <a:pt x="1640" y="2893"/>
                    <a:pt x="1692" y="162"/>
                    <a:pt x="1034" y="162"/>
                  </a:cubicBezTo>
                  <a:cubicBezTo>
                    <a:pt x="979" y="162"/>
                    <a:pt x="917" y="182"/>
                    <a:pt x="851" y="224"/>
                  </a:cubicBezTo>
                  <a:cubicBezTo>
                    <a:pt x="1" y="769"/>
                    <a:pt x="1300" y="3971"/>
                    <a:pt x="1300" y="3971"/>
                  </a:cubicBezTo>
                  <a:cubicBezTo>
                    <a:pt x="1300" y="3971"/>
                    <a:pt x="688" y="4549"/>
                    <a:pt x="1599" y="4723"/>
                  </a:cubicBezTo>
                  <a:cubicBezTo>
                    <a:pt x="1644" y="4731"/>
                    <a:pt x="1695" y="4735"/>
                    <a:pt x="1749" y="4735"/>
                  </a:cubicBezTo>
                  <a:cubicBezTo>
                    <a:pt x="2786" y="4735"/>
                    <a:pt x="5360" y="3269"/>
                    <a:pt x="4998" y="2771"/>
                  </a:cubicBezTo>
                  <a:cubicBezTo>
                    <a:pt x="4931" y="2677"/>
                    <a:pt x="4834" y="2639"/>
                    <a:pt x="4719" y="2639"/>
                  </a:cubicBezTo>
                  <a:cubicBezTo>
                    <a:pt x="4190" y="2639"/>
                    <a:pt x="3295" y="3465"/>
                    <a:pt x="3295" y="3465"/>
                  </a:cubicBezTo>
                  <a:cubicBezTo>
                    <a:pt x="3295" y="3465"/>
                    <a:pt x="5420" y="1112"/>
                    <a:pt x="4631" y="912"/>
                  </a:cubicBezTo>
                  <a:cubicBezTo>
                    <a:pt x="4596" y="903"/>
                    <a:pt x="4560" y="898"/>
                    <a:pt x="4523" y="898"/>
                  </a:cubicBezTo>
                  <a:cubicBezTo>
                    <a:pt x="3788" y="898"/>
                    <a:pt x="2799" y="2588"/>
                    <a:pt x="2664" y="2859"/>
                  </a:cubicBezTo>
                  <a:lnTo>
                    <a:pt x="2664" y="2859"/>
                  </a:lnTo>
                  <a:cubicBezTo>
                    <a:pt x="2725" y="2705"/>
                    <a:pt x="2952" y="2078"/>
                    <a:pt x="3101" y="1448"/>
                  </a:cubicBezTo>
                  <a:cubicBezTo>
                    <a:pt x="3269" y="724"/>
                    <a:pt x="3335" y="1"/>
                    <a:pt x="2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8"/>
            <p:cNvSpPr/>
            <p:nvPr/>
          </p:nvSpPr>
          <p:spPr>
            <a:xfrm>
              <a:off x="775475" y="3619159"/>
              <a:ext cx="1816870" cy="832044"/>
            </a:xfrm>
            <a:custGeom>
              <a:avLst/>
              <a:gdLst/>
              <a:ahLst/>
              <a:cxnLst/>
              <a:rect l="l" t="t" r="r" b="b"/>
              <a:pathLst>
                <a:path w="23201" h="10625" extrusionOk="0">
                  <a:moveTo>
                    <a:pt x="11722" y="0"/>
                  </a:moveTo>
                  <a:cubicBezTo>
                    <a:pt x="5868" y="0"/>
                    <a:pt x="1017" y="1945"/>
                    <a:pt x="140" y="4488"/>
                  </a:cubicBezTo>
                  <a:cubicBezTo>
                    <a:pt x="48" y="4756"/>
                    <a:pt x="0" y="5032"/>
                    <a:pt x="0" y="5314"/>
                  </a:cubicBezTo>
                  <a:cubicBezTo>
                    <a:pt x="0" y="8248"/>
                    <a:pt x="5249" y="10625"/>
                    <a:pt x="11722" y="10625"/>
                  </a:cubicBezTo>
                  <a:cubicBezTo>
                    <a:pt x="13361" y="10625"/>
                    <a:pt x="14922" y="10471"/>
                    <a:pt x="16336" y="10196"/>
                  </a:cubicBezTo>
                  <a:cubicBezTo>
                    <a:pt x="16635" y="10139"/>
                    <a:pt x="16924" y="10077"/>
                    <a:pt x="17206" y="10010"/>
                  </a:cubicBezTo>
                  <a:cubicBezTo>
                    <a:pt x="17546" y="9928"/>
                    <a:pt x="17876" y="9839"/>
                    <a:pt x="18196" y="9740"/>
                  </a:cubicBezTo>
                  <a:cubicBezTo>
                    <a:pt x="18553" y="9635"/>
                    <a:pt x="18890" y="9520"/>
                    <a:pt x="19216" y="9394"/>
                  </a:cubicBezTo>
                  <a:cubicBezTo>
                    <a:pt x="21215" y="8643"/>
                    <a:pt x="22653" y="7592"/>
                    <a:pt x="23200" y="6392"/>
                  </a:cubicBezTo>
                  <a:lnTo>
                    <a:pt x="18716" y="5188"/>
                  </a:lnTo>
                  <a:lnTo>
                    <a:pt x="18474" y="5124"/>
                  </a:lnTo>
                  <a:lnTo>
                    <a:pt x="22935" y="3763"/>
                  </a:lnTo>
                  <a:cubicBezTo>
                    <a:pt x="21477" y="1588"/>
                    <a:pt x="17010" y="0"/>
                    <a:pt x="11722"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8"/>
            <p:cNvSpPr/>
            <p:nvPr/>
          </p:nvSpPr>
          <p:spPr>
            <a:xfrm>
              <a:off x="786673" y="3619394"/>
              <a:ext cx="1784920" cy="621312"/>
            </a:xfrm>
            <a:custGeom>
              <a:avLst/>
              <a:gdLst/>
              <a:ahLst/>
              <a:cxnLst/>
              <a:rect l="l" t="t" r="r" b="b"/>
              <a:pathLst>
                <a:path w="22793" h="7934" extrusionOk="0">
                  <a:moveTo>
                    <a:pt x="11579" y="1"/>
                  </a:moveTo>
                  <a:cubicBezTo>
                    <a:pt x="5725" y="1"/>
                    <a:pt x="877" y="1942"/>
                    <a:pt x="0" y="4485"/>
                  </a:cubicBezTo>
                  <a:cubicBezTo>
                    <a:pt x="63" y="4484"/>
                    <a:pt x="127" y="4483"/>
                    <a:pt x="190" y="4483"/>
                  </a:cubicBezTo>
                  <a:cubicBezTo>
                    <a:pt x="1471" y="4483"/>
                    <a:pt x="2756" y="4714"/>
                    <a:pt x="3899" y="5287"/>
                  </a:cubicBezTo>
                  <a:cubicBezTo>
                    <a:pt x="5263" y="5971"/>
                    <a:pt x="6385" y="7113"/>
                    <a:pt x="7833" y="7592"/>
                  </a:cubicBezTo>
                  <a:cubicBezTo>
                    <a:pt x="8710" y="7881"/>
                    <a:pt x="9652" y="7901"/>
                    <a:pt x="10576" y="7922"/>
                  </a:cubicBezTo>
                  <a:cubicBezTo>
                    <a:pt x="10860" y="7928"/>
                    <a:pt x="11145" y="7934"/>
                    <a:pt x="11431" y="7934"/>
                  </a:cubicBezTo>
                  <a:cubicBezTo>
                    <a:pt x="12410" y="7934"/>
                    <a:pt x="13390" y="7865"/>
                    <a:pt x="14292" y="7504"/>
                  </a:cubicBezTo>
                  <a:cubicBezTo>
                    <a:pt x="15098" y="7184"/>
                    <a:pt x="15792" y="6647"/>
                    <a:pt x="16536" y="6205"/>
                  </a:cubicBezTo>
                  <a:cubicBezTo>
                    <a:pt x="17118" y="5858"/>
                    <a:pt x="17815" y="5508"/>
                    <a:pt x="18573" y="5188"/>
                  </a:cubicBezTo>
                  <a:lnTo>
                    <a:pt x="18331" y="5121"/>
                  </a:lnTo>
                  <a:lnTo>
                    <a:pt x="22792" y="3765"/>
                  </a:lnTo>
                  <a:cubicBezTo>
                    <a:pt x="21334" y="1585"/>
                    <a:pt x="16867" y="1"/>
                    <a:pt x="11579" y="1"/>
                  </a:cubicBezTo>
                  <a:close/>
                </a:path>
              </a:pathLst>
            </a:custGeom>
            <a:solidFill>
              <a:srgbClr val="337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8"/>
            <p:cNvSpPr/>
            <p:nvPr/>
          </p:nvSpPr>
          <p:spPr>
            <a:xfrm>
              <a:off x="2143077" y="4231228"/>
              <a:ext cx="137199" cy="150747"/>
            </a:xfrm>
            <a:custGeom>
              <a:avLst/>
              <a:gdLst/>
              <a:ahLst/>
              <a:cxnLst/>
              <a:rect l="l" t="t" r="r" b="b"/>
              <a:pathLst>
                <a:path w="1752" h="1925" extrusionOk="0">
                  <a:moveTo>
                    <a:pt x="1" y="0"/>
                  </a:moveTo>
                  <a:lnTo>
                    <a:pt x="732" y="1924"/>
                  </a:lnTo>
                  <a:cubicBezTo>
                    <a:pt x="1089" y="1819"/>
                    <a:pt x="1426" y="1704"/>
                    <a:pt x="1752" y="1578"/>
                  </a:cubicBezTo>
                  <a:lnTo>
                    <a:pt x="1" y="0"/>
                  </a:lnTo>
                  <a:close/>
                </a:path>
              </a:pathLst>
            </a:custGeom>
            <a:solidFill>
              <a:srgbClr val="337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8"/>
            <p:cNvSpPr/>
            <p:nvPr/>
          </p:nvSpPr>
          <p:spPr>
            <a:xfrm>
              <a:off x="1972675" y="4231228"/>
              <a:ext cx="150277" cy="186456"/>
            </a:xfrm>
            <a:custGeom>
              <a:avLst/>
              <a:gdLst/>
              <a:ahLst/>
              <a:cxnLst/>
              <a:rect l="l" t="t" r="r" b="b"/>
              <a:pathLst>
                <a:path w="1919" h="2381" extrusionOk="0">
                  <a:moveTo>
                    <a:pt x="1" y="0"/>
                  </a:moveTo>
                  <a:lnTo>
                    <a:pt x="1048" y="2380"/>
                  </a:lnTo>
                  <a:cubicBezTo>
                    <a:pt x="1347" y="2323"/>
                    <a:pt x="1636" y="2261"/>
                    <a:pt x="1918" y="2194"/>
                  </a:cubicBezTo>
                  <a:lnTo>
                    <a:pt x="1" y="0"/>
                  </a:lnTo>
                  <a:close/>
                </a:path>
              </a:pathLst>
            </a:custGeom>
            <a:solidFill>
              <a:srgbClr val="337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8"/>
            <p:cNvSpPr/>
            <p:nvPr/>
          </p:nvSpPr>
          <p:spPr>
            <a:xfrm>
              <a:off x="893096" y="2596825"/>
              <a:ext cx="1473716" cy="1540593"/>
            </a:xfrm>
            <a:custGeom>
              <a:avLst/>
              <a:gdLst/>
              <a:ahLst/>
              <a:cxnLst/>
              <a:rect l="l" t="t" r="r" b="b"/>
              <a:pathLst>
                <a:path w="18819" h="19673" extrusionOk="0">
                  <a:moveTo>
                    <a:pt x="6160" y="1"/>
                  </a:moveTo>
                  <a:cubicBezTo>
                    <a:pt x="6051" y="1"/>
                    <a:pt x="5937" y="8"/>
                    <a:pt x="5818" y="24"/>
                  </a:cubicBezTo>
                  <a:cubicBezTo>
                    <a:pt x="3424" y="333"/>
                    <a:pt x="3645" y="3947"/>
                    <a:pt x="4016" y="4875"/>
                  </a:cubicBezTo>
                  <a:cubicBezTo>
                    <a:pt x="3995" y="5334"/>
                    <a:pt x="3893" y="5953"/>
                    <a:pt x="3710" y="6657"/>
                  </a:cubicBezTo>
                  <a:cubicBezTo>
                    <a:pt x="3635" y="6929"/>
                    <a:pt x="3554" y="7215"/>
                    <a:pt x="3455" y="7507"/>
                  </a:cubicBezTo>
                  <a:cubicBezTo>
                    <a:pt x="2958" y="8989"/>
                    <a:pt x="2136" y="10686"/>
                    <a:pt x="973" y="12018"/>
                  </a:cubicBezTo>
                  <a:cubicBezTo>
                    <a:pt x="0" y="13123"/>
                    <a:pt x="1541" y="15517"/>
                    <a:pt x="4128" y="17336"/>
                  </a:cubicBezTo>
                  <a:cubicBezTo>
                    <a:pt x="5801" y="18505"/>
                    <a:pt x="7909" y="19440"/>
                    <a:pt x="10068" y="19634"/>
                  </a:cubicBezTo>
                  <a:cubicBezTo>
                    <a:pt x="10344" y="19659"/>
                    <a:pt x="10621" y="19672"/>
                    <a:pt x="10897" y="19672"/>
                  </a:cubicBezTo>
                  <a:cubicBezTo>
                    <a:pt x="11547" y="19672"/>
                    <a:pt x="12197" y="19599"/>
                    <a:pt x="12839" y="19437"/>
                  </a:cubicBezTo>
                  <a:cubicBezTo>
                    <a:pt x="13256" y="19335"/>
                    <a:pt x="13675" y="19189"/>
                    <a:pt x="14083" y="19005"/>
                  </a:cubicBezTo>
                  <a:cubicBezTo>
                    <a:pt x="14355" y="18883"/>
                    <a:pt x="14606" y="18764"/>
                    <a:pt x="14844" y="18634"/>
                  </a:cubicBezTo>
                  <a:cubicBezTo>
                    <a:pt x="18819" y="16540"/>
                    <a:pt x="18461" y="13936"/>
                    <a:pt x="17711" y="11906"/>
                  </a:cubicBezTo>
                  <a:cubicBezTo>
                    <a:pt x="17697" y="11858"/>
                    <a:pt x="17676" y="11811"/>
                    <a:pt x="17659" y="11764"/>
                  </a:cubicBezTo>
                  <a:cubicBezTo>
                    <a:pt x="17459" y="11254"/>
                    <a:pt x="17245" y="10780"/>
                    <a:pt x="17074" y="10366"/>
                  </a:cubicBezTo>
                  <a:cubicBezTo>
                    <a:pt x="17010" y="10206"/>
                    <a:pt x="16959" y="10080"/>
                    <a:pt x="16931" y="9992"/>
                  </a:cubicBezTo>
                  <a:cubicBezTo>
                    <a:pt x="16928" y="9969"/>
                    <a:pt x="16918" y="9951"/>
                    <a:pt x="16911" y="9938"/>
                  </a:cubicBezTo>
                  <a:cubicBezTo>
                    <a:pt x="16901" y="9900"/>
                    <a:pt x="16887" y="9870"/>
                    <a:pt x="16878" y="9836"/>
                  </a:cubicBezTo>
                  <a:cubicBezTo>
                    <a:pt x="16225" y="7792"/>
                    <a:pt x="15809" y="4926"/>
                    <a:pt x="15809" y="4926"/>
                  </a:cubicBezTo>
                  <a:cubicBezTo>
                    <a:pt x="15809" y="4926"/>
                    <a:pt x="17901" y="792"/>
                    <a:pt x="14559" y="333"/>
                  </a:cubicBezTo>
                  <a:cubicBezTo>
                    <a:pt x="14387" y="309"/>
                    <a:pt x="14224" y="298"/>
                    <a:pt x="14071" y="298"/>
                  </a:cubicBezTo>
                  <a:cubicBezTo>
                    <a:pt x="11740" y="298"/>
                    <a:pt x="11441" y="2835"/>
                    <a:pt x="11441" y="2835"/>
                  </a:cubicBezTo>
                  <a:cubicBezTo>
                    <a:pt x="11441" y="2835"/>
                    <a:pt x="11212" y="2614"/>
                    <a:pt x="10015" y="2614"/>
                  </a:cubicBezTo>
                  <a:cubicBezTo>
                    <a:pt x="9901" y="2614"/>
                    <a:pt x="9778" y="2616"/>
                    <a:pt x="9646" y="2621"/>
                  </a:cubicBezTo>
                  <a:cubicBezTo>
                    <a:pt x="9330" y="2628"/>
                    <a:pt x="8960" y="2652"/>
                    <a:pt x="8521" y="2696"/>
                  </a:cubicBezTo>
                  <a:cubicBezTo>
                    <a:pt x="8521" y="2696"/>
                    <a:pt x="8241" y="1"/>
                    <a:pt x="6160"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8"/>
            <p:cNvSpPr/>
            <p:nvPr/>
          </p:nvSpPr>
          <p:spPr>
            <a:xfrm>
              <a:off x="1272037" y="2722121"/>
              <a:ext cx="191703" cy="220286"/>
            </a:xfrm>
            <a:custGeom>
              <a:avLst/>
              <a:gdLst/>
              <a:ahLst/>
              <a:cxnLst/>
              <a:rect l="l" t="t" r="r" b="b"/>
              <a:pathLst>
                <a:path w="2448" h="2813" extrusionOk="0">
                  <a:moveTo>
                    <a:pt x="316" y="1"/>
                  </a:moveTo>
                  <a:cubicBezTo>
                    <a:pt x="115" y="460"/>
                    <a:pt x="3" y="950"/>
                    <a:pt x="0" y="1466"/>
                  </a:cubicBezTo>
                  <a:cubicBezTo>
                    <a:pt x="0" y="1728"/>
                    <a:pt x="30" y="1997"/>
                    <a:pt x="156" y="2273"/>
                  </a:cubicBezTo>
                  <a:cubicBezTo>
                    <a:pt x="220" y="2408"/>
                    <a:pt x="319" y="2544"/>
                    <a:pt x="462" y="2650"/>
                  </a:cubicBezTo>
                  <a:cubicBezTo>
                    <a:pt x="605" y="2752"/>
                    <a:pt x="778" y="2806"/>
                    <a:pt x="942" y="2809"/>
                  </a:cubicBezTo>
                  <a:cubicBezTo>
                    <a:pt x="1026" y="2806"/>
                    <a:pt x="1111" y="2813"/>
                    <a:pt x="1193" y="2789"/>
                  </a:cubicBezTo>
                  <a:cubicBezTo>
                    <a:pt x="1271" y="2765"/>
                    <a:pt x="1356" y="2745"/>
                    <a:pt x="1424" y="2707"/>
                  </a:cubicBezTo>
                  <a:cubicBezTo>
                    <a:pt x="1492" y="2667"/>
                    <a:pt x="1560" y="2626"/>
                    <a:pt x="1621" y="2579"/>
                  </a:cubicBezTo>
                  <a:cubicBezTo>
                    <a:pt x="1676" y="2530"/>
                    <a:pt x="1730" y="2480"/>
                    <a:pt x="1781" y="2425"/>
                  </a:cubicBezTo>
                  <a:cubicBezTo>
                    <a:pt x="1965" y="2208"/>
                    <a:pt x="2094" y="1973"/>
                    <a:pt x="2186" y="1732"/>
                  </a:cubicBezTo>
                  <a:cubicBezTo>
                    <a:pt x="2362" y="1253"/>
                    <a:pt x="2448" y="756"/>
                    <a:pt x="2431" y="256"/>
                  </a:cubicBezTo>
                  <a:lnTo>
                    <a:pt x="2431" y="256"/>
                  </a:lnTo>
                  <a:cubicBezTo>
                    <a:pt x="2227" y="708"/>
                    <a:pt x="2033" y="1151"/>
                    <a:pt x="1802" y="1551"/>
                  </a:cubicBezTo>
                  <a:cubicBezTo>
                    <a:pt x="1679" y="1745"/>
                    <a:pt x="1560" y="1932"/>
                    <a:pt x="1411" y="2072"/>
                  </a:cubicBezTo>
                  <a:cubicBezTo>
                    <a:pt x="1274" y="2203"/>
                    <a:pt x="1134" y="2270"/>
                    <a:pt x="996" y="2270"/>
                  </a:cubicBezTo>
                  <a:cubicBezTo>
                    <a:pt x="987" y="2270"/>
                    <a:pt x="978" y="2270"/>
                    <a:pt x="969" y="2269"/>
                  </a:cubicBezTo>
                  <a:cubicBezTo>
                    <a:pt x="812" y="2269"/>
                    <a:pt x="707" y="2194"/>
                    <a:pt x="608" y="2034"/>
                  </a:cubicBezTo>
                  <a:cubicBezTo>
                    <a:pt x="510" y="1878"/>
                    <a:pt x="465" y="1657"/>
                    <a:pt x="421" y="1436"/>
                  </a:cubicBezTo>
                  <a:cubicBezTo>
                    <a:pt x="350" y="980"/>
                    <a:pt x="336" y="498"/>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8"/>
            <p:cNvSpPr/>
            <p:nvPr/>
          </p:nvSpPr>
          <p:spPr>
            <a:xfrm>
              <a:off x="1305006" y="2956737"/>
              <a:ext cx="77527" cy="77840"/>
            </a:xfrm>
            <a:custGeom>
              <a:avLst/>
              <a:gdLst/>
              <a:ahLst/>
              <a:cxnLst/>
              <a:rect l="l" t="t" r="r" b="b"/>
              <a:pathLst>
                <a:path w="990" h="994" extrusionOk="0">
                  <a:moveTo>
                    <a:pt x="493" y="0"/>
                  </a:moveTo>
                  <a:cubicBezTo>
                    <a:pt x="221" y="0"/>
                    <a:pt x="0" y="225"/>
                    <a:pt x="0" y="497"/>
                  </a:cubicBezTo>
                  <a:cubicBezTo>
                    <a:pt x="0" y="772"/>
                    <a:pt x="221" y="993"/>
                    <a:pt x="493" y="993"/>
                  </a:cubicBezTo>
                  <a:cubicBezTo>
                    <a:pt x="769" y="993"/>
                    <a:pt x="990" y="772"/>
                    <a:pt x="990" y="497"/>
                  </a:cubicBezTo>
                  <a:cubicBezTo>
                    <a:pt x="990" y="225"/>
                    <a:pt x="769" y="0"/>
                    <a:pt x="4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8"/>
            <p:cNvSpPr/>
            <p:nvPr/>
          </p:nvSpPr>
          <p:spPr>
            <a:xfrm>
              <a:off x="1159114" y="3297854"/>
              <a:ext cx="1014349" cy="839640"/>
            </a:xfrm>
            <a:custGeom>
              <a:avLst/>
              <a:gdLst/>
              <a:ahLst/>
              <a:cxnLst/>
              <a:rect l="l" t="t" r="r" b="b"/>
              <a:pathLst>
                <a:path w="12953" h="10722" extrusionOk="0">
                  <a:moveTo>
                    <a:pt x="6719" y="1"/>
                  </a:moveTo>
                  <a:cubicBezTo>
                    <a:pt x="6498" y="1"/>
                    <a:pt x="6270" y="13"/>
                    <a:pt x="6035" y="37"/>
                  </a:cubicBezTo>
                  <a:cubicBezTo>
                    <a:pt x="578" y="609"/>
                    <a:pt x="0" y="6881"/>
                    <a:pt x="0" y="6881"/>
                  </a:cubicBezTo>
                  <a:cubicBezTo>
                    <a:pt x="0" y="6881"/>
                    <a:pt x="214" y="7547"/>
                    <a:pt x="735" y="8384"/>
                  </a:cubicBezTo>
                  <a:cubicBezTo>
                    <a:pt x="2615" y="9704"/>
                    <a:pt x="5054" y="10722"/>
                    <a:pt x="7490" y="10722"/>
                  </a:cubicBezTo>
                  <a:cubicBezTo>
                    <a:pt x="8572" y="10722"/>
                    <a:pt x="9654" y="10521"/>
                    <a:pt x="10686" y="10056"/>
                  </a:cubicBezTo>
                  <a:cubicBezTo>
                    <a:pt x="10958" y="9934"/>
                    <a:pt x="11209" y="9812"/>
                    <a:pt x="11447" y="9686"/>
                  </a:cubicBezTo>
                  <a:cubicBezTo>
                    <a:pt x="12147" y="9111"/>
                    <a:pt x="12715" y="8438"/>
                    <a:pt x="12780" y="7728"/>
                  </a:cubicBezTo>
                  <a:cubicBezTo>
                    <a:pt x="12952" y="5886"/>
                    <a:pt x="11615" y="1"/>
                    <a:pt x="671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8"/>
            <p:cNvSpPr/>
            <p:nvPr/>
          </p:nvSpPr>
          <p:spPr>
            <a:xfrm>
              <a:off x="1576819" y="3264729"/>
              <a:ext cx="412146" cy="1049667"/>
            </a:xfrm>
            <a:custGeom>
              <a:avLst/>
              <a:gdLst/>
              <a:ahLst/>
              <a:cxnLst/>
              <a:rect l="l" t="t" r="r" b="b"/>
              <a:pathLst>
                <a:path w="5263" h="13404" extrusionOk="0">
                  <a:moveTo>
                    <a:pt x="3291" y="1"/>
                  </a:moveTo>
                  <a:cubicBezTo>
                    <a:pt x="3144" y="1"/>
                    <a:pt x="2992" y="22"/>
                    <a:pt x="2836" y="69"/>
                  </a:cubicBezTo>
                  <a:lnTo>
                    <a:pt x="1374" y="10724"/>
                  </a:lnTo>
                  <a:lnTo>
                    <a:pt x="1238" y="11737"/>
                  </a:lnTo>
                  <a:cubicBezTo>
                    <a:pt x="1238" y="11737"/>
                    <a:pt x="0" y="12842"/>
                    <a:pt x="249" y="12985"/>
                  </a:cubicBezTo>
                  <a:cubicBezTo>
                    <a:pt x="263" y="12993"/>
                    <a:pt x="279" y="12997"/>
                    <a:pt x="297" y="12997"/>
                  </a:cubicBezTo>
                  <a:cubicBezTo>
                    <a:pt x="598" y="12997"/>
                    <a:pt x="1439" y="11999"/>
                    <a:pt x="1439" y="11999"/>
                  </a:cubicBezTo>
                  <a:lnTo>
                    <a:pt x="1439" y="11999"/>
                  </a:lnTo>
                  <a:cubicBezTo>
                    <a:pt x="1439" y="11999"/>
                    <a:pt x="1017" y="13397"/>
                    <a:pt x="1381" y="13403"/>
                  </a:cubicBezTo>
                  <a:cubicBezTo>
                    <a:pt x="1745" y="13403"/>
                    <a:pt x="1874" y="12030"/>
                    <a:pt x="1874" y="12030"/>
                  </a:cubicBezTo>
                  <a:cubicBezTo>
                    <a:pt x="1874" y="12030"/>
                    <a:pt x="1883" y="13222"/>
                    <a:pt x="2295" y="13222"/>
                  </a:cubicBezTo>
                  <a:cubicBezTo>
                    <a:pt x="2315" y="13222"/>
                    <a:pt x="2337" y="13219"/>
                    <a:pt x="2360" y="13213"/>
                  </a:cubicBezTo>
                  <a:cubicBezTo>
                    <a:pt x="2840" y="13077"/>
                    <a:pt x="2346" y="11859"/>
                    <a:pt x="2346" y="11859"/>
                  </a:cubicBezTo>
                  <a:lnTo>
                    <a:pt x="2611" y="10897"/>
                  </a:lnTo>
                  <a:lnTo>
                    <a:pt x="5263" y="1266"/>
                  </a:lnTo>
                  <a:cubicBezTo>
                    <a:pt x="5263" y="1266"/>
                    <a:pt x="4433" y="1"/>
                    <a:pt x="3291"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8"/>
            <p:cNvSpPr/>
            <p:nvPr/>
          </p:nvSpPr>
          <p:spPr>
            <a:xfrm>
              <a:off x="1361154" y="3300595"/>
              <a:ext cx="237593" cy="984357"/>
            </a:xfrm>
            <a:custGeom>
              <a:avLst/>
              <a:gdLst/>
              <a:ahLst/>
              <a:cxnLst/>
              <a:rect l="l" t="t" r="r" b="b"/>
              <a:pathLst>
                <a:path w="3034" h="12570" extrusionOk="0">
                  <a:moveTo>
                    <a:pt x="1951" y="1"/>
                  </a:moveTo>
                  <a:cubicBezTo>
                    <a:pt x="1452" y="1"/>
                    <a:pt x="754" y="99"/>
                    <a:pt x="0" y="508"/>
                  </a:cubicBezTo>
                  <a:lnTo>
                    <a:pt x="1293" y="10864"/>
                  </a:lnTo>
                  <a:cubicBezTo>
                    <a:pt x="1293" y="10864"/>
                    <a:pt x="334" y="12251"/>
                    <a:pt x="647" y="12323"/>
                  </a:cubicBezTo>
                  <a:cubicBezTo>
                    <a:pt x="658" y="12326"/>
                    <a:pt x="669" y="12327"/>
                    <a:pt x="680" y="12327"/>
                  </a:cubicBezTo>
                  <a:cubicBezTo>
                    <a:pt x="986" y="12327"/>
                    <a:pt x="1293" y="11432"/>
                    <a:pt x="1293" y="11432"/>
                  </a:cubicBezTo>
                  <a:cubicBezTo>
                    <a:pt x="1293" y="11432"/>
                    <a:pt x="1316" y="12296"/>
                    <a:pt x="1636" y="12327"/>
                  </a:cubicBezTo>
                  <a:cubicBezTo>
                    <a:pt x="1641" y="12327"/>
                    <a:pt x="1645" y="12327"/>
                    <a:pt x="1649" y="12327"/>
                  </a:cubicBezTo>
                  <a:cubicBezTo>
                    <a:pt x="1952" y="12327"/>
                    <a:pt x="1707" y="11290"/>
                    <a:pt x="1707" y="11289"/>
                  </a:cubicBezTo>
                  <a:lnTo>
                    <a:pt x="1707" y="11289"/>
                  </a:lnTo>
                  <a:cubicBezTo>
                    <a:pt x="1707" y="11290"/>
                    <a:pt x="2091" y="12569"/>
                    <a:pt x="2495" y="12569"/>
                  </a:cubicBezTo>
                  <a:cubicBezTo>
                    <a:pt x="2530" y="12569"/>
                    <a:pt x="2564" y="12560"/>
                    <a:pt x="2598" y="12540"/>
                  </a:cubicBezTo>
                  <a:cubicBezTo>
                    <a:pt x="3033" y="12282"/>
                    <a:pt x="2078" y="10970"/>
                    <a:pt x="2078" y="10970"/>
                  </a:cubicBezTo>
                  <a:lnTo>
                    <a:pt x="2710" y="87"/>
                  </a:lnTo>
                  <a:cubicBezTo>
                    <a:pt x="2710" y="87"/>
                    <a:pt x="2418" y="1"/>
                    <a:pt x="1951"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8"/>
            <p:cNvSpPr/>
            <p:nvPr/>
          </p:nvSpPr>
          <p:spPr>
            <a:xfrm>
              <a:off x="873441" y="3445546"/>
              <a:ext cx="583331" cy="782317"/>
            </a:xfrm>
            <a:custGeom>
              <a:avLst/>
              <a:gdLst/>
              <a:ahLst/>
              <a:cxnLst/>
              <a:rect l="l" t="t" r="r" b="b"/>
              <a:pathLst>
                <a:path w="7449" h="9990" extrusionOk="0">
                  <a:moveTo>
                    <a:pt x="2115" y="0"/>
                  </a:moveTo>
                  <a:lnTo>
                    <a:pt x="1492" y="728"/>
                  </a:lnTo>
                  <a:cubicBezTo>
                    <a:pt x="1006" y="1293"/>
                    <a:pt x="690" y="1982"/>
                    <a:pt x="598" y="2721"/>
                  </a:cubicBezTo>
                  <a:cubicBezTo>
                    <a:pt x="0" y="7463"/>
                    <a:pt x="6001" y="9989"/>
                    <a:pt x="6405" y="9989"/>
                  </a:cubicBezTo>
                  <a:cubicBezTo>
                    <a:pt x="6712" y="9989"/>
                    <a:pt x="6306" y="9436"/>
                    <a:pt x="6029" y="9096"/>
                  </a:cubicBezTo>
                  <a:lnTo>
                    <a:pt x="6029" y="9096"/>
                  </a:lnTo>
                  <a:cubicBezTo>
                    <a:pt x="6213" y="9295"/>
                    <a:pt x="6477" y="9537"/>
                    <a:pt x="6667" y="9537"/>
                  </a:cubicBezTo>
                  <a:cubicBezTo>
                    <a:pt x="6692" y="9537"/>
                    <a:pt x="6716" y="9532"/>
                    <a:pt x="6738" y="9523"/>
                  </a:cubicBezTo>
                  <a:cubicBezTo>
                    <a:pt x="6865" y="9473"/>
                    <a:pt x="6769" y="9288"/>
                    <a:pt x="6611" y="9088"/>
                  </a:cubicBezTo>
                  <a:lnTo>
                    <a:pt x="6611" y="9088"/>
                  </a:lnTo>
                  <a:cubicBezTo>
                    <a:pt x="6752" y="9200"/>
                    <a:pt x="6898" y="9282"/>
                    <a:pt x="7020" y="9282"/>
                  </a:cubicBezTo>
                  <a:cubicBezTo>
                    <a:pt x="7040" y="9282"/>
                    <a:pt x="7060" y="9280"/>
                    <a:pt x="7078" y="9275"/>
                  </a:cubicBezTo>
                  <a:cubicBezTo>
                    <a:pt x="7449" y="9183"/>
                    <a:pt x="7408" y="8109"/>
                    <a:pt x="5753" y="7347"/>
                  </a:cubicBezTo>
                  <a:cubicBezTo>
                    <a:pt x="5881" y="681"/>
                    <a:pt x="2115" y="0"/>
                    <a:pt x="2115"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8"/>
            <p:cNvSpPr/>
            <p:nvPr/>
          </p:nvSpPr>
          <p:spPr>
            <a:xfrm>
              <a:off x="1786376" y="3368019"/>
              <a:ext cx="563675" cy="917715"/>
            </a:xfrm>
            <a:custGeom>
              <a:avLst/>
              <a:gdLst/>
              <a:ahLst/>
              <a:cxnLst/>
              <a:rect l="l" t="t" r="r" b="b"/>
              <a:pathLst>
                <a:path w="7198" h="11719" extrusionOk="0">
                  <a:moveTo>
                    <a:pt x="5372" y="0"/>
                  </a:moveTo>
                  <a:cubicBezTo>
                    <a:pt x="4996" y="0"/>
                    <a:pt x="4165" y="1279"/>
                    <a:pt x="4165" y="1279"/>
                  </a:cubicBezTo>
                  <a:cubicBezTo>
                    <a:pt x="4165" y="1279"/>
                    <a:pt x="796" y="3948"/>
                    <a:pt x="1432" y="9589"/>
                  </a:cubicBezTo>
                  <a:cubicBezTo>
                    <a:pt x="1435" y="9667"/>
                    <a:pt x="1449" y="9745"/>
                    <a:pt x="1459" y="9826"/>
                  </a:cubicBezTo>
                  <a:cubicBezTo>
                    <a:pt x="0" y="10606"/>
                    <a:pt x="289" y="11078"/>
                    <a:pt x="572" y="11078"/>
                  </a:cubicBezTo>
                  <a:cubicBezTo>
                    <a:pt x="803" y="11078"/>
                    <a:pt x="1302" y="10789"/>
                    <a:pt x="1485" y="10677"/>
                  </a:cubicBezTo>
                  <a:lnTo>
                    <a:pt x="1485" y="10677"/>
                  </a:lnTo>
                  <a:cubicBezTo>
                    <a:pt x="1261" y="10833"/>
                    <a:pt x="575" y="11323"/>
                    <a:pt x="918" y="11458"/>
                  </a:cubicBezTo>
                  <a:cubicBezTo>
                    <a:pt x="971" y="11478"/>
                    <a:pt x="1027" y="11487"/>
                    <a:pt x="1085" y="11487"/>
                  </a:cubicBezTo>
                  <a:cubicBezTo>
                    <a:pt x="1439" y="11487"/>
                    <a:pt x="1863" y="11158"/>
                    <a:pt x="1948" y="11091"/>
                  </a:cubicBezTo>
                  <a:lnTo>
                    <a:pt x="1948" y="11091"/>
                  </a:lnTo>
                  <a:cubicBezTo>
                    <a:pt x="1863" y="11169"/>
                    <a:pt x="1459" y="11564"/>
                    <a:pt x="1683" y="11710"/>
                  </a:cubicBezTo>
                  <a:cubicBezTo>
                    <a:pt x="1691" y="11716"/>
                    <a:pt x="1704" y="11718"/>
                    <a:pt x="1722" y="11718"/>
                  </a:cubicBezTo>
                  <a:cubicBezTo>
                    <a:pt x="2263" y="11718"/>
                    <a:pt x="7148" y="9430"/>
                    <a:pt x="7181" y="6495"/>
                  </a:cubicBezTo>
                  <a:cubicBezTo>
                    <a:pt x="7197" y="4894"/>
                    <a:pt x="6793" y="3408"/>
                    <a:pt x="6375" y="2255"/>
                  </a:cubicBezTo>
                  <a:cubicBezTo>
                    <a:pt x="6351" y="2191"/>
                    <a:pt x="6327" y="2123"/>
                    <a:pt x="6304" y="2058"/>
                  </a:cubicBezTo>
                  <a:cubicBezTo>
                    <a:pt x="6290" y="2010"/>
                    <a:pt x="6269" y="1963"/>
                    <a:pt x="6252" y="1916"/>
                  </a:cubicBezTo>
                  <a:cubicBezTo>
                    <a:pt x="6028" y="1331"/>
                    <a:pt x="5814" y="851"/>
                    <a:pt x="5667" y="518"/>
                  </a:cubicBezTo>
                  <a:cubicBezTo>
                    <a:pt x="5603" y="358"/>
                    <a:pt x="5552" y="232"/>
                    <a:pt x="5524" y="144"/>
                  </a:cubicBezTo>
                  <a:cubicBezTo>
                    <a:pt x="5521" y="121"/>
                    <a:pt x="5511" y="103"/>
                    <a:pt x="5504" y="90"/>
                  </a:cubicBezTo>
                  <a:cubicBezTo>
                    <a:pt x="5472" y="27"/>
                    <a:pt x="5427" y="0"/>
                    <a:pt x="5372"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8"/>
            <p:cNvSpPr/>
            <p:nvPr/>
          </p:nvSpPr>
          <p:spPr>
            <a:xfrm>
              <a:off x="1152223" y="3505688"/>
              <a:ext cx="81756" cy="90370"/>
            </a:xfrm>
            <a:custGeom>
              <a:avLst/>
              <a:gdLst/>
              <a:ahLst/>
              <a:cxnLst/>
              <a:rect l="l" t="t" r="r" b="b"/>
              <a:pathLst>
                <a:path w="1044" h="1154" extrusionOk="0">
                  <a:moveTo>
                    <a:pt x="0" y="1"/>
                  </a:moveTo>
                  <a:lnTo>
                    <a:pt x="0" y="1"/>
                  </a:lnTo>
                  <a:cubicBezTo>
                    <a:pt x="330" y="280"/>
                    <a:pt x="673" y="654"/>
                    <a:pt x="992" y="1153"/>
                  </a:cubicBezTo>
                  <a:cubicBezTo>
                    <a:pt x="1009" y="1120"/>
                    <a:pt x="1027" y="1085"/>
                    <a:pt x="1044" y="1051"/>
                  </a:cubicBezTo>
                  <a:cubicBezTo>
                    <a:pt x="564" y="317"/>
                    <a:pt x="34" y="21"/>
                    <a:pt x="0" y="1"/>
                  </a:cubicBezTo>
                  <a:close/>
                </a:path>
              </a:pathLst>
            </a:custGeom>
            <a:solidFill>
              <a:srgbClr val="2BA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8"/>
            <p:cNvSpPr/>
            <p:nvPr/>
          </p:nvSpPr>
          <p:spPr>
            <a:xfrm>
              <a:off x="1229907" y="3587992"/>
              <a:ext cx="55678" cy="129211"/>
            </a:xfrm>
            <a:custGeom>
              <a:avLst/>
              <a:gdLst/>
              <a:ahLst/>
              <a:cxnLst/>
              <a:rect l="l" t="t" r="r" b="b"/>
              <a:pathLst>
                <a:path w="711" h="1650" extrusionOk="0">
                  <a:moveTo>
                    <a:pt x="52" y="0"/>
                  </a:moveTo>
                  <a:cubicBezTo>
                    <a:pt x="35" y="34"/>
                    <a:pt x="17" y="69"/>
                    <a:pt x="0" y="102"/>
                  </a:cubicBezTo>
                  <a:cubicBezTo>
                    <a:pt x="265" y="524"/>
                    <a:pt x="514" y="1031"/>
                    <a:pt x="711" y="1649"/>
                  </a:cubicBezTo>
                  <a:cubicBezTo>
                    <a:pt x="568" y="946"/>
                    <a:pt x="317" y="405"/>
                    <a:pt x="52" y="0"/>
                  </a:cubicBezTo>
                  <a:close/>
                </a:path>
              </a:pathLst>
            </a:custGeom>
            <a:solidFill>
              <a:srgbClr val="50CF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8"/>
            <p:cNvSpPr/>
            <p:nvPr/>
          </p:nvSpPr>
          <p:spPr>
            <a:xfrm>
              <a:off x="1151910" y="3505688"/>
              <a:ext cx="133988" cy="212063"/>
            </a:xfrm>
            <a:custGeom>
              <a:avLst/>
              <a:gdLst/>
              <a:ahLst/>
              <a:cxnLst/>
              <a:rect l="l" t="t" r="r" b="b"/>
              <a:pathLst>
                <a:path w="1711" h="2708" extrusionOk="0">
                  <a:moveTo>
                    <a:pt x="0" y="1"/>
                  </a:moveTo>
                  <a:lnTo>
                    <a:pt x="1710" y="2707"/>
                  </a:lnTo>
                  <a:cubicBezTo>
                    <a:pt x="1710" y="2703"/>
                    <a:pt x="1707" y="2700"/>
                    <a:pt x="1707" y="2700"/>
                  </a:cubicBezTo>
                  <a:cubicBezTo>
                    <a:pt x="1510" y="2082"/>
                    <a:pt x="1261" y="1575"/>
                    <a:pt x="996" y="1153"/>
                  </a:cubicBezTo>
                  <a:cubicBezTo>
                    <a:pt x="677" y="654"/>
                    <a:pt x="334" y="280"/>
                    <a:pt x="4" y="1"/>
                  </a:cubicBezTo>
                  <a:close/>
                </a:path>
              </a:pathLst>
            </a:custGeom>
            <a:solidFill>
              <a:srgbClr val="2BA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8"/>
            <p:cNvSpPr/>
            <p:nvPr/>
          </p:nvSpPr>
          <p:spPr>
            <a:xfrm>
              <a:off x="1163656" y="3118055"/>
              <a:ext cx="51685" cy="70636"/>
            </a:xfrm>
            <a:custGeom>
              <a:avLst/>
              <a:gdLst/>
              <a:ahLst/>
              <a:cxnLst/>
              <a:rect l="l" t="t" r="r" b="b"/>
              <a:pathLst>
                <a:path w="660" h="902" extrusionOk="0">
                  <a:moveTo>
                    <a:pt x="255" y="1"/>
                  </a:moveTo>
                  <a:cubicBezTo>
                    <a:pt x="180" y="273"/>
                    <a:pt x="99" y="559"/>
                    <a:pt x="0" y="851"/>
                  </a:cubicBezTo>
                  <a:cubicBezTo>
                    <a:pt x="61" y="881"/>
                    <a:pt x="129" y="901"/>
                    <a:pt x="207" y="901"/>
                  </a:cubicBezTo>
                  <a:cubicBezTo>
                    <a:pt x="455" y="901"/>
                    <a:pt x="659" y="697"/>
                    <a:pt x="659" y="449"/>
                  </a:cubicBezTo>
                  <a:cubicBezTo>
                    <a:pt x="659" y="215"/>
                    <a:pt x="482" y="24"/>
                    <a:pt x="255" y="1"/>
                  </a:cubicBezTo>
                  <a:close/>
                </a:path>
              </a:pathLst>
            </a:custGeom>
            <a:solidFill>
              <a:srgbClr val="73E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8"/>
            <p:cNvSpPr/>
            <p:nvPr/>
          </p:nvSpPr>
          <p:spPr>
            <a:xfrm>
              <a:off x="1215263" y="3047028"/>
              <a:ext cx="35474" cy="35474"/>
            </a:xfrm>
            <a:custGeom>
              <a:avLst/>
              <a:gdLst/>
              <a:ahLst/>
              <a:cxnLst/>
              <a:rect l="l" t="t" r="r" b="b"/>
              <a:pathLst>
                <a:path w="453" h="453" extrusionOk="0">
                  <a:moveTo>
                    <a:pt x="225" y="0"/>
                  </a:moveTo>
                  <a:cubicBezTo>
                    <a:pt x="102" y="0"/>
                    <a:pt x="0" y="99"/>
                    <a:pt x="0" y="225"/>
                  </a:cubicBezTo>
                  <a:cubicBezTo>
                    <a:pt x="0" y="350"/>
                    <a:pt x="102" y="452"/>
                    <a:pt x="225" y="452"/>
                  </a:cubicBezTo>
                  <a:cubicBezTo>
                    <a:pt x="350" y="452"/>
                    <a:pt x="452" y="350"/>
                    <a:pt x="452" y="225"/>
                  </a:cubicBezTo>
                  <a:cubicBezTo>
                    <a:pt x="452" y="99"/>
                    <a:pt x="350" y="0"/>
                    <a:pt x="225" y="0"/>
                  </a:cubicBezTo>
                  <a:close/>
                </a:path>
              </a:pathLst>
            </a:custGeom>
            <a:solidFill>
              <a:srgbClr val="73E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8"/>
            <p:cNvSpPr/>
            <p:nvPr/>
          </p:nvSpPr>
          <p:spPr>
            <a:xfrm>
              <a:off x="1232804" y="3198792"/>
              <a:ext cx="17933" cy="17855"/>
            </a:xfrm>
            <a:custGeom>
              <a:avLst/>
              <a:gdLst/>
              <a:ahLst/>
              <a:cxnLst/>
              <a:rect l="l" t="t" r="r" b="b"/>
              <a:pathLst>
                <a:path w="229" h="228" extrusionOk="0">
                  <a:moveTo>
                    <a:pt x="117" y="0"/>
                  </a:moveTo>
                  <a:cubicBezTo>
                    <a:pt x="52" y="0"/>
                    <a:pt x="1" y="51"/>
                    <a:pt x="1" y="112"/>
                  </a:cubicBezTo>
                  <a:cubicBezTo>
                    <a:pt x="1" y="176"/>
                    <a:pt x="52" y="228"/>
                    <a:pt x="117" y="228"/>
                  </a:cubicBezTo>
                  <a:cubicBezTo>
                    <a:pt x="178" y="228"/>
                    <a:pt x="228" y="176"/>
                    <a:pt x="228" y="112"/>
                  </a:cubicBezTo>
                  <a:cubicBezTo>
                    <a:pt x="228" y="51"/>
                    <a:pt x="178" y="0"/>
                    <a:pt x="117" y="0"/>
                  </a:cubicBezTo>
                  <a:close/>
                </a:path>
              </a:pathLst>
            </a:custGeom>
            <a:solidFill>
              <a:srgbClr val="73E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8"/>
            <p:cNvSpPr/>
            <p:nvPr/>
          </p:nvSpPr>
          <p:spPr>
            <a:xfrm>
              <a:off x="1232804" y="3108736"/>
              <a:ext cx="17933" cy="17933"/>
            </a:xfrm>
            <a:custGeom>
              <a:avLst/>
              <a:gdLst/>
              <a:ahLst/>
              <a:cxnLst/>
              <a:rect l="l" t="t" r="r" b="b"/>
              <a:pathLst>
                <a:path w="229" h="229" extrusionOk="0">
                  <a:moveTo>
                    <a:pt x="117" y="0"/>
                  </a:moveTo>
                  <a:cubicBezTo>
                    <a:pt x="52" y="0"/>
                    <a:pt x="1" y="52"/>
                    <a:pt x="1" y="116"/>
                  </a:cubicBezTo>
                  <a:cubicBezTo>
                    <a:pt x="1" y="178"/>
                    <a:pt x="52" y="229"/>
                    <a:pt x="117" y="229"/>
                  </a:cubicBezTo>
                  <a:cubicBezTo>
                    <a:pt x="178" y="229"/>
                    <a:pt x="228" y="178"/>
                    <a:pt x="228" y="116"/>
                  </a:cubicBezTo>
                  <a:cubicBezTo>
                    <a:pt x="228" y="52"/>
                    <a:pt x="178" y="0"/>
                    <a:pt x="117" y="0"/>
                  </a:cubicBezTo>
                  <a:close/>
                </a:path>
              </a:pathLst>
            </a:custGeom>
            <a:solidFill>
              <a:srgbClr val="73E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8"/>
            <p:cNvSpPr/>
            <p:nvPr/>
          </p:nvSpPr>
          <p:spPr>
            <a:xfrm>
              <a:off x="988399" y="3749075"/>
              <a:ext cx="20596" cy="15740"/>
            </a:xfrm>
            <a:custGeom>
              <a:avLst/>
              <a:gdLst/>
              <a:ahLst/>
              <a:cxnLst/>
              <a:rect l="l" t="t" r="r" b="b"/>
              <a:pathLst>
                <a:path w="263" h="201" extrusionOk="0">
                  <a:moveTo>
                    <a:pt x="130" y="0"/>
                  </a:moveTo>
                  <a:cubicBezTo>
                    <a:pt x="1" y="0"/>
                    <a:pt x="1" y="201"/>
                    <a:pt x="130" y="201"/>
                  </a:cubicBezTo>
                  <a:cubicBezTo>
                    <a:pt x="263" y="201"/>
                    <a:pt x="263" y="0"/>
                    <a:pt x="130" y="0"/>
                  </a:cubicBezTo>
                  <a:close/>
                </a:path>
              </a:pathLst>
            </a:custGeom>
            <a:solidFill>
              <a:srgbClr val="2BA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8"/>
            <p:cNvSpPr/>
            <p:nvPr/>
          </p:nvSpPr>
          <p:spPr>
            <a:xfrm>
              <a:off x="1012362" y="3688933"/>
              <a:ext cx="20596" cy="15740"/>
            </a:xfrm>
            <a:custGeom>
              <a:avLst/>
              <a:gdLst/>
              <a:ahLst/>
              <a:cxnLst/>
              <a:rect l="l" t="t" r="r" b="b"/>
              <a:pathLst>
                <a:path w="263" h="201" extrusionOk="0">
                  <a:moveTo>
                    <a:pt x="134" y="0"/>
                  </a:moveTo>
                  <a:cubicBezTo>
                    <a:pt x="1" y="0"/>
                    <a:pt x="1" y="200"/>
                    <a:pt x="134" y="200"/>
                  </a:cubicBezTo>
                  <a:cubicBezTo>
                    <a:pt x="263" y="200"/>
                    <a:pt x="263" y="0"/>
                    <a:pt x="134" y="0"/>
                  </a:cubicBezTo>
                  <a:close/>
                </a:path>
              </a:pathLst>
            </a:custGeom>
            <a:solidFill>
              <a:srgbClr val="2BA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8"/>
            <p:cNvSpPr/>
            <p:nvPr/>
          </p:nvSpPr>
          <p:spPr>
            <a:xfrm>
              <a:off x="966551" y="3657766"/>
              <a:ext cx="16054" cy="17855"/>
            </a:xfrm>
            <a:custGeom>
              <a:avLst/>
              <a:gdLst/>
              <a:ahLst/>
              <a:cxnLst/>
              <a:rect l="l" t="t" r="r" b="b"/>
              <a:pathLst>
                <a:path w="205" h="228" extrusionOk="0">
                  <a:moveTo>
                    <a:pt x="103" y="0"/>
                  </a:moveTo>
                  <a:cubicBezTo>
                    <a:pt x="52" y="0"/>
                    <a:pt x="1" y="34"/>
                    <a:pt x="1" y="99"/>
                  </a:cubicBezTo>
                  <a:lnTo>
                    <a:pt x="1" y="129"/>
                  </a:lnTo>
                  <a:cubicBezTo>
                    <a:pt x="1" y="194"/>
                    <a:pt x="52" y="228"/>
                    <a:pt x="103" y="228"/>
                  </a:cubicBezTo>
                  <a:cubicBezTo>
                    <a:pt x="154" y="228"/>
                    <a:pt x="205" y="194"/>
                    <a:pt x="205" y="129"/>
                  </a:cubicBezTo>
                  <a:lnTo>
                    <a:pt x="205" y="99"/>
                  </a:lnTo>
                  <a:cubicBezTo>
                    <a:pt x="205" y="34"/>
                    <a:pt x="154" y="0"/>
                    <a:pt x="103" y="0"/>
                  </a:cubicBezTo>
                  <a:close/>
                </a:path>
              </a:pathLst>
            </a:custGeom>
            <a:solidFill>
              <a:srgbClr val="2BA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8"/>
            <p:cNvSpPr/>
            <p:nvPr/>
          </p:nvSpPr>
          <p:spPr>
            <a:xfrm>
              <a:off x="1166554" y="3375850"/>
              <a:ext cx="22945" cy="16054"/>
            </a:xfrm>
            <a:custGeom>
              <a:avLst/>
              <a:gdLst/>
              <a:ahLst/>
              <a:cxnLst/>
              <a:rect l="l" t="t" r="r" b="b"/>
              <a:pathLst>
                <a:path w="293" h="205" extrusionOk="0">
                  <a:moveTo>
                    <a:pt x="133" y="0"/>
                  </a:moveTo>
                  <a:cubicBezTo>
                    <a:pt x="1" y="0"/>
                    <a:pt x="1" y="204"/>
                    <a:pt x="133" y="204"/>
                  </a:cubicBezTo>
                  <a:lnTo>
                    <a:pt x="164" y="204"/>
                  </a:lnTo>
                  <a:cubicBezTo>
                    <a:pt x="293" y="204"/>
                    <a:pt x="293" y="0"/>
                    <a:pt x="164" y="0"/>
                  </a:cubicBezTo>
                  <a:close/>
                </a:path>
              </a:pathLst>
            </a:custGeom>
            <a:solidFill>
              <a:srgbClr val="2BA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8"/>
            <p:cNvSpPr/>
            <p:nvPr/>
          </p:nvSpPr>
          <p:spPr>
            <a:xfrm>
              <a:off x="1173758" y="3421818"/>
              <a:ext cx="16054" cy="17698"/>
            </a:xfrm>
            <a:custGeom>
              <a:avLst/>
              <a:gdLst/>
              <a:ahLst/>
              <a:cxnLst/>
              <a:rect l="l" t="t" r="r" b="b"/>
              <a:pathLst>
                <a:path w="205" h="226" extrusionOk="0">
                  <a:moveTo>
                    <a:pt x="102" y="1"/>
                  </a:moveTo>
                  <a:cubicBezTo>
                    <a:pt x="51" y="1"/>
                    <a:pt x="0" y="32"/>
                    <a:pt x="0" y="99"/>
                  </a:cubicBezTo>
                  <a:lnTo>
                    <a:pt x="0" y="130"/>
                  </a:lnTo>
                  <a:cubicBezTo>
                    <a:pt x="0" y="195"/>
                    <a:pt x="51" y="225"/>
                    <a:pt x="102" y="225"/>
                  </a:cubicBezTo>
                  <a:cubicBezTo>
                    <a:pt x="153" y="225"/>
                    <a:pt x="204" y="195"/>
                    <a:pt x="204" y="130"/>
                  </a:cubicBezTo>
                  <a:lnTo>
                    <a:pt x="204" y="99"/>
                  </a:lnTo>
                  <a:cubicBezTo>
                    <a:pt x="204" y="32"/>
                    <a:pt x="153" y="1"/>
                    <a:pt x="102" y="1"/>
                  </a:cubicBezTo>
                  <a:close/>
                </a:path>
              </a:pathLst>
            </a:custGeom>
            <a:solidFill>
              <a:srgbClr val="2BA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8"/>
            <p:cNvSpPr/>
            <p:nvPr/>
          </p:nvSpPr>
          <p:spPr>
            <a:xfrm>
              <a:off x="1224347" y="3373423"/>
              <a:ext cx="20596" cy="16054"/>
            </a:xfrm>
            <a:custGeom>
              <a:avLst/>
              <a:gdLst/>
              <a:ahLst/>
              <a:cxnLst/>
              <a:rect l="l" t="t" r="r" b="b"/>
              <a:pathLst>
                <a:path w="263" h="205" extrusionOk="0">
                  <a:moveTo>
                    <a:pt x="132" y="0"/>
                  </a:moveTo>
                  <a:cubicBezTo>
                    <a:pt x="0" y="0"/>
                    <a:pt x="0" y="204"/>
                    <a:pt x="132" y="204"/>
                  </a:cubicBezTo>
                  <a:cubicBezTo>
                    <a:pt x="262" y="204"/>
                    <a:pt x="262" y="0"/>
                    <a:pt x="132" y="0"/>
                  </a:cubicBezTo>
                  <a:close/>
                </a:path>
              </a:pathLst>
            </a:custGeom>
            <a:solidFill>
              <a:srgbClr val="2BA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8"/>
            <p:cNvSpPr/>
            <p:nvPr/>
          </p:nvSpPr>
          <p:spPr>
            <a:xfrm>
              <a:off x="2143390" y="3057365"/>
              <a:ext cx="36023" cy="179017"/>
            </a:xfrm>
            <a:custGeom>
              <a:avLst/>
              <a:gdLst/>
              <a:ahLst/>
              <a:cxnLst/>
              <a:rect l="l" t="t" r="r" b="b"/>
              <a:pathLst>
                <a:path w="460" h="2286" extrusionOk="0">
                  <a:moveTo>
                    <a:pt x="0" y="0"/>
                  </a:moveTo>
                  <a:cubicBezTo>
                    <a:pt x="2" y="17"/>
                    <a:pt x="5" y="34"/>
                    <a:pt x="8" y="51"/>
                  </a:cubicBezTo>
                  <a:lnTo>
                    <a:pt x="8" y="51"/>
                  </a:lnTo>
                  <a:cubicBezTo>
                    <a:pt x="5" y="34"/>
                    <a:pt x="2" y="17"/>
                    <a:pt x="0" y="0"/>
                  </a:cubicBezTo>
                  <a:close/>
                  <a:moveTo>
                    <a:pt x="8" y="51"/>
                  </a:moveTo>
                  <a:cubicBezTo>
                    <a:pt x="11" y="70"/>
                    <a:pt x="15" y="89"/>
                    <a:pt x="18" y="107"/>
                  </a:cubicBezTo>
                  <a:lnTo>
                    <a:pt x="18" y="107"/>
                  </a:lnTo>
                  <a:cubicBezTo>
                    <a:pt x="17" y="103"/>
                    <a:pt x="17" y="100"/>
                    <a:pt x="17" y="96"/>
                  </a:cubicBezTo>
                  <a:cubicBezTo>
                    <a:pt x="14" y="81"/>
                    <a:pt x="11" y="66"/>
                    <a:pt x="8" y="51"/>
                  </a:cubicBezTo>
                  <a:close/>
                  <a:moveTo>
                    <a:pt x="18" y="107"/>
                  </a:moveTo>
                  <a:cubicBezTo>
                    <a:pt x="19" y="120"/>
                    <a:pt x="21" y="134"/>
                    <a:pt x="24" y="146"/>
                  </a:cubicBezTo>
                  <a:cubicBezTo>
                    <a:pt x="22" y="134"/>
                    <a:pt x="20" y="120"/>
                    <a:pt x="18" y="107"/>
                  </a:cubicBezTo>
                  <a:close/>
                  <a:moveTo>
                    <a:pt x="218" y="1174"/>
                  </a:moveTo>
                  <a:cubicBezTo>
                    <a:pt x="289" y="1527"/>
                    <a:pt x="371" y="1905"/>
                    <a:pt x="460" y="2285"/>
                  </a:cubicBezTo>
                  <a:cubicBezTo>
                    <a:pt x="429" y="2150"/>
                    <a:pt x="398" y="2017"/>
                    <a:pt x="371" y="1884"/>
                  </a:cubicBezTo>
                  <a:cubicBezTo>
                    <a:pt x="317" y="1643"/>
                    <a:pt x="265" y="1401"/>
                    <a:pt x="218" y="1174"/>
                  </a:cubicBezTo>
                  <a:close/>
                </a:path>
              </a:pathLst>
            </a:custGeom>
            <a:solidFill>
              <a:srgbClr val="B2E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8"/>
            <p:cNvSpPr/>
            <p:nvPr/>
          </p:nvSpPr>
          <p:spPr>
            <a:xfrm>
              <a:off x="2279962" y="3529181"/>
              <a:ext cx="3524" cy="9632"/>
            </a:xfrm>
            <a:custGeom>
              <a:avLst/>
              <a:gdLst/>
              <a:ahLst/>
              <a:cxnLst/>
              <a:rect l="l" t="t" r="r" b="b"/>
              <a:pathLst>
                <a:path w="45" h="123" extrusionOk="0">
                  <a:moveTo>
                    <a:pt x="1" y="0"/>
                  </a:moveTo>
                  <a:lnTo>
                    <a:pt x="1" y="7"/>
                  </a:lnTo>
                  <a:cubicBezTo>
                    <a:pt x="4" y="14"/>
                    <a:pt x="7" y="21"/>
                    <a:pt x="10" y="29"/>
                  </a:cubicBezTo>
                  <a:lnTo>
                    <a:pt x="10" y="29"/>
                  </a:lnTo>
                  <a:cubicBezTo>
                    <a:pt x="7" y="19"/>
                    <a:pt x="4" y="10"/>
                    <a:pt x="1" y="0"/>
                  </a:cubicBezTo>
                  <a:close/>
                  <a:moveTo>
                    <a:pt x="10" y="29"/>
                  </a:moveTo>
                  <a:cubicBezTo>
                    <a:pt x="21" y="60"/>
                    <a:pt x="34" y="91"/>
                    <a:pt x="45" y="123"/>
                  </a:cubicBezTo>
                  <a:cubicBezTo>
                    <a:pt x="37" y="98"/>
                    <a:pt x="28" y="75"/>
                    <a:pt x="21" y="54"/>
                  </a:cubicBezTo>
                  <a:cubicBezTo>
                    <a:pt x="17" y="46"/>
                    <a:pt x="14" y="37"/>
                    <a:pt x="10" y="29"/>
                  </a:cubicBezTo>
                  <a:close/>
                </a:path>
              </a:pathLst>
            </a:custGeom>
            <a:solidFill>
              <a:srgbClr val="B27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8"/>
            <p:cNvSpPr/>
            <p:nvPr/>
          </p:nvSpPr>
          <p:spPr>
            <a:xfrm>
              <a:off x="1599998" y="4282364"/>
              <a:ext cx="161397" cy="17855"/>
            </a:xfrm>
            <a:custGeom>
              <a:avLst/>
              <a:gdLst/>
              <a:ahLst/>
              <a:cxnLst/>
              <a:rect l="l" t="t" r="r" b="b"/>
              <a:pathLst>
                <a:path w="2061" h="228" extrusionOk="0">
                  <a:moveTo>
                    <a:pt x="1999" y="228"/>
                  </a:moveTo>
                  <a:lnTo>
                    <a:pt x="1999" y="228"/>
                  </a:lnTo>
                  <a:lnTo>
                    <a:pt x="1999" y="228"/>
                  </a:lnTo>
                  <a:lnTo>
                    <a:pt x="1999" y="228"/>
                  </a:lnTo>
                  <a:close/>
                  <a:moveTo>
                    <a:pt x="2061" y="218"/>
                  </a:moveTo>
                  <a:cubicBezTo>
                    <a:pt x="2040" y="224"/>
                    <a:pt x="2020" y="228"/>
                    <a:pt x="1999" y="228"/>
                  </a:cubicBezTo>
                  <a:cubicBezTo>
                    <a:pt x="2020" y="228"/>
                    <a:pt x="2040" y="224"/>
                    <a:pt x="2061" y="218"/>
                  </a:cubicBezTo>
                  <a:close/>
                  <a:moveTo>
                    <a:pt x="0" y="0"/>
                  </a:moveTo>
                  <a:lnTo>
                    <a:pt x="0" y="0"/>
                  </a:lnTo>
                  <a:lnTo>
                    <a:pt x="0" y="0"/>
                  </a:lnTo>
                  <a:close/>
                </a:path>
              </a:pathLst>
            </a:custGeom>
            <a:solidFill>
              <a:srgbClr val="215A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8"/>
            <p:cNvSpPr/>
            <p:nvPr/>
          </p:nvSpPr>
          <p:spPr>
            <a:xfrm>
              <a:off x="1618871" y="2620240"/>
              <a:ext cx="664852" cy="919124"/>
            </a:xfrm>
            <a:custGeom>
              <a:avLst/>
              <a:gdLst/>
              <a:ahLst/>
              <a:cxnLst/>
              <a:rect l="l" t="t" r="r" b="b"/>
              <a:pathLst>
                <a:path w="8490" h="11737" extrusionOk="0">
                  <a:moveTo>
                    <a:pt x="4801" y="0"/>
                  </a:moveTo>
                  <a:cubicBezTo>
                    <a:pt x="2472" y="0"/>
                    <a:pt x="2173" y="2536"/>
                    <a:pt x="2173" y="2536"/>
                  </a:cubicBezTo>
                  <a:cubicBezTo>
                    <a:pt x="2170" y="2536"/>
                    <a:pt x="2085" y="2455"/>
                    <a:pt x="1741" y="2390"/>
                  </a:cubicBezTo>
                  <a:cubicBezTo>
                    <a:pt x="1541" y="2350"/>
                    <a:pt x="1252" y="2322"/>
                    <a:pt x="840" y="2315"/>
                  </a:cubicBezTo>
                  <a:lnTo>
                    <a:pt x="589" y="2315"/>
                  </a:lnTo>
                  <a:cubicBezTo>
                    <a:pt x="521" y="2319"/>
                    <a:pt x="450" y="2319"/>
                    <a:pt x="378" y="2322"/>
                  </a:cubicBezTo>
                  <a:cubicBezTo>
                    <a:pt x="1833" y="4049"/>
                    <a:pt x="1065" y="5861"/>
                    <a:pt x="330" y="7779"/>
                  </a:cubicBezTo>
                  <a:cubicBezTo>
                    <a:pt x="215" y="8082"/>
                    <a:pt x="100" y="8394"/>
                    <a:pt x="1" y="8707"/>
                  </a:cubicBezTo>
                  <a:cubicBezTo>
                    <a:pt x="55" y="8700"/>
                    <a:pt x="109" y="8694"/>
                    <a:pt x="164" y="8690"/>
                  </a:cubicBezTo>
                  <a:cubicBezTo>
                    <a:pt x="398" y="8663"/>
                    <a:pt x="626" y="8653"/>
                    <a:pt x="847" y="8653"/>
                  </a:cubicBezTo>
                  <a:cubicBezTo>
                    <a:pt x="1344" y="8653"/>
                    <a:pt x="1802" y="8714"/>
                    <a:pt x="2228" y="8823"/>
                  </a:cubicBezTo>
                  <a:lnTo>
                    <a:pt x="2299" y="8299"/>
                  </a:lnTo>
                  <a:cubicBezTo>
                    <a:pt x="2455" y="8251"/>
                    <a:pt x="2609" y="8231"/>
                    <a:pt x="2755" y="8231"/>
                  </a:cubicBezTo>
                  <a:cubicBezTo>
                    <a:pt x="3894" y="8231"/>
                    <a:pt x="4726" y="9496"/>
                    <a:pt x="4726" y="9496"/>
                  </a:cubicBezTo>
                  <a:lnTo>
                    <a:pt x="4542" y="10155"/>
                  </a:lnTo>
                  <a:cubicBezTo>
                    <a:pt x="4927" y="10533"/>
                    <a:pt x="5256" y="10961"/>
                    <a:pt x="5539" y="11413"/>
                  </a:cubicBezTo>
                  <a:cubicBezTo>
                    <a:pt x="5739" y="11203"/>
                    <a:pt x="5984" y="11002"/>
                    <a:pt x="6280" y="10845"/>
                  </a:cubicBezTo>
                  <a:cubicBezTo>
                    <a:pt x="6297" y="10832"/>
                    <a:pt x="6304" y="10828"/>
                    <a:pt x="6304" y="10828"/>
                  </a:cubicBezTo>
                  <a:cubicBezTo>
                    <a:pt x="6304" y="10828"/>
                    <a:pt x="7133" y="9550"/>
                    <a:pt x="7511" y="9550"/>
                  </a:cubicBezTo>
                  <a:cubicBezTo>
                    <a:pt x="7566" y="9550"/>
                    <a:pt x="7613" y="9577"/>
                    <a:pt x="7643" y="9639"/>
                  </a:cubicBezTo>
                  <a:cubicBezTo>
                    <a:pt x="7633" y="9601"/>
                    <a:pt x="7619" y="9571"/>
                    <a:pt x="7610" y="9537"/>
                  </a:cubicBezTo>
                  <a:cubicBezTo>
                    <a:pt x="7477" y="9125"/>
                    <a:pt x="7354" y="8680"/>
                    <a:pt x="7246" y="8231"/>
                  </a:cubicBezTo>
                  <a:cubicBezTo>
                    <a:pt x="7215" y="8109"/>
                    <a:pt x="7184" y="7986"/>
                    <a:pt x="7158" y="7867"/>
                  </a:cubicBezTo>
                  <a:cubicBezTo>
                    <a:pt x="7069" y="7487"/>
                    <a:pt x="6987" y="7109"/>
                    <a:pt x="6916" y="6756"/>
                  </a:cubicBezTo>
                  <a:cubicBezTo>
                    <a:pt x="6902" y="6677"/>
                    <a:pt x="6885" y="6602"/>
                    <a:pt x="6872" y="6528"/>
                  </a:cubicBezTo>
                  <a:cubicBezTo>
                    <a:pt x="6814" y="6238"/>
                    <a:pt x="6763" y="5970"/>
                    <a:pt x="6722" y="5728"/>
                  </a:cubicBezTo>
                  <a:cubicBezTo>
                    <a:pt x="6715" y="5681"/>
                    <a:pt x="6705" y="5631"/>
                    <a:pt x="6698" y="5582"/>
                  </a:cubicBezTo>
                  <a:cubicBezTo>
                    <a:pt x="6593" y="5005"/>
                    <a:pt x="6541" y="4627"/>
                    <a:pt x="6541" y="4627"/>
                  </a:cubicBezTo>
                  <a:cubicBezTo>
                    <a:pt x="6541" y="4627"/>
                    <a:pt x="7184" y="3349"/>
                    <a:pt x="7188" y="2138"/>
                  </a:cubicBezTo>
                  <a:cubicBezTo>
                    <a:pt x="7188" y="1170"/>
                    <a:pt x="6773" y="238"/>
                    <a:pt x="5291" y="34"/>
                  </a:cubicBezTo>
                  <a:cubicBezTo>
                    <a:pt x="5118" y="14"/>
                    <a:pt x="4954" y="0"/>
                    <a:pt x="4801" y="0"/>
                  </a:cubicBezTo>
                  <a:close/>
                  <a:moveTo>
                    <a:pt x="8463" y="11661"/>
                  </a:moveTo>
                  <a:cubicBezTo>
                    <a:pt x="8469" y="11682"/>
                    <a:pt x="8477" y="11705"/>
                    <a:pt x="8486" y="11726"/>
                  </a:cubicBezTo>
                  <a:lnTo>
                    <a:pt x="8486" y="11726"/>
                  </a:lnTo>
                  <a:cubicBezTo>
                    <a:pt x="8478" y="11703"/>
                    <a:pt x="8469" y="11681"/>
                    <a:pt x="8463" y="11661"/>
                  </a:cubicBezTo>
                  <a:close/>
                  <a:moveTo>
                    <a:pt x="8486" y="11726"/>
                  </a:moveTo>
                  <a:lnTo>
                    <a:pt x="8486" y="11726"/>
                  </a:lnTo>
                  <a:cubicBezTo>
                    <a:pt x="8486" y="11728"/>
                    <a:pt x="8486" y="11729"/>
                    <a:pt x="8487" y="11730"/>
                  </a:cubicBezTo>
                  <a:cubicBezTo>
                    <a:pt x="8487" y="11733"/>
                    <a:pt x="8487" y="11736"/>
                    <a:pt x="8490" y="11736"/>
                  </a:cubicBezTo>
                  <a:cubicBezTo>
                    <a:pt x="8489" y="11733"/>
                    <a:pt x="8487" y="11730"/>
                    <a:pt x="8486" y="11726"/>
                  </a:cubicBezTo>
                  <a:close/>
                </a:path>
              </a:pathLst>
            </a:custGeom>
            <a:solidFill>
              <a:srgbClr val="2BA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8"/>
            <p:cNvSpPr/>
            <p:nvPr/>
          </p:nvSpPr>
          <p:spPr>
            <a:xfrm>
              <a:off x="1588252" y="3297776"/>
              <a:ext cx="464378" cy="838778"/>
            </a:xfrm>
            <a:custGeom>
              <a:avLst/>
              <a:gdLst/>
              <a:ahLst/>
              <a:cxnLst/>
              <a:rect l="l" t="t" r="r" b="b"/>
              <a:pathLst>
                <a:path w="5930" h="10711" extrusionOk="0">
                  <a:moveTo>
                    <a:pt x="1238" y="1"/>
                  </a:moveTo>
                  <a:cubicBezTo>
                    <a:pt x="1017" y="1"/>
                    <a:pt x="789" y="11"/>
                    <a:pt x="555" y="38"/>
                  </a:cubicBezTo>
                  <a:cubicBezTo>
                    <a:pt x="500" y="42"/>
                    <a:pt x="446" y="48"/>
                    <a:pt x="392" y="55"/>
                  </a:cubicBezTo>
                  <a:cubicBezTo>
                    <a:pt x="150" y="814"/>
                    <a:pt x="1" y="1602"/>
                    <a:pt x="147" y="2394"/>
                  </a:cubicBezTo>
                  <a:cubicBezTo>
                    <a:pt x="307" y="3234"/>
                    <a:pt x="779" y="3975"/>
                    <a:pt x="1112" y="4760"/>
                  </a:cubicBezTo>
                  <a:cubicBezTo>
                    <a:pt x="1520" y="5730"/>
                    <a:pt x="1643" y="6753"/>
                    <a:pt x="1575" y="7783"/>
                  </a:cubicBezTo>
                  <a:lnTo>
                    <a:pt x="2619" y="171"/>
                  </a:lnTo>
                  <a:cubicBezTo>
                    <a:pt x="2193" y="62"/>
                    <a:pt x="1735" y="1"/>
                    <a:pt x="1238" y="1"/>
                  </a:cubicBezTo>
                  <a:close/>
                  <a:moveTo>
                    <a:pt x="1398" y="9061"/>
                  </a:moveTo>
                  <a:lnTo>
                    <a:pt x="1398" y="9061"/>
                  </a:lnTo>
                  <a:cubicBezTo>
                    <a:pt x="1360" y="9262"/>
                    <a:pt x="1337" y="9472"/>
                    <a:pt x="1313" y="9687"/>
                  </a:cubicBezTo>
                  <a:lnTo>
                    <a:pt x="1398" y="9061"/>
                  </a:lnTo>
                  <a:close/>
                  <a:moveTo>
                    <a:pt x="4933" y="1503"/>
                  </a:moveTo>
                  <a:lnTo>
                    <a:pt x="2465" y="10475"/>
                  </a:lnTo>
                  <a:lnTo>
                    <a:pt x="2401" y="10710"/>
                  </a:lnTo>
                  <a:cubicBezTo>
                    <a:pt x="2925" y="10687"/>
                    <a:pt x="3444" y="10615"/>
                    <a:pt x="3962" y="10486"/>
                  </a:cubicBezTo>
                  <a:cubicBezTo>
                    <a:pt x="3638" y="7633"/>
                    <a:pt x="4342" y="5539"/>
                    <a:pt x="5117" y="4165"/>
                  </a:cubicBezTo>
                  <a:cubicBezTo>
                    <a:pt x="5121" y="4152"/>
                    <a:pt x="5325" y="3400"/>
                    <a:pt x="5930" y="2761"/>
                  </a:cubicBezTo>
                  <a:cubicBezTo>
                    <a:pt x="5647" y="2309"/>
                    <a:pt x="5318" y="1881"/>
                    <a:pt x="4933" y="1503"/>
                  </a:cubicBezTo>
                  <a:close/>
                </a:path>
              </a:pathLst>
            </a:custGeom>
            <a:solidFill>
              <a:srgbClr val="50CF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8"/>
            <p:cNvSpPr/>
            <p:nvPr/>
          </p:nvSpPr>
          <p:spPr>
            <a:xfrm>
              <a:off x="1593577" y="3264807"/>
              <a:ext cx="395387" cy="1049589"/>
            </a:xfrm>
            <a:custGeom>
              <a:avLst/>
              <a:gdLst/>
              <a:ahLst/>
              <a:cxnLst/>
              <a:rect l="l" t="t" r="r" b="b"/>
              <a:pathLst>
                <a:path w="5049" h="13403" extrusionOk="0">
                  <a:moveTo>
                    <a:pt x="3078" y="0"/>
                  </a:moveTo>
                  <a:cubicBezTo>
                    <a:pt x="2932" y="0"/>
                    <a:pt x="2778" y="20"/>
                    <a:pt x="2622" y="68"/>
                  </a:cubicBezTo>
                  <a:lnTo>
                    <a:pt x="2551" y="592"/>
                  </a:lnTo>
                  <a:lnTo>
                    <a:pt x="1507" y="8204"/>
                  </a:lnTo>
                  <a:cubicBezTo>
                    <a:pt x="1479" y="8619"/>
                    <a:pt x="1418" y="9037"/>
                    <a:pt x="1336" y="9451"/>
                  </a:cubicBezTo>
                  <a:cubicBezTo>
                    <a:pt x="1333" y="9462"/>
                    <a:pt x="1333" y="9472"/>
                    <a:pt x="1330" y="9482"/>
                  </a:cubicBezTo>
                  <a:lnTo>
                    <a:pt x="1245" y="10108"/>
                  </a:lnTo>
                  <a:cubicBezTo>
                    <a:pt x="1225" y="10315"/>
                    <a:pt x="1204" y="10523"/>
                    <a:pt x="1181" y="10727"/>
                  </a:cubicBezTo>
                  <a:lnTo>
                    <a:pt x="1160" y="10723"/>
                  </a:lnTo>
                  <a:lnTo>
                    <a:pt x="1024" y="11736"/>
                  </a:lnTo>
                  <a:cubicBezTo>
                    <a:pt x="1024" y="11736"/>
                    <a:pt x="1" y="12651"/>
                    <a:pt x="1" y="12923"/>
                  </a:cubicBezTo>
                  <a:cubicBezTo>
                    <a:pt x="1" y="12950"/>
                    <a:pt x="10" y="12970"/>
                    <a:pt x="35" y="12984"/>
                  </a:cubicBezTo>
                  <a:cubicBezTo>
                    <a:pt x="48" y="12991"/>
                    <a:pt x="65" y="12994"/>
                    <a:pt x="82" y="12994"/>
                  </a:cubicBezTo>
                  <a:cubicBezTo>
                    <a:pt x="385" y="12994"/>
                    <a:pt x="1225" y="11998"/>
                    <a:pt x="1225" y="11998"/>
                  </a:cubicBezTo>
                  <a:lnTo>
                    <a:pt x="1225" y="11998"/>
                  </a:lnTo>
                  <a:cubicBezTo>
                    <a:pt x="1225" y="11998"/>
                    <a:pt x="1017" y="12678"/>
                    <a:pt x="1017" y="13093"/>
                  </a:cubicBezTo>
                  <a:cubicBezTo>
                    <a:pt x="1017" y="13270"/>
                    <a:pt x="1058" y="13399"/>
                    <a:pt x="1167" y="13402"/>
                  </a:cubicBezTo>
                  <a:cubicBezTo>
                    <a:pt x="1531" y="13402"/>
                    <a:pt x="1660" y="12029"/>
                    <a:pt x="1660" y="12029"/>
                  </a:cubicBezTo>
                  <a:cubicBezTo>
                    <a:pt x="1660" y="12029"/>
                    <a:pt x="1670" y="13218"/>
                    <a:pt x="2081" y="13222"/>
                  </a:cubicBezTo>
                  <a:cubicBezTo>
                    <a:pt x="2102" y="13222"/>
                    <a:pt x="2122" y="13218"/>
                    <a:pt x="2143" y="13212"/>
                  </a:cubicBezTo>
                  <a:lnTo>
                    <a:pt x="2146" y="13212"/>
                  </a:lnTo>
                  <a:cubicBezTo>
                    <a:pt x="2303" y="13168"/>
                    <a:pt x="2356" y="13005"/>
                    <a:pt x="2356" y="12810"/>
                  </a:cubicBezTo>
                  <a:cubicBezTo>
                    <a:pt x="2356" y="12409"/>
                    <a:pt x="2132" y="11858"/>
                    <a:pt x="2132" y="11858"/>
                  </a:cubicBezTo>
                  <a:lnTo>
                    <a:pt x="2333" y="11131"/>
                  </a:lnTo>
                  <a:lnTo>
                    <a:pt x="2397" y="10896"/>
                  </a:lnTo>
                  <a:lnTo>
                    <a:pt x="4865" y="1924"/>
                  </a:lnTo>
                  <a:lnTo>
                    <a:pt x="5049" y="1265"/>
                  </a:lnTo>
                  <a:cubicBezTo>
                    <a:pt x="5049" y="1265"/>
                    <a:pt x="4217" y="0"/>
                    <a:pt x="3078" y="0"/>
                  </a:cubicBezTo>
                  <a:close/>
                </a:path>
              </a:pathLst>
            </a:custGeom>
            <a:solidFill>
              <a:srgbClr val="2BA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8"/>
            <p:cNvSpPr/>
            <p:nvPr/>
          </p:nvSpPr>
          <p:spPr>
            <a:xfrm>
              <a:off x="2324990" y="3675855"/>
              <a:ext cx="12843" cy="63196"/>
            </a:xfrm>
            <a:custGeom>
              <a:avLst/>
              <a:gdLst/>
              <a:ahLst/>
              <a:cxnLst/>
              <a:rect l="l" t="t" r="r" b="b"/>
              <a:pathLst>
                <a:path w="164" h="807" extrusionOk="0">
                  <a:moveTo>
                    <a:pt x="3" y="0"/>
                  </a:moveTo>
                  <a:cubicBezTo>
                    <a:pt x="0" y="0"/>
                    <a:pt x="0" y="0"/>
                    <a:pt x="0" y="4"/>
                  </a:cubicBezTo>
                  <a:cubicBezTo>
                    <a:pt x="3" y="11"/>
                    <a:pt x="3" y="17"/>
                    <a:pt x="7" y="25"/>
                  </a:cubicBezTo>
                  <a:lnTo>
                    <a:pt x="7" y="20"/>
                  </a:lnTo>
                  <a:cubicBezTo>
                    <a:pt x="3" y="14"/>
                    <a:pt x="3" y="7"/>
                    <a:pt x="3" y="0"/>
                  </a:cubicBezTo>
                  <a:close/>
                  <a:moveTo>
                    <a:pt x="156" y="779"/>
                  </a:moveTo>
                  <a:cubicBezTo>
                    <a:pt x="160" y="789"/>
                    <a:pt x="160" y="800"/>
                    <a:pt x="163" y="806"/>
                  </a:cubicBezTo>
                  <a:cubicBezTo>
                    <a:pt x="163" y="800"/>
                    <a:pt x="160" y="789"/>
                    <a:pt x="160" y="779"/>
                  </a:cubicBezTo>
                  <a:close/>
                </a:path>
              </a:pathLst>
            </a:custGeom>
            <a:solidFill>
              <a:srgbClr val="B2E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8"/>
            <p:cNvSpPr/>
            <p:nvPr/>
          </p:nvSpPr>
          <p:spPr>
            <a:xfrm>
              <a:off x="2299696" y="3586112"/>
              <a:ext cx="37902" cy="150825"/>
            </a:xfrm>
            <a:custGeom>
              <a:avLst/>
              <a:gdLst/>
              <a:ahLst/>
              <a:cxnLst/>
              <a:rect l="l" t="t" r="r" b="b"/>
              <a:pathLst>
                <a:path w="484" h="1926" extrusionOk="0">
                  <a:moveTo>
                    <a:pt x="1" y="0"/>
                  </a:moveTo>
                  <a:lnTo>
                    <a:pt x="1" y="0"/>
                  </a:lnTo>
                  <a:cubicBezTo>
                    <a:pt x="118" y="359"/>
                    <a:pt x="229" y="743"/>
                    <a:pt x="323" y="1150"/>
                  </a:cubicBezTo>
                  <a:cubicBezTo>
                    <a:pt x="323" y="1146"/>
                    <a:pt x="323" y="1146"/>
                    <a:pt x="326" y="1146"/>
                  </a:cubicBezTo>
                  <a:cubicBezTo>
                    <a:pt x="229" y="743"/>
                    <a:pt x="118" y="359"/>
                    <a:pt x="1" y="0"/>
                  </a:cubicBezTo>
                  <a:close/>
                  <a:moveTo>
                    <a:pt x="330" y="1166"/>
                  </a:moveTo>
                  <a:lnTo>
                    <a:pt x="330" y="1171"/>
                  </a:lnTo>
                  <a:cubicBezTo>
                    <a:pt x="388" y="1415"/>
                    <a:pt x="438" y="1667"/>
                    <a:pt x="479" y="1925"/>
                  </a:cubicBezTo>
                  <a:lnTo>
                    <a:pt x="483" y="1925"/>
                  </a:lnTo>
                  <a:cubicBezTo>
                    <a:pt x="438" y="1667"/>
                    <a:pt x="388" y="1415"/>
                    <a:pt x="330" y="1166"/>
                  </a:cubicBezTo>
                  <a:close/>
                </a:path>
              </a:pathLst>
            </a:custGeom>
            <a:solidFill>
              <a:srgbClr val="B27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8"/>
            <p:cNvSpPr/>
            <p:nvPr/>
          </p:nvSpPr>
          <p:spPr>
            <a:xfrm>
              <a:off x="2337755" y="3738973"/>
              <a:ext cx="78" cy="78"/>
            </a:xfrm>
            <a:custGeom>
              <a:avLst/>
              <a:gdLst/>
              <a:ahLst/>
              <a:cxnLst/>
              <a:rect l="l" t="t" r="r" b="b"/>
              <a:pathLst>
                <a:path w="1" h="1" extrusionOk="0">
                  <a:moveTo>
                    <a:pt x="0" y="0"/>
                  </a:moveTo>
                  <a:lnTo>
                    <a:pt x="0" y="0"/>
                  </a:lnTo>
                  <a:lnTo>
                    <a:pt x="0" y="0"/>
                  </a:lnTo>
                  <a:lnTo>
                    <a:pt x="0" y="0"/>
                  </a:lnTo>
                  <a:close/>
                </a:path>
              </a:pathLst>
            </a:custGeom>
            <a:solidFill>
              <a:srgbClr val="215A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8"/>
            <p:cNvSpPr/>
            <p:nvPr/>
          </p:nvSpPr>
          <p:spPr>
            <a:xfrm>
              <a:off x="2332116" y="3738973"/>
              <a:ext cx="17150" cy="218642"/>
            </a:xfrm>
            <a:custGeom>
              <a:avLst/>
              <a:gdLst/>
              <a:ahLst/>
              <a:cxnLst/>
              <a:rect l="l" t="t" r="r" b="b"/>
              <a:pathLst>
                <a:path w="219" h="2792" extrusionOk="0">
                  <a:moveTo>
                    <a:pt x="0" y="2792"/>
                  </a:moveTo>
                  <a:lnTo>
                    <a:pt x="0" y="2792"/>
                  </a:lnTo>
                  <a:lnTo>
                    <a:pt x="0" y="2792"/>
                  </a:lnTo>
                  <a:close/>
                  <a:moveTo>
                    <a:pt x="4" y="2784"/>
                  </a:moveTo>
                  <a:lnTo>
                    <a:pt x="4" y="2788"/>
                  </a:lnTo>
                  <a:lnTo>
                    <a:pt x="4" y="2784"/>
                  </a:lnTo>
                  <a:close/>
                  <a:moveTo>
                    <a:pt x="8" y="2774"/>
                  </a:moveTo>
                  <a:lnTo>
                    <a:pt x="8" y="2778"/>
                  </a:lnTo>
                  <a:lnTo>
                    <a:pt x="8" y="2774"/>
                  </a:lnTo>
                  <a:close/>
                  <a:moveTo>
                    <a:pt x="21" y="2743"/>
                  </a:moveTo>
                  <a:lnTo>
                    <a:pt x="21" y="2743"/>
                  </a:lnTo>
                  <a:lnTo>
                    <a:pt x="21" y="2743"/>
                  </a:lnTo>
                  <a:close/>
                  <a:moveTo>
                    <a:pt x="24" y="2734"/>
                  </a:moveTo>
                  <a:cubicBezTo>
                    <a:pt x="24" y="2737"/>
                    <a:pt x="21" y="2737"/>
                    <a:pt x="21" y="2740"/>
                  </a:cubicBezTo>
                  <a:cubicBezTo>
                    <a:pt x="21" y="2737"/>
                    <a:pt x="24" y="2737"/>
                    <a:pt x="24" y="2734"/>
                  </a:cubicBezTo>
                  <a:close/>
                  <a:moveTo>
                    <a:pt x="31" y="2720"/>
                  </a:moveTo>
                  <a:lnTo>
                    <a:pt x="28" y="2720"/>
                  </a:lnTo>
                  <a:lnTo>
                    <a:pt x="31" y="2720"/>
                  </a:lnTo>
                  <a:close/>
                  <a:moveTo>
                    <a:pt x="35" y="2703"/>
                  </a:moveTo>
                  <a:lnTo>
                    <a:pt x="35" y="2703"/>
                  </a:lnTo>
                  <a:lnTo>
                    <a:pt x="35" y="2703"/>
                  </a:lnTo>
                  <a:close/>
                  <a:moveTo>
                    <a:pt x="38" y="2693"/>
                  </a:moveTo>
                  <a:lnTo>
                    <a:pt x="38" y="2696"/>
                  </a:lnTo>
                  <a:lnTo>
                    <a:pt x="38" y="2693"/>
                  </a:lnTo>
                  <a:close/>
                  <a:moveTo>
                    <a:pt x="41" y="2686"/>
                  </a:moveTo>
                  <a:lnTo>
                    <a:pt x="41" y="2690"/>
                  </a:lnTo>
                  <a:lnTo>
                    <a:pt x="41" y="2686"/>
                  </a:lnTo>
                  <a:close/>
                  <a:moveTo>
                    <a:pt x="45" y="2679"/>
                  </a:moveTo>
                  <a:cubicBezTo>
                    <a:pt x="45" y="2679"/>
                    <a:pt x="41" y="2679"/>
                    <a:pt x="41" y="2682"/>
                  </a:cubicBezTo>
                  <a:cubicBezTo>
                    <a:pt x="41" y="2679"/>
                    <a:pt x="45" y="2679"/>
                    <a:pt x="45" y="2679"/>
                  </a:cubicBezTo>
                  <a:close/>
                  <a:moveTo>
                    <a:pt x="49" y="2669"/>
                  </a:moveTo>
                  <a:cubicBezTo>
                    <a:pt x="45" y="2672"/>
                    <a:pt x="45" y="2672"/>
                    <a:pt x="45" y="2676"/>
                  </a:cubicBezTo>
                  <a:cubicBezTo>
                    <a:pt x="45" y="2672"/>
                    <a:pt x="45" y="2672"/>
                    <a:pt x="49" y="2669"/>
                  </a:cubicBezTo>
                  <a:close/>
                  <a:moveTo>
                    <a:pt x="49" y="2662"/>
                  </a:moveTo>
                  <a:lnTo>
                    <a:pt x="49" y="2669"/>
                  </a:lnTo>
                  <a:lnTo>
                    <a:pt x="49" y="2662"/>
                  </a:lnTo>
                  <a:close/>
                  <a:moveTo>
                    <a:pt x="52" y="2652"/>
                  </a:moveTo>
                  <a:lnTo>
                    <a:pt x="52" y="2659"/>
                  </a:lnTo>
                  <a:lnTo>
                    <a:pt x="52" y="2652"/>
                  </a:lnTo>
                  <a:close/>
                  <a:moveTo>
                    <a:pt x="58" y="2638"/>
                  </a:moveTo>
                  <a:cubicBezTo>
                    <a:pt x="55" y="2641"/>
                    <a:pt x="55" y="2646"/>
                    <a:pt x="52" y="2652"/>
                  </a:cubicBezTo>
                  <a:cubicBezTo>
                    <a:pt x="55" y="2646"/>
                    <a:pt x="55" y="2641"/>
                    <a:pt x="58" y="2638"/>
                  </a:cubicBezTo>
                  <a:close/>
                  <a:moveTo>
                    <a:pt x="201" y="1952"/>
                  </a:moveTo>
                  <a:cubicBezTo>
                    <a:pt x="181" y="2186"/>
                    <a:pt x="133" y="2414"/>
                    <a:pt x="58" y="2638"/>
                  </a:cubicBezTo>
                  <a:cubicBezTo>
                    <a:pt x="133" y="2414"/>
                    <a:pt x="181" y="2186"/>
                    <a:pt x="201" y="1952"/>
                  </a:cubicBezTo>
                  <a:close/>
                  <a:moveTo>
                    <a:pt x="204" y="1927"/>
                  </a:moveTo>
                  <a:lnTo>
                    <a:pt x="204" y="1932"/>
                  </a:lnTo>
                  <a:lnTo>
                    <a:pt x="204" y="1927"/>
                  </a:lnTo>
                  <a:close/>
                  <a:moveTo>
                    <a:pt x="204" y="1911"/>
                  </a:moveTo>
                  <a:lnTo>
                    <a:pt x="204" y="1927"/>
                  </a:lnTo>
                  <a:lnTo>
                    <a:pt x="204" y="1911"/>
                  </a:lnTo>
                  <a:close/>
                  <a:moveTo>
                    <a:pt x="204" y="1897"/>
                  </a:moveTo>
                  <a:lnTo>
                    <a:pt x="204" y="1907"/>
                  </a:lnTo>
                  <a:lnTo>
                    <a:pt x="204" y="1897"/>
                  </a:lnTo>
                  <a:close/>
                  <a:moveTo>
                    <a:pt x="208" y="1880"/>
                  </a:moveTo>
                  <a:cubicBezTo>
                    <a:pt x="208" y="1883"/>
                    <a:pt x="204" y="1887"/>
                    <a:pt x="204" y="1891"/>
                  </a:cubicBezTo>
                  <a:cubicBezTo>
                    <a:pt x="204" y="1887"/>
                    <a:pt x="208" y="1883"/>
                    <a:pt x="208" y="1880"/>
                  </a:cubicBezTo>
                  <a:close/>
                  <a:moveTo>
                    <a:pt x="212" y="1758"/>
                  </a:moveTo>
                  <a:lnTo>
                    <a:pt x="212" y="1785"/>
                  </a:lnTo>
                  <a:lnTo>
                    <a:pt x="212" y="1758"/>
                  </a:lnTo>
                  <a:close/>
                  <a:moveTo>
                    <a:pt x="72" y="0"/>
                  </a:moveTo>
                  <a:cubicBezTo>
                    <a:pt x="164" y="561"/>
                    <a:pt x="218" y="1152"/>
                    <a:pt x="212" y="1758"/>
                  </a:cubicBezTo>
                  <a:cubicBezTo>
                    <a:pt x="218" y="1152"/>
                    <a:pt x="164" y="561"/>
                    <a:pt x="72" y="0"/>
                  </a:cubicBezTo>
                  <a:close/>
                </a:path>
              </a:pathLst>
            </a:custGeom>
            <a:solidFill>
              <a:srgbClr val="236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8"/>
            <p:cNvSpPr/>
            <p:nvPr/>
          </p:nvSpPr>
          <p:spPr>
            <a:xfrm>
              <a:off x="1871577" y="4236553"/>
              <a:ext cx="67425" cy="30932"/>
            </a:xfrm>
            <a:custGeom>
              <a:avLst/>
              <a:gdLst/>
              <a:ahLst/>
              <a:cxnLst/>
              <a:rect l="l" t="t" r="r" b="b"/>
              <a:pathLst>
                <a:path w="861" h="395" extrusionOk="0">
                  <a:moveTo>
                    <a:pt x="860" y="0"/>
                  </a:moveTo>
                  <a:lnTo>
                    <a:pt x="860" y="0"/>
                  </a:lnTo>
                  <a:cubicBezTo>
                    <a:pt x="775" y="69"/>
                    <a:pt x="353" y="395"/>
                    <a:pt x="0" y="395"/>
                  </a:cubicBezTo>
                  <a:cubicBezTo>
                    <a:pt x="333" y="395"/>
                    <a:pt x="728" y="106"/>
                    <a:pt x="843" y="17"/>
                  </a:cubicBezTo>
                  <a:cubicBezTo>
                    <a:pt x="850" y="11"/>
                    <a:pt x="857" y="4"/>
                    <a:pt x="860" y="0"/>
                  </a:cubicBezTo>
                  <a:close/>
                </a:path>
              </a:pathLst>
            </a:custGeom>
            <a:solidFill>
              <a:srgbClr val="215A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8"/>
            <p:cNvSpPr/>
            <p:nvPr/>
          </p:nvSpPr>
          <p:spPr>
            <a:xfrm>
              <a:off x="1812923" y="3368098"/>
              <a:ext cx="536345" cy="917480"/>
            </a:xfrm>
            <a:custGeom>
              <a:avLst/>
              <a:gdLst/>
              <a:ahLst/>
              <a:cxnLst/>
              <a:rect l="l" t="t" r="r" b="b"/>
              <a:pathLst>
                <a:path w="6849" h="11716" extrusionOk="0">
                  <a:moveTo>
                    <a:pt x="5930" y="4159"/>
                  </a:moveTo>
                  <a:cubicBezTo>
                    <a:pt x="6059" y="4159"/>
                    <a:pt x="6059" y="4358"/>
                    <a:pt x="5930" y="4358"/>
                  </a:cubicBezTo>
                  <a:cubicBezTo>
                    <a:pt x="5797" y="4358"/>
                    <a:pt x="5797" y="4159"/>
                    <a:pt x="5930" y="4159"/>
                  </a:cubicBezTo>
                  <a:close/>
                  <a:moveTo>
                    <a:pt x="5039" y="4526"/>
                  </a:moveTo>
                  <a:cubicBezTo>
                    <a:pt x="5169" y="4526"/>
                    <a:pt x="5169" y="4730"/>
                    <a:pt x="5039" y="4730"/>
                  </a:cubicBezTo>
                  <a:cubicBezTo>
                    <a:pt x="4907" y="4730"/>
                    <a:pt x="4907" y="4526"/>
                    <a:pt x="5039" y="4526"/>
                  </a:cubicBezTo>
                  <a:close/>
                  <a:moveTo>
                    <a:pt x="4363" y="5293"/>
                  </a:moveTo>
                  <a:cubicBezTo>
                    <a:pt x="4492" y="5293"/>
                    <a:pt x="4492" y="5497"/>
                    <a:pt x="4363" y="5497"/>
                  </a:cubicBezTo>
                  <a:cubicBezTo>
                    <a:pt x="4231" y="5497"/>
                    <a:pt x="4231" y="5293"/>
                    <a:pt x="4363" y="5293"/>
                  </a:cubicBezTo>
                  <a:close/>
                  <a:moveTo>
                    <a:pt x="5223" y="5909"/>
                  </a:moveTo>
                  <a:cubicBezTo>
                    <a:pt x="5353" y="5909"/>
                    <a:pt x="5353" y="6113"/>
                    <a:pt x="5223" y="6113"/>
                  </a:cubicBezTo>
                  <a:cubicBezTo>
                    <a:pt x="5091" y="6113"/>
                    <a:pt x="5091" y="5909"/>
                    <a:pt x="5223" y="5909"/>
                  </a:cubicBezTo>
                  <a:close/>
                  <a:moveTo>
                    <a:pt x="5033" y="0"/>
                  </a:moveTo>
                  <a:cubicBezTo>
                    <a:pt x="4655" y="0"/>
                    <a:pt x="3826" y="1278"/>
                    <a:pt x="3826" y="1278"/>
                  </a:cubicBezTo>
                  <a:cubicBezTo>
                    <a:pt x="3826" y="1278"/>
                    <a:pt x="3819" y="1282"/>
                    <a:pt x="3802" y="1295"/>
                  </a:cubicBezTo>
                  <a:cubicBezTo>
                    <a:pt x="3969" y="1210"/>
                    <a:pt x="4149" y="1135"/>
                    <a:pt x="4343" y="1085"/>
                  </a:cubicBezTo>
                  <a:lnTo>
                    <a:pt x="4343" y="1085"/>
                  </a:lnTo>
                  <a:lnTo>
                    <a:pt x="2248" y="3267"/>
                  </a:lnTo>
                  <a:cubicBezTo>
                    <a:pt x="1473" y="4641"/>
                    <a:pt x="769" y="6735"/>
                    <a:pt x="1093" y="9588"/>
                  </a:cubicBezTo>
                  <a:cubicBezTo>
                    <a:pt x="1096" y="9666"/>
                    <a:pt x="1110" y="9744"/>
                    <a:pt x="1120" y="9825"/>
                  </a:cubicBezTo>
                  <a:cubicBezTo>
                    <a:pt x="253" y="10288"/>
                    <a:pt x="4" y="10641"/>
                    <a:pt x="4" y="10856"/>
                  </a:cubicBezTo>
                  <a:cubicBezTo>
                    <a:pt x="1" y="10999"/>
                    <a:pt x="120" y="11077"/>
                    <a:pt x="233" y="11077"/>
                  </a:cubicBezTo>
                  <a:cubicBezTo>
                    <a:pt x="464" y="11077"/>
                    <a:pt x="963" y="10788"/>
                    <a:pt x="1146" y="10676"/>
                  </a:cubicBezTo>
                  <a:lnTo>
                    <a:pt x="1146" y="10676"/>
                  </a:lnTo>
                  <a:cubicBezTo>
                    <a:pt x="967" y="10801"/>
                    <a:pt x="487" y="11145"/>
                    <a:pt x="484" y="11342"/>
                  </a:cubicBezTo>
                  <a:cubicBezTo>
                    <a:pt x="484" y="11389"/>
                    <a:pt x="514" y="11430"/>
                    <a:pt x="579" y="11457"/>
                  </a:cubicBezTo>
                  <a:cubicBezTo>
                    <a:pt x="606" y="11468"/>
                    <a:pt x="636" y="11474"/>
                    <a:pt x="664" y="11478"/>
                  </a:cubicBezTo>
                  <a:cubicBezTo>
                    <a:pt x="691" y="11482"/>
                    <a:pt x="718" y="11485"/>
                    <a:pt x="749" y="11485"/>
                  </a:cubicBezTo>
                  <a:cubicBezTo>
                    <a:pt x="1102" y="11485"/>
                    <a:pt x="1524" y="11159"/>
                    <a:pt x="1609" y="11090"/>
                  </a:cubicBezTo>
                  <a:lnTo>
                    <a:pt x="1609" y="11090"/>
                  </a:lnTo>
                  <a:cubicBezTo>
                    <a:pt x="1606" y="11094"/>
                    <a:pt x="1599" y="11101"/>
                    <a:pt x="1592" y="11107"/>
                  </a:cubicBezTo>
                  <a:lnTo>
                    <a:pt x="1595" y="11104"/>
                  </a:lnTo>
                  <a:lnTo>
                    <a:pt x="1595" y="11104"/>
                  </a:lnTo>
                  <a:cubicBezTo>
                    <a:pt x="1510" y="11182"/>
                    <a:pt x="1279" y="11420"/>
                    <a:pt x="1276" y="11587"/>
                  </a:cubicBezTo>
                  <a:cubicBezTo>
                    <a:pt x="1276" y="11634"/>
                    <a:pt x="1297" y="11678"/>
                    <a:pt x="1344" y="11709"/>
                  </a:cubicBezTo>
                  <a:cubicBezTo>
                    <a:pt x="1350" y="11713"/>
                    <a:pt x="1364" y="11716"/>
                    <a:pt x="1385" y="11716"/>
                  </a:cubicBezTo>
                  <a:cubicBezTo>
                    <a:pt x="1857" y="11716"/>
                    <a:pt x="5689" y="9948"/>
                    <a:pt x="6630" y="7528"/>
                  </a:cubicBezTo>
                  <a:lnTo>
                    <a:pt x="6634" y="7524"/>
                  </a:lnTo>
                  <a:lnTo>
                    <a:pt x="6634" y="7520"/>
                  </a:lnTo>
                  <a:cubicBezTo>
                    <a:pt x="6638" y="7517"/>
                    <a:pt x="6638" y="7517"/>
                    <a:pt x="6638" y="7514"/>
                  </a:cubicBezTo>
                  <a:lnTo>
                    <a:pt x="6638" y="7510"/>
                  </a:lnTo>
                  <a:cubicBezTo>
                    <a:pt x="6641" y="7500"/>
                    <a:pt x="6648" y="7490"/>
                    <a:pt x="6651" y="7479"/>
                  </a:cubicBezTo>
                  <a:lnTo>
                    <a:pt x="6651" y="7476"/>
                  </a:lnTo>
                  <a:cubicBezTo>
                    <a:pt x="6651" y="7473"/>
                    <a:pt x="6654" y="7473"/>
                    <a:pt x="6654" y="7470"/>
                  </a:cubicBezTo>
                  <a:cubicBezTo>
                    <a:pt x="6654" y="7466"/>
                    <a:pt x="6658" y="7459"/>
                    <a:pt x="6658" y="7456"/>
                  </a:cubicBezTo>
                  <a:lnTo>
                    <a:pt x="6661" y="7456"/>
                  </a:lnTo>
                  <a:cubicBezTo>
                    <a:pt x="6661" y="7449"/>
                    <a:pt x="6665" y="7446"/>
                    <a:pt x="6665" y="7439"/>
                  </a:cubicBezTo>
                  <a:cubicBezTo>
                    <a:pt x="6668" y="7435"/>
                    <a:pt x="6668" y="7432"/>
                    <a:pt x="6668" y="7432"/>
                  </a:cubicBezTo>
                  <a:lnTo>
                    <a:pt x="6668" y="7429"/>
                  </a:lnTo>
                  <a:cubicBezTo>
                    <a:pt x="6668" y="7429"/>
                    <a:pt x="6668" y="7426"/>
                    <a:pt x="6671" y="7426"/>
                  </a:cubicBezTo>
                  <a:lnTo>
                    <a:pt x="6671" y="7422"/>
                  </a:lnTo>
                  <a:lnTo>
                    <a:pt x="6671" y="7418"/>
                  </a:lnTo>
                  <a:cubicBezTo>
                    <a:pt x="6671" y="7415"/>
                    <a:pt x="6675" y="7415"/>
                    <a:pt x="6675" y="7415"/>
                  </a:cubicBezTo>
                  <a:lnTo>
                    <a:pt x="6675" y="7412"/>
                  </a:lnTo>
                  <a:cubicBezTo>
                    <a:pt x="6675" y="7408"/>
                    <a:pt x="6675" y="7408"/>
                    <a:pt x="6679" y="7405"/>
                  </a:cubicBezTo>
                  <a:lnTo>
                    <a:pt x="6679" y="7398"/>
                  </a:lnTo>
                  <a:cubicBezTo>
                    <a:pt x="6682" y="7398"/>
                    <a:pt x="6682" y="7395"/>
                    <a:pt x="6682" y="7395"/>
                  </a:cubicBezTo>
                  <a:lnTo>
                    <a:pt x="6682" y="7388"/>
                  </a:lnTo>
                  <a:cubicBezTo>
                    <a:pt x="6685" y="7382"/>
                    <a:pt x="6685" y="7377"/>
                    <a:pt x="6688" y="7374"/>
                  </a:cubicBezTo>
                  <a:cubicBezTo>
                    <a:pt x="6763" y="7150"/>
                    <a:pt x="6811" y="6922"/>
                    <a:pt x="6831" y="6688"/>
                  </a:cubicBezTo>
                  <a:cubicBezTo>
                    <a:pt x="6831" y="6681"/>
                    <a:pt x="6831" y="6674"/>
                    <a:pt x="6834" y="6668"/>
                  </a:cubicBezTo>
                  <a:lnTo>
                    <a:pt x="6834" y="6663"/>
                  </a:lnTo>
                  <a:lnTo>
                    <a:pt x="6834" y="6647"/>
                  </a:lnTo>
                  <a:lnTo>
                    <a:pt x="6834" y="6643"/>
                  </a:lnTo>
                  <a:lnTo>
                    <a:pt x="6834" y="6633"/>
                  </a:lnTo>
                  <a:lnTo>
                    <a:pt x="6834" y="6627"/>
                  </a:lnTo>
                  <a:cubicBezTo>
                    <a:pt x="6834" y="6623"/>
                    <a:pt x="6838" y="6619"/>
                    <a:pt x="6838" y="6616"/>
                  </a:cubicBezTo>
                  <a:cubicBezTo>
                    <a:pt x="6838" y="6586"/>
                    <a:pt x="6842" y="6555"/>
                    <a:pt x="6842" y="6521"/>
                  </a:cubicBezTo>
                  <a:lnTo>
                    <a:pt x="6842" y="6494"/>
                  </a:lnTo>
                  <a:cubicBezTo>
                    <a:pt x="6848" y="5888"/>
                    <a:pt x="6794" y="5297"/>
                    <a:pt x="6702" y="4736"/>
                  </a:cubicBezTo>
                  <a:cubicBezTo>
                    <a:pt x="6699" y="4730"/>
                    <a:pt x="6699" y="4719"/>
                    <a:pt x="6695" y="4709"/>
                  </a:cubicBezTo>
                  <a:cubicBezTo>
                    <a:pt x="6654" y="4451"/>
                    <a:pt x="6604" y="4199"/>
                    <a:pt x="6546" y="3955"/>
                  </a:cubicBezTo>
                  <a:cubicBezTo>
                    <a:pt x="6542" y="3947"/>
                    <a:pt x="6542" y="3941"/>
                    <a:pt x="6539" y="3934"/>
                  </a:cubicBezTo>
                  <a:cubicBezTo>
                    <a:pt x="6444" y="3522"/>
                    <a:pt x="6332" y="3134"/>
                    <a:pt x="6213" y="2771"/>
                  </a:cubicBezTo>
                  <a:cubicBezTo>
                    <a:pt x="6209" y="2758"/>
                    <a:pt x="6205" y="2744"/>
                    <a:pt x="6199" y="2731"/>
                  </a:cubicBezTo>
                  <a:cubicBezTo>
                    <a:pt x="6144" y="2567"/>
                    <a:pt x="6090" y="2407"/>
                    <a:pt x="6032" y="2254"/>
                  </a:cubicBezTo>
                  <a:cubicBezTo>
                    <a:pt x="6026" y="2234"/>
                    <a:pt x="6019" y="2210"/>
                    <a:pt x="6012" y="2186"/>
                  </a:cubicBezTo>
                  <a:cubicBezTo>
                    <a:pt x="6001" y="2163"/>
                    <a:pt x="5992" y="2135"/>
                    <a:pt x="5985" y="2111"/>
                  </a:cubicBezTo>
                  <a:cubicBezTo>
                    <a:pt x="5978" y="2094"/>
                    <a:pt x="5971" y="2078"/>
                    <a:pt x="5965" y="2064"/>
                  </a:cubicBezTo>
                  <a:lnTo>
                    <a:pt x="5965" y="2057"/>
                  </a:lnTo>
                  <a:cubicBezTo>
                    <a:pt x="5951" y="2009"/>
                    <a:pt x="5930" y="1962"/>
                    <a:pt x="5913" y="1915"/>
                  </a:cubicBezTo>
                  <a:cubicBezTo>
                    <a:pt x="5770" y="1547"/>
                    <a:pt x="5634" y="1221"/>
                    <a:pt x="5516" y="945"/>
                  </a:cubicBezTo>
                  <a:cubicBezTo>
                    <a:pt x="5447" y="782"/>
                    <a:pt x="5383" y="639"/>
                    <a:pt x="5328" y="517"/>
                  </a:cubicBezTo>
                  <a:cubicBezTo>
                    <a:pt x="5264" y="357"/>
                    <a:pt x="5213" y="231"/>
                    <a:pt x="5185" y="143"/>
                  </a:cubicBezTo>
                  <a:cubicBezTo>
                    <a:pt x="5182" y="120"/>
                    <a:pt x="5172" y="102"/>
                    <a:pt x="5165" y="89"/>
                  </a:cubicBezTo>
                  <a:cubicBezTo>
                    <a:pt x="5135" y="27"/>
                    <a:pt x="5088" y="0"/>
                    <a:pt x="5033" y="0"/>
                  </a:cubicBezTo>
                  <a:close/>
                </a:path>
              </a:pathLst>
            </a:custGeom>
            <a:solidFill>
              <a:srgbClr val="2BA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8"/>
            <p:cNvSpPr/>
            <p:nvPr/>
          </p:nvSpPr>
          <p:spPr>
            <a:xfrm>
              <a:off x="2052550" y="3469509"/>
              <a:ext cx="58184" cy="53877"/>
            </a:xfrm>
            <a:custGeom>
              <a:avLst/>
              <a:gdLst/>
              <a:ahLst/>
              <a:cxnLst/>
              <a:rect l="l" t="t" r="r" b="b"/>
              <a:pathLst>
                <a:path w="743" h="688" extrusionOk="0">
                  <a:moveTo>
                    <a:pt x="742" y="0"/>
                  </a:moveTo>
                  <a:cubicBezTo>
                    <a:pt x="446" y="157"/>
                    <a:pt x="201" y="358"/>
                    <a:pt x="1" y="568"/>
                  </a:cubicBezTo>
                  <a:cubicBezTo>
                    <a:pt x="24" y="609"/>
                    <a:pt x="52" y="647"/>
                    <a:pt x="76" y="687"/>
                  </a:cubicBezTo>
                  <a:cubicBezTo>
                    <a:pt x="405" y="293"/>
                    <a:pt x="667" y="65"/>
                    <a:pt x="742" y="0"/>
                  </a:cubicBezTo>
                  <a:close/>
                </a:path>
              </a:pathLst>
            </a:custGeom>
            <a:solidFill>
              <a:srgbClr val="1E9D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8"/>
            <p:cNvSpPr/>
            <p:nvPr/>
          </p:nvSpPr>
          <p:spPr>
            <a:xfrm>
              <a:off x="1988885" y="3513989"/>
              <a:ext cx="69618" cy="110026"/>
            </a:xfrm>
            <a:custGeom>
              <a:avLst/>
              <a:gdLst/>
              <a:ahLst/>
              <a:cxnLst/>
              <a:rect l="l" t="t" r="r" b="b"/>
              <a:pathLst>
                <a:path w="889" h="1405" extrusionOk="0">
                  <a:moveTo>
                    <a:pt x="814" y="0"/>
                  </a:moveTo>
                  <a:cubicBezTo>
                    <a:pt x="209" y="639"/>
                    <a:pt x="5" y="1391"/>
                    <a:pt x="1" y="1404"/>
                  </a:cubicBezTo>
                  <a:cubicBezTo>
                    <a:pt x="304" y="868"/>
                    <a:pt x="620" y="439"/>
                    <a:pt x="889" y="119"/>
                  </a:cubicBezTo>
                  <a:cubicBezTo>
                    <a:pt x="865" y="79"/>
                    <a:pt x="837" y="41"/>
                    <a:pt x="814" y="0"/>
                  </a:cubicBezTo>
                  <a:close/>
                </a:path>
              </a:pathLst>
            </a:custGeom>
            <a:solidFill>
              <a:srgbClr val="38B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8"/>
            <p:cNvSpPr/>
            <p:nvPr/>
          </p:nvSpPr>
          <p:spPr>
            <a:xfrm>
              <a:off x="1988885" y="3452986"/>
              <a:ext cx="164138" cy="171029"/>
            </a:xfrm>
            <a:custGeom>
              <a:avLst/>
              <a:gdLst/>
              <a:ahLst/>
              <a:cxnLst/>
              <a:rect l="l" t="t" r="r" b="b"/>
              <a:pathLst>
                <a:path w="2096" h="2184" extrusionOk="0">
                  <a:moveTo>
                    <a:pt x="2096" y="1"/>
                  </a:moveTo>
                  <a:lnTo>
                    <a:pt x="2096" y="1"/>
                  </a:lnTo>
                  <a:cubicBezTo>
                    <a:pt x="1902" y="51"/>
                    <a:pt x="1722" y="126"/>
                    <a:pt x="1555" y="211"/>
                  </a:cubicBezTo>
                  <a:cubicBezTo>
                    <a:pt x="1480" y="276"/>
                    <a:pt x="1218" y="504"/>
                    <a:pt x="889" y="898"/>
                  </a:cubicBezTo>
                  <a:cubicBezTo>
                    <a:pt x="620" y="1218"/>
                    <a:pt x="304" y="1647"/>
                    <a:pt x="1" y="2183"/>
                  </a:cubicBezTo>
                  <a:lnTo>
                    <a:pt x="2096" y="1"/>
                  </a:lnTo>
                  <a:close/>
                </a:path>
              </a:pathLst>
            </a:custGeom>
            <a:solidFill>
              <a:srgbClr val="1E9D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8"/>
            <p:cNvSpPr/>
            <p:nvPr/>
          </p:nvSpPr>
          <p:spPr>
            <a:xfrm>
              <a:off x="2144173" y="3782591"/>
              <a:ext cx="20517" cy="16054"/>
            </a:xfrm>
            <a:custGeom>
              <a:avLst/>
              <a:gdLst/>
              <a:ahLst/>
              <a:cxnLst/>
              <a:rect l="l" t="t" r="r" b="b"/>
              <a:pathLst>
                <a:path w="262" h="205" extrusionOk="0">
                  <a:moveTo>
                    <a:pt x="133" y="0"/>
                  </a:moveTo>
                  <a:cubicBezTo>
                    <a:pt x="1" y="0"/>
                    <a:pt x="1" y="204"/>
                    <a:pt x="133" y="204"/>
                  </a:cubicBezTo>
                  <a:cubicBezTo>
                    <a:pt x="262" y="204"/>
                    <a:pt x="262" y="0"/>
                    <a:pt x="133" y="0"/>
                  </a:cubicBezTo>
                  <a:close/>
                </a:path>
              </a:pathLst>
            </a:custGeom>
            <a:solidFill>
              <a:srgbClr val="1E9D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8"/>
            <p:cNvSpPr/>
            <p:nvPr/>
          </p:nvSpPr>
          <p:spPr>
            <a:xfrm>
              <a:off x="2197189" y="3722449"/>
              <a:ext cx="20596" cy="16054"/>
            </a:xfrm>
            <a:custGeom>
              <a:avLst/>
              <a:gdLst/>
              <a:ahLst/>
              <a:cxnLst/>
              <a:rect l="l" t="t" r="r" b="b"/>
              <a:pathLst>
                <a:path w="263" h="205" extrusionOk="0">
                  <a:moveTo>
                    <a:pt x="132" y="1"/>
                  </a:moveTo>
                  <a:cubicBezTo>
                    <a:pt x="0" y="1"/>
                    <a:pt x="0" y="205"/>
                    <a:pt x="132" y="205"/>
                  </a:cubicBezTo>
                  <a:cubicBezTo>
                    <a:pt x="262" y="205"/>
                    <a:pt x="262" y="1"/>
                    <a:pt x="132" y="1"/>
                  </a:cubicBezTo>
                  <a:close/>
                </a:path>
              </a:pathLst>
            </a:custGeom>
            <a:solidFill>
              <a:srgbClr val="1E9D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8"/>
            <p:cNvSpPr/>
            <p:nvPr/>
          </p:nvSpPr>
          <p:spPr>
            <a:xfrm>
              <a:off x="2211519" y="3830752"/>
              <a:ext cx="20596" cy="16054"/>
            </a:xfrm>
            <a:custGeom>
              <a:avLst/>
              <a:gdLst/>
              <a:ahLst/>
              <a:cxnLst/>
              <a:rect l="l" t="t" r="r" b="b"/>
              <a:pathLst>
                <a:path w="263" h="205" extrusionOk="0">
                  <a:moveTo>
                    <a:pt x="133" y="1"/>
                  </a:moveTo>
                  <a:cubicBezTo>
                    <a:pt x="1" y="1"/>
                    <a:pt x="1" y="205"/>
                    <a:pt x="133" y="205"/>
                  </a:cubicBezTo>
                  <a:cubicBezTo>
                    <a:pt x="263" y="205"/>
                    <a:pt x="263" y="1"/>
                    <a:pt x="133" y="1"/>
                  </a:cubicBezTo>
                  <a:close/>
                </a:path>
              </a:pathLst>
            </a:custGeom>
            <a:solidFill>
              <a:srgbClr val="1E9D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8"/>
            <p:cNvSpPr/>
            <p:nvPr/>
          </p:nvSpPr>
          <p:spPr>
            <a:xfrm>
              <a:off x="2266884" y="3693710"/>
              <a:ext cx="20596" cy="15740"/>
            </a:xfrm>
            <a:custGeom>
              <a:avLst/>
              <a:gdLst/>
              <a:ahLst/>
              <a:cxnLst/>
              <a:rect l="l" t="t" r="r" b="b"/>
              <a:pathLst>
                <a:path w="263" h="201" extrusionOk="0">
                  <a:moveTo>
                    <a:pt x="133" y="1"/>
                  </a:moveTo>
                  <a:cubicBezTo>
                    <a:pt x="0" y="1"/>
                    <a:pt x="0" y="200"/>
                    <a:pt x="133" y="200"/>
                  </a:cubicBezTo>
                  <a:cubicBezTo>
                    <a:pt x="262" y="200"/>
                    <a:pt x="262" y="1"/>
                    <a:pt x="133" y="1"/>
                  </a:cubicBezTo>
                  <a:close/>
                </a:path>
              </a:pathLst>
            </a:custGeom>
            <a:solidFill>
              <a:srgbClr val="1E9D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8"/>
            <p:cNvSpPr/>
            <p:nvPr/>
          </p:nvSpPr>
          <p:spPr>
            <a:xfrm>
              <a:off x="1548392" y="2893071"/>
              <a:ext cx="272362" cy="67816"/>
            </a:xfrm>
            <a:custGeom>
              <a:avLst/>
              <a:gdLst/>
              <a:ahLst/>
              <a:cxnLst/>
              <a:rect l="l" t="t" r="r" b="b"/>
              <a:pathLst>
                <a:path w="3478" h="866" extrusionOk="0">
                  <a:moveTo>
                    <a:pt x="3478" y="1"/>
                  </a:moveTo>
                  <a:lnTo>
                    <a:pt x="3478" y="1"/>
                  </a:lnTo>
                  <a:cubicBezTo>
                    <a:pt x="3328" y="69"/>
                    <a:pt x="3189" y="147"/>
                    <a:pt x="3049" y="222"/>
                  </a:cubicBezTo>
                  <a:cubicBezTo>
                    <a:pt x="2900" y="280"/>
                    <a:pt x="2760" y="355"/>
                    <a:pt x="2614" y="405"/>
                  </a:cubicBezTo>
                  <a:cubicBezTo>
                    <a:pt x="2318" y="511"/>
                    <a:pt x="2019" y="579"/>
                    <a:pt x="1717" y="596"/>
                  </a:cubicBezTo>
                  <a:cubicBezTo>
                    <a:pt x="1687" y="597"/>
                    <a:pt x="1658" y="598"/>
                    <a:pt x="1628" y="598"/>
                  </a:cubicBezTo>
                  <a:cubicBezTo>
                    <a:pt x="1053" y="598"/>
                    <a:pt x="488" y="379"/>
                    <a:pt x="0" y="1"/>
                  </a:cubicBezTo>
                  <a:lnTo>
                    <a:pt x="0" y="1"/>
                  </a:lnTo>
                  <a:cubicBezTo>
                    <a:pt x="176" y="276"/>
                    <a:pt x="438" y="501"/>
                    <a:pt x="741" y="650"/>
                  </a:cubicBezTo>
                  <a:cubicBezTo>
                    <a:pt x="1025" y="794"/>
                    <a:pt x="1346" y="866"/>
                    <a:pt x="1668" y="866"/>
                  </a:cubicBezTo>
                  <a:cubicBezTo>
                    <a:pt x="1688" y="866"/>
                    <a:pt x="1709" y="865"/>
                    <a:pt x="1730" y="865"/>
                  </a:cubicBezTo>
                  <a:cubicBezTo>
                    <a:pt x="2070" y="844"/>
                    <a:pt x="2403" y="752"/>
                    <a:pt x="2699" y="600"/>
                  </a:cubicBezTo>
                  <a:cubicBezTo>
                    <a:pt x="2848" y="524"/>
                    <a:pt x="2981" y="422"/>
                    <a:pt x="3117" y="334"/>
                  </a:cubicBezTo>
                  <a:cubicBezTo>
                    <a:pt x="3243" y="225"/>
                    <a:pt x="3366" y="116"/>
                    <a:pt x="3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8"/>
            <p:cNvSpPr/>
            <p:nvPr/>
          </p:nvSpPr>
          <p:spPr>
            <a:xfrm>
              <a:off x="1890449" y="2741072"/>
              <a:ext cx="191233" cy="198281"/>
            </a:xfrm>
            <a:custGeom>
              <a:avLst/>
              <a:gdLst/>
              <a:ahLst/>
              <a:cxnLst/>
              <a:rect l="l" t="t" r="r" b="b"/>
              <a:pathLst>
                <a:path w="2442" h="2532" extrusionOk="0">
                  <a:moveTo>
                    <a:pt x="2000" y="0"/>
                  </a:moveTo>
                  <a:cubicBezTo>
                    <a:pt x="2054" y="460"/>
                    <a:pt x="2102" y="909"/>
                    <a:pt x="2058" y="1323"/>
                  </a:cubicBezTo>
                  <a:cubicBezTo>
                    <a:pt x="2027" y="1527"/>
                    <a:pt x="1979" y="1721"/>
                    <a:pt x="1877" y="1844"/>
                  </a:cubicBezTo>
                  <a:cubicBezTo>
                    <a:pt x="1779" y="1969"/>
                    <a:pt x="1639" y="2031"/>
                    <a:pt x="1455" y="2051"/>
                  </a:cubicBezTo>
                  <a:cubicBezTo>
                    <a:pt x="1424" y="2052"/>
                    <a:pt x="1392" y="2053"/>
                    <a:pt x="1360" y="2053"/>
                  </a:cubicBezTo>
                  <a:cubicBezTo>
                    <a:pt x="1211" y="2053"/>
                    <a:pt x="1065" y="2037"/>
                    <a:pt x="939" y="1969"/>
                  </a:cubicBezTo>
                  <a:cubicBezTo>
                    <a:pt x="782" y="1891"/>
                    <a:pt x="650" y="1748"/>
                    <a:pt x="534" y="1585"/>
                  </a:cubicBezTo>
                  <a:cubicBezTo>
                    <a:pt x="303" y="1245"/>
                    <a:pt x="167" y="810"/>
                    <a:pt x="45" y="368"/>
                  </a:cubicBezTo>
                  <a:cubicBezTo>
                    <a:pt x="1" y="599"/>
                    <a:pt x="1" y="830"/>
                    <a:pt x="21" y="1069"/>
                  </a:cubicBezTo>
                  <a:cubicBezTo>
                    <a:pt x="48" y="1299"/>
                    <a:pt x="99" y="1541"/>
                    <a:pt x="208" y="1765"/>
                  </a:cubicBezTo>
                  <a:cubicBezTo>
                    <a:pt x="310" y="1993"/>
                    <a:pt x="480" y="2211"/>
                    <a:pt x="715" y="2360"/>
                  </a:cubicBezTo>
                  <a:cubicBezTo>
                    <a:pt x="916" y="2491"/>
                    <a:pt x="1150" y="2531"/>
                    <a:pt x="1375" y="2531"/>
                  </a:cubicBezTo>
                  <a:cubicBezTo>
                    <a:pt x="1421" y="2531"/>
                    <a:pt x="1466" y="2530"/>
                    <a:pt x="1510" y="2527"/>
                  </a:cubicBezTo>
                  <a:cubicBezTo>
                    <a:pt x="1642" y="2513"/>
                    <a:pt x="1785" y="2472"/>
                    <a:pt x="1918" y="2404"/>
                  </a:cubicBezTo>
                  <a:cubicBezTo>
                    <a:pt x="2047" y="2337"/>
                    <a:pt x="2169" y="2231"/>
                    <a:pt x="2248" y="2105"/>
                  </a:cubicBezTo>
                  <a:cubicBezTo>
                    <a:pt x="2404" y="1853"/>
                    <a:pt x="2441" y="1582"/>
                    <a:pt x="2431" y="1337"/>
                  </a:cubicBezTo>
                  <a:cubicBezTo>
                    <a:pt x="2404" y="844"/>
                    <a:pt x="2241" y="399"/>
                    <a:pt x="2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8"/>
            <p:cNvSpPr/>
            <p:nvPr/>
          </p:nvSpPr>
          <p:spPr>
            <a:xfrm>
              <a:off x="1947146" y="2956737"/>
              <a:ext cx="77840" cy="77840"/>
            </a:xfrm>
            <a:custGeom>
              <a:avLst/>
              <a:gdLst/>
              <a:ahLst/>
              <a:cxnLst/>
              <a:rect l="l" t="t" r="r" b="b"/>
              <a:pathLst>
                <a:path w="994" h="994" extrusionOk="0">
                  <a:moveTo>
                    <a:pt x="497" y="0"/>
                  </a:moveTo>
                  <a:cubicBezTo>
                    <a:pt x="221" y="0"/>
                    <a:pt x="0" y="225"/>
                    <a:pt x="0" y="497"/>
                  </a:cubicBezTo>
                  <a:cubicBezTo>
                    <a:pt x="0" y="772"/>
                    <a:pt x="221" y="993"/>
                    <a:pt x="497" y="993"/>
                  </a:cubicBezTo>
                  <a:cubicBezTo>
                    <a:pt x="769" y="993"/>
                    <a:pt x="993" y="772"/>
                    <a:pt x="993" y="497"/>
                  </a:cubicBezTo>
                  <a:cubicBezTo>
                    <a:pt x="993" y="225"/>
                    <a:pt x="769" y="0"/>
                    <a:pt x="4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8"/>
            <p:cNvSpPr/>
            <p:nvPr/>
          </p:nvSpPr>
          <p:spPr>
            <a:xfrm>
              <a:off x="2061165" y="3198792"/>
              <a:ext cx="36806" cy="36806"/>
            </a:xfrm>
            <a:custGeom>
              <a:avLst/>
              <a:gdLst/>
              <a:ahLst/>
              <a:cxnLst/>
              <a:rect l="l" t="t" r="r" b="b"/>
              <a:pathLst>
                <a:path w="470" h="470" extrusionOk="0">
                  <a:moveTo>
                    <a:pt x="234" y="0"/>
                  </a:moveTo>
                  <a:cubicBezTo>
                    <a:pt x="105" y="0"/>
                    <a:pt x="0" y="105"/>
                    <a:pt x="0" y="234"/>
                  </a:cubicBezTo>
                  <a:cubicBezTo>
                    <a:pt x="0" y="364"/>
                    <a:pt x="105" y="469"/>
                    <a:pt x="234" y="469"/>
                  </a:cubicBezTo>
                  <a:cubicBezTo>
                    <a:pt x="363" y="469"/>
                    <a:pt x="469" y="364"/>
                    <a:pt x="469" y="234"/>
                  </a:cubicBezTo>
                  <a:cubicBezTo>
                    <a:pt x="469" y="105"/>
                    <a:pt x="363" y="0"/>
                    <a:pt x="234" y="0"/>
                  </a:cubicBezTo>
                  <a:close/>
                </a:path>
              </a:pathLst>
            </a:custGeom>
            <a:solidFill>
              <a:srgbClr val="73E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8"/>
            <p:cNvSpPr/>
            <p:nvPr/>
          </p:nvSpPr>
          <p:spPr>
            <a:xfrm>
              <a:off x="2140649" y="3204900"/>
              <a:ext cx="45655" cy="61708"/>
            </a:xfrm>
            <a:custGeom>
              <a:avLst/>
              <a:gdLst/>
              <a:ahLst/>
              <a:cxnLst/>
              <a:rect l="l" t="t" r="r" b="b"/>
              <a:pathLst>
                <a:path w="583" h="788" extrusionOk="0">
                  <a:moveTo>
                    <a:pt x="406" y="0"/>
                  </a:moveTo>
                  <a:cubicBezTo>
                    <a:pt x="368" y="0"/>
                    <a:pt x="331" y="7"/>
                    <a:pt x="297" y="24"/>
                  </a:cubicBezTo>
                  <a:cubicBezTo>
                    <a:pt x="96" y="112"/>
                    <a:pt x="1" y="343"/>
                    <a:pt x="90" y="547"/>
                  </a:cubicBezTo>
                  <a:cubicBezTo>
                    <a:pt x="153" y="698"/>
                    <a:pt x="297" y="787"/>
                    <a:pt x="451" y="787"/>
                  </a:cubicBezTo>
                  <a:cubicBezTo>
                    <a:pt x="494" y="787"/>
                    <a:pt x="539" y="780"/>
                    <a:pt x="583" y="765"/>
                  </a:cubicBezTo>
                  <a:cubicBezTo>
                    <a:pt x="518" y="510"/>
                    <a:pt x="460" y="252"/>
                    <a:pt x="406" y="0"/>
                  </a:cubicBezTo>
                  <a:close/>
                </a:path>
              </a:pathLst>
            </a:custGeom>
            <a:solidFill>
              <a:srgbClr val="73E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8"/>
            <p:cNvSpPr/>
            <p:nvPr/>
          </p:nvSpPr>
          <p:spPr>
            <a:xfrm>
              <a:off x="1684416" y="2801527"/>
              <a:ext cx="70871" cy="38685"/>
            </a:xfrm>
            <a:custGeom>
              <a:avLst/>
              <a:gdLst/>
              <a:ahLst/>
              <a:cxnLst/>
              <a:rect l="l" t="t" r="r" b="b"/>
              <a:pathLst>
                <a:path w="905" h="494" extrusionOk="0">
                  <a:moveTo>
                    <a:pt x="3" y="0"/>
                  </a:moveTo>
                  <a:cubicBezTo>
                    <a:pt x="0" y="14"/>
                    <a:pt x="0" y="27"/>
                    <a:pt x="0" y="41"/>
                  </a:cubicBezTo>
                  <a:cubicBezTo>
                    <a:pt x="0" y="289"/>
                    <a:pt x="204" y="493"/>
                    <a:pt x="452" y="493"/>
                  </a:cubicBezTo>
                  <a:cubicBezTo>
                    <a:pt x="694" y="493"/>
                    <a:pt x="887" y="306"/>
                    <a:pt x="904" y="75"/>
                  </a:cubicBezTo>
                  <a:cubicBezTo>
                    <a:pt x="704" y="35"/>
                    <a:pt x="415" y="7"/>
                    <a:pt x="3" y="0"/>
                  </a:cubicBezTo>
                  <a:close/>
                </a:path>
              </a:pathLst>
            </a:custGeom>
            <a:solidFill>
              <a:srgbClr val="73E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8"/>
            <p:cNvSpPr/>
            <p:nvPr/>
          </p:nvSpPr>
          <p:spPr>
            <a:xfrm>
              <a:off x="2105253" y="3064569"/>
              <a:ext cx="51763" cy="70871"/>
            </a:xfrm>
            <a:custGeom>
              <a:avLst/>
              <a:gdLst/>
              <a:ahLst/>
              <a:cxnLst/>
              <a:rect l="l" t="t" r="r" b="b"/>
              <a:pathLst>
                <a:path w="661" h="905" extrusionOk="0">
                  <a:moveTo>
                    <a:pt x="453" y="1"/>
                  </a:moveTo>
                  <a:cubicBezTo>
                    <a:pt x="205" y="1"/>
                    <a:pt x="1" y="205"/>
                    <a:pt x="1" y="453"/>
                  </a:cubicBezTo>
                  <a:cubicBezTo>
                    <a:pt x="1" y="704"/>
                    <a:pt x="205" y="905"/>
                    <a:pt x="453" y="905"/>
                  </a:cubicBezTo>
                  <a:cubicBezTo>
                    <a:pt x="531" y="905"/>
                    <a:pt x="600" y="884"/>
                    <a:pt x="661" y="854"/>
                  </a:cubicBezTo>
                  <a:cubicBezTo>
                    <a:pt x="600" y="544"/>
                    <a:pt x="545" y="255"/>
                    <a:pt x="504" y="4"/>
                  </a:cubicBezTo>
                  <a:cubicBezTo>
                    <a:pt x="487" y="1"/>
                    <a:pt x="470" y="1"/>
                    <a:pt x="453" y="1"/>
                  </a:cubicBezTo>
                  <a:close/>
                </a:path>
              </a:pathLst>
            </a:custGeom>
            <a:solidFill>
              <a:srgbClr val="73E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8"/>
            <p:cNvSpPr/>
            <p:nvPr/>
          </p:nvSpPr>
          <p:spPr>
            <a:xfrm>
              <a:off x="1631714" y="2814526"/>
              <a:ext cx="35474" cy="35474"/>
            </a:xfrm>
            <a:custGeom>
              <a:avLst/>
              <a:gdLst/>
              <a:ahLst/>
              <a:cxnLst/>
              <a:rect l="l" t="t" r="r" b="b"/>
              <a:pathLst>
                <a:path w="453" h="453" extrusionOk="0">
                  <a:moveTo>
                    <a:pt x="228" y="1"/>
                  </a:moveTo>
                  <a:cubicBezTo>
                    <a:pt x="102" y="1"/>
                    <a:pt x="0" y="100"/>
                    <a:pt x="0" y="225"/>
                  </a:cubicBezTo>
                  <a:cubicBezTo>
                    <a:pt x="0" y="351"/>
                    <a:pt x="102" y="453"/>
                    <a:pt x="228" y="453"/>
                  </a:cubicBezTo>
                  <a:cubicBezTo>
                    <a:pt x="350" y="453"/>
                    <a:pt x="452" y="351"/>
                    <a:pt x="452" y="225"/>
                  </a:cubicBezTo>
                  <a:cubicBezTo>
                    <a:pt x="452" y="100"/>
                    <a:pt x="350" y="1"/>
                    <a:pt x="228" y="1"/>
                  </a:cubicBezTo>
                  <a:close/>
                </a:path>
              </a:pathLst>
            </a:custGeom>
            <a:solidFill>
              <a:srgbClr val="73E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8"/>
            <p:cNvSpPr/>
            <p:nvPr/>
          </p:nvSpPr>
          <p:spPr>
            <a:xfrm>
              <a:off x="2105253" y="3170757"/>
              <a:ext cx="17933" cy="17933"/>
            </a:xfrm>
            <a:custGeom>
              <a:avLst/>
              <a:gdLst/>
              <a:ahLst/>
              <a:cxnLst/>
              <a:rect l="l" t="t" r="r" b="b"/>
              <a:pathLst>
                <a:path w="229" h="229" extrusionOk="0">
                  <a:moveTo>
                    <a:pt x="113" y="1"/>
                  </a:moveTo>
                  <a:cubicBezTo>
                    <a:pt x="52" y="1"/>
                    <a:pt x="1" y="52"/>
                    <a:pt x="1" y="113"/>
                  </a:cubicBezTo>
                  <a:cubicBezTo>
                    <a:pt x="1" y="178"/>
                    <a:pt x="52" y="228"/>
                    <a:pt x="113" y="228"/>
                  </a:cubicBezTo>
                  <a:cubicBezTo>
                    <a:pt x="178" y="228"/>
                    <a:pt x="228" y="178"/>
                    <a:pt x="228" y="113"/>
                  </a:cubicBezTo>
                  <a:cubicBezTo>
                    <a:pt x="228" y="52"/>
                    <a:pt x="178" y="1"/>
                    <a:pt x="113" y="1"/>
                  </a:cubicBezTo>
                  <a:close/>
                </a:path>
              </a:pathLst>
            </a:custGeom>
            <a:solidFill>
              <a:srgbClr val="73E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8"/>
            <p:cNvSpPr/>
            <p:nvPr/>
          </p:nvSpPr>
          <p:spPr>
            <a:xfrm>
              <a:off x="1687001" y="2857675"/>
              <a:ext cx="18011" cy="17933"/>
            </a:xfrm>
            <a:custGeom>
              <a:avLst/>
              <a:gdLst/>
              <a:ahLst/>
              <a:cxnLst/>
              <a:rect l="l" t="t" r="r" b="b"/>
              <a:pathLst>
                <a:path w="230" h="229" extrusionOk="0">
                  <a:moveTo>
                    <a:pt x="113" y="1"/>
                  </a:moveTo>
                  <a:cubicBezTo>
                    <a:pt x="52" y="1"/>
                    <a:pt x="1" y="52"/>
                    <a:pt x="1" y="116"/>
                  </a:cubicBezTo>
                  <a:cubicBezTo>
                    <a:pt x="1" y="178"/>
                    <a:pt x="52" y="228"/>
                    <a:pt x="113" y="228"/>
                  </a:cubicBezTo>
                  <a:cubicBezTo>
                    <a:pt x="178" y="228"/>
                    <a:pt x="229" y="178"/>
                    <a:pt x="229" y="116"/>
                  </a:cubicBezTo>
                  <a:cubicBezTo>
                    <a:pt x="229" y="52"/>
                    <a:pt x="178" y="1"/>
                    <a:pt x="113" y="1"/>
                  </a:cubicBezTo>
                  <a:close/>
                </a:path>
              </a:pathLst>
            </a:custGeom>
            <a:solidFill>
              <a:srgbClr val="73E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58"/>
          <p:cNvGrpSpPr/>
          <p:nvPr/>
        </p:nvGrpSpPr>
        <p:grpSpPr>
          <a:xfrm>
            <a:off x="4026466" y="2616959"/>
            <a:ext cx="1533523" cy="1283828"/>
            <a:chOff x="6100774" y="4084224"/>
            <a:chExt cx="1009362" cy="845013"/>
          </a:xfrm>
        </p:grpSpPr>
        <p:sp>
          <p:nvSpPr>
            <p:cNvPr id="1133" name="Google Shape;1133;p58"/>
            <p:cNvSpPr/>
            <p:nvPr/>
          </p:nvSpPr>
          <p:spPr>
            <a:xfrm rot="726463">
              <a:off x="6143928" y="4175363"/>
              <a:ext cx="923053" cy="509379"/>
            </a:xfrm>
            <a:custGeom>
              <a:avLst/>
              <a:gdLst/>
              <a:ahLst/>
              <a:cxnLst/>
              <a:rect l="l" t="t" r="r" b="b"/>
              <a:pathLst>
                <a:path w="85385" h="47119" extrusionOk="0">
                  <a:moveTo>
                    <a:pt x="19512" y="1"/>
                  </a:moveTo>
                  <a:cubicBezTo>
                    <a:pt x="13673" y="3701"/>
                    <a:pt x="15525" y="15525"/>
                    <a:pt x="15525" y="15525"/>
                  </a:cubicBezTo>
                  <a:cubicBezTo>
                    <a:pt x="15525" y="15525"/>
                    <a:pt x="13289" y="14234"/>
                    <a:pt x="10518" y="14234"/>
                  </a:cubicBezTo>
                  <a:cubicBezTo>
                    <a:pt x="8599" y="14234"/>
                    <a:pt x="6424" y="14853"/>
                    <a:pt x="4559" y="16952"/>
                  </a:cubicBezTo>
                  <a:cubicBezTo>
                    <a:pt x="1" y="22075"/>
                    <a:pt x="6551" y="31938"/>
                    <a:pt x="6551" y="31938"/>
                  </a:cubicBezTo>
                  <a:cubicBezTo>
                    <a:pt x="6551" y="31938"/>
                    <a:pt x="1314" y="32295"/>
                    <a:pt x="798" y="37714"/>
                  </a:cubicBezTo>
                  <a:cubicBezTo>
                    <a:pt x="64" y="45406"/>
                    <a:pt x="10167" y="47118"/>
                    <a:pt x="10167" y="47118"/>
                  </a:cubicBezTo>
                  <a:lnTo>
                    <a:pt x="75128" y="33903"/>
                  </a:lnTo>
                  <a:cubicBezTo>
                    <a:pt x="75128" y="33903"/>
                    <a:pt x="85384" y="29677"/>
                    <a:pt x="78386" y="16169"/>
                  </a:cubicBezTo>
                  <a:cubicBezTo>
                    <a:pt x="74368" y="8410"/>
                    <a:pt x="68055" y="6622"/>
                    <a:pt x="63089" y="6622"/>
                  </a:cubicBezTo>
                  <a:cubicBezTo>
                    <a:pt x="58842" y="6622"/>
                    <a:pt x="55581" y="7929"/>
                    <a:pt x="55581" y="7929"/>
                  </a:cubicBezTo>
                  <a:cubicBezTo>
                    <a:pt x="55581" y="7929"/>
                    <a:pt x="53574" y="3317"/>
                    <a:pt x="44704" y="1999"/>
                  </a:cubicBezTo>
                  <a:cubicBezTo>
                    <a:pt x="44013" y="1896"/>
                    <a:pt x="43353" y="1849"/>
                    <a:pt x="42724" y="1849"/>
                  </a:cubicBezTo>
                  <a:cubicBezTo>
                    <a:pt x="35641" y="1849"/>
                    <a:pt x="32473" y="7833"/>
                    <a:pt x="32473" y="7833"/>
                  </a:cubicBezTo>
                  <a:cubicBezTo>
                    <a:pt x="31793" y="5336"/>
                    <a:pt x="29027" y="3833"/>
                    <a:pt x="25839" y="3833"/>
                  </a:cubicBezTo>
                  <a:cubicBezTo>
                    <a:pt x="25030" y="3833"/>
                    <a:pt x="24194" y="3930"/>
                    <a:pt x="23358" y="4132"/>
                  </a:cubicBezTo>
                  <a:cubicBezTo>
                    <a:pt x="22992" y="4220"/>
                    <a:pt x="22660" y="4261"/>
                    <a:pt x="22361" y="4261"/>
                  </a:cubicBezTo>
                  <a:cubicBezTo>
                    <a:pt x="19275" y="4261"/>
                    <a:pt x="19512" y="1"/>
                    <a:pt x="19512" y="1"/>
                  </a:cubicBezTo>
                  <a:close/>
                </a:path>
              </a:pathLst>
            </a:custGeom>
            <a:solidFill>
              <a:srgbClr val="664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8"/>
            <p:cNvSpPr/>
            <p:nvPr/>
          </p:nvSpPr>
          <p:spPr>
            <a:xfrm>
              <a:off x="6231050" y="4292482"/>
              <a:ext cx="748761" cy="636755"/>
            </a:xfrm>
            <a:custGeom>
              <a:avLst/>
              <a:gdLst/>
              <a:ahLst/>
              <a:cxnLst/>
              <a:rect l="l" t="t" r="r" b="b"/>
              <a:pathLst>
                <a:path w="71175" h="60528" extrusionOk="0">
                  <a:moveTo>
                    <a:pt x="27696" y="1"/>
                  </a:moveTo>
                  <a:cubicBezTo>
                    <a:pt x="26423" y="1"/>
                    <a:pt x="25153" y="72"/>
                    <a:pt x="23893" y="219"/>
                  </a:cubicBezTo>
                  <a:cubicBezTo>
                    <a:pt x="20495" y="219"/>
                    <a:pt x="16949" y="1536"/>
                    <a:pt x="13751" y="3380"/>
                  </a:cubicBezTo>
                  <a:cubicBezTo>
                    <a:pt x="11406" y="4722"/>
                    <a:pt x="9240" y="6351"/>
                    <a:pt x="7450" y="7936"/>
                  </a:cubicBezTo>
                  <a:cubicBezTo>
                    <a:pt x="995" y="13674"/>
                    <a:pt x="568" y="23771"/>
                    <a:pt x="316" y="33689"/>
                  </a:cubicBezTo>
                  <a:cubicBezTo>
                    <a:pt x="1" y="46097"/>
                    <a:pt x="4376" y="55800"/>
                    <a:pt x="16452" y="59081"/>
                  </a:cubicBezTo>
                  <a:cubicBezTo>
                    <a:pt x="20160" y="60087"/>
                    <a:pt x="24529" y="60528"/>
                    <a:pt x="29083" y="60528"/>
                  </a:cubicBezTo>
                  <a:cubicBezTo>
                    <a:pt x="37428" y="60528"/>
                    <a:pt x="46394" y="59049"/>
                    <a:pt x="53054" y="56865"/>
                  </a:cubicBezTo>
                  <a:cubicBezTo>
                    <a:pt x="55126" y="56184"/>
                    <a:pt x="56970" y="55356"/>
                    <a:pt x="58597" y="54395"/>
                  </a:cubicBezTo>
                  <a:cubicBezTo>
                    <a:pt x="71175" y="46983"/>
                    <a:pt x="70852" y="31924"/>
                    <a:pt x="63457" y="20386"/>
                  </a:cubicBezTo>
                  <a:cubicBezTo>
                    <a:pt x="61402" y="17183"/>
                    <a:pt x="58884" y="14242"/>
                    <a:pt x="56021" y="11636"/>
                  </a:cubicBezTo>
                  <a:cubicBezTo>
                    <a:pt x="48191" y="4528"/>
                    <a:pt x="37837" y="1"/>
                    <a:pt x="27696" y="1"/>
                  </a:cubicBezTo>
                  <a:close/>
                </a:path>
              </a:pathLst>
            </a:custGeom>
            <a:solidFill>
              <a:srgbClr val="D39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8"/>
            <p:cNvSpPr/>
            <p:nvPr/>
          </p:nvSpPr>
          <p:spPr>
            <a:xfrm>
              <a:off x="6642681" y="4560699"/>
              <a:ext cx="47945" cy="69805"/>
            </a:xfrm>
            <a:custGeom>
              <a:avLst/>
              <a:gdLst/>
              <a:ahLst/>
              <a:cxnLst/>
              <a:rect l="l" t="t" r="r" b="b"/>
              <a:pathLst>
                <a:path w="4119" h="5997" extrusionOk="0">
                  <a:moveTo>
                    <a:pt x="1611" y="0"/>
                  </a:moveTo>
                  <a:cubicBezTo>
                    <a:pt x="1537" y="0"/>
                    <a:pt x="1464" y="8"/>
                    <a:pt x="1391" y="24"/>
                  </a:cubicBezTo>
                  <a:cubicBezTo>
                    <a:pt x="458" y="233"/>
                    <a:pt x="0" y="1737"/>
                    <a:pt x="368" y="3376"/>
                  </a:cubicBezTo>
                  <a:cubicBezTo>
                    <a:pt x="710" y="4893"/>
                    <a:pt x="1630" y="5996"/>
                    <a:pt x="2503" y="5996"/>
                  </a:cubicBezTo>
                  <a:cubicBezTo>
                    <a:pt x="2577" y="5996"/>
                    <a:pt x="2650" y="5989"/>
                    <a:pt x="2723" y="5972"/>
                  </a:cubicBezTo>
                  <a:cubicBezTo>
                    <a:pt x="3661" y="5764"/>
                    <a:pt x="4119" y="4264"/>
                    <a:pt x="3747" y="2619"/>
                  </a:cubicBezTo>
                  <a:cubicBezTo>
                    <a:pt x="3408" y="1108"/>
                    <a:pt x="2485" y="0"/>
                    <a:pt x="1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8"/>
            <p:cNvSpPr/>
            <p:nvPr/>
          </p:nvSpPr>
          <p:spPr>
            <a:xfrm>
              <a:off x="6340062" y="4628504"/>
              <a:ext cx="47934" cy="69805"/>
            </a:xfrm>
            <a:custGeom>
              <a:avLst/>
              <a:gdLst/>
              <a:ahLst/>
              <a:cxnLst/>
              <a:rect l="l" t="t" r="r" b="b"/>
              <a:pathLst>
                <a:path w="4118" h="5997" extrusionOk="0">
                  <a:moveTo>
                    <a:pt x="1611" y="0"/>
                  </a:moveTo>
                  <a:cubicBezTo>
                    <a:pt x="1537" y="0"/>
                    <a:pt x="1464" y="8"/>
                    <a:pt x="1391" y="25"/>
                  </a:cubicBezTo>
                  <a:cubicBezTo>
                    <a:pt x="457" y="233"/>
                    <a:pt x="1" y="1733"/>
                    <a:pt x="367" y="3378"/>
                  </a:cubicBezTo>
                  <a:cubicBezTo>
                    <a:pt x="706" y="4893"/>
                    <a:pt x="1628" y="5997"/>
                    <a:pt x="2502" y="5997"/>
                  </a:cubicBezTo>
                  <a:cubicBezTo>
                    <a:pt x="2576" y="5997"/>
                    <a:pt x="2650" y="5989"/>
                    <a:pt x="2723" y="5973"/>
                  </a:cubicBezTo>
                  <a:cubicBezTo>
                    <a:pt x="3656" y="5764"/>
                    <a:pt x="4118" y="4260"/>
                    <a:pt x="3746" y="2621"/>
                  </a:cubicBezTo>
                  <a:cubicBezTo>
                    <a:pt x="3408" y="1104"/>
                    <a:pt x="2484" y="0"/>
                    <a:pt x="1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8"/>
            <p:cNvSpPr/>
            <p:nvPr/>
          </p:nvSpPr>
          <p:spPr>
            <a:xfrm>
              <a:off x="6486389" y="4624732"/>
              <a:ext cx="88173" cy="77359"/>
            </a:xfrm>
            <a:custGeom>
              <a:avLst/>
              <a:gdLst/>
              <a:ahLst/>
              <a:cxnLst/>
              <a:rect l="l" t="t" r="r" b="b"/>
              <a:pathLst>
                <a:path w="7575" h="6646" extrusionOk="0">
                  <a:moveTo>
                    <a:pt x="2744" y="0"/>
                  </a:moveTo>
                  <a:cubicBezTo>
                    <a:pt x="2639" y="0"/>
                    <a:pt x="2534" y="5"/>
                    <a:pt x="2428" y="14"/>
                  </a:cubicBezTo>
                  <a:cubicBezTo>
                    <a:pt x="2243" y="45"/>
                    <a:pt x="2053" y="59"/>
                    <a:pt x="1876" y="122"/>
                  </a:cubicBezTo>
                  <a:lnTo>
                    <a:pt x="1346" y="335"/>
                  </a:lnTo>
                  <a:cubicBezTo>
                    <a:pt x="1033" y="543"/>
                    <a:pt x="707" y="729"/>
                    <a:pt x="444" y="1051"/>
                  </a:cubicBezTo>
                  <a:cubicBezTo>
                    <a:pt x="182" y="1359"/>
                    <a:pt x="0" y="1816"/>
                    <a:pt x="27" y="2256"/>
                  </a:cubicBezTo>
                  <a:cubicBezTo>
                    <a:pt x="50" y="2690"/>
                    <a:pt x="209" y="3071"/>
                    <a:pt x="408" y="3384"/>
                  </a:cubicBezTo>
                  <a:cubicBezTo>
                    <a:pt x="816" y="4001"/>
                    <a:pt x="1323" y="4463"/>
                    <a:pt x="1863" y="4856"/>
                  </a:cubicBezTo>
                  <a:cubicBezTo>
                    <a:pt x="2940" y="5644"/>
                    <a:pt x="4123" y="6234"/>
                    <a:pt x="5363" y="6646"/>
                  </a:cubicBezTo>
                  <a:cubicBezTo>
                    <a:pt x="4309" y="5880"/>
                    <a:pt x="3262" y="5124"/>
                    <a:pt x="2338" y="4281"/>
                  </a:cubicBezTo>
                  <a:cubicBezTo>
                    <a:pt x="1890" y="3850"/>
                    <a:pt x="1449" y="3407"/>
                    <a:pt x="1183" y="2918"/>
                  </a:cubicBezTo>
                  <a:cubicBezTo>
                    <a:pt x="1056" y="2677"/>
                    <a:pt x="966" y="2437"/>
                    <a:pt x="966" y="2228"/>
                  </a:cubicBezTo>
                  <a:cubicBezTo>
                    <a:pt x="960" y="2016"/>
                    <a:pt x="1033" y="1835"/>
                    <a:pt x="1187" y="1653"/>
                  </a:cubicBezTo>
                  <a:cubicBezTo>
                    <a:pt x="1328" y="1463"/>
                    <a:pt x="1572" y="1318"/>
                    <a:pt x="1785" y="1160"/>
                  </a:cubicBezTo>
                  <a:lnTo>
                    <a:pt x="2152" y="1005"/>
                  </a:lnTo>
                  <a:cubicBezTo>
                    <a:pt x="2275" y="951"/>
                    <a:pt x="2415" y="951"/>
                    <a:pt x="2542" y="911"/>
                  </a:cubicBezTo>
                  <a:cubicBezTo>
                    <a:pt x="2679" y="888"/>
                    <a:pt x="2818" y="877"/>
                    <a:pt x="2961" y="877"/>
                  </a:cubicBezTo>
                  <a:cubicBezTo>
                    <a:pt x="3378" y="877"/>
                    <a:pt x="3815" y="968"/>
                    <a:pt x="4245" y="1097"/>
                  </a:cubicBezTo>
                  <a:cubicBezTo>
                    <a:pt x="5405" y="1467"/>
                    <a:pt x="6510" y="2152"/>
                    <a:pt x="7575" y="2890"/>
                  </a:cubicBezTo>
                  <a:cubicBezTo>
                    <a:pt x="7184" y="2364"/>
                    <a:pt x="6714" y="1902"/>
                    <a:pt x="6211" y="1473"/>
                  </a:cubicBezTo>
                  <a:cubicBezTo>
                    <a:pt x="5699" y="1055"/>
                    <a:pt x="5146" y="670"/>
                    <a:pt x="4512" y="399"/>
                  </a:cubicBezTo>
                  <a:cubicBezTo>
                    <a:pt x="3976" y="158"/>
                    <a:pt x="3376" y="0"/>
                    <a:pt x="2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8"/>
            <p:cNvSpPr/>
            <p:nvPr/>
          </p:nvSpPr>
          <p:spPr>
            <a:xfrm>
              <a:off x="6702255" y="4599159"/>
              <a:ext cx="69305" cy="69293"/>
            </a:xfrm>
            <a:custGeom>
              <a:avLst/>
              <a:gdLst/>
              <a:ahLst/>
              <a:cxnLst/>
              <a:rect l="l" t="t" r="r" b="b"/>
              <a:pathLst>
                <a:path w="5954" h="5953" extrusionOk="0">
                  <a:moveTo>
                    <a:pt x="2978" y="0"/>
                  </a:moveTo>
                  <a:cubicBezTo>
                    <a:pt x="1333" y="0"/>
                    <a:pt x="1" y="1332"/>
                    <a:pt x="1" y="2976"/>
                  </a:cubicBezTo>
                  <a:cubicBezTo>
                    <a:pt x="1" y="4621"/>
                    <a:pt x="1333" y="5953"/>
                    <a:pt x="2978" y="5953"/>
                  </a:cubicBezTo>
                  <a:cubicBezTo>
                    <a:pt x="4622" y="5953"/>
                    <a:pt x="5954" y="4621"/>
                    <a:pt x="5954" y="2976"/>
                  </a:cubicBezTo>
                  <a:cubicBezTo>
                    <a:pt x="5954" y="1332"/>
                    <a:pt x="4622" y="0"/>
                    <a:pt x="2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8"/>
            <p:cNvSpPr/>
            <p:nvPr/>
          </p:nvSpPr>
          <p:spPr>
            <a:xfrm>
              <a:off x="6319063" y="4704829"/>
              <a:ext cx="69305" cy="69305"/>
            </a:xfrm>
            <a:custGeom>
              <a:avLst/>
              <a:gdLst/>
              <a:ahLst/>
              <a:cxnLst/>
              <a:rect l="l" t="t" r="r" b="b"/>
              <a:pathLst>
                <a:path w="5954" h="5954" extrusionOk="0">
                  <a:moveTo>
                    <a:pt x="2978" y="1"/>
                  </a:moveTo>
                  <a:cubicBezTo>
                    <a:pt x="1333" y="1"/>
                    <a:pt x="1" y="1332"/>
                    <a:pt x="1" y="2976"/>
                  </a:cubicBezTo>
                  <a:cubicBezTo>
                    <a:pt x="1" y="4621"/>
                    <a:pt x="1333" y="5953"/>
                    <a:pt x="2978" y="5953"/>
                  </a:cubicBezTo>
                  <a:cubicBezTo>
                    <a:pt x="4622" y="5953"/>
                    <a:pt x="5953" y="4621"/>
                    <a:pt x="5953" y="2976"/>
                  </a:cubicBezTo>
                  <a:cubicBezTo>
                    <a:pt x="5953" y="1332"/>
                    <a:pt x="4622" y="1"/>
                    <a:pt x="29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8"/>
            <p:cNvSpPr/>
            <p:nvPr/>
          </p:nvSpPr>
          <p:spPr>
            <a:xfrm>
              <a:off x="6556474" y="4646080"/>
              <a:ext cx="161249" cy="137003"/>
            </a:xfrm>
            <a:custGeom>
              <a:avLst/>
              <a:gdLst/>
              <a:ahLst/>
              <a:cxnLst/>
              <a:rect l="l" t="t" r="r" b="b"/>
              <a:pathLst>
                <a:path w="13853" h="11770" extrusionOk="0">
                  <a:moveTo>
                    <a:pt x="13852" y="1"/>
                  </a:moveTo>
                  <a:cubicBezTo>
                    <a:pt x="13418" y="1596"/>
                    <a:pt x="12838" y="3122"/>
                    <a:pt x="11996" y="4477"/>
                  </a:cubicBezTo>
                  <a:cubicBezTo>
                    <a:pt x="11153" y="5826"/>
                    <a:pt x="10084" y="7018"/>
                    <a:pt x="8824" y="7983"/>
                  </a:cubicBezTo>
                  <a:cubicBezTo>
                    <a:pt x="7578" y="8970"/>
                    <a:pt x="6156" y="9723"/>
                    <a:pt x="4670" y="10348"/>
                  </a:cubicBezTo>
                  <a:cubicBezTo>
                    <a:pt x="3180" y="10955"/>
                    <a:pt x="1617" y="11430"/>
                    <a:pt x="0" y="11761"/>
                  </a:cubicBezTo>
                  <a:cubicBezTo>
                    <a:pt x="155" y="11767"/>
                    <a:pt x="310" y="11770"/>
                    <a:pt x="465" y="11770"/>
                  </a:cubicBezTo>
                  <a:cubicBezTo>
                    <a:pt x="1969" y="11770"/>
                    <a:pt x="3474" y="11497"/>
                    <a:pt x="4924" y="11045"/>
                  </a:cubicBezTo>
                  <a:cubicBezTo>
                    <a:pt x="6523" y="10542"/>
                    <a:pt x="8063" y="9781"/>
                    <a:pt x="9409" y="8734"/>
                  </a:cubicBezTo>
                  <a:cubicBezTo>
                    <a:pt x="10070" y="8205"/>
                    <a:pt x="10709" y="7630"/>
                    <a:pt x="11247" y="6968"/>
                  </a:cubicBezTo>
                  <a:cubicBezTo>
                    <a:pt x="11778" y="6302"/>
                    <a:pt x="12280" y="5609"/>
                    <a:pt x="12648" y="4839"/>
                  </a:cubicBezTo>
                  <a:cubicBezTo>
                    <a:pt x="13418" y="3330"/>
                    <a:pt x="13812" y="1654"/>
                    <a:pt x="13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8"/>
            <p:cNvSpPr/>
            <p:nvPr/>
          </p:nvSpPr>
          <p:spPr>
            <a:xfrm>
              <a:off x="6380833" y="4294802"/>
              <a:ext cx="599045" cy="567430"/>
            </a:xfrm>
            <a:custGeom>
              <a:avLst/>
              <a:gdLst/>
              <a:ahLst/>
              <a:cxnLst/>
              <a:rect l="l" t="t" r="r" b="b"/>
              <a:pathLst>
                <a:path w="62793" h="59479" extrusionOk="0">
                  <a:moveTo>
                    <a:pt x="15249" y="1"/>
                  </a:moveTo>
                  <a:cubicBezTo>
                    <a:pt x="13857" y="1"/>
                    <a:pt x="12469" y="79"/>
                    <a:pt x="11090" y="239"/>
                  </a:cubicBezTo>
                  <a:cubicBezTo>
                    <a:pt x="7375" y="239"/>
                    <a:pt x="3498" y="1679"/>
                    <a:pt x="1" y="3695"/>
                  </a:cubicBezTo>
                  <a:cubicBezTo>
                    <a:pt x="2578" y="6130"/>
                    <a:pt x="7211" y="9586"/>
                    <a:pt x="12738" y="9586"/>
                  </a:cubicBezTo>
                  <a:cubicBezTo>
                    <a:pt x="15662" y="9586"/>
                    <a:pt x="18837" y="8619"/>
                    <a:pt x="22090" y="6020"/>
                  </a:cubicBezTo>
                  <a:lnTo>
                    <a:pt x="22090" y="6020"/>
                  </a:lnTo>
                  <a:cubicBezTo>
                    <a:pt x="22090" y="6020"/>
                    <a:pt x="22937" y="10128"/>
                    <a:pt x="21097" y="11831"/>
                  </a:cubicBezTo>
                  <a:cubicBezTo>
                    <a:pt x="21097" y="11831"/>
                    <a:pt x="22140" y="12069"/>
                    <a:pt x="23643" y="12069"/>
                  </a:cubicBezTo>
                  <a:cubicBezTo>
                    <a:pt x="26068" y="12069"/>
                    <a:pt x="29691" y="11449"/>
                    <a:pt x="32060" y="8207"/>
                  </a:cubicBezTo>
                  <a:cubicBezTo>
                    <a:pt x="32060" y="8207"/>
                    <a:pt x="32518" y="20534"/>
                    <a:pt x="46829" y="21839"/>
                  </a:cubicBezTo>
                  <a:cubicBezTo>
                    <a:pt x="46829" y="21839"/>
                    <a:pt x="60001" y="45304"/>
                    <a:pt x="49039" y="59478"/>
                  </a:cubicBezTo>
                  <a:cubicBezTo>
                    <a:pt x="62792" y="51374"/>
                    <a:pt x="62439" y="34907"/>
                    <a:pt x="54353" y="22291"/>
                  </a:cubicBezTo>
                  <a:cubicBezTo>
                    <a:pt x="52106" y="18789"/>
                    <a:pt x="49352" y="15573"/>
                    <a:pt x="46221" y="12723"/>
                  </a:cubicBezTo>
                  <a:cubicBezTo>
                    <a:pt x="37660" y="4951"/>
                    <a:pt x="26339" y="1"/>
                    <a:pt x="15249" y="1"/>
                  </a:cubicBezTo>
                  <a:close/>
                </a:path>
              </a:pathLst>
            </a:custGeom>
            <a:solidFill>
              <a:srgbClr val="BC7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8"/>
            <p:cNvSpPr/>
            <p:nvPr/>
          </p:nvSpPr>
          <p:spPr>
            <a:xfrm>
              <a:off x="6213348" y="4288014"/>
              <a:ext cx="748698" cy="220583"/>
            </a:xfrm>
            <a:custGeom>
              <a:avLst/>
              <a:gdLst/>
              <a:ahLst/>
              <a:cxnLst/>
              <a:rect l="l" t="t" r="r" b="b"/>
              <a:pathLst>
                <a:path w="47431" h="13972" extrusionOk="0">
                  <a:moveTo>
                    <a:pt x="0" y="0"/>
                  </a:moveTo>
                  <a:lnTo>
                    <a:pt x="0" y="2990"/>
                  </a:lnTo>
                  <a:cubicBezTo>
                    <a:pt x="0" y="2990"/>
                    <a:pt x="6476" y="7916"/>
                    <a:pt x="12865" y="7916"/>
                  </a:cubicBezTo>
                  <a:cubicBezTo>
                    <a:pt x="13002" y="7916"/>
                    <a:pt x="13140" y="7914"/>
                    <a:pt x="13278" y="7910"/>
                  </a:cubicBezTo>
                  <a:cubicBezTo>
                    <a:pt x="19797" y="7692"/>
                    <a:pt x="22360" y="3701"/>
                    <a:pt x="22360" y="3701"/>
                  </a:cubicBezTo>
                  <a:cubicBezTo>
                    <a:pt x="22360" y="3701"/>
                    <a:pt x="30479" y="4983"/>
                    <a:pt x="28132" y="10256"/>
                  </a:cubicBezTo>
                  <a:cubicBezTo>
                    <a:pt x="28132" y="10256"/>
                    <a:pt x="32862" y="8685"/>
                    <a:pt x="33378" y="4983"/>
                  </a:cubicBezTo>
                  <a:lnTo>
                    <a:pt x="33378" y="4983"/>
                  </a:lnTo>
                  <a:cubicBezTo>
                    <a:pt x="33378" y="4984"/>
                    <a:pt x="33153" y="13972"/>
                    <a:pt x="43997" y="13972"/>
                  </a:cubicBezTo>
                  <a:cubicBezTo>
                    <a:pt x="44866" y="13972"/>
                    <a:pt x="45806" y="13914"/>
                    <a:pt x="46823" y="13789"/>
                  </a:cubicBezTo>
                  <a:lnTo>
                    <a:pt x="47431" y="7910"/>
                  </a:lnTo>
                  <a:lnTo>
                    <a:pt x="33613" y="2990"/>
                  </a:lnTo>
                  <a:lnTo>
                    <a:pt x="23715" y="0"/>
                  </a:lnTo>
                  <a:close/>
                </a:path>
              </a:pathLst>
            </a:custGeom>
            <a:solidFill>
              <a:srgbClr val="664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8"/>
            <p:cNvSpPr/>
            <p:nvPr/>
          </p:nvSpPr>
          <p:spPr>
            <a:xfrm>
              <a:off x="6904058" y="4580752"/>
              <a:ext cx="167990" cy="147813"/>
            </a:xfrm>
            <a:custGeom>
              <a:avLst/>
              <a:gdLst/>
              <a:ahLst/>
              <a:cxnLst/>
              <a:rect l="l" t="t" r="r" b="b"/>
              <a:pathLst>
                <a:path w="17609" h="15494" extrusionOk="0">
                  <a:moveTo>
                    <a:pt x="10692" y="1"/>
                  </a:moveTo>
                  <a:cubicBezTo>
                    <a:pt x="5564" y="1"/>
                    <a:pt x="1" y="7098"/>
                    <a:pt x="1" y="7098"/>
                  </a:cubicBezTo>
                  <a:lnTo>
                    <a:pt x="1137" y="11243"/>
                  </a:lnTo>
                  <a:cubicBezTo>
                    <a:pt x="1849" y="13853"/>
                    <a:pt x="4218" y="15493"/>
                    <a:pt x="6680" y="15493"/>
                  </a:cubicBezTo>
                  <a:cubicBezTo>
                    <a:pt x="7693" y="15493"/>
                    <a:pt x="8722" y="15215"/>
                    <a:pt x="9659" y="14613"/>
                  </a:cubicBezTo>
                  <a:cubicBezTo>
                    <a:pt x="15126" y="11098"/>
                    <a:pt x="17608" y="3565"/>
                    <a:pt x="13482" y="837"/>
                  </a:cubicBezTo>
                  <a:cubicBezTo>
                    <a:pt x="12594" y="249"/>
                    <a:pt x="11650" y="1"/>
                    <a:pt x="10692" y="1"/>
                  </a:cubicBezTo>
                  <a:close/>
                </a:path>
              </a:pathLst>
            </a:custGeom>
            <a:solidFill>
              <a:srgbClr val="BC7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8"/>
            <p:cNvSpPr/>
            <p:nvPr/>
          </p:nvSpPr>
          <p:spPr>
            <a:xfrm>
              <a:off x="6946280" y="4607807"/>
              <a:ext cx="83551" cy="90582"/>
            </a:xfrm>
            <a:custGeom>
              <a:avLst/>
              <a:gdLst/>
              <a:ahLst/>
              <a:cxnLst/>
              <a:rect l="l" t="t" r="r" b="b"/>
              <a:pathLst>
                <a:path w="8758" h="9495" extrusionOk="0">
                  <a:moveTo>
                    <a:pt x="8076" y="1"/>
                  </a:moveTo>
                  <a:cubicBezTo>
                    <a:pt x="7117" y="1"/>
                    <a:pt x="6148" y="379"/>
                    <a:pt x="5342" y="914"/>
                  </a:cubicBezTo>
                  <a:cubicBezTo>
                    <a:pt x="4359" y="1562"/>
                    <a:pt x="3548" y="2418"/>
                    <a:pt x="2850" y="3328"/>
                  </a:cubicBezTo>
                  <a:cubicBezTo>
                    <a:pt x="2161" y="4253"/>
                    <a:pt x="1577" y="5241"/>
                    <a:pt x="1101" y="6274"/>
                  </a:cubicBezTo>
                  <a:cubicBezTo>
                    <a:pt x="625" y="7307"/>
                    <a:pt x="227" y="8375"/>
                    <a:pt x="0" y="9494"/>
                  </a:cubicBezTo>
                  <a:lnTo>
                    <a:pt x="1754" y="6631"/>
                  </a:lnTo>
                  <a:cubicBezTo>
                    <a:pt x="2352" y="5697"/>
                    <a:pt x="2950" y="4769"/>
                    <a:pt x="3611" y="3909"/>
                  </a:cubicBezTo>
                  <a:cubicBezTo>
                    <a:pt x="3621" y="3895"/>
                    <a:pt x="3629" y="3886"/>
                    <a:pt x="3638" y="3872"/>
                  </a:cubicBezTo>
                  <a:cubicBezTo>
                    <a:pt x="4340" y="3732"/>
                    <a:pt x="5034" y="3619"/>
                    <a:pt x="5735" y="3560"/>
                  </a:cubicBezTo>
                  <a:cubicBezTo>
                    <a:pt x="6276" y="3508"/>
                    <a:pt x="6817" y="3490"/>
                    <a:pt x="7365" y="3490"/>
                  </a:cubicBezTo>
                  <a:cubicBezTo>
                    <a:pt x="7822" y="3490"/>
                    <a:pt x="8285" y="3502"/>
                    <a:pt x="8758" y="3519"/>
                  </a:cubicBezTo>
                  <a:cubicBezTo>
                    <a:pt x="7997" y="3193"/>
                    <a:pt x="7169" y="3056"/>
                    <a:pt x="6342" y="3056"/>
                  </a:cubicBezTo>
                  <a:cubicBezTo>
                    <a:pt x="6125" y="3056"/>
                    <a:pt x="5907" y="3066"/>
                    <a:pt x="5691" y="3084"/>
                  </a:cubicBezTo>
                  <a:cubicBezTo>
                    <a:pt x="5097" y="3143"/>
                    <a:pt x="4508" y="3274"/>
                    <a:pt x="3947" y="3478"/>
                  </a:cubicBezTo>
                  <a:cubicBezTo>
                    <a:pt x="4508" y="2767"/>
                    <a:pt x="5115" y="2101"/>
                    <a:pt x="5785" y="1512"/>
                  </a:cubicBezTo>
                  <a:cubicBezTo>
                    <a:pt x="6605" y="828"/>
                    <a:pt x="7535" y="267"/>
                    <a:pt x="8658" y="49"/>
                  </a:cubicBezTo>
                  <a:cubicBezTo>
                    <a:pt x="8465" y="16"/>
                    <a:pt x="8271" y="1"/>
                    <a:pt x="807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58"/>
          <p:cNvGrpSpPr/>
          <p:nvPr/>
        </p:nvGrpSpPr>
        <p:grpSpPr>
          <a:xfrm>
            <a:off x="3861695" y="1307659"/>
            <a:ext cx="1593813" cy="1218876"/>
            <a:chOff x="4451250" y="3408751"/>
            <a:chExt cx="1927456" cy="1474031"/>
          </a:xfrm>
        </p:grpSpPr>
        <p:sp>
          <p:nvSpPr>
            <p:cNvPr id="1146" name="Google Shape;1146;p58"/>
            <p:cNvSpPr/>
            <p:nvPr/>
          </p:nvSpPr>
          <p:spPr>
            <a:xfrm>
              <a:off x="5233443" y="4564180"/>
              <a:ext cx="116144" cy="188463"/>
            </a:xfrm>
            <a:custGeom>
              <a:avLst/>
              <a:gdLst/>
              <a:ahLst/>
              <a:cxnLst/>
              <a:rect l="l" t="t" r="r" b="b"/>
              <a:pathLst>
                <a:path w="2568" h="4167" extrusionOk="0">
                  <a:moveTo>
                    <a:pt x="1" y="0"/>
                  </a:moveTo>
                  <a:lnTo>
                    <a:pt x="21" y="3366"/>
                  </a:lnTo>
                  <a:lnTo>
                    <a:pt x="24" y="3920"/>
                  </a:lnTo>
                  <a:cubicBezTo>
                    <a:pt x="24" y="3920"/>
                    <a:pt x="1013" y="4166"/>
                    <a:pt x="1959" y="4166"/>
                  </a:cubicBezTo>
                  <a:cubicBezTo>
                    <a:pt x="2135" y="4166"/>
                    <a:pt x="2309" y="4158"/>
                    <a:pt x="2475" y="4138"/>
                  </a:cubicBezTo>
                  <a:cubicBezTo>
                    <a:pt x="2500" y="3899"/>
                    <a:pt x="2513" y="3634"/>
                    <a:pt x="2523" y="3366"/>
                  </a:cubicBezTo>
                  <a:cubicBezTo>
                    <a:pt x="2568" y="2122"/>
                    <a:pt x="2513" y="697"/>
                    <a:pt x="2513" y="697"/>
                  </a:cubicBezTo>
                  <a:lnTo>
                    <a:pt x="1" y="0"/>
                  </a:ln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8"/>
            <p:cNvSpPr/>
            <p:nvPr/>
          </p:nvSpPr>
          <p:spPr>
            <a:xfrm>
              <a:off x="5234348" y="4672948"/>
              <a:ext cx="113250" cy="79691"/>
            </a:xfrm>
            <a:custGeom>
              <a:avLst/>
              <a:gdLst/>
              <a:ahLst/>
              <a:cxnLst/>
              <a:rect l="l" t="t" r="r" b="b"/>
              <a:pathLst>
                <a:path w="2504" h="1762" extrusionOk="0">
                  <a:moveTo>
                    <a:pt x="1302" y="0"/>
                  </a:moveTo>
                  <a:cubicBezTo>
                    <a:pt x="602" y="0"/>
                    <a:pt x="399" y="947"/>
                    <a:pt x="399" y="947"/>
                  </a:cubicBezTo>
                  <a:lnTo>
                    <a:pt x="1" y="961"/>
                  </a:lnTo>
                  <a:lnTo>
                    <a:pt x="4" y="1515"/>
                  </a:lnTo>
                  <a:cubicBezTo>
                    <a:pt x="4" y="1515"/>
                    <a:pt x="993" y="1761"/>
                    <a:pt x="1939" y="1761"/>
                  </a:cubicBezTo>
                  <a:cubicBezTo>
                    <a:pt x="2115" y="1761"/>
                    <a:pt x="2289" y="1753"/>
                    <a:pt x="2455" y="1733"/>
                  </a:cubicBezTo>
                  <a:cubicBezTo>
                    <a:pt x="2480" y="1494"/>
                    <a:pt x="2493" y="1229"/>
                    <a:pt x="2503" y="961"/>
                  </a:cubicBezTo>
                  <a:cubicBezTo>
                    <a:pt x="2221" y="536"/>
                    <a:pt x="1816" y="53"/>
                    <a:pt x="1391" y="5"/>
                  </a:cubicBezTo>
                  <a:cubicBezTo>
                    <a:pt x="1361" y="2"/>
                    <a:pt x="1331" y="0"/>
                    <a:pt x="1302"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8"/>
            <p:cNvSpPr/>
            <p:nvPr/>
          </p:nvSpPr>
          <p:spPr>
            <a:xfrm>
              <a:off x="5621984" y="4568295"/>
              <a:ext cx="341558" cy="238078"/>
            </a:xfrm>
            <a:custGeom>
              <a:avLst/>
              <a:gdLst/>
              <a:ahLst/>
              <a:cxnLst/>
              <a:rect l="l" t="t" r="r" b="b"/>
              <a:pathLst>
                <a:path w="7552" h="5264" extrusionOk="0">
                  <a:moveTo>
                    <a:pt x="4883" y="0"/>
                  </a:moveTo>
                  <a:lnTo>
                    <a:pt x="1075" y="195"/>
                  </a:lnTo>
                  <a:lnTo>
                    <a:pt x="184" y="3656"/>
                  </a:lnTo>
                  <a:lnTo>
                    <a:pt x="1" y="4356"/>
                  </a:lnTo>
                  <a:cubicBezTo>
                    <a:pt x="1" y="4356"/>
                    <a:pt x="1730" y="5263"/>
                    <a:pt x="3433" y="5263"/>
                  </a:cubicBezTo>
                  <a:cubicBezTo>
                    <a:pt x="3614" y="5263"/>
                    <a:pt x="3796" y="5253"/>
                    <a:pt x="3975" y="5230"/>
                  </a:cubicBezTo>
                  <a:cubicBezTo>
                    <a:pt x="4366" y="5178"/>
                    <a:pt x="4744" y="5070"/>
                    <a:pt x="5087" y="4876"/>
                  </a:cubicBezTo>
                  <a:cubicBezTo>
                    <a:pt x="5298" y="4761"/>
                    <a:pt x="5495" y="4611"/>
                    <a:pt x="5675" y="4427"/>
                  </a:cubicBezTo>
                  <a:cubicBezTo>
                    <a:pt x="7552" y="2500"/>
                    <a:pt x="4883" y="0"/>
                    <a:pt x="4883"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8"/>
            <p:cNvSpPr/>
            <p:nvPr/>
          </p:nvSpPr>
          <p:spPr>
            <a:xfrm>
              <a:off x="5621984" y="4725410"/>
              <a:ext cx="179825" cy="80957"/>
            </a:xfrm>
            <a:custGeom>
              <a:avLst/>
              <a:gdLst/>
              <a:ahLst/>
              <a:cxnLst/>
              <a:rect l="l" t="t" r="r" b="b"/>
              <a:pathLst>
                <a:path w="3976" h="1790" extrusionOk="0">
                  <a:moveTo>
                    <a:pt x="765" y="0"/>
                  </a:moveTo>
                  <a:cubicBezTo>
                    <a:pt x="569" y="0"/>
                    <a:pt x="367" y="78"/>
                    <a:pt x="184" y="182"/>
                  </a:cubicBezTo>
                  <a:lnTo>
                    <a:pt x="1" y="882"/>
                  </a:lnTo>
                  <a:cubicBezTo>
                    <a:pt x="1" y="882"/>
                    <a:pt x="1730" y="1789"/>
                    <a:pt x="3433" y="1789"/>
                  </a:cubicBezTo>
                  <a:cubicBezTo>
                    <a:pt x="3614" y="1789"/>
                    <a:pt x="3796" y="1779"/>
                    <a:pt x="3975" y="1756"/>
                  </a:cubicBezTo>
                  <a:cubicBezTo>
                    <a:pt x="3955" y="1701"/>
                    <a:pt x="3717" y="1052"/>
                    <a:pt x="3125" y="705"/>
                  </a:cubicBezTo>
                  <a:cubicBezTo>
                    <a:pt x="3004" y="634"/>
                    <a:pt x="2878" y="606"/>
                    <a:pt x="2755" y="606"/>
                  </a:cubicBezTo>
                  <a:cubicBezTo>
                    <a:pt x="2250" y="606"/>
                    <a:pt x="1783" y="1083"/>
                    <a:pt x="1783" y="1083"/>
                  </a:cubicBezTo>
                  <a:cubicBezTo>
                    <a:pt x="1783" y="1083"/>
                    <a:pt x="1752" y="512"/>
                    <a:pt x="1110" y="96"/>
                  </a:cubicBezTo>
                  <a:cubicBezTo>
                    <a:pt x="1000" y="29"/>
                    <a:pt x="884" y="0"/>
                    <a:pt x="765"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8"/>
            <p:cNvSpPr/>
            <p:nvPr/>
          </p:nvSpPr>
          <p:spPr>
            <a:xfrm>
              <a:off x="6190934" y="3868245"/>
              <a:ext cx="168246" cy="446667"/>
            </a:xfrm>
            <a:custGeom>
              <a:avLst/>
              <a:gdLst/>
              <a:ahLst/>
              <a:cxnLst/>
              <a:rect l="l" t="t" r="r" b="b"/>
              <a:pathLst>
                <a:path w="3720" h="9876" extrusionOk="0">
                  <a:moveTo>
                    <a:pt x="0" y="1"/>
                  </a:moveTo>
                  <a:lnTo>
                    <a:pt x="0" y="1"/>
                  </a:lnTo>
                  <a:cubicBezTo>
                    <a:pt x="7" y="568"/>
                    <a:pt x="24" y="1136"/>
                    <a:pt x="51" y="1707"/>
                  </a:cubicBezTo>
                  <a:cubicBezTo>
                    <a:pt x="85" y="2275"/>
                    <a:pt x="132" y="2843"/>
                    <a:pt x="190" y="3411"/>
                  </a:cubicBezTo>
                  <a:cubicBezTo>
                    <a:pt x="313" y="4542"/>
                    <a:pt x="504" y="5672"/>
                    <a:pt x="799" y="6780"/>
                  </a:cubicBezTo>
                  <a:cubicBezTo>
                    <a:pt x="959" y="7330"/>
                    <a:pt x="1149" y="7875"/>
                    <a:pt x="1408" y="8391"/>
                  </a:cubicBezTo>
                  <a:cubicBezTo>
                    <a:pt x="1670" y="8901"/>
                    <a:pt x="2003" y="9425"/>
                    <a:pt x="2544" y="9714"/>
                  </a:cubicBezTo>
                  <a:cubicBezTo>
                    <a:pt x="2615" y="9744"/>
                    <a:pt x="2682" y="9775"/>
                    <a:pt x="2751" y="9805"/>
                  </a:cubicBezTo>
                  <a:cubicBezTo>
                    <a:pt x="2825" y="9826"/>
                    <a:pt x="2894" y="9849"/>
                    <a:pt x="2972" y="9860"/>
                  </a:cubicBezTo>
                  <a:cubicBezTo>
                    <a:pt x="3024" y="9869"/>
                    <a:pt x="3079" y="9875"/>
                    <a:pt x="3135" y="9875"/>
                  </a:cubicBezTo>
                  <a:cubicBezTo>
                    <a:pt x="3241" y="9875"/>
                    <a:pt x="3349" y="9854"/>
                    <a:pt x="3444" y="9792"/>
                  </a:cubicBezTo>
                  <a:cubicBezTo>
                    <a:pt x="3594" y="9697"/>
                    <a:pt x="3655" y="9530"/>
                    <a:pt x="3689" y="9388"/>
                  </a:cubicBezTo>
                  <a:cubicBezTo>
                    <a:pt x="3719" y="9237"/>
                    <a:pt x="3719" y="9091"/>
                    <a:pt x="3713" y="8945"/>
                  </a:cubicBezTo>
                  <a:cubicBezTo>
                    <a:pt x="3658" y="8368"/>
                    <a:pt x="3492" y="7817"/>
                    <a:pt x="3281" y="7290"/>
                  </a:cubicBezTo>
                  <a:lnTo>
                    <a:pt x="3281" y="7290"/>
                  </a:lnTo>
                  <a:cubicBezTo>
                    <a:pt x="3437" y="7834"/>
                    <a:pt x="3577" y="8391"/>
                    <a:pt x="3587" y="8949"/>
                  </a:cubicBezTo>
                  <a:cubicBezTo>
                    <a:pt x="3590" y="9088"/>
                    <a:pt x="3580" y="9228"/>
                    <a:pt x="3550" y="9353"/>
                  </a:cubicBezTo>
                  <a:cubicBezTo>
                    <a:pt x="3515" y="9482"/>
                    <a:pt x="3457" y="9601"/>
                    <a:pt x="3359" y="9656"/>
                  </a:cubicBezTo>
                  <a:cubicBezTo>
                    <a:pt x="3301" y="9690"/>
                    <a:pt x="3232" y="9704"/>
                    <a:pt x="3159" y="9704"/>
                  </a:cubicBezTo>
                  <a:cubicBezTo>
                    <a:pt x="3109" y="9704"/>
                    <a:pt x="3057" y="9698"/>
                    <a:pt x="3005" y="9686"/>
                  </a:cubicBezTo>
                  <a:cubicBezTo>
                    <a:pt x="2941" y="9676"/>
                    <a:pt x="2880" y="9649"/>
                    <a:pt x="2815" y="9629"/>
                  </a:cubicBezTo>
                  <a:lnTo>
                    <a:pt x="2635" y="9540"/>
                  </a:lnTo>
                  <a:cubicBezTo>
                    <a:pt x="2176" y="9265"/>
                    <a:pt x="1857" y="8789"/>
                    <a:pt x="1615" y="8289"/>
                  </a:cubicBezTo>
                  <a:cubicBezTo>
                    <a:pt x="1370" y="7789"/>
                    <a:pt x="1190" y="7252"/>
                    <a:pt x="1041" y="6712"/>
                  </a:cubicBezTo>
                  <a:cubicBezTo>
                    <a:pt x="728" y="5627"/>
                    <a:pt x="544" y="4505"/>
                    <a:pt x="381" y="3387"/>
                  </a:cubicBezTo>
                  <a:cubicBezTo>
                    <a:pt x="221" y="2261"/>
                    <a:pt x="112" y="113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8"/>
            <p:cNvSpPr/>
            <p:nvPr/>
          </p:nvSpPr>
          <p:spPr>
            <a:xfrm>
              <a:off x="4451250" y="3449726"/>
              <a:ext cx="474120" cy="621426"/>
            </a:xfrm>
            <a:custGeom>
              <a:avLst/>
              <a:gdLst/>
              <a:ahLst/>
              <a:cxnLst/>
              <a:rect l="l" t="t" r="r" b="b"/>
              <a:pathLst>
                <a:path w="10483" h="13740" extrusionOk="0">
                  <a:moveTo>
                    <a:pt x="6637" y="1"/>
                  </a:moveTo>
                  <a:cubicBezTo>
                    <a:pt x="5900" y="1"/>
                    <a:pt x="5137" y="143"/>
                    <a:pt x="4427" y="531"/>
                  </a:cubicBezTo>
                  <a:cubicBezTo>
                    <a:pt x="1769" y="1985"/>
                    <a:pt x="1" y="11886"/>
                    <a:pt x="1171" y="12243"/>
                  </a:cubicBezTo>
                  <a:cubicBezTo>
                    <a:pt x="1265" y="12271"/>
                    <a:pt x="1352" y="12285"/>
                    <a:pt x="1432" y="12285"/>
                  </a:cubicBezTo>
                  <a:cubicBezTo>
                    <a:pt x="2358" y="12285"/>
                    <a:pt x="2459" y="10553"/>
                    <a:pt x="2459" y="10553"/>
                  </a:cubicBezTo>
                  <a:cubicBezTo>
                    <a:pt x="2459" y="10553"/>
                    <a:pt x="2485" y="13740"/>
                    <a:pt x="3713" y="13740"/>
                  </a:cubicBezTo>
                  <a:cubicBezTo>
                    <a:pt x="3727" y="13740"/>
                    <a:pt x="3742" y="13739"/>
                    <a:pt x="3757" y="13738"/>
                  </a:cubicBezTo>
                  <a:cubicBezTo>
                    <a:pt x="5029" y="13664"/>
                    <a:pt x="6012" y="11158"/>
                    <a:pt x="6012" y="11158"/>
                  </a:cubicBezTo>
                  <a:cubicBezTo>
                    <a:pt x="6012" y="11158"/>
                    <a:pt x="6511" y="13336"/>
                    <a:pt x="8060" y="13336"/>
                  </a:cubicBezTo>
                  <a:cubicBezTo>
                    <a:pt x="8133" y="13336"/>
                    <a:pt x="8208" y="13331"/>
                    <a:pt x="8286" y="13321"/>
                  </a:cubicBezTo>
                  <a:cubicBezTo>
                    <a:pt x="10013" y="13096"/>
                    <a:pt x="10482" y="1071"/>
                    <a:pt x="10482" y="1071"/>
                  </a:cubicBezTo>
                  <a:cubicBezTo>
                    <a:pt x="10482" y="1071"/>
                    <a:pt x="8658" y="1"/>
                    <a:pt x="6637"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8"/>
            <p:cNvSpPr/>
            <p:nvPr/>
          </p:nvSpPr>
          <p:spPr>
            <a:xfrm>
              <a:off x="4655267" y="3408751"/>
              <a:ext cx="1723439" cy="1224851"/>
            </a:xfrm>
            <a:custGeom>
              <a:avLst/>
              <a:gdLst/>
              <a:ahLst/>
              <a:cxnLst/>
              <a:rect l="l" t="t" r="r" b="b"/>
              <a:pathLst>
                <a:path w="38106" h="27082" extrusionOk="0">
                  <a:moveTo>
                    <a:pt x="18319" y="1"/>
                  </a:moveTo>
                  <a:cubicBezTo>
                    <a:pt x="9142" y="1"/>
                    <a:pt x="4855" y="523"/>
                    <a:pt x="3649" y="5931"/>
                  </a:cubicBezTo>
                  <a:cubicBezTo>
                    <a:pt x="2255" y="12187"/>
                    <a:pt x="3891" y="19653"/>
                    <a:pt x="120" y="19734"/>
                  </a:cubicBezTo>
                  <a:lnTo>
                    <a:pt x="1" y="21084"/>
                  </a:lnTo>
                  <a:cubicBezTo>
                    <a:pt x="1" y="21084"/>
                    <a:pt x="419" y="21196"/>
                    <a:pt x="1022" y="21196"/>
                  </a:cubicBezTo>
                  <a:cubicBezTo>
                    <a:pt x="2442" y="21196"/>
                    <a:pt x="4888" y="20578"/>
                    <a:pt x="5329" y="16433"/>
                  </a:cubicBezTo>
                  <a:cubicBezTo>
                    <a:pt x="5356" y="20829"/>
                    <a:pt x="6046" y="24872"/>
                    <a:pt x="11082" y="25810"/>
                  </a:cubicBezTo>
                  <a:cubicBezTo>
                    <a:pt x="11082" y="25810"/>
                    <a:pt x="15746" y="27082"/>
                    <a:pt x="21135" y="27082"/>
                  </a:cubicBezTo>
                  <a:cubicBezTo>
                    <a:pt x="24220" y="27082"/>
                    <a:pt x="27542" y="26665"/>
                    <a:pt x="30362" y="25354"/>
                  </a:cubicBezTo>
                  <a:cubicBezTo>
                    <a:pt x="38106" y="21757"/>
                    <a:pt x="35438" y="84"/>
                    <a:pt x="22998" y="23"/>
                  </a:cubicBezTo>
                  <a:cubicBezTo>
                    <a:pt x="21314" y="14"/>
                    <a:pt x="19756" y="1"/>
                    <a:pt x="18319"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8"/>
            <p:cNvSpPr/>
            <p:nvPr/>
          </p:nvSpPr>
          <p:spPr>
            <a:xfrm>
              <a:off x="5035080" y="3753507"/>
              <a:ext cx="113385" cy="133647"/>
            </a:xfrm>
            <a:custGeom>
              <a:avLst/>
              <a:gdLst/>
              <a:ahLst/>
              <a:cxnLst/>
              <a:rect l="l" t="t" r="r" b="b"/>
              <a:pathLst>
                <a:path w="2507" h="2955" extrusionOk="0">
                  <a:moveTo>
                    <a:pt x="76" y="1"/>
                  </a:moveTo>
                  <a:lnTo>
                    <a:pt x="76" y="1"/>
                  </a:lnTo>
                  <a:cubicBezTo>
                    <a:pt x="1" y="522"/>
                    <a:pt x="15" y="1049"/>
                    <a:pt x="126" y="1575"/>
                  </a:cubicBezTo>
                  <a:cubicBezTo>
                    <a:pt x="181" y="1840"/>
                    <a:pt x="272" y="2099"/>
                    <a:pt x="415" y="2354"/>
                  </a:cubicBezTo>
                  <a:cubicBezTo>
                    <a:pt x="562" y="2599"/>
                    <a:pt x="803" y="2860"/>
                    <a:pt x="1157" y="2935"/>
                  </a:cubicBezTo>
                  <a:cubicBezTo>
                    <a:pt x="1219" y="2948"/>
                    <a:pt x="1285" y="2955"/>
                    <a:pt x="1351" y="2955"/>
                  </a:cubicBezTo>
                  <a:cubicBezTo>
                    <a:pt x="1461" y="2955"/>
                    <a:pt x="1574" y="2935"/>
                    <a:pt x="1680" y="2891"/>
                  </a:cubicBezTo>
                  <a:cubicBezTo>
                    <a:pt x="1847" y="2819"/>
                    <a:pt x="1979" y="2704"/>
                    <a:pt x="2075" y="2579"/>
                  </a:cubicBezTo>
                  <a:cubicBezTo>
                    <a:pt x="2259" y="2320"/>
                    <a:pt x="2347" y="2051"/>
                    <a:pt x="2401" y="1786"/>
                  </a:cubicBezTo>
                  <a:cubicBezTo>
                    <a:pt x="2507" y="1253"/>
                    <a:pt x="2496" y="722"/>
                    <a:pt x="2398" y="208"/>
                  </a:cubicBezTo>
                  <a:cubicBezTo>
                    <a:pt x="2289" y="718"/>
                    <a:pt x="2183" y="1218"/>
                    <a:pt x="2020" y="1681"/>
                  </a:cubicBezTo>
                  <a:cubicBezTo>
                    <a:pt x="1932" y="1901"/>
                    <a:pt x="1840" y="2130"/>
                    <a:pt x="1700" y="2276"/>
                  </a:cubicBezTo>
                  <a:cubicBezTo>
                    <a:pt x="1593" y="2397"/>
                    <a:pt x="1487" y="2454"/>
                    <a:pt x="1362" y="2454"/>
                  </a:cubicBezTo>
                  <a:cubicBezTo>
                    <a:pt x="1329" y="2454"/>
                    <a:pt x="1295" y="2450"/>
                    <a:pt x="1259" y="2442"/>
                  </a:cubicBezTo>
                  <a:cubicBezTo>
                    <a:pt x="1099" y="2411"/>
                    <a:pt x="946" y="2279"/>
                    <a:pt x="820" y="2099"/>
                  </a:cubicBezTo>
                  <a:cubicBezTo>
                    <a:pt x="688" y="1915"/>
                    <a:pt x="596" y="1691"/>
                    <a:pt x="504" y="1463"/>
                  </a:cubicBezTo>
                  <a:cubicBezTo>
                    <a:pt x="334" y="1001"/>
                    <a:pt x="208" y="504"/>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8"/>
            <p:cNvSpPr/>
            <p:nvPr/>
          </p:nvSpPr>
          <p:spPr>
            <a:xfrm>
              <a:off x="5723970" y="4044807"/>
              <a:ext cx="526810" cy="837975"/>
            </a:xfrm>
            <a:custGeom>
              <a:avLst/>
              <a:gdLst/>
              <a:ahLst/>
              <a:cxnLst/>
              <a:rect l="l" t="t" r="r" b="b"/>
              <a:pathLst>
                <a:path w="11648" h="18528" extrusionOk="0">
                  <a:moveTo>
                    <a:pt x="10560" y="0"/>
                  </a:moveTo>
                  <a:cubicBezTo>
                    <a:pt x="8671" y="0"/>
                    <a:pt x="2329" y="8911"/>
                    <a:pt x="2329" y="8911"/>
                  </a:cubicBezTo>
                  <a:cubicBezTo>
                    <a:pt x="2329" y="8911"/>
                    <a:pt x="517" y="15642"/>
                    <a:pt x="85" y="17042"/>
                  </a:cubicBezTo>
                  <a:lnTo>
                    <a:pt x="85" y="17046"/>
                  </a:lnTo>
                  <a:cubicBezTo>
                    <a:pt x="41" y="17192"/>
                    <a:pt x="10" y="17281"/>
                    <a:pt x="0" y="17294"/>
                  </a:cubicBezTo>
                  <a:cubicBezTo>
                    <a:pt x="0" y="17294"/>
                    <a:pt x="2174" y="18528"/>
                    <a:pt x="4045" y="18528"/>
                  </a:cubicBezTo>
                  <a:cubicBezTo>
                    <a:pt x="4712" y="18528"/>
                    <a:pt x="5340" y="18371"/>
                    <a:pt x="5817" y="17947"/>
                  </a:cubicBezTo>
                  <a:lnTo>
                    <a:pt x="5837" y="17927"/>
                  </a:lnTo>
                  <a:cubicBezTo>
                    <a:pt x="8391" y="15462"/>
                    <a:pt x="11648" y="5011"/>
                    <a:pt x="11066" y="605"/>
                  </a:cubicBezTo>
                  <a:cubicBezTo>
                    <a:pt x="11011" y="184"/>
                    <a:pt x="10831" y="0"/>
                    <a:pt x="1056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8"/>
            <p:cNvSpPr/>
            <p:nvPr/>
          </p:nvSpPr>
          <p:spPr>
            <a:xfrm>
              <a:off x="4900893" y="4256961"/>
              <a:ext cx="377016" cy="547298"/>
            </a:xfrm>
            <a:custGeom>
              <a:avLst/>
              <a:gdLst/>
              <a:ahLst/>
              <a:cxnLst/>
              <a:rect l="l" t="t" r="r" b="b"/>
              <a:pathLst>
                <a:path w="8336" h="12101" extrusionOk="0">
                  <a:moveTo>
                    <a:pt x="0" y="0"/>
                  </a:moveTo>
                  <a:lnTo>
                    <a:pt x="0" y="0"/>
                  </a:lnTo>
                  <a:cubicBezTo>
                    <a:pt x="0" y="0"/>
                    <a:pt x="622" y="9931"/>
                    <a:pt x="2213" y="11454"/>
                  </a:cubicBezTo>
                  <a:cubicBezTo>
                    <a:pt x="3524" y="11884"/>
                    <a:pt x="4753" y="12101"/>
                    <a:pt x="5789" y="12101"/>
                  </a:cubicBezTo>
                  <a:cubicBezTo>
                    <a:pt x="6808" y="12101"/>
                    <a:pt x="7640" y="11891"/>
                    <a:pt x="8180" y="11468"/>
                  </a:cubicBezTo>
                  <a:cubicBezTo>
                    <a:pt x="8336" y="9710"/>
                    <a:pt x="7918" y="3029"/>
                    <a:pt x="7918" y="3029"/>
                  </a:cubicBezTo>
                  <a:cubicBezTo>
                    <a:pt x="7918" y="3029"/>
                    <a:pt x="1169" y="58"/>
                    <a:pt x="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8"/>
            <p:cNvSpPr/>
            <p:nvPr/>
          </p:nvSpPr>
          <p:spPr>
            <a:xfrm>
              <a:off x="4981396" y="4688144"/>
              <a:ext cx="290994" cy="116099"/>
            </a:xfrm>
            <a:custGeom>
              <a:avLst/>
              <a:gdLst/>
              <a:ahLst/>
              <a:cxnLst/>
              <a:rect l="l" t="t" r="r" b="b"/>
              <a:pathLst>
                <a:path w="6434" h="2567" extrusionOk="0">
                  <a:moveTo>
                    <a:pt x="786" y="0"/>
                  </a:moveTo>
                  <a:cubicBezTo>
                    <a:pt x="1" y="0"/>
                    <a:pt x="433" y="1920"/>
                    <a:pt x="433" y="1920"/>
                  </a:cubicBezTo>
                  <a:cubicBezTo>
                    <a:pt x="1744" y="2350"/>
                    <a:pt x="2973" y="2567"/>
                    <a:pt x="4009" y="2567"/>
                  </a:cubicBezTo>
                  <a:cubicBezTo>
                    <a:pt x="5028" y="2567"/>
                    <a:pt x="5860" y="2357"/>
                    <a:pt x="6400" y="1934"/>
                  </a:cubicBezTo>
                  <a:cubicBezTo>
                    <a:pt x="6400" y="1934"/>
                    <a:pt x="6434" y="431"/>
                    <a:pt x="5305" y="173"/>
                  </a:cubicBezTo>
                  <a:cubicBezTo>
                    <a:pt x="5221" y="154"/>
                    <a:pt x="5143" y="145"/>
                    <a:pt x="5068" y="145"/>
                  </a:cubicBezTo>
                  <a:cubicBezTo>
                    <a:pt x="4142" y="145"/>
                    <a:pt x="3932" y="1529"/>
                    <a:pt x="3932" y="1529"/>
                  </a:cubicBezTo>
                  <a:cubicBezTo>
                    <a:pt x="3932" y="1529"/>
                    <a:pt x="3816" y="267"/>
                    <a:pt x="2918" y="190"/>
                  </a:cubicBezTo>
                  <a:cubicBezTo>
                    <a:pt x="2894" y="188"/>
                    <a:pt x="2870" y="187"/>
                    <a:pt x="2846" y="187"/>
                  </a:cubicBezTo>
                  <a:cubicBezTo>
                    <a:pt x="2004" y="187"/>
                    <a:pt x="1831" y="1570"/>
                    <a:pt x="1831" y="1570"/>
                  </a:cubicBezTo>
                  <a:cubicBezTo>
                    <a:pt x="1831" y="1570"/>
                    <a:pt x="1677" y="77"/>
                    <a:pt x="831" y="2"/>
                  </a:cubicBezTo>
                  <a:cubicBezTo>
                    <a:pt x="816" y="1"/>
                    <a:pt x="801"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8"/>
            <p:cNvSpPr/>
            <p:nvPr/>
          </p:nvSpPr>
          <p:spPr>
            <a:xfrm>
              <a:off x="4713112" y="4285544"/>
              <a:ext cx="45273" cy="37720"/>
            </a:xfrm>
            <a:custGeom>
              <a:avLst/>
              <a:gdLst/>
              <a:ahLst/>
              <a:cxnLst/>
              <a:rect l="l" t="t" r="r" b="b"/>
              <a:pathLst>
                <a:path w="1001" h="834" extrusionOk="0">
                  <a:moveTo>
                    <a:pt x="1" y="1"/>
                  </a:moveTo>
                  <a:lnTo>
                    <a:pt x="1000" y="834"/>
                  </a:lnTo>
                  <a:cubicBezTo>
                    <a:pt x="746" y="12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8"/>
            <p:cNvSpPr/>
            <p:nvPr/>
          </p:nvSpPr>
          <p:spPr>
            <a:xfrm>
              <a:off x="4750514" y="4234077"/>
              <a:ext cx="64404" cy="15242"/>
            </a:xfrm>
            <a:custGeom>
              <a:avLst/>
              <a:gdLst/>
              <a:ahLst/>
              <a:cxnLst/>
              <a:rect l="l" t="t" r="r" b="b"/>
              <a:pathLst>
                <a:path w="1424" h="337" extrusionOk="0">
                  <a:moveTo>
                    <a:pt x="540" y="1"/>
                  </a:moveTo>
                  <a:cubicBezTo>
                    <a:pt x="234" y="1"/>
                    <a:pt x="0" y="88"/>
                    <a:pt x="0" y="88"/>
                  </a:cubicBezTo>
                  <a:lnTo>
                    <a:pt x="1424" y="337"/>
                  </a:lnTo>
                  <a:cubicBezTo>
                    <a:pt x="1149" y="71"/>
                    <a:pt x="816" y="1"/>
                    <a:pt x="5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8"/>
            <p:cNvSpPr/>
            <p:nvPr/>
          </p:nvSpPr>
          <p:spPr>
            <a:xfrm>
              <a:off x="4770776" y="4161399"/>
              <a:ext cx="67841" cy="8593"/>
            </a:xfrm>
            <a:custGeom>
              <a:avLst/>
              <a:gdLst/>
              <a:ahLst/>
              <a:cxnLst/>
              <a:rect l="l" t="t" r="r" b="b"/>
              <a:pathLst>
                <a:path w="1500" h="190" extrusionOk="0">
                  <a:moveTo>
                    <a:pt x="863" y="1"/>
                  </a:moveTo>
                  <a:cubicBezTo>
                    <a:pt x="417" y="1"/>
                    <a:pt x="1" y="189"/>
                    <a:pt x="1" y="189"/>
                  </a:cubicBezTo>
                  <a:lnTo>
                    <a:pt x="1500" y="185"/>
                  </a:lnTo>
                  <a:cubicBezTo>
                    <a:pt x="1312" y="47"/>
                    <a:pt x="1084" y="1"/>
                    <a:pt x="8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8"/>
            <p:cNvSpPr/>
            <p:nvPr/>
          </p:nvSpPr>
          <p:spPr>
            <a:xfrm>
              <a:off x="4782806" y="4062716"/>
              <a:ext cx="64901" cy="7463"/>
            </a:xfrm>
            <a:custGeom>
              <a:avLst/>
              <a:gdLst/>
              <a:ahLst/>
              <a:cxnLst/>
              <a:rect l="l" t="t" r="r" b="b"/>
              <a:pathLst>
                <a:path w="1435" h="165" extrusionOk="0">
                  <a:moveTo>
                    <a:pt x="790" y="0"/>
                  </a:moveTo>
                  <a:cubicBezTo>
                    <a:pt x="338" y="0"/>
                    <a:pt x="0" y="164"/>
                    <a:pt x="0" y="164"/>
                  </a:cubicBezTo>
                  <a:lnTo>
                    <a:pt x="1435" y="123"/>
                  </a:lnTo>
                  <a:cubicBezTo>
                    <a:pt x="1210" y="32"/>
                    <a:pt x="989" y="0"/>
                    <a:pt x="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8"/>
            <p:cNvSpPr/>
            <p:nvPr/>
          </p:nvSpPr>
          <p:spPr>
            <a:xfrm>
              <a:off x="5265780" y="3512182"/>
              <a:ext cx="651774" cy="566113"/>
            </a:xfrm>
            <a:custGeom>
              <a:avLst/>
              <a:gdLst/>
              <a:ahLst/>
              <a:cxnLst/>
              <a:rect l="l" t="t" r="r" b="b"/>
              <a:pathLst>
                <a:path w="14411" h="12517" extrusionOk="0">
                  <a:moveTo>
                    <a:pt x="7184" y="0"/>
                  </a:moveTo>
                  <a:cubicBezTo>
                    <a:pt x="3921" y="0"/>
                    <a:pt x="483" y="1638"/>
                    <a:pt x="483" y="1638"/>
                  </a:cubicBezTo>
                  <a:cubicBezTo>
                    <a:pt x="0" y="5988"/>
                    <a:pt x="1482" y="6400"/>
                    <a:pt x="2060" y="6400"/>
                  </a:cubicBezTo>
                  <a:cubicBezTo>
                    <a:pt x="2195" y="6400"/>
                    <a:pt x="2281" y="6377"/>
                    <a:pt x="2281" y="6377"/>
                  </a:cubicBezTo>
                  <a:lnTo>
                    <a:pt x="2281" y="6377"/>
                  </a:lnTo>
                  <a:cubicBezTo>
                    <a:pt x="2281" y="6377"/>
                    <a:pt x="2261" y="10529"/>
                    <a:pt x="3590" y="10777"/>
                  </a:cubicBezTo>
                  <a:cubicBezTo>
                    <a:pt x="3630" y="10785"/>
                    <a:pt x="3670" y="10788"/>
                    <a:pt x="3709" y="10788"/>
                  </a:cubicBezTo>
                  <a:cubicBezTo>
                    <a:pt x="4943" y="10788"/>
                    <a:pt x="5327" y="7099"/>
                    <a:pt x="5327" y="7099"/>
                  </a:cubicBezTo>
                  <a:cubicBezTo>
                    <a:pt x="5327" y="7099"/>
                    <a:pt x="5470" y="12106"/>
                    <a:pt x="6925" y="12263"/>
                  </a:cubicBezTo>
                  <a:cubicBezTo>
                    <a:pt x="6962" y="12267"/>
                    <a:pt x="6997" y="12269"/>
                    <a:pt x="7032" y="12269"/>
                  </a:cubicBezTo>
                  <a:cubicBezTo>
                    <a:pt x="8312" y="12269"/>
                    <a:pt x="8562" y="9706"/>
                    <a:pt x="8585" y="9422"/>
                  </a:cubicBezTo>
                  <a:lnTo>
                    <a:pt x="8585" y="9422"/>
                  </a:lnTo>
                  <a:cubicBezTo>
                    <a:pt x="8564" y="9705"/>
                    <a:pt x="8413" y="12260"/>
                    <a:pt x="9720" y="12511"/>
                  </a:cubicBezTo>
                  <a:cubicBezTo>
                    <a:pt x="9740" y="12515"/>
                    <a:pt x="9761" y="12517"/>
                    <a:pt x="9782" y="12517"/>
                  </a:cubicBezTo>
                  <a:cubicBezTo>
                    <a:pt x="11204" y="12517"/>
                    <a:pt x="14411" y="3888"/>
                    <a:pt x="10954" y="1125"/>
                  </a:cubicBezTo>
                  <a:cubicBezTo>
                    <a:pt x="9910" y="293"/>
                    <a:pt x="8563" y="0"/>
                    <a:pt x="7184"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8"/>
            <p:cNvSpPr/>
            <p:nvPr/>
          </p:nvSpPr>
          <p:spPr>
            <a:xfrm>
              <a:off x="5723970" y="4789857"/>
              <a:ext cx="264038" cy="92897"/>
            </a:xfrm>
            <a:custGeom>
              <a:avLst/>
              <a:gdLst/>
              <a:ahLst/>
              <a:cxnLst/>
              <a:rect l="l" t="t" r="r" b="b"/>
              <a:pathLst>
                <a:path w="5838" h="2054" extrusionOk="0">
                  <a:moveTo>
                    <a:pt x="1182" y="1"/>
                  </a:moveTo>
                  <a:cubicBezTo>
                    <a:pt x="749" y="1"/>
                    <a:pt x="339" y="321"/>
                    <a:pt x="85" y="568"/>
                  </a:cubicBezTo>
                  <a:lnTo>
                    <a:pt x="85" y="572"/>
                  </a:lnTo>
                  <a:cubicBezTo>
                    <a:pt x="41" y="718"/>
                    <a:pt x="10" y="807"/>
                    <a:pt x="0" y="820"/>
                  </a:cubicBezTo>
                  <a:cubicBezTo>
                    <a:pt x="0" y="820"/>
                    <a:pt x="2174" y="2054"/>
                    <a:pt x="4045" y="2054"/>
                  </a:cubicBezTo>
                  <a:cubicBezTo>
                    <a:pt x="4712" y="2054"/>
                    <a:pt x="5340" y="1897"/>
                    <a:pt x="5817" y="1473"/>
                  </a:cubicBezTo>
                  <a:lnTo>
                    <a:pt x="5837" y="1453"/>
                  </a:lnTo>
                  <a:cubicBezTo>
                    <a:pt x="5780" y="1205"/>
                    <a:pt x="5654" y="984"/>
                    <a:pt x="5406" y="891"/>
                  </a:cubicBezTo>
                  <a:cubicBezTo>
                    <a:pt x="5325" y="861"/>
                    <a:pt x="5241" y="847"/>
                    <a:pt x="5157" y="847"/>
                  </a:cubicBezTo>
                  <a:cubicBezTo>
                    <a:pt x="4496" y="847"/>
                    <a:pt x="3767" y="1670"/>
                    <a:pt x="3767" y="1670"/>
                  </a:cubicBezTo>
                  <a:cubicBezTo>
                    <a:pt x="3767" y="1670"/>
                    <a:pt x="3958" y="654"/>
                    <a:pt x="3264" y="470"/>
                  </a:cubicBezTo>
                  <a:cubicBezTo>
                    <a:pt x="3205" y="455"/>
                    <a:pt x="3146" y="447"/>
                    <a:pt x="3089" y="447"/>
                  </a:cubicBezTo>
                  <a:cubicBezTo>
                    <a:pt x="2479" y="447"/>
                    <a:pt x="1999" y="1266"/>
                    <a:pt x="1999" y="1266"/>
                  </a:cubicBezTo>
                  <a:cubicBezTo>
                    <a:pt x="1999" y="1266"/>
                    <a:pt x="2047" y="99"/>
                    <a:pt x="1292" y="8"/>
                  </a:cubicBezTo>
                  <a:cubicBezTo>
                    <a:pt x="1255" y="3"/>
                    <a:pt x="1219" y="1"/>
                    <a:pt x="1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8"/>
            <p:cNvSpPr/>
            <p:nvPr/>
          </p:nvSpPr>
          <p:spPr>
            <a:xfrm>
              <a:off x="5856665" y="4617365"/>
              <a:ext cx="201624" cy="149567"/>
            </a:xfrm>
            <a:custGeom>
              <a:avLst/>
              <a:gdLst/>
              <a:ahLst/>
              <a:cxnLst/>
              <a:rect l="l" t="t" r="r" b="b"/>
              <a:pathLst>
                <a:path w="4458" h="3307" extrusionOk="0">
                  <a:moveTo>
                    <a:pt x="2307" y="0"/>
                  </a:moveTo>
                  <a:cubicBezTo>
                    <a:pt x="2071" y="0"/>
                    <a:pt x="1836" y="7"/>
                    <a:pt x="1601" y="17"/>
                  </a:cubicBezTo>
                  <a:cubicBezTo>
                    <a:pt x="1126" y="37"/>
                    <a:pt x="653" y="72"/>
                    <a:pt x="184" y="130"/>
                  </a:cubicBezTo>
                  <a:cubicBezTo>
                    <a:pt x="588" y="114"/>
                    <a:pt x="992" y="103"/>
                    <a:pt x="1396" y="103"/>
                  </a:cubicBezTo>
                  <a:cubicBezTo>
                    <a:pt x="1937" y="103"/>
                    <a:pt x="2477" y="122"/>
                    <a:pt x="3012" y="170"/>
                  </a:cubicBezTo>
                  <a:cubicBezTo>
                    <a:pt x="3244" y="194"/>
                    <a:pt x="3478" y="228"/>
                    <a:pt x="3699" y="286"/>
                  </a:cubicBezTo>
                  <a:cubicBezTo>
                    <a:pt x="3910" y="347"/>
                    <a:pt x="4158" y="429"/>
                    <a:pt x="4195" y="602"/>
                  </a:cubicBezTo>
                  <a:cubicBezTo>
                    <a:pt x="4247" y="792"/>
                    <a:pt x="4189" y="1024"/>
                    <a:pt x="4117" y="1234"/>
                  </a:cubicBezTo>
                  <a:cubicBezTo>
                    <a:pt x="4043" y="1449"/>
                    <a:pt x="3941" y="1653"/>
                    <a:pt x="3818" y="1846"/>
                  </a:cubicBezTo>
                  <a:cubicBezTo>
                    <a:pt x="3573" y="2234"/>
                    <a:pt x="3257" y="2584"/>
                    <a:pt x="2877" y="2822"/>
                  </a:cubicBezTo>
                  <a:cubicBezTo>
                    <a:pt x="2645" y="2970"/>
                    <a:pt x="2383" y="3059"/>
                    <a:pt x="2124" y="3059"/>
                  </a:cubicBezTo>
                  <a:cubicBezTo>
                    <a:pt x="1960" y="3059"/>
                    <a:pt x="1796" y="3024"/>
                    <a:pt x="1642" y="2945"/>
                  </a:cubicBezTo>
                  <a:cubicBezTo>
                    <a:pt x="1234" y="2775"/>
                    <a:pt x="911" y="2435"/>
                    <a:pt x="690" y="2041"/>
                  </a:cubicBezTo>
                  <a:cubicBezTo>
                    <a:pt x="480" y="1677"/>
                    <a:pt x="340" y="1264"/>
                    <a:pt x="257" y="853"/>
                  </a:cubicBezTo>
                  <a:lnTo>
                    <a:pt x="257" y="853"/>
                  </a:lnTo>
                  <a:cubicBezTo>
                    <a:pt x="797" y="768"/>
                    <a:pt x="1339" y="675"/>
                    <a:pt x="1877" y="578"/>
                  </a:cubicBezTo>
                  <a:lnTo>
                    <a:pt x="1877" y="578"/>
                  </a:lnTo>
                  <a:lnTo>
                    <a:pt x="2774" y="1255"/>
                  </a:lnTo>
                  <a:lnTo>
                    <a:pt x="2774" y="1255"/>
                  </a:lnTo>
                  <a:lnTo>
                    <a:pt x="2199" y="1952"/>
                  </a:lnTo>
                  <a:lnTo>
                    <a:pt x="2199" y="1952"/>
                  </a:lnTo>
                  <a:lnTo>
                    <a:pt x="1603" y="1378"/>
                  </a:lnTo>
                  <a:lnTo>
                    <a:pt x="1603" y="1378"/>
                  </a:lnTo>
                  <a:lnTo>
                    <a:pt x="2172" y="1347"/>
                  </a:lnTo>
                  <a:lnTo>
                    <a:pt x="1554" y="1340"/>
                  </a:lnTo>
                  <a:lnTo>
                    <a:pt x="1502" y="1336"/>
                  </a:lnTo>
                  <a:lnTo>
                    <a:pt x="1537" y="1374"/>
                  </a:lnTo>
                  <a:lnTo>
                    <a:pt x="2169" y="2054"/>
                  </a:lnTo>
                  <a:lnTo>
                    <a:pt x="2203" y="2091"/>
                  </a:lnTo>
                  <a:lnTo>
                    <a:pt x="2237" y="2054"/>
                  </a:lnTo>
                  <a:lnTo>
                    <a:pt x="2927" y="1289"/>
                  </a:lnTo>
                  <a:lnTo>
                    <a:pt x="2974" y="1234"/>
                  </a:lnTo>
                  <a:lnTo>
                    <a:pt x="2917" y="1190"/>
                  </a:lnTo>
                  <a:lnTo>
                    <a:pt x="1955" y="412"/>
                  </a:lnTo>
                  <a:lnTo>
                    <a:pt x="1928" y="388"/>
                  </a:lnTo>
                  <a:lnTo>
                    <a:pt x="1887" y="395"/>
                  </a:lnTo>
                  <a:cubicBezTo>
                    <a:pt x="1295" y="476"/>
                    <a:pt x="700" y="561"/>
                    <a:pt x="109" y="653"/>
                  </a:cubicBezTo>
                  <a:lnTo>
                    <a:pt x="0" y="670"/>
                  </a:lnTo>
                  <a:lnTo>
                    <a:pt x="17" y="776"/>
                  </a:lnTo>
                  <a:cubicBezTo>
                    <a:pt x="98" y="1261"/>
                    <a:pt x="245" y="1724"/>
                    <a:pt x="483" y="2156"/>
                  </a:cubicBezTo>
                  <a:cubicBezTo>
                    <a:pt x="718" y="2581"/>
                    <a:pt x="1074" y="2972"/>
                    <a:pt x="1540" y="3176"/>
                  </a:cubicBezTo>
                  <a:cubicBezTo>
                    <a:pt x="1659" y="3220"/>
                    <a:pt x="1778" y="3268"/>
                    <a:pt x="1907" y="3291"/>
                  </a:cubicBezTo>
                  <a:cubicBezTo>
                    <a:pt x="1983" y="3300"/>
                    <a:pt x="2061" y="3306"/>
                    <a:pt x="2138" y="3306"/>
                  </a:cubicBezTo>
                  <a:cubicBezTo>
                    <a:pt x="2191" y="3306"/>
                    <a:pt x="2245" y="3303"/>
                    <a:pt x="2298" y="3295"/>
                  </a:cubicBezTo>
                  <a:cubicBezTo>
                    <a:pt x="2557" y="3264"/>
                    <a:pt x="2791" y="3155"/>
                    <a:pt x="3002" y="3026"/>
                  </a:cubicBezTo>
                  <a:cubicBezTo>
                    <a:pt x="3423" y="2754"/>
                    <a:pt x="3750" y="2377"/>
                    <a:pt x="4005" y="1965"/>
                  </a:cubicBezTo>
                  <a:cubicBezTo>
                    <a:pt x="4134" y="1758"/>
                    <a:pt x="4239" y="1537"/>
                    <a:pt x="4321" y="1302"/>
                  </a:cubicBezTo>
                  <a:cubicBezTo>
                    <a:pt x="4393" y="1068"/>
                    <a:pt x="4457" y="817"/>
                    <a:pt x="4379" y="544"/>
                  </a:cubicBezTo>
                  <a:cubicBezTo>
                    <a:pt x="4369" y="511"/>
                    <a:pt x="4352" y="476"/>
                    <a:pt x="4335" y="445"/>
                  </a:cubicBezTo>
                  <a:cubicBezTo>
                    <a:pt x="4314" y="415"/>
                    <a:pt x="4291" y="378"/>
                    <a:pt x="4264" y="354"/>
                  </a:cubicBezTo>
                  <a:cubicBezTo>
                    <a:pt x="4212" y="307"/>
                    <a:pt x="4154" y="269"/>
                    <a:pt x="4093" y="241"/>
                  </a:cubicBezTo>
                  <a:cubicBezTo>
                    <a:pt x="3978" y="180"/>
                    <a:pt x="3859" y="150"/>
                    <a:pt x="3740" y="119"/>
                  </a:cubicBezTo>
                  <a:cubicBezTo>
                    <a:pt x="3502" y="68"/>
                    <a:pt x="3264" y="41"/>
                    <a:pt x="3026" y="24"/>
                  </a:cubicBezTo>
                  <a:cubicBezTo>
                    <a:pt x="2786" y="7"/>
                    <a:pt x="2546" y="0"/>
                    <a:pt x="2307"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8"/>
            <p:cNvSpPr/>
            <p:nvPr/>
          </p:nvSpPr>
          <p:spPr>
            <a:xfrm>
              <a:off x="4983295" y="4468346"/>
              <a:ext cx="234640" cy="192262"/>
            </a:xfrm>
            <a:custGeom>
              <a:avLst/>
              <a:gdLst/>
              <a:ahLst/>
              <a:cxnLst/>
              <a:rect l="l" t="t" r="r" b="b"/>
              <a:pathLst>
                <a:path w="5188" h="4251" extrusionOk="0">
                  <a:moveTo>
                    <a:pt x="3182" y="1"/>
                  </a:moveTo>
                  <a:lnTo>
                    <a:pt x="3155" y="11"/>
                  </a:lnTo>
                  <a:lnTo>
                    <a:pt x="700" y="840"/>
                  </a:lnTo>
                  <a:lnTo>
                    <a:pt x="3163" y="132"/>
                  </a:lnTo>
                  <a:lnTo>
                    <a:pt x="3163" y="132"/>
                  </a:lnTo>
                  <a:lnTo>
                    <a:pt x="4794" y="1257"/>
                  </a:lnTo>
                  <a:lnTo>
                    <a:pt x="4794" y="1257"/>
                  </a:lnTo>
                  <a:lnTo>
                    <a:pt x="4956" y="3142"/>
                  </a:lnTo>
                  <a:lnTo>
                    <a:pt x="4956" y="3142"/>
                  </a:lnTo>
                  <a:lnTo>
                    <a:pt x="2363" y="3990"/>
                  </a:lnTo>
                  <a:lnTo>
                    <a:pt x="2363" y="3990"/>
                  </a:lnTo>
                  <a:cubicBezTo>
                    <a:pt x="1684" y="3641"/>
                    <a:pt x="1003" y="3290"/>
                    <a:pt x="323" y="2947"/>
                  </a:cubicBezTo>
                  <a:lnTo>
                    <a:pt x="323" y="2947"/>
                  </a:lnTo>
                  <a:lnTo>
                    <a:pt x="1018" y="1483"/>
                  </a:lnTo>
                  <a:lnTo>
                    <a:pt x="1018" y="1483"/>
                  </a:lnTo>
                  <a:lnTo>
                    <a:pt x="2906" y="1151"/>
                  </a:lnTo>
                  <a:lnTo>
                    <a:pt x="2906" y="1151"/>
                  </a:lnTo>
                  <a:lnTo>
                    <a:pt x="3974" y="1987"/>
                  </a:lnTo>
                  <a:lnTo>
                    <a:pt x="3974" y="1987"/>
                  </a:lnTo>
                  <a:lnTo>
                    <a:pt x="3018" y="2763"/>
                  </a:lnTo>
                  <a:lnTo>
                    <a:pt x="3018" y="2763"/>
                  </a:lnTo>
                  <a:lnTo>
                    <a:pt x="1695" y="2670"/>
                  </a:lnTo>
                  <a:lnTo>
                    <a:pt x="1695" y="2670"/>
                  </a:lnTo>
                  <a:lnTo>
                    <a:pt x="1875" y="2079"/>
                  </a:lnTo>
                  <a:lnTo>
                    <a:pt x="1875" y="2079"/>
                  </a:lnTo>
                  <a:lnTo>
                    <a:pt x="3009" y="1925"/>
                  </a:lnTo>
                  <a:lnTo>
                    <a:pt x="1846" y="2020"/>
                  </a:lnTo>
                  <a:lnTo>
                    <a:pt x="1830" y="2024"/>
                  </a:lnTo>
                  <a:lnTo>
                    <a:pt x="1822" y="2041"/>
                  </a:lnTo>
                  <a:lnTo>
                    <a:pt x="1598" y="2693"/>
                  </a:lnTo>
                  <a:lnTo>
                    <a:pt x="1581" y="2745"/>
                  </a:lnTo>
                  <a:lnTo>
                    <a:pt x="1635" y="2751"/>
                  </a:lnTo>
                  <a:lnTo>
                    <a:pt x="3036" y="2901"/>
                  </a:lnTo>
                  <a:lnTo>
                    <a:pt x="3063" y="2904"/>
                  </a:lnTo>
                  <a:lnTo>
                    <a:pt x="3084" y="2888"/>
                  </a:lnTo>
                  <a:lnTo>
                    <a:pt x="4165" y="2051"/>
                  </a:lnTo>
                  <a:lnTo>
                    <a:pt x="4250" y="1986"/>
                  </a:lnTo>
                  <a:lnTo>
                    <a:pt x="4165" y="1918"/>
                  </a:lnTo>
                  <a:lnTo>
                    <a:pt x="3002" y="956"/>
                  </a:lnTo>
                  <a:lnTo>
                    <a:pt x="2965" y="929"/>
                  </a:lnTo>
                  <a:lnTo>
                    <a:pt x="2917" y="936"/>
                  </a:lnTo>
                  <a:lnTo>
                    <a:pt x="921" y="1269"/>
                  </a:lnTo>
                  <a:lnTo>
                    <a:pt x="863" y="1276"/>
                  </a:lnTo>
                  <a:lnTo>
                    <a:pt x="837" y="1330"/>
                  </a:lnTo>
                  <a:lnTo>
                    <a:pt x="51" y="2949"/>
                  </a:lnTo>
                  <a:lnTo>
                    <a:pt x="0" y="3057"/>
                  </a:lnTo>
                  <a:lnTo>
                    <a:pt x="105" y="3112"/>
                  </a:lnTo>
                  <a:cubicBezTo>
                    <a:pt x="833" y="3489"/>
                    <a:pt x="1568" y="3859"/>
                    <a:pt x="2299" y="4227"/>
                  </a:cubicBezTo>
                  <a:lnTo>
                    <a:pt x="2346" y="4250"/>
                  </a:lnTo>
                  <a:lnTo>
                    <a:pt x="2393" y="4234"/>
                  </a:lnTo>
                  <a:lnTo>
                    <a:pt x="5106" y="3319"/>
                  </a:lnTo>
                  <a:lnTo>
                    <a:pt x="5188" y="3292"/>
                  </a:lnTo>
                  <a:lnTo>
                    <a:pt x="5178" y="3207"/>
                  </a:lnTo>
                  <a:lnTo>
                    <a:pt x="4964" y="1204"/>
                  </a:lnTo>
                  <a:lnTo>
                    <a:pt x="4960" y="1164"/>
                  </a:lnTo>
                  <a:lnTo>
                    <a:pt x="4926" y="1140"/>
                  </a:lnTo>
                  <a:lnTo>
                    <a:pt x="3206" y="18"/>
                  </a:lnTo>
                  <a:lnTo>
                    <a:pt x="3182" y="1"/>
                  </a:ln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8"/>
            <p:cNvSpPr/>
            <p:nvPr/>
          </p:nvSpPr>
          <p:spPr>
            <a:xfrm>
              <a:off x="5054165" y="3931561"/>
              <a:ext cx="79962" cy="76525"/>
            </a:xfrm>
            <a:custGeom>
              <a:avLst/>
              <a:gdLst/>
              <a:ahLst/>
              <a:cxnLst/>
              <a:rect l="l" t="t" r="r" b="b"/>
              <a:pathLst>
                <a:path w="1768" h="1692" extrusionOk="0">
                  <a:moveTo>
                    <a:pt x="884" y="1"/>
                  </a:moveTo>
                  <a:cubicBezTo>
                    <a:pt x="450" y="1"/>
                    <a:pt x="80" y="332"/>
                    <a:pt x="41" y="773"/>
                  </a:cubicBezTo>
                  <a:cubicBezTo>
                    <a:pt x="1" y="1235"/>
                    <a:pt x="344" y="1647"/>
                    <a:pt x="809" y="1688"/>
                  </a:cubicBezTo>
                  <a:cubicBezTo>
                    <a:pt x="836" y="1690"/>
                    <a:pt x="863" y="1691"/>
                    <a:pt x="890" y="1691"/>
                  </a:cubicBezTo>
                  <a:cubicBezTo>
                    <a:pt x="1322" y="1691"/>
                    <a:pt x="1689" y="1361"/>
                    <a:pt x="1727" y="922"/>
                  </a:cubicBezTo>
                  <a:cubicBezTo>
                    <a:pt x="1768" y="457"/>
                    <a:pt x="1425" y="45"/>
                    <a:pt x="959" y="4"/>
                  </a:cubicBezTo>
                  <a:cubicBezTo>
                    <a:pt x="934" y="2"/>
                    <a:pt x="909" y="1"/>
                    <a:pt x="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8"/>
            <p:cNvSpPr/>
            <p:nvPr/>
          </p:nvSpPr>
          <p:spPr>
            <a:xfrm>
              <a:off x="4789997" y="3770603"/>
              <a:ext cx="68474" cy="112119"/>
            </a:xfrm>
            <a:custGeom>
              <a:avLst/>
              <a:gdLst/>
              <a:ahLst/>
              <a:cxnLst/>
              <a:rect l="l" t="t" r="r" b="b"/>
              <a:pathLst>
                <a:path w="1514" h="2479" extrusionOk="0">
                  <a:moveTo>
                    <a:pt x="314" y="1"/>
                  </a:moveTo>
                  <a:cubicBezTo>
                    <a:pt x="154" y="368"/>
                    <a:pt x="61" y="752"/>
                    <a:pt x="25" y="1153"/>
                  </a:cubicBezTo>
                  <a:cubicBezTo>
                    <a:pt x="0" y="1354"/>
                    <a:pt x="4" y="1558"/>
                    <a:pt x="28" y="1772"/>
                  </a:cubicBezTo>
                  <a:cubicBezTo>
                    <a:pt x="45" y="1881"/>
                    <a:pt x="72" y="1993"/>
                    <a:pt x="123" y="2112"/>
                  </a:cubicBezTo>
                  <a:cubicBezTo>
                    <a:pt x="174" y="2224"/>
                    <a:pt x="265" y="2374"/>
                    <a:pt x="449" y="2445"/>
                  </a:cubicBezTo>
                  <a:cubicBezTo>
                    <a:pt x="505" y="2469"/>
                    <a:pt x="567" y="2479"/>
                    <a:pt x="628" y="2479"/>
                  </a:cubicBezTo>
                  <a:cubicBezTo>
                    <a:pt x="664" y="2479"/>
                    <a:pt x="700" y="2475"/>
                    <a:pt x="735" y="2469"/>
                  </a:cubicBezTo>
                  <a:cubicBezTo>
                    <a:pt x="827" y="2445"/>
                    <a:pt x="912" y="2400"/>
                    <a:pt x="966" y="2353"/>
                  </a:cubicBezTo>
                  <a:cubicBezTo>
                    <a:pt x="1078" y="2254"/>
                    <a:pt x="1143" y="2156"/>
                    <a:pt x="1197" y="2054"/>
                  </a:cubicBezTo>
                  <a:cubicBezTo>
                    <a:pt x="1296" y="1854"/>
                    <a:pt x="1364" y="1660"/>
                    <a:pt x="1401" y="1462"/>
                  </a:cubicBezTo>
                  <a:cubicBezTo>
                    <a:pt x="1486" y="1068"/>
                    <a:pt x="1514" y="671"/>
                    <a:pt x="1469" y="272"/>
                  </a:cubicBezTo>
                  <a:lnTo>
                    <a:pt x="1469" y="272"/>
                  </a:lnTo>
                  <a:cubicBezTo>
                    <a:pt x="1306" y="636"/>
                    <a:pt x="1174" y="1000"/>
                    <a:pt x="1028" y="1340"/>
                  </a:cubicBezTo>
                  <a:cubicBezTo>
                    <a:pt x="949" y="1510"/>
                    <a:pt x="877" y="1680"/>
                    <a:pt x="786" y="1813"/>
                  </a:cubicBezTo>
                  <a:cubicBezTo>
                    <a:pt x="742" y="1881"/>
                    <a:pt x="694" y="1939"/>
                    <a:pt x="657" y="1962"/>
                  </a:cubicBezTo>
                  <a:cubicBezTo>
                    <a:pt x="638" y="1973"/>
                    <a:pt x="632" y="1976"/>
                    <a:pt x="631" y="1976"/>
                  </a:cubicBezTo>
                  <a:cubicBezTo>
                    <a:pt x="630" y="1976"/>
                    <a:pt x="635" y="1972"/>
                    <a:pt x="633" y="1972"/>
                  </a:cubicBezTo>
                  <a:lnTo>
                    <a:pt x="633" y="1972"/>
                  </a:lnTo>
                  <a:cubicBezTo>
                    <a:pt x="632" y="1974"/>
                    <a:pt x="631" y="1975"/>
                    <a:pt x="629" y="1975"/>
                  </a:cubicBezTo>
                  <a:cubicBezTo>
                    <a:pt x="609" y="1975"/>
                    <a:pt x="525" y="1835"/>
                    <a:pt x="497" y="1683"/>
                  </a:cubicBezTo>
                  <a:cubicBezTo>
                    <a:pt x="453" y="1520"/>
                    <a:pt x="439" y="1336"/>
                    <a:pt x="416" y="1153"/>
                  </a:cubicBezTo>
                  <a:cubicBezTo>
                    <a:pt x="378" y="779"/>
                    <a:pt x="361" y="395"/>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8"/>
            <p:cNvSpPr/>
            <p:nvPr/>
          </p:nvSpPr>
          <p:spPr>
            <a:xfrm>
              <a:off x="4955888" y="4021561"/>
              <a:ext cx="115240" cy="63318"/>
            </a:xfrm>
            <a:custGeom>
              <a:avLst/>
              <a:gdLst/>
              <a:ahLst/>
              <a:cxnLst/>
              <a:rect l="l" t="t" r="r" b="b"/>
              <a:pathLst>
                <a:path w="2548" h="1400" extrusionOk="0">
                  <a:moveTo>
                    <a:pt x="2547" y="0"/>
                  </a:moveTo>
                  <a:lnTo>
                    <a:pt x="2547" y="0"/>
                  </a:lnTo>
                  <a:cubicBezTo>
                    <a:pt x="2398" y="211"/>
                    <a:pt x="2224" y="394"/>
                    <a:pt x="2044" y="568"/>
                  </a:cubicBezTo>
                  <a:cubicBezTo>
                    <a:pt x="1860" y="735"/>
                    <a:pt x="1664" y="881"/>
                    <a:pt x="1446" y="997"/>
                  </a:cubicBezTo>
                  <a:cubicBezTo>
                    <a:pt x="1232" y="1112"/>
                    <a:pt x="997" y="1196"/>
                    <a:pt x="755" y="1237"/>
                  </a:cubicBezTo>
                  <a:cubicBezTo>
                    <a:pt x="514" y="1292"/>
                    <a:pt x="263" y="1292"/>
                    <a:pt x="1" y="1295"/>
                  </a:cubicBezTo>
                  <a:cubicBezTo>
                    <a:pt x="201" y="1353"/>
                    <a:pt x="409" y="1399"/>
                    <a:pt x="622" y="1399"/>
                  </a:cubicBezTo>
                  <a:cubicBezTo>
                    <a:pt x="673" y="1399"/>
                    <a:pt x="724" y="1397"/>
                    <a:pt x="776" y="1391"/>
                  </a:cubicBezTo>
                  <a:cubicBezTo>
                    <a:pt x="909" y="1387"/>
                    <a:pt x="1038" y="1350"/>
                    <a:pt x="1167" y="1319"/>
                  </a:cubicBezTo>
                  <a:cubicBezTo>
                    <a:pt x="1293" y="1275"/>
                    <a:pt x="1422" y="1234"/>
                    <a:pt x="1538" y="1166"/>
                  </a:cubicBezTo>
                  <a:cubicBezTo>
                    <a:pt x="2007" y="915"/>
                    <a:pt x="2374" y="490"/>
                    <a:pt x="2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8"/>
            <p:cNvSpPr/>
            <p:nvPr/>
          </p:nvSpPr>
          <p:spPr>
            <a:xfrm>
              <a:off x="5069859" y="3484640"/>
              <a:ext cx="12935" cy="34689"/>
            </a:xfrm>
            <a:custGeom>
              <a:avLst/>
              <a:gdLst/>
              <a:ahLst/>
              <a:cxnLst/>
              <a:rect l="l" t="t" r="r" b="b"/>
              <a:pathLst>
                <a:path w="286" h="767" extrusionOk="0">
                  <a:moveTo>
                    <a:pt x="111" y="1"/>
                  </a:moveTo>
                  <a:cubicBezTo>
                    <a:pt x="57" y="1"/>
                    <a:pt x="0" y="41"/>
                    <a:pt x="10" y="109"/>
                  </a:cubicBezTo>
                  <a:cubicBezTo>
                    <a:pt x="38" y="303"/>
                    <a:pt x="65" y="496"/>
                    <a:pt x="92" y="690"/>
                  </a:cubicBezTo>
                  <a:cubicBezTo>
                    <a:pt x="98" y="743"/>
                    <a:pt x="136" y="767"/>
                    <a:pt x="176" y="767"/>
                  </a:cubicBezTo>
                  <a:cubicBezTo>
                    <a:pt x="229" y="767"/>
                    <a:pt x="285" y="726"/>
                    <a:pt x="275" y="656"/>
                  </a:cubicBezTo>
                  <a:cubicBezTo>
                    <a:pt x="252" y="462"/>
                    <a:pt x="225" y="269"/>
                    <a:pt x="197" y="74"/>
                  </a:cubicBezTo>
                  <a:cubicBezTo>
                    <a:pt x="190" y="23"/>
                    <a:pt x="151" y="1"/>
                    <a:pt x="111"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8"/>
            <p:cNvSpPr/>
            <p:nvPr/>
          </p:nvSpPr>
          <p:spPr>
            <a:xfrm>
              <a:off x="5111558" y="3525388"/>
              <a:ext cx="12890" cy="34689"/>
            </a:xfrm>
            <a:custGeom>
              <a:avLst/>
              <a:gdLst/>
              <a:ahLst/>
              <a:cxnLst/>
              <a:rect l="l" t="t" r="r" b="b"/>
              <a:pathLst>
                <a:path w="285" h="767" extrusionOk="0">
                  <a:moveTo>
                    <a:pt x="110" y="1"/>
                  </a:moveTo>
                  <a:cubicBezTo>
                    <a:pt x="57" y="1"/>
                    <a:pt x="0" y="41"/>
                    <a:pt x="9" y="108"/>
                  </a:cubicBezTo>
                  <a:cubicBezTo>
                    <a:pt x="37" y="303"/>
                    <a:pt x="61" y="496"/>
                    <a:pt x="88" y="690"/>
                  </a:cubicBezTo>
                  <a:cubicBezTo>
                    <a:pt x="95" y="743"/>
                    <a:pt x="134" y="767"/>
                    <a:pt x="175" y="767"/>
                  </a:cubicBezTo>
                  <a:cubicBezTo>
                    <a:pt x="228" y="767"/>
                    <a:pt x="284" y="726"/>
                    <a:pt x="275" y="656"/>
                  </a:cubicBezTo>
                  <a:cubicBezTo>
                    <a:pt x="248" y="463"/>
                    <a:pt x="224" y="268"/>
                    <a:pt x="197" y="75"/>
                  </a:cubicBezTo>
                  <a:cubicBezTo>
                    <a:pt x="190" y="24"/>
                    <a:pt x="151" y="1"/>
                    <a:pt x="110"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8"/>
            <p:cNvSpPr/>
            <p:nvPr/>
          </p:nvSpPr>
          <p:spPr>
            <a:xfrm>
              <a:off x="5128337" y="3478670"/>
              <a:ext cx="15423" cy="32790"/>
            </a:xfrm>
            <a:custGeom>
              <a:avLst/>
              <a:gdLst/>
              <a:ahLst/>
              <a:cxnLst/>
              <a:rect l="l" t="t" r="r" b="b"/>
              <a:pathLst>
                <a:path w="341" h="725" extrusionOk="0">
                  <a:moveTo>
                    <a:pt x="109" y="0"/>
                  </a:moveTo>
                  <a:cubicBezTo>
                    <a:pt x="55" y="0"/>
                    <a:pt x="1" y="41"/>
                    <a:pt x="16" y="108"/>
                  </a:cubicBezTo>
                  <a:lnTo>
                    <a:pt x="139" y="652"/>
                  </a:lnTo>
                  <a:cubicBezTo>
                    <a:pt x="150" y="702"/>
                    <a:pt x="192" y="725"/>
                    <a:pt x="233" y="725"/>
                  </a:cubicBezTo>
                  <a:cubicBezTo>
                    <a:pt x="287" y="725"/>
                    <a:pt x="341" y="686"/>
                    <a:pt x="325" y="618"/>
                  </a:cubicBezTo>
                  <a:lnTo>
                    <a:pt x="203" y="74"/>
                  </a:lnTo>
                  <a:cubicBezTo>
                    <a:pt x="191" y="23"/>
                    <a:pt x="150" y="0"/>
                    <a:pt x="109"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8"/>
            <p:cNvSpPr/>
            <p:nvPr/>
          </p:nvSpPr>
          <p:spPr>
            <a:xfrm>
              <a:off x="5661377" y="4286267"/>
              <a:ext cx="8774" cy="36318"/>
            </a:xfrm>
            <a:custGeom>
              <a:avLst/>
              <a:gdLst/>
              <a:ahLst/>
              <a:cxnLst/>
              <a:rect l="l" t="t" r="r" b="b"/>
              <a:pathLst>
                <a:path w="194" h="803" extrusionOk="0">
                  <a:moveTo>
                    <a:pt x="84" y="1"/>
                  </a:moveTo>
                  <a:cubicBezTo>
                    <a:pt x="41" y="1"/>
                    <a:pt x="0" y="27"/>
                    <a:pt x="0" y="83"/>
                  </a:cubicBezTo>
                  <a:cubicBezTo>
                    <a:pt x="4" y="291"/>
                    <a:pt x="4" y="498"/>
                    <a:pt x="7" y="702"/>
                  </a:cubicBezTo>
                  <a:cubicBezTo>
                    <a:pt x="7" y="767"/>
                    <a:pt x="60" y="803"/>
                    <a:pt x="110" y="803"/>
                  </a:cubicBezTo>
                  <a:cubicBezTo>
                    <a:pt x="153" y="803"/>
                    <a:pt x="194" y="776"/>
                    <a:pt x="194" y="719"/>
                  </a:cubicBezTo>
                  <a:cubicBezTo>
                    <a:pt x="194" y="515"/>
                    <a:pt x="190" y="308"/>
                    <a:pt x="190" y="100"/>
                  </a:cubicBezTo>
                  <a:cubicBezTo>
                    <a:pt x="190" y="36"/>
                    <a:pt x="135" y="1"/>
                    <a:pt x="84"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8"/>
            <p:cNvSpPr/>
            <p:nvPr/>
          </p:nvSpPr>
          <p:spPr>
            <a:xfrm>
              <a:off x="5686930" y="4248052"/>
              <a:ext cx="12392" cy="45182"/>
            </a:xfrm>
            <a:custGeom>
              <a:avLst/>
              <a:gdLst/>
              <a:ahLst/>
              <a:cxnLst/>
              <a:rect l="l" t="t" r="r" b="b"/>
              <a:pathLst>
                <a:path w="274" h="999" extrusionOk="0">
                  <a:moveTo>
                    <a:pt x="172" y="0"/>
                  </a:moveTo>
                  <a:cubicBezTo>
                    <a:pt x="129" y="0"/>
                    <a:pt x="86" y="26"/>
                    <a:pt x="82" y="81"/>
                  </a:cubicBezTo>
                  <a:lnTo>
                    <a:pt x="6" y="897"/>
                  </a:lnTo>
                  <a:cubicBezTo>
                    <a:pt x="1" y="963"/>
                    <a:pt x="53" y="998"/>
                    <a:pt x="104" y="998"/>
                  </a:cubicBezTo>
                  <a:cubicBezTo>
                    <a:pt x="148" y="998"/>
                    <a:pt x="192" y="971"/>
                    <a:pt x="197" y="914"/>
                  </a:cubicBezTo>
                  <a:lnTo>
                    <a:pt x="268" y="98"/>
                  </a:lnTo>
                  <a:cubicBezTo>
                    <a:pt x="274" y="35"/>
                    <a:pt x="222" y="0"/>
                    <a:pt x="172"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8"/>
            <p:cNvSpPr/>
            <p:nvPr/>
          </p:nvSpPr>
          <p:spPr>
            <a:xfrm>
              <a:off x="5720714" y="4300966"/>
              <a:ext cx="14835" cy="32926"/>
            </a:xfrm>
            <a:custGeom>
              <a:avLst/>
              <a:gdLst/>
              <a:ahLst/>
              <a:cxnLst/>
              <a:rect l="l" t="t" r="r" b="b"/>
              <a:pathLst>
                <a:path w="328" h="728" extrusionOk="0">
                  <a:moveTo>
                    <a:pt x="110" y="0"/>
                  </a:moveTo>
                  <a:cubicBezTo>
                    <a:pt x="56" y="0"/>
                    <a:pt x="1" y="40"/>
                    <a:pt x="14" y="108"/>
                  </a:cubicBezTo>
                  <a:cubicBezTo>
                    <a:pt x="52" y="289"/>
                    <a:pt x="89" y="472"/>
                    <a:pt x="126" y="653"/>
                  </a:cubicBezTo>
                  <a:cubicBezTo>
                    <a:pt x="138" y="704"/>
                    <a:pt x="179" y="727"/>
                    <a:pt x="221" y="727"/>
                  </a:cubicBezTo>
                  <a:cubicBezTo>
                    <a:pt x="274" y="727"/>
                    <a:pt x="327" y="688"/>
                    <a:pt x="314" y="618"/>
                  </a:cubicBezTo>
                  <a:cubicBezTo>
                    <a:pt x="276" y="438"/>
                    <a:pt x="239" y="254"/>
                    <a:pt x="201" y="74"/>
                  </a:cubicBezTo>
                  <a:cubicBezTo>
                    <a:pt x="191" y="23"/>
                    <a:pt x="151" y="0"/>
                    <a:pt x="11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8"/>
            <p:cNvSpPr/>
            <p:nvPr/>
          </p:nvSpPr>
          <p:spPr>
            <a:xfrm>
              <a:off x="5988319" y="3908541"/>
              <a:ext cx="10855" cy="28584"/>
            </a:xfrm>
            <a:custGeom>
              <a:avLst/>
              <a:gdLst/>
              <a:ahLst/>
              <a:cxnLst/>
              <a:rect l="l" t="t" r="r" b="b"/>
              <a:pathLst>
                <a:path w="240" h="632" extrusionOk="0">
                  <a:moveTo>
                    <a:pt x="138" y="1"/>
                  </a:moveTo>
                  <a:cubicBezTo>
                    <a:pt x="94" y="1"/>
                    <a:pt x="50" y="28"/>
                    <a:pt x="43" y="85"/>
                  </a:cubicBezTo>
                  <a:lnTo>
                    <a:pt x="6" y="530"/>
                  </a:lnTo>
                  <a:cubicBezTo>
                    <a:pt x="1" y="596"/>
                    <a:pt x="51" y="631"/>
                    <a:pt x="102" y="631"/>
                  </a:cubicBezTo>
                  <a:cubicBezTo>
                    <a:pt x="145" y="631"/>
                    <a:pt x="188" y="604"/>
                    <a:pt x="193" y="547"/>
                  </a:cubicBezTo>
                  <a:lnTo>
                    <a:pt x="234" y="99"/>
                  </a:lnTo>
                  <a:cubicBezTo>
                    <a:pt x="239" y="35"/>
                    <a:pt x="189" y="1"/>
                    <a:pt x="138"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8"/>
            <p:cNvSpPr/>
            <p:nvPr/>
          </p:nvSpPr>
          <p:spPr>
            <a:xfrm>
              <a:off x="6005867" y="3956526"/>
              <a:ext cx="11307" cy="34237"/>
            </a:xfrm>
            <a:custGeom>
              <a:avLst/>
              <a:gdLst/>
              <a:ahLst/>
              <a:cxnLst/>
              <a:rect l="l" t="t" r="r" b="b"/>
              <a:pathLst>
                <a:path w="250" h="757" extrusionOk="0">
                  <a:moveTo>
                    <a:pt x="148" y="1"/>
                  </a:moveTo>
                  <a:cubicBezTo>
                    <a:pt x="105" y="1"/>
                    <a:pt x="61" y="28"/>
                    <a:pt x="57" y="85"/>
                  </a:cubicBezTo>
                  <a:lnTo>
                    <a:pt x="6" y="656"/>
                  </a:lnTo>
                  <a:cubicBezTo>
                    <a:pt x="0" y="721"/>
                    <a:pt x="51" y="757"/>
                    <a:pt x="101" y="757"/>
                  </a:cubicBezTo>
                  <a:cubicBezTo>
                    <a:pt x="145" y="757"/>
                    <a:pt x="188" y="730"/>
                    <a:pt x="193" y="673"/>
                  </a:cubicBezTo>
                  <a:lnTo>
                    <a:pt x="243" y="102"/>
                  </a:lnTo>
                  <a:cubicBezTo>
                    <a:pt x="249" y="36"/>
                    <a:pt x="198" y="1"/>
                    <a:pt x="148"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8"/>
            <p:cNvSpPr/>
            <p:nvPr/>
          </p:nvSpPr>
          <p:spPr>
            <a:xfrm>
              <a:off x="6036983" y="3896104"/>
              <a:ext cx="9769" cy="15649"/>
            </a:xfrm>
            <a:custGeom>
              <a:avLst/>
              <a:gdLst/>
              <a:ahLst/>
              <a:cxnLst/>
              <a:rect l="l" t="t" r="r" b="b"/>
              <a:pathLst>
                <a:path w="216" h="346" extrusionOk="0">
                  <a:moveTo>
                    <a:pt x="114" y="0"/>
                  </a:moveTo>
                  <a:cubicBezTo>
                    <a:pt x="70" y="0"/>
                    <a:pt x="26" y="26"/>
                    <a:pt x="21" y="82"/>
                  </a:cubicBezTo>
                  <a:lnTo>
                    <a:pt x="7" y="245"/>
                  </a:lnTo>
                  <a:cubicBezTo>
                    <a:pt x="0" y="310"/>
                    <a:pt x="52" y="346"/>
                    <a:pt x="102" y="346"/>
                  </a:cubicBezTo>
                  <a:cubicBezTo>
                    <a:pt x="146" y="346"/>
                    <a:pt x="190" y="319"/>
                    <a:pt x="195" y="262"/>
                  </a:cubicBezTo>
                  <a:lnTo>
                    <a:pt x="208" y="99"/>
                  </a:lnTo>
                  <a:cubicBezTo>
                    <a:pt x="216" y="35"/>
                    <a:pt x="164" y="0"/>
                    <a:pt x="114"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8"/>
            <p:cNvSpPr/>
            <p:nvPr/>
          </p:nvSpPr>
          <p:spPr>
            <a:xfrm>
              <a:off x="5909263" y="3564916"/>
              <a:ext cx="9000" cy="34237"/>
            </a:xfrm>
            <a:custGeom>
              <a:avLst/>
              <a:gdLst/>
              <a:ahLst/>
              <a:cxnLst/>
              <a:rect l="l" t="t" r="r" b="b"/>
              <a:pathLst>
                <a:path w="199" h="757" extrusionOk="0">
                  <a:moveTo>
                    <a:pt x="97" y="1"/>
                  </a:moveTo>
                  <a:cubicBezTo>
                    <a:pt x="53" y="1"/>
                    <a:pt x="11" y="27"/>
                    <a:pt x="10" y="85"/>
                  </a:cubicBezTo>
                  <a:cubicBezTo>
                    <a:pt x="7" y="275"/>
                    <a:pt x="3" y="466"/>
                    <a:pt x="0" y="656"/>
                  </a:cubicBezTo>
                  <a:cubicBezTo>
                    <a:pt x="0" y="721"/>
                    <a:pt x="53" y="757"/>
                    <a:pt x="104" y="757"/>
                  </a:cubicBezTo>
                  <a:cubicBezTo>
                    <a:pt x="147" y="757"/>
                    <a:pt x="189" y="730"/>
                    <a:pt x="190" y="673"/>
                  </a:cubicBezTo>
                  <a:cubicBezTo>
                    <a:pt x="193" y="482"/>
                    <a:pt x="197" y="292"/>
                    <a:pt x="197" y="99"/>
                  </a:cubicBezTo>
                  <a:cubicBezTo>
                    <a:pt x="198" y="35"/>
                    <a:pt x="146" y="1"/>
                    <a:pt x="97"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8"/>
            <p:cNvSpPr/>
            <p:nvPr/>
          </p:nvSpPr>
          <p:spPr>
            <a:xfrm>
              <a:off x="5938118" y="3604895"/>
              <a:ext cx="11850" cy="39665"/>
            </a:xfrm>
            <a:custGeom>
              <a:avLst/>
              <a:gdLst/>
              <a:ahLst/>
              <a:cxnLst/>
              <a:rect l="l" t="t" r="r" b="b"/>
              <a:pathLst>
                <a:path w="262" h="877" extrusionOk="0">
                  <a:moveTo>
                    <a:pt x="160" y="1"/>
                  </a:moveTo>
                  <a:cubicBezTo>
                    <a:pt x="117" y="1"/>
                    <a:pt x="74" y="27"/>
                    <a:pt x="69" y="84"/>
                  </a:cubicBezTo>
                  <a:lnTo>
                    <a:pt x="7" y="778"/>
                  </a:lnTo>
                  <a:cubicBezTo>
                    <a:pt x="0" y="842"/>
                    <a:pt x="52" y="876"/>
                    <a:pt x="102" y="876"/>
                  </a:cubicBezTo>
                  <a:cubicBezTo>
                    <a:pt x="146" y="876"/>
                    <a:pt x="190" y="850"/>
                    <a:pt x="194" y="795"/>
                  </a:cubicBezTo>
                  <a:lnTo>
                    <a:pt x="256" y="101"/>
                  </a:lnTo>
                  <a:cubicBezTo>
                    <a:pt x="261" y="36"/>
                    <a:pt x="210" y="1"/>
                    <a:pt x="160"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8"/>
            <p:cNvSpPr/>
            <p:nvPr/>
          </p:nvSpPr>
          <p:spPr>
            <a:xfrm>
              <a:off x="5968329" y="3564780"/>
              <a:ext cx="11307" cy="32247"/>
            </a:xfrm>
            <a:custGeom>
              <a:avLst/>
              <a:gdLst/>
              <a:ahLst/>
              <a:cxnLst/>
              <a:rect l="l" t="t" r="r" b="b"/>
              <a:pathLst>
                <a:path w="250" h="713" extrusionOk="0">
                  <a:moveTo>
                    <a:pt x="147" y="1"/>
                  </a:moveTo>
                  <a:cubicBezTo>
                    <a:pt x="102" y="1"/>
                    <a:pt x="58" y="27"/>
                    <a:pt x="53" y="84"/>
                  </a:cubicBezTo>
                  <a:lnTo>
                    <a:pt x="6" y="615"/>
                  </a:lnTo>
                  <a:cubicBezTo>
                    <a:pt x="0" y="679"/>
                    <a:pt x="52" y="713"/>
                    <a:pt x="104" y="713"/>
                  </a:cubicBezTo>
                  <a:cubicBezTo>
                    <a:pt x="148" y="713"/>
                    <a:pt x="192" y="687"/>
                    <a:pt x="196" y="632"/>
                  </a:cubicBezTo>
                  <a:lnTo>
                    <a:pt x="244" y="102"/>
                  </a:lnTo>
                  <a:cubicBezTo>
                    <a:pt x="250" y="36"/>
                    <a:pt x="198" y="1"/>
                    <a:pt x="147"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8"/>
            <p:cNvSpPr/>
            <p:nvPr/>
          </p:nvSpPr>
          <p:spPr>
            <a:xfrm>
              <a:off x="5183649" y="4231182"/>
              <a:ext cx="13252" cy="28539"/>
            </a:xfrm>
            <a:custGeom>
              <a:avLst/>
              <a:gdLst/>
              <a:ahLst/>
              <a:cxnLst/>
              <a:rect l="l" t="t" r="r" b="b"/>
              <a:pathLst>
                <a:path w="293" h="631" extrusionOk="0">
                  <a:moveTo>
                    <a:pt x="188" y="0"/>
                  </a:moveTo>
                  <a:cubicBezTo>
                    <a:pt x="145" y="0"/>
                    <a:pt x="103" y="27"/>
                    <a:pt x="102" y="84"/>
                  </a:cubicBezTo>
                  <a:cubicBezTo>
                    <a:pt x="102" y="230"/>
                    <a:pt x="78" y="366"/>
                    <a:pt x="27" y="503"/>
                  </a:cubicBezTo>
                  <a:cubicBezTo>
                    <a:pt x="1" y="576"/>
                    <a:pt x="63" y="630"/>
                    <a:pt x="122" y="630"/>
                  </a:cubicBezTo>
                  <a:cubicBezTo>
                    <a:pt x="156" y="630"/>
                    <a:pt x="189" y="612"/>
                    <a:pt x="204" y="570"/>
                  </a:cubicBezTo>
                  <a:cubicBezTo>
                    <a:pt x="262" y="417"/>
                    <a:pt x="289" y="261"/>
                    <a:pt x="292" y="101"/>
                  </a:cubicBezTo>
                  <a:cubicBezTo>
                    <a:pt x="292" y="36"/>
                    <a:pt x="239" y="0"/>
                    <a:pt x="188"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8"/>
            <p:cNvSpPr/>
            <p:nvPr/>
          </p:nvSpPr>
          <p:spPr>
            <a:xfrm>
              <a:off x="5213317" y="4257866"/>
              <a:ext cx="11578" cy="41700"/>
            </a:xfrm>
            <a:custGeom>
              <a:avLst/>
              <a:gdLst/>
              <a:ahLst/>
              <a:cxnLst/>
              <a:rect l="l" t="t" r="r" b="b"/>
              <a:pathLst>
                <a:path w="256" h="922" extrusionOk="0">
                  <a:moveTo>
                    <a:pt x="155" y="1"/>
                  </a:moveTo>
                  <a:cubicBezTo>
                    <a:pt x="110" y="1"/>
                    <a:pt x="64" y="27"/>
                    <a:pt x="55" y="82"/>
                  </a:cubicBezTo>
                  <a:cubicBezTo>
                    <a:pt x="14" y="337"/>
                    <a:pt x="0" y="589"/>
                    <a:pt x="17" y="847"/>
                  </a:cubicBezTo>
                  <a:cubicBezTo>
                    <a:pt x="20" y="898"/>
                    <a:pt x="56" y="921"/>
                    <a:pt x="96" y="921"/>
                  </a:cubicBezTo>
                  <a:cubicBezTo>
                    <a:pt x="149" y="921"/>
                    <a:pt x="208" y="881"/>
                    <a:pt x="204" y="813"/>
                  </a:cubicBezTo>
                  <a:cubicBezTo>
                    <a:pt x="191" y="572"/>
                    <a:pt x="204" y="334"/>
                    <a:pt x="245" y="99"/>
                  </a:cubicBezTo>
                  <a:cubicBezTo>
                    <a:pt x="256" y="36"/>
                    <a:pt x="206" y="1"/>
                    <a:pt x="155"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8"/>
            <p:cNvSpPr/>
            <p:nvPr/>
          </p:nvSpPr>
          <p:spPr>
            <a:xfrm>
              <a:off x="5230730" y="4210966"/>
              <a:ext cx="10990" cy="28584"/>
            </a:xfrm>
            <a:custGeom>
              <a:avLst/>
              <a:gdLst/>
              <a:ahLst/>
              <a:cxnLst/>
              <a:rect l="l" t="t" r="r" b="b"/>
              <a:pathLst>
                <a:path w="243" h="632" extrusionOk="0">
                  <a:moveTo>
                    <a:pt x="140" y="1"/>
                  </a:moveTo>
                  <a:cubicBezTo>
                    <a:pt x="95" y="1"/>
                    <a:pt x="52" y="27"/>
                    <a:pt x="47" y="82"/>
                  </a:cubicBezTo>
                  <a:lnTo>
                    <a:pt x="6" y="531"/>
                  </a:lnTo>
                  <a:cubicBezTo>
                    <a:pt x="1" y="596"/>
                    <a:pt x="53" y="632"/>
                    <a:pt x="104" y="632"/>
                  </a:cubicBezTo>
                  <a:cubicBezTo>
                    <a:pt x="148" y="632"/>
                    <a:pt x="192" y="605"/>
                    <a:pt x="197" y="548"/>
                  </a:cubicBezTo>
                  <a:lnTo>
                    <a:pt x="238" y="99"/>
                  </a:lnTo>
                  <a:cubicBezTo>
                    <a:pt x="243" y="35"/>
                    <a:pt x="191" y="1"/>
                    <a:pt x="140"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8"/>
            <p:cNvSpPr/>
            <p:nvPr/>
          </p:nvSpPr>
          <p:spPr>
            <a:xfrm>
              <a:off x="5951912" y="4483181"/>
              <a:ext cx="17051" cy="49931"/>
            </a:xfrm>
            <a:custGeom>
              <a:avLst/>
              <a:gdLst/>
              <a:ahLst/>
              <a:cxnLst/>
              <a:rect l="l" t="t" r="r" b="b"/>
              <a:pathLst>
                <a:path w="377" h="1104" extrusionOk="0">
                  <a:moveTo>
                    <a:pt x="110" y="0"/>
                  </a:moveTo>
                  <a:cubicBezTo>
                    <a:pt x="56" y="0"/>
                    <a:pt x="0" y="40"/>
                    <a:pt x="12" y="108"/>
                  </a:cubicBezTo>
                  <a:cubicBezTo>
                    <a:pt x="66" y="414"/>
                    <a:pt x="121" y="724"/>
                    <a:pt x="179" y="1030"/>
                  </a:cubicBezTo>
                  <a:cubicBezTo>
                    <a:pt x="188" y="1081"/>
                    <a:pt x="227" y="1103"/>
                    <a:pt x="268" y="1103"/>
                  </a:cubicBezTo>
                  <a:cubicBezTo>
                    <a:pt x="321" y="1103"/>
                    <a:pt x="376" y="1063"/>
                    <a:pt x="363" y="995"/>
                  </a:cubicBezTo>
                  <a:cubicBezTo>
                    <a:pt x="308" y="690"/>
                    <a:pt x="253" y="380"/>
                    <a:pt x="199" y="74"/>
                  </a:cubicBezTo>
                  <a:cubicBezTo>
                    <a:pt x="191" y="23"/>
                    <a:pt x="151" y="0"/>
                    <a:pt x="11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8"/>
            <p:cNvSpPr/>
            <p:nvPr/>
          </p:nvSpPr>
          <p:spPr>
            <a:xfrm>
              <a:off x="5998541" y="4504346"/>
              <a:ext cx="11171" cy="36137"/>
            </a:xfrm>
            <a:custGeom>
              <a:avLst/>
              <a:gdLst/>
              <a:ahLst/>
              <a:cxnLst/>
              <a:rect l="l" t="t" r="r" b="b"/>
              <a:pathLst>
                <a:path w="247" h="799" extrusionOk="0">
                  <a:moveTo>
                    <a:pt x="147" y="1"/>
                  </a:moveTo>
                  <a:cubicBezTo>
                    <a:pt x="103" y="1"/>
                    <a:pt x="57" y="27"/>
                    <a:pt x="46" y="82"/>
                  </a:cubicBezTo>
                  <a:cubicBezTo>
                    <a:pt x="8" y="297"/>
                    <a:pt x="1" y="507"/>
                    <a:pt x="25" y="725"/>
                  </a:cubicBezTo>
                  <a:cubicBezTo>
                    <a:pt x="31" y="776"/>
                    <a:pt x="69" y="799"/>
                    <a:pt x="109" y="799"/>
                  </a:cubicBezTo>
                  <a:cubicBezTo>
                    <a:pt x="162" y="799"/>
                    <a:pt x="219" y="759"/>
                    <a:pt x="212" y="691"/>
                  </a:cubicBezTo>
                  <a:cubicBezTo>
                    <a:pt x="188" y="490"/>
                    <a:pt x="198" y="297"/>
                    <a:pt x="236" y="99"/>
                  </a:cubicBezTo>
                  <a:cubicBezTo>
                    <a:pt x="247" y="35"/>
                    <a:pt x="198" y="1"/>
                    <a:pt x="147"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8"/>
            <p:cNvSpPr/>
            <p:nvPr/>
          </p:nvSpPr>
          <p:spPr>
            <a:xfrm>
              <a:off x="6030290" y="4460613"/>
              <a:ext cx="10764" cy="26820"/>
            </a:xfrm>
            <a:custGeom>
              <a:avLst/>
              <a:gdLst/>
              <a:ahLst/>
              <a:cxnLst/>
              <a:rect l="l" t="t" r="r" b="b"/>
              <a:pathLst>
                <a:path w="238" h="593" extrusionOk="0">
                  <a:moveTo>
                    <a:pt x="136" y="0"/>
                  </a:moveTo>
                  <a:cubicBezTo>
                    <a:pt x="92" y="0"/>
                    <a:pt x="48" y="27"/>
                    <a:pt x="44" y="84"/>
                  </a:cubicBezTo>
                  <a:lnTo>
                    <a:pt x="6" y="492"/>
                  </a:lnTo>
                  <a:cubicBezTo>
                    <a:pt x="1" y="557"/>
                    <a:pt x="53" y="592"/>
                    <a:pt x="104" y="592"/>
                  </a:cubicBezTo>
                  <a:cubicBezTo>
                    <a:pt x="148" y="592"/>
                    <a:pt x="192" y="566"/>
                    <a:pt x="196" y="509"/>
                  </a:cubicBezTo>
                  <a:lnTo>
                    <a:pt x="230" y="101"/>
                  </a:lnTo>
                  <a:cubicBezTo>
                    <a:pt x="238" y="35"/>
                    <a:pt x="187" y="0"/>
                    <a:pt x="136"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58"/>
          <p:cNvGrpSpPr/>
          <p:nvPr/>
        </p:nvGrpSpPr>
        <p:grpSpPr>
          <a:xfrm>
            <a:off x="3889251" y="94383"/>
            <a:ext cx="1538967" cy="1052092"/>
            <a:chOff x="8267576" y="4464814"/>
            <a:chExt cx="4912121" cy="3358096"/>
          </a:xfrm>
        </p:grpSpPr>
        <p:sp>
          <p:nvSpPr>
            <p:cNvPr id="1187" name="Google Shape;1187;p58"/>
            <p:cNvSpPr/>
            <p:nvPr/>
          </p:nvSpPr>
          <p:spPr>
            <a:xfrm>
              <a:off x="8267576" y="4863119"/>
              <a:ext cx="4912121" cy="2959791"/>
            </a:xfrm>
            <a:custGeom>
              <a:avLst/>
              <a:gdLst/>
              <a:ahLst/>
              <a:cxnLst/>
              <a:rect l="l" t="t" r="r" b="b"/>
              <a:pathLst>
                <a:path w="28957" h="17448" extrusionOk="0">
                  <a:moveTo>
                    <a:pt x="14844" y="1"/>
                  </a:moveTo>
                  <a:cubicBezTo>
                    <a:pt x="11563" y="1"/>
                    <a:pt x="8425" y="1268"/>
                    <a:pt x="6821" y="5776"/>
                  </a:cubicBezTo>
                  <a:cubicBezTo>
                    <a:pt x="5094" y="10616"/>
                    <a:pt x="1109" y="9333"/>
                    <a:pt x="0" y="14705"/>
                  </a:cubicBezTo>
                  <a:cubicBezTo>
                    <a:pt x="0" y="14705"/>
                    <a:pt x="765" y="15101"/>
                    <a:pt x="2145" y="15596"/>
                  </a:cubicBezTo>
                  <a:cubicBezTo>
                    <a:pt x="2619" y="14267"/>
                    <a:pt x="3614" y="13686"/>
                    <a:pt x="3614" y="13686"/>
                  </a:cubicBezTo>
                  <a:lnTo>
                    <a:pt x="3614" y="13686"/>
                  </a:lnTo>
                  <a:lnTo>
                    <a:pt x="3150" y="15933"/>
                  </a:lnTo>
                  <a:cubicBezTo>
                    <a:pt x="5458" y="16664"/>
                    <a:pt x="8913" y="17447"/>
                    <a:pt x="13123" y="17447"/>
                  </a:cubicBezTo>
                  <a:cubicBezTo>
                    <a:pt x="13763" y="17447"/>
                    <a:pt x="14421" y="17429"/>
                    <a:pt x="15094" y="17390"/>
                  </a:cubicBezTo>
                  <a:cubicBezTo>
                    <a:pt x="18011" y="17219"/>
                    <a:pt x="20359" y="17022"/>
                    <a:pt x="22199" y="16832"/>
                  </a:cubicBezTo>
                  <a:cubicBezTo>
                    <a:pt x="22195" y="15739"/>
                    <a:pt x="22226" y="13973"/>
                    <a:pt x="22226" y="13973"/>
                  </a:cubicBezTo>
                  <a:cubicBezTo>
                    <a:pt x="22226" y="13973"/>
                    <a:pt x="23077" y="15462"/>
                    <a:pt x="23482" y="16692"/>
                  </a:cubicBezTo>
                  <a:cubicBezTo>
                    <a:pt x="26384" y="16354"/>
                    <a:pt x="27651" y="16074"/>
                    <a:pt x="27651" y="16074"/>
                  </a:cubicBezTo>
                  <a:cubicBezTo>
                    <a:pt x="27651" y="16074"/>
                    <a:pt x="28956" y="12644"/>
                    <a:pt x="25880" y="10820"/>
                  </a:cubicBezTo>
                  <a:cubicBezTo>
                    <a:pt x="23468" y="9394"/>
                    <a:pt x="23662" y="6277"/>
                    <a:pt x="22937" y="3952"/>
                  </a:cubicBezTo>
                  <a:cubicBezTo>
                    <a:pt x="21922" y="696"/>
                    <a:pt x="18575" y="181"/>
                    <a:pt x="15579" y="21"/>
                  </a:cubicBezTo>
                  <a:cubicBezTo>
                    <a:pt x="15333" y="8"/>
                    <a:pt x="15089" y="1"/>
                    <a:pt x="14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8"/>
            <p:cNvSpPr/>
            <p:nvPr/>
          </p:nvSpPr>
          <p:spPr>
            <a:xfrm>
              <a:off x="8994716" y="5747883"/>
              <a:ext cx="649246" cy="616575"/>
            </a:xfrm>
            <a:custGeom>
              <a:avLst/>
              <a:gdLst/>
              <a:ahLst/>
              <a:cxnLst/>
              <a:rect l="l" t="t" r="r" b="b"/>
              <a:pathLst>
                <a:path w="9022" h="8568" extrusionOk="0">
                  <a:moveTo>
                    <a:pt x="4525" y="1"/>
                  </a:moveTo>
                  <a:cubicBezTo>
                    <a:pt x="4254" y="1"/>
                    <a:pt x="3971" y="48"/>
                    <a:pt x="3674" y="150"/>
                  </a:cubicBezTo>
                  <a:cubicBezTo>
                    <a:pt x="0" y="1419"/>
                    <a:pt x="2271" y="7098"/>
                    <a:pt x="6347" y="8568"/>
                  </a:cubicBezTo>
                  <a:lnTo>
                    <a:pt x="9022" y="6106"/>
                  </a:lnTo>
                  <a:cubicBezTo>
                    <a:pt x="9022" y="6106"/>
                    <a:pt x="7608" y="1"/>
                    <a:pt x="4525"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8"/>
            <p:cNvSpPr/>
            <p:nvPr/>
          </p:nvSpPr>
          <p:spPr>
            <a:xfrm>
              <a:off x="9266091" y="5870438"/>
              <a:ext cx="269284" cy="430120"/>
            </a:xfrm>
            <a:custGeom>
              <a:avLst/>
              <a:gdLst/>
              <a:ahLst/>
              <a:cxnLst/>
              <a:rect l="l" t="t" r="r" b="b"/>
              <a:pathLst>
                <a:path w="3742" h="5977" extrusionOk="0">
                  <a:moveTo>
                    <a:pt x="0" y="1"/>
                  </a:moveTo>
                  <a:lnTo>
                    <a:pt x="0" y="1"/>
                  </a:lnTo>
                  <a:cubicBezTo>
                    <a:pt x="481" y="391"/>
                    <a:pt x="925" y="792"/>
                    <a:pt x="1323" y="1233"/>
                  </a:cubicBezTo>
                  <a:cubicBezTo>
                    <a:pt x="1717" y="1674"/>
                    <a:pt x="2075" y="2145"/>
                    <a:pt x="2375" y="2649"/>
                  </a:cubicBezTo>
                  <a:cubicBezTo>
                    <a:pt x="2395" y="2679"/>
                    <a:pt x="2415" y="2713"/>
                    <a:pt x="2431" y="2746"/>
                  </a:cubicBezTo>
                  <a:cubicBezTo>
                    <a:pt x="2124" y="2582"/>
                    <a:pt x="1787" y="2476"/>
                    <a:pt x="1440" y="2426"/>
                  </a:cubicBezTo>
                  <a:cubicBezTo>
                    <a:pt x="1280" y="2403"/>
                    <a:pt x="1118" y="2391"/>
                    <a:pt x="956" y="2391"/>
                  </a:cubicBezTo>
                  <a:cubicBezTo>
                    <a:pt x="634" y="2391"/>
                    <a:pt x="312" y="2440"/>
                    <a:pt x="10" y="2556"/>
                  </a:cubicBezTo>
                  <a:cubicBezTo>
                    <a:pt x="491" y="2596"/>
                    <a:pt x="945" y="2622"/>
                    <a:pt x="1400" y="2693"/>
                  </a:cubicBezTo>
                  <a:cubicBezTo>
                    <a:pt x="1777" y="2746"/>
                    <a:pt x="2148" y="2830"/>
                    <a:pt x="2528" y="2913"/>
                  </a:cubicBezTo>
                  <a:cubicBezTo>
                    <a:pt x="2769" y="3334"/>
                    <a:pt x="2973" y="3778"/>
                    <a:pt x="3150" y="4236"/>
                  </a:cubicBezTo>
                  <a:cubicBezTo>
                    <a:pt x="3357" y="4791"/>
                    <a:pt x="3514" y="5368"/>
                    <a:pt x="3638" y="5976"/>
                  </a:cubicBezTo>
                  <a:cubicBezTo>
                    <a:pt x="3741" y="5365"/>
                    <a:pt x="3701" y="4727"/>
                    <a:pt x="3558" y="4112"/>
                  </a:cubicBezTo>
                  <a:cubicBezTo>
                    <a:pt x="3421" y="3498"/>
                    <a:pt x="3167" y="2907"/>
                    <a:pt x="2843" y="2366"/>
                  </a:cubicBezTo>
                  <a:cubicBezTo>
                    <a:pt x="2508" y="1828"/>
                    <a:pt x="2101" y="1333"/>
                    <a:pt x="1617" y="926"/>
                  </a:cubicBezTo>
                  <a:cubicBezTo>
                    <a:pt x="1139" y="518"/>
                    <a:pt x="592" y="1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8"/>
            <p:cNvSpPr/>
            <p:nvPr/>
          </p:nvSpPr>
          <p:spPr>
            <a:xfrm>
              <a:off x="10790736" y="4464814"/>
              <a:ext cx="411365" cy="483460"/>
            </a:xfrm>
            <a:custGeom>
              <a:avLst/>
              <a:gdLst/>
              <a:ahLst/>
              <a:cxnLst/>
              <a:rect l="l" t="t" r="r" b="b"/>
              <a:pathLst>
                <a:path w="2425" h="2850" extrusionOk="0">
                  <a:moveTo>
                    <a:pt x="532" y="1"/>
                  </a:moveTo>
                  <a:cubicBezTo>
                    <a:pt x="1" y="1"/>
                    <a:pt x="174" y="2850"/>
                    <a:pt x="174" y="2850"/>
                  </a:cubicBezTo>
                  <a:cubicBezTo>
                    <a:pt x="1283" y="2696"/>
                    <a:pt x="2425" y="875"/>
                    <a:pt x="1930" y="692"/>
                  </a:cubicBezTo>
                  <a:cubicBezTo>
                    <a:pt x="1905" y="682"/>
                    <a:pt x="1879" y="678"/>
                    <a:pt x="1852" y="678"/>
                  </a:cubicBezTo>
                  <a:cubicBezTo>
                    <a:pt x="1347" y="678"/>
                    <a:pt x="535" y="2225"/>
                    <a:pt x="535" y="2225"/>
                  </a:cubicBezTo>
                  <a:cubicBezTo>
                    <a:pt x="535" y="2225"/>
                    <a:pt x="1068" y="14"/>
                    <a:pt x="535" y="1"/>
                  </a:cubicBezTo>
                  <a:cubicBezTo>
                    <a:pt x="534" y="1"/>
                    <a:pt x="533"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8"/>
            <p:cNvSpPr/>
            <p:nvPr/>
          </p:nvSpPr>
          <p:spPr>
            <a:xfrm>
              <a:off x="9274254" y="5143500"/>
              <a:ext cx="3038760" cy="2319135"/>
            </a:xfrm>
            <a:custGeom>
              <a:avLst/>
              <a:gdLst/>
              <a:ahLst/>
              <a:cxnLst/>
              <a:rect l="l" t="t" r="r" b="b"/>
              <a:pathLst>
                <a:path w="42227" h="32227" extrusionOk="0">
                  <a:moveTo>
                    <a:pt x="21157" y="0"/>
                  </a:moveTo>
                  <a:cubicBezTo>
                    <a:pt x="14678" y="0"/>
                    <a:pt x="9917" y="4458"/>
                    <a:pt x="9917" y="4458"/>
                  </a:cubicBezTo>
                  <a:cubicBezTo>
                    <a:pt x="9917" y="4458"/>
                    <a:pt x="8187" y="5952"/>
                    <a:pt x="6276" y="8363"/>
                  </a:cubicBezTo>
                  <a:lnTo>
                    <a:pt x="6276" y="8370"/>
                  </a:lnTo>
                  <a:cubicBezTo>
                    <a:pt x="3350" y="12064"/>
                    <a:pt x="0" y="17913"/>
                    <a:pt x="1791" y="23832"/>
                  </a:cubicBezTo>
                  <a:cubicBezTo>
                    <a:pt x="3968" y="31045"/>
                    <a:pt x="12286" y="32226"/>
                    <a:pt x="20428" y="32226"/>
                  </a:cubicBezTo>
                  <a:cubicBezTo>
                    <a:pt x="23341" y="32226"/>
                    <a:pt x="26231" y="32075"/>
                    <a:pt x="28810" y="31995"/>
                  </a:cubicBezTo>
                  <a:cubicBezTo>
                    <a:pt x="29437" y="31972"/>
                    <a:pt x="30045" y="31922"/>
                    <a:pt x="30626" y="31838"/>
                  </a:cubicBezTo>
                  <a:cubicBezTo>
                    <a:pt x="39060" y="30639"/>
                    <a:pt x="42227" y="23036"/>
                    <a:pt x="40133" y="15882"/>
                  </a:cubicBezTo>
                  <a:cubicBezTo>
                    <a:pt x="39581" y="14005"/>
                    <a:pt x="38760" y="12188"/>
                    <a:pt x="37725" y="10487"/>
                  </a:cubicBezTo>
                  <a:cubicBezTo>
                    <a:pt x="36475" y="8443"/>
                    <a:pt x="34909" y="6573"/>
                    <a:pt x="33119" y="4996"/>
                  </a:cubicBezTo>
                  <a:cubicBezTo>
                    <a:pt x="30342" y="2541"/>
                    <a:pt x="27023" y="798"/>
                    <a:pt x="23508" y="200"/>
                  </a:cubicBezTo>
                  <a:cubicBezTo>
                    <a:pt x="22704" y="62"/>
                    <a:pt x="21919" y="0"/>
                    <a:pt x="21157" y="0"/>
                  </a:cubicBezTo>
                  <a:close/>
                </a:path>
              </a:pathLst>
            </a:custGeom>
            <a:solidFill>
              <a:srgbClr val="ED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8"/>
            <p:cNvSpPr/>
            <p:nvPr/>
          </p:nvSpPr>
          <p:spPr>
            <a:xfrm>
              <a:off x="10856880" y="6323748"/>
              <a:ext cx="249278" cy="243593"/>
            </a:xfrm>
            <a:custGeom>
              <a:avLst/>
              <a:gdLst/>
              <a:ahLst/>
              <a:cxnLst/>
              <a:rect l="l" t="t" r="r" b="b"/>
              <a:pathLst>
                <a:path w="3464" h="3385" extrusionOk="0">
                  <a:moveTo>
                    <a:pt x="1196" y="1"/>
                  </a:moveTo>
                  <a:cubicBezTo>
                    <a:pt x="1174" y="1"/>
                    <a:pt x="1151" y="2"/>
                    <a:pt x="1129" y="4"/>
                  </a:cubicBezTo>
                  <a:lnTo>
                    <a:pt x="858" y="48"/>
                  </a:lnTo>
                  <a:cubicBezTo>
                    <a:pt x="688" y="115"/>
                    <a:pt x="518" y="164"/>
                    <a:pt x="361" y="289"/>
                  </a:cubicBezTo>
                  <a:cubicBezTo>
                    <a:pt x="204" y="405"/>
                    <a:pt x="70" y="605"/>
                    <a:pt x="37" y="816"/>
                  </a:cubicBezTo>
                  <a:cubicBezTo>
                    <a:pt x="1" y="1026"/>
                    <a:pt x="37" y="1220"/>
                    <a:pt x="97" y="1387"/>
                  </a:cubicBezTo>
                  <a:cubicBezTo>
                    <a:pt x="224" y="1715"/>
                    <a:pt x="411" y="1982"/>
                    <a:pt x="622" y="2219"/>
                  </a:cubicBezTo>
                  <a:cubicBezTo>
                    <a:pt x="1039" y="2689"/>
                    <a:pt x="1527" y="3077"/>
                    <a:pt x="2061" y="3384"/>
                  </a:cubicBezTo>
                  <a:cubicBezTo>
                    <a:pt x="1664" y="2917"/>
                    <a:pt x="1266" y="2459"/>
                    <a:pt x="935" y="1975"/>
                  </a:cubicBezTo>
                  <a:cubicBezTo>
                    <a:pt x="611" y="1514"/>
                    <a:pt x="324" y="896"/>
                    <a:pt x="675" y="685"/>
                  </a:cubicBezTo>
                  <a:cubicBezTo>
                    <a:pt x="755" y="616"/>
                    <a:pt x="878" y="576"/>
                    <a:pt x="992" y="525"/>
                  </a:cubicBezTo>
                  <a:lnTo>
                    <a:pt x="1169" y="492"/>
                  </a:lnTo>
                  <a:cubicBezTo>
                    <a:pt x="1187" y="489"/>
                    <a:pt x="1205" y="488"/>
                    <a:pt x="1224" y="488"/>
                  </a:cubicBezTo>
                  <a:cubicBezTo>
                    <a:pt x="1254" y="488"/>
                    <a:pt x="1286" y="491"/>
                    <a:pt x="1317" y="491"/>
                  </a:cubicBezTo>
                  <a:cubicBezTo>
                    <a:pt x="1330" y="491"/>
                    <a:pt x="1343" y="490"/>
                    <a:pt x="1356" y="489"/>
                  </a:cubicBezTo>
                  <a:cubicBezTo>
                    <a:pt x="1607" y="502"/>
                    <a:pt x="1860" y="605"/>
                    <a:pt x="2108" y="739"/>
                  </a:cubicBezTo>
                  <a:cubicBezTo>
                    <a:pt x="2602" y="1026"/>
                    <a:pt x="3040" y="1447"/>
                    <a:pt x="3464" y="1892"/>
                  </a:cubicBezTo>
                  <a:cubicBezTo>
                    <a:pt x="3343" y="1604"/>
                    <a:pt x="3180" y="1340"/>
                    <a:pt x="2993" y="1090"/>
                  </a:cubicBezTo>
                  <a:cubicBezTo>
                    <a:pt x="2802" y="842"/>
                    <a:pt x="2589" y="605"/>
                    <a:pt x="2325" y="412"/>
                  </a:cubicBezTo>
                  <a:cubicBezTo>
                    <a:pt x="2068" y="215"/>
                    <a:pt x="1754" y="61"/>
                    <a:pt x="1399" y="14"/>
                  </a:cubicBezTo>
                  <a:cubicBezTo>
                    <a:pt x="1332" y="10"/>
                    <a:pt x="1264" y="1"/>
                    <a:pt x="1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8"/>
            <p:cNvSpPr/>
            <p:nvPr/>
          </p:nvSpPr>
          <p:spPr>
            <a:xfrm>
              <a:off x="10846517" y="5156597"/>
              <a:ext cx="1466524" cy="2278117"/>
            </a:xfrm>
            <a:custGeom>
              <a:avLst/>
              <a:gdLst/>
              <a:ahLst/>
              <a:cxnLst/>
              <a:rect l="l" t="t" r="r" b="b"/>
              <a:pathLst>
                <a:path w="20379" h="31657" extrusionOk="0">
                  <a:moveTo>
                    <a:pt x="518" y="1"/>
                  </a:moveTo>
                  <a:cubicBezTo>
                    <a:pt x="518" y="1"/>
                    <a:pt x="0" y="8138"/>
                    <a:pt x="13091" y="11558"/>
                  </a:cubicBezTo>
                  <a:cubicBezTo>
                    <a:pt x="13091" y="11558"/>
                    <a:pt x="17627" y="21155"/>
                    <a:pt x="13091" y="27177"/>
                  </a:cubicBezTo>
                  <a:cubicBezTo>
                    <a:pt x="11635" y="29111"/>
                    <a:pt x="10138" y="30567"/>
                    <a:pt x="8778" y="31656"/>
                  </a:cubicBezTo>
                  <a:cubicBezTo>
                    <a:pt x="17212" y="30457"/>
                    <a:pt x="20379" y="22854"/>
                    <a:pt x="18285" y="15700"/>
                  </a:cubicBezTo>
                  <a:cubicBezTo>
                    <a:pt x="17733" y="13823"/>
                    <a:pt x="16912" y="12006"/>
                    <a:pt x="15877" y="10305"/>
                  </a:cubicBezTo>
                  <a:cubicBezTo>
                    <a:pt x="14627" y="8261"/>
                    <a:pt x="13061" y="6391"/>
                    <a:pt x="11271" y="4814"/>
                  </a:cubicBezTo>
                  <a:lnTo>
                    <a:pt x="518"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8"/>
            <p:cNvSpPr/>
            <p:nvPr/>
          </p:nvSpPr>
          <p:spPr>
            <a:xfrm>
              <a:off x="11979004" y="5922845"/>
              <a:ext cx="721640" cy="627225"/>
            </a:xfrm>
            <a:custGeom>
              <a:avLst/>
              <a:gdLst/>
              <a:ahLst/>
              <a:cxnLst/>
              <a:rect l="l" t="t" r="r" b="b"/>
              <a:pathLst>
                <a:path w="10028" h="8716" extrusionOk="0">
                  <a:moveTo>
                    <a:pt x="5661" y="1"/>
                  </a:moveTo>
                  <a:cubicBezTo>
                    <a:pt x="2946" y="1"/>
                    <a:pt x="1" y="3757"/>
                    <a:pt x="1" y="3757"/>
                  </a:cubicBezTo>
                  <a:lnTo>
                    <a:pt x="1353" y="8691"/>
                  </a:lnTo>
                  <a:cubicBezTo>
                    <a:pt x="1532" y="8707"/>
                    <a:pt x="1710" y="8715"/>
                    <a:pt x="1885" y="8715"/>
                  </a:cubicBezTo>
                  <a:cubicBezTo>
                    <a:pt x="6799" y="8715"/>
                    <a:pt x="10028" y="2353"/>
                    <a:pt x="7138" y="443"/>
                  </a:cubicBezTo>
                  <a:cubicBezTo>
                    <a:pt x="6668" y="132"/>
                    <a:pt x="6169" y="1"/>
                    <a:pt x="566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8"/>
            <p:cNvSpPr/>
            <p:nvPr/>
          </p:nvSpPr>
          <p:spPr>
            <a:xfrm>
              <a:off x="12108323" y="6030863"/>
              <a:ext cx="333690" cy="361684"/>
            </a:xfrm>
            <a:custGeom>
              <a:avLst/>
              <a:gdLst/>
              <a:ahLst/>
              <a:cxnLst/>
              <a:rect l="l" t="t" r="r" b="b"/>
              <a:pathLst>
                <a:path w="4637" h="5026" extrusionOk="0">
                  <a:moveTo>
                    <a:pt x="4282" y="0"/>
                  </a:moveTo>
                  <a:cubicBezTo>
                    <a:pt x="3772" y="0"/>
                    <a:pt x="3256" y="201"/>
                    <a:pt x="2826" y="485"/>
                  </a:cubicBezTo>
                  <a:cubicBezTo>
                    <a:pt x="2308" y="826"/>
                    <a:pt x="1878" y="1281"/>
                    <a:pt x="1510" y="1765"/>
                  </a:cubicBezTo>
                  <a:cubicBezTo>
                    <a:pt x="1146" y="2252"/>
                    <a:pt x="835" y="2777"/>
                    <a:pt x="585" y="3322"/>
                  </a:cubicBezTo>
                  <a:cubicBezTo>
                    <a:pt x="331" y="3869"/>
                    <a:pt x="120" y="4434"/>
                    <a:pt x="0" y="5025"/>
                  </a:cubicBezTo>
                  <a:lnTo>
                    <a:pt x="929" y="3512"/>
                  </a:lnTo>
                  <a:cubicBezTo>
                    <a:pt x="1246" y="3018"/>
                    <a:pt x="1560" y="2526"/>
                    <a:pt x="1914" y="2069"/>
                  </a:cubicBezTo>
                  <a:cubicBezTo>
                    <a:pt x="1918" y="2062"/>
                    <a:pt x="1921" y="2056"/>
                    <a:pt x="1927" y="2052"/>
                  </a:cubicBezTo>
                  <a:cubicBezTo>
                    <a:pt x="2298" y="1979"/>
                    <a:pt x="2666" y="1916"/>
                    <a:pt x="3037" y="1885"/>
                  </a:cubicBezTo>
                  <a:cubicBezTo>
                    <a:pt x="3332" y="1857"/>
                    <a:pt x="3628" y="1847"/>
                    <a:pt x="3928" y="1847"/>
                  </a:cubicBezTo>
                  <a:cubicBezTo>
                    <a:pt x="4161" y="1847"/>
                    <a:pt x="4397" y="1853"/>
                    <a:pt x="4637" y="1862"/>
                  </a:cubicBezTo>
                  <a:cubicBezTo>
                    <a:pt x="4238" y="1691"/>
                    <a:pt x="3804" y="1619"/>
                    <a:pt x="3369" y="1619"/>
                  </a:cubicBezTo>
                  <a:cubicBezTo>
                    <a:pt x="3250" y="1619"/>
                    <a:pt x="3132" y="1625"/>
                    <a:pt x="3013" y="1635"/>
                  </a:cubicBezTo>
                  <a:cubicBezTo>
                    <a:pt x="2699" y="1665"/>
                    <a:pt x="2388" y="1735"/>
                    <a:pt x="2092" y="1842"/>
                  </a:cubicBezTo>
                  <a:cubicBezTo>
                    <a:pt x="2388" y="1464"/>
                    <a:pt x="2709" y="1114"/>
                    <a:pt x="3063" y="803"/>
                  </a:cubicBezTo>
                  <a:cubicBezTo>
                    <a:pt x="3498" y="439"/>
                    <a:pt x="3988" y="141"/>
                    <a:pt x="4583" y="24"/>
                  </a:cubicBezTo>
                  <a:cubicBezTo>
                    <a:pt x="4484" y="8"/>
                    <a:pt x="4383" y="0"/>
                    <a:pt x="4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8"/>
            <p:cNvSpPr/>
            <p:nvPr/>
          </p:nvSpPr>
          <p:spPr>
            <a:xfrm>
              <a:off x="9684650" y="5013850"/>
              <a:ext cx="2461610" cy="1017020"/>
            </a:xfrm>
            <a:custGeom>
              <a:avLst/>
              <a:gdLst/>
              <a:ahLst/>
              <a:cxnLst/>
              <a:rect l="l" t="t" r="r" b="b"/>
              <a:pathLst>
                <a:path w="14434" h="9223" extrusionOk="0">
                  <a:moveTo>
                    <a:pt x="8283" y="1"/>
                  </a:moveTo>
                  <a:cubicBezTo>
                    <a:pt x="8052" y="1"/>
                    <a:pt x="7813" y="14"/>
                    <a:pt x="7564" y="41"/>
                  </a:cubicBezTo>
                  <a:cubicBezTo>
                    <a:pt x="673" y="782"/>
                    <a:pt x="1" y="3041"/>
                    <a:pt x="75" y="9223"/>
                  </a:cubicBezTo>
                  <a:lnTo>
                    <a:pt x="3725" y="9223"/>
                  </a:lnTo>
                  <a:lnTo>
                    <a:pt x="4440" y="6768"/>
                  </a:lnTo>
                  <a:lnTo>
                    <a:pt x="4440" y="9223"/>
                  </a:lnTo>
                  <a:lnTo>
                    <a:pt x="9778" y="9223"/>
                  </a:lnTo>
                  <a:lnTo>
                    <a:pt x="11011" y="7399"/>
                  </a:lnTo>
                  <a:lnTo>
                    <a:pt x="11348" y="9223"/>
                  </a:lnTo>
                  <a:lnTo>
                    <a:pt x="14210" y="9223"/>
                  </a:lnTo>
                  <a:cubicBezTo>
                    <a:pt x="14210" y="9223"/>
                    <a:pt x="14433" y="1"/>
                    <a:pt x="8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7" name="Google Shape;1197;p58"/>
            <p:cNvGrpSpPr/>
            <p:nvPr/>
          </p:nvGrpSpPr>
          <p:grpSpPr>
            <a:xfrm>
              <a:off x="9967485" y="6072631"/>
              <a:ext cx="1769423" cy="460862"/>
              <a:chOff x="-2366471" y="1413383"/>
              <a:chExt cx="1228681" cy="320043"/>
            </a:xfrm>
          </p:grpSpPr>
          <p:sp>
            <p:nvSpPr>
              <p:cNvPr id="1198" name="Google Shape;1198;p58"/>
              <p:cNvSpPr/>
              <p:nvPr/>
            </p:nvSpPr>
            <p:spPr>
              <a:xfrm>
                <a:off x="-2366471" y="1413383"/>
                <a:ext cx="234934" cy="277236"/>
              </a:xfrm>
              <a:custGeom>
                <a:avLst/>
                <a:gdLst/>
                <a:ahLst/>
                <a:cxnLst/>
                <a:rect l="l" t="t" r="r" b="b"/>
                <a:pathLst>
                  <a:path w="2327" h="2746" extrusionOk="0">
                    <a:moveTo>
                      <a:pt x="229" y="1"/>
                    </a:moveTo>
                    <a:cubicBezTo>
                      <a:pt x="73" y="480"/>
                      <a:pt x="1" y="983"/>
                      <a:pt x="35" y="1503"/>
                    </a:cubicBezTo>
                    <a:cubicBezTo>
                      <a:pt x="52" y="1762"/>
                      <a:pt x="103" y="2027"/>
                      <a:pt x="250" y="2295"/>
                    </a:cubicBezTo>
                    <a:cubicBezTo>
                      <a:pt x="321" y="2425"/>
                      <a:pt x="433" y="2557"/>
                      <a:pt x="589" y="2642"/>
                    </a:cubicBezTo>
                    <a:cubicBezTo>
                      <a:pt x="714" y="2715"/>
                      <a:pt x="856" y="2746"/>
                      <a:pt x="993" y="2746"/>
                    </a:cubicBezTo>
                    <a:cubicBezTo>
                      <a:pt x="1024" y="2746"/>
                      <a:pt x="1055" y="2744"/>
                      <a:pt x="1086" y="2741"/>
                    </a:cubicBezTo>
                    <a:cubicBezTo>
                      <a:pt x="1252" y="2727"/>
                      <a:pt x="1412" y="2659"/>
                      <a:pt x="1541" y="2568"/>
                    </a:cubicBezTo>
                    <a:cubicBezTo>
                      <a:pt x="1670" y="2473"/>
                      <a:pt x="1769" y="2360"/>
                      <a:pt x="1850" y="2245"/>
                    </a:cubicBezTo>
                    <a:cubicBezTo>
                      <a:pt x="2000" y="2007"/>
                      <a:pt x="2102" y="1759"/>
                      <a:pt x="2163" y="1511"/>
                    </a:cubicBezTo>
                    <a:cubicBezTo>
                      <a:pt x="2293" y="1010"/>
                      <a:pt x="2326" y="500"/>
                      <a:pt x="2269" y="1"/>
                    </a:cubicBezTo>
                    <a:lnTo>
                      <a:pt x="2269" y="1"/>
                    </a:lnTo>
                    <a:cubicBezTo>
                      <a:pt x="2122" y="480"/>
                      <a:pt x="1983" y="949"/>
                      <a:pt x="1800" y="1385"/>
                    </a:cubicBezTo>
                    <a:cubicBezTo>
                      <a:pt x="1704" y="1599"/>
                      <a:pt x="1602" y="1806"/>
                      <a:pt x="1469" y="1969"/>
                    </a:cubicBezTo>
                    <a:cubicBezTo>
                      <a:pt x="1341" y="2132"/>
                      <a:pt x="1191" y="2242"/>
                      <a:pt x="1038" y="2251"/>
                    </a:cubicBezTo>
                    <a:cubicBezTo>
                      <a:pt x="1020" y="2253"/>
                      <a:pt x="1002" y="2254"/>
                      <a:pt x="986" y="2254"/>
                    </a:cubicBezTo>
                    <a:cubicBezTo>
                      <a:pt x="846" y="2254"/>
                      <a:pt x="743" y="2190"/>
                      <a:pt x="644" y="2051"/>
                    </a:cubicBezTo>
                    <a:cubicBezTo>
                      <a:pt x="531" y="1895"/>
                      <a:pt x="470" y="1670"/>
                      <a:pt x="413" y="1446"/>
                    </a:cubicBezTo>
                    <a:cubicBezTo>
                      <a:pt x="314" y="990"/>
                      <a:pt x="273" y="500"/>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8"/>
              <p:cNvSpPr/>
              <p:nvPr/>
            </p:nvSpPr>
            <p:spPr>
              <a:xfrm>
                <a:off x="-1446223" y="1413383"/>
                <a:ext cx="308433" cy="320043"/>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0" name="Google Shape;1200;p58"/>
            <p:cNvSpPr/>
            <p:nvPr/>
          </p:nvSpPr>
          <p:spPr>
            <a:xfrm>
              <a:off x="9585788" y="6533506"/>
              <a:ext cx="289926" cy="289926"/>
            </a:xfrm>
            <a:custGeom>
              <a:avLst/>
              <a:gdLst/>
              <a:ahLst/>
              <a:cxnLst/>
              <a:rect l="l" t="t" r="r" b="b"/>
              <a:pathLst>
                <a:path w="1324" h="1324" extrusionOk="0">
                  <a:moveTo>
                    <a:pt x="662" y="1"/>
                  </a:moveTo>
                  <a:cubicBezTo>
                    <a:pt x="298" y="1"/>
                    <a:pt x="0" y="297"/>
                    <a:pt x="0" y="662"/>
                  </a:cubicBezTo>
                  <a:cubicBezTo>
                    <a:pt x="0" y="1029"/>
                    <a:pt x="298" y="1323"/>
                    <a:pt x="662" y="1323"/>
                  </a:cubicBezTo>
                  <a:cubicBezTo>
                    <a:pt x="1029" y="1323"/>
                    <a:pt x="1323" y="1029"/>
                    <a:pt x="1323" y="662"/>
                  </a:cubicBezTo>
                  <a:cubicBezTo>
                    <a:pt x="1323" y="297"/>
                    <a:pt x="1029" y="1"/>
                    <a:pt x="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8"/>
            <p:cNvSpPr/>
            <p:nvPr/>
          </p:nvSpPr>
          <p:spPr>
            <a:xfrm>
              <a:off x="11828638" y="6533506"/>
              <a:ext cx="289926" cy="289926"/>
            </a:xfrm>
            <a:custGeom>
              <a:avLst/>
              <a:gdLst/>
              <a:ahLst/>
              <a:cxnLst/>
              <a:rect l="l" t="t" r="r" b="b"/>
              <a:pathLst>
                <a:path w="1324" h="1324" extrusionOk="0">
                  <a:moveTo>
                    <a:pt x="662" y="1"/>
                  </a:moveTo>
                  <a:cubicBezTo>
                    <a:pt x="298" y="1"/>
                    <a:pt x="0" y="297"/>
                    <a:pt x="0" y="662"/>
                  </a:cubicBezTo>
                  <a:cubicBezTo>
                    <a:pt x="0" y="1029"/>
                    <a:pt x="298" y="1323"/>
                    <a:pt x="662" y="1323"/>
                  </a:cubicBezTo>
                  <a:cubicBezTo>
                    <a:pt x="1029" y="1323"/>
                    <a:pt x="1323" y="1029"/>
                    <a:pt x="1323" y="662"/>
                  </a:cubicBezTo>
                  <a:cubicBezTo>
                    <a:pt x="1323" y="297"/>
                    <a:pt x="1029" y="1"/>
                    <a:pt x="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8"/>
            <p:cNvSpPr/>
            <p:nvPr/>
          </p:nvSpPr>
          <p:spPr>
            <a:xfrm>
              <a:off x="11106147" y="6823429"/>
              <a:ext cx="296246" cy="251701"/>
            </a:xfrm>
            <a:custGeom>
              <a:avLst/>
              <a:gdLst/>
              <a:ahLst/>
              <a:cxnLst/>
              <a:rect l="l" t="t" r="r" b="b"/>
              <a:pathLst>
                <a:path w="13853" h="11770" extrusionOk="0">
                  <a:moveTo>
                    <a:pt x="13852" y="1"/>
                  </a:moveTo>
                  <a:cubicBezTo>
                    <a:pt x="13418" y="1596"/>
                    <a:pt x="12838" y="3122"/>
                    <a:pt x="11996" y="4477"/>
                  </a:cubicBezTo>
                  <a:cubicBezTo>
                    <a:pt x="11153" y="5826"/>
                    <a:pt x="10084" y="7018"/>
                    <a:pt x="8824" y="7983"/>
                  </a:cubicBezTo>
                  <a:cubicBezTo>
                    <a:pt x="7578" y="8970"/>
                    <a:pt x="6156" y="9723"/>
                    <a:pt x="4670" y="10348"/>
                  </a:cubicBezTo>
                  <a:cubicBezTo>
                    <a:pt x="3180" y="10955"/>
                    <a:pt x="1617" y="11430"/>
                    <a:pt x="0" y="11761"/>
                  </a:cubicBezTo>
                  <a:cubicBezTo>
                    <a:pt x="155" y="11767"/>
                    <a:pt x="310" y="11770"/>
                    <a:pt x="465" y="11770"/>
                  </a:cubicBezTo>
                  <a:cubicBezTo>
                    <a:pt x="1969" y="11770"/>
                    <a:pt x="3474" y="11497"/>
                    <a:pt x="4924" y="11045"/>
                  </a:cubicBezTo>
                  <a:cubicBezTo>
                    <a:pt x="6523" y="10542"/>
                    <a:pt x="8063" y="9781"/>
                    <a:pt x="9409" y="8734"/>
                  </a:cubicBezTo>
                  <a:cubicBezTo>
                    <a:pt x="10070" y="8205"/>
                    <a:pt x="10709" y="7630"/>
                    <a:pt x="11247" y="6968"/>
                  </a:cubicBezTo>
                  <a:cubicBezTo>
                    <a:pt x="11778" y="6302"/>
                    <a:pt x="12280" y="5609"/>
                    <a:pt x="12648" y="4839"/>
                  </a:cubicBezTo>
                  <a:cubicBezTo>
                    <a:pt x="13418" y="3330"/>
                    <a:pt x="13812" y="1654"/>
                    <a:pt x="13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03" name="Google Shape;1203;p58"/>
          <p:cNvPicPr preferRelativeResize="0"/>
          <p:nvPr/>
        </p:nvPicPr>
        <p:blipFill rotWithShape="1">
          <a:blip r:embed="rId3">
            <a:alphaModFix/>
          </a:blip>
          <a:srcRect/>
          <a:stretch/>
        </p:blipFill>
        <p:spPr>
          <a:xfrm>
            <a:off x="134513" y="732272"/>
            <a:ext cx="3678937" cy="3678956"/>
          </a:xfrm>
          <a:prstGeom prst="rect">
            <a:avLst/>
          </a:prstGeom>
          <a:noFill/>
          <a:ln>
            <a:noFill/>
          </a:ln>
        </p:spPr>
      </p:pic>
      <p:pic>
        <p:nvPicPr>
          <p:cNvPr id="1204" name="Google Shape;1204;p58"/>
          <p:cNvPicPr preferRelativeResize="0"/>
          <p:nvPr/>
        </p:nvPicPr>
        <p:blipFill rotWithShape="1">
          <a:blip r:embed="rId4">
            <a:alphaModFix/>
          </a:blip>
          <a:srcRect/>
          <a:stretch/>
        </p:blipFill>
        <p:spPr>
          <a:xfrm>
            <a:off x="5503473" y="799809"/>
            <a:ext cx="3543881" cy="35438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568"/>
        <p:cNvGrpSpPr/>
        <p:nvPr/>
      </p:nvGrpSpPr>
      <p:grpSpPr>
        <a:xfrm>
          <a:off x="0" y="0"/>
          <a:ext cx="0" cy="0"/>
          <a:chOff x="0" y="0"/>
          <a:chExt cx="0" cy="0"/>
        </a:xfrm>
      </p:grpSpPr>
      <p:grpSp>
        <p:nvGrpSpPr>
          <p:cNvPr id="569" name="Google Shape;569;p48"/>
          <p:cNvGrpSpPr/>
          <p:nvPr/>
        </p:nvGrpSpPr>
        <p:grpSpPr>
          <a:xfrm>
            <a:off x="5363597" y="454021"/>
            <a:ext cx="2536262" cy="1906091"/>
            <a:chOff x="5363597" y="454021"/>
            <a:chExt cx="2536262" cy="1906091"/>
          </a:xfrm>
        </p:grpSpPr>
        <p:sp>
          <p:nvSpPr>
            <p:cNvPr id="570" name="Google Shape;570;p48"/>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E8595D"/>
                </a:solidFill>
              </a:endParaRPr>
            </a:p>
          </p:txBody>
        </p:sp>
        <p:sp>
          <p:nvSpPr>
            <p:cNvPr id="571" name="Google Shape;571;p48"/>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E8595D"/>
                </a:solidFill>
              </a:endParaRPr>
            </a:p>
          </p:txBody>
        </p:sp>
        <p:sp>
          <p:nvSpPr>
            <p:cNvPr id="572" name="Google Shape;572;p48"/>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8"/>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8"/>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8"/>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8"/>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8"/>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E8595D"/>
                </a:solidFill>
              </a:endParaRPr>
            </a:p>
          </p:txBody>
        </p:sp>
      </p:grpSp>
      <p:grpSp>
        <p:nvGrpSpPr>
          <p:cNvPr id="578" name="Google Shape;578;p48"/>
          <p:cNvGrpSpPr/>
          <p:nvPr/>
        </p:nvGrpSpPr>
        <p:grpSpPr>
          <a:xfrm>
            <a:off x="7899845" y="4120808"/>
            <a:ext cx="897921" cy="713486"/>
            <a:chOff x="5185525" y="3461850"/>
            <a:chExt cx="508018" cy="403669"/>
          </a:xfrm>
        </p:grpSpPr>
        <p:sp>
          <p:nvSpPr>
            <p:cNvPr id="579" name="Google Shape;579;p48"/>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8"/>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1" name="Google Shape;581;p48"/>
          <p:cNvSpPr txBox="1">
            <a:spLocks noGrp="1"/>
          </p:cNvSpPr>
          <p:nvPr>
            <p:ph type="title" idx="2"/>
          </p:nvPr>
        </p:nvSpPr>
        <p:spPr>
          <a:xfrm>
            <a:off x="1008188" y="-200962"/>
            <a:ext cx="7605300" cy="8313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2"/>
              </a:buClr>
              <a:buSzPts val="3200"/>
              <a:buFont typeface="Impact"/>
              <a:buNone/>
            </a:pPr>
            <a:r>
              <a:rPr lang="en" sz="2900"/>
              <a:t>PUBLIC POLICY PROCEDURE (PPA)</a:t>
            </a:r>
            <a:endParaRPr sz="2900"/>
          </a:p>
        </p:txBody>
      </p:sp>
      <p:sp>
        <p:nvSpPr>
          <p:cNvPr id="582" name="Google Shape;582;p48"/>
          <p:cNvSpPr txBox="1">
            <a:spLocks noGrp="1"/>
          </p:cNvSpPr>
          <p:nvPr>
            <p:ph type="body" idx="4294967295"/>
          </p:nvPr>
        </p:nvSpPr>
        <p:spPr>
          <a:xfrm>
            <a:off x="435413" y="580163"/>
            <a:ext cx="5683200" cy="3625500"/>
          </a:xfrm>
          <a:prstGeom prst="rect">
            <a:avLst/>
          </a:prstGeom>
          <a:noFill/>
          <a:ln>
            <a:noFill/>
          </a:ln>
        </p:spPr>
        <p:txBody>
          <a:bodyPr spcFirstLastPara="1" wrap="square" lIns="91425" tIns="91425" rIns="91425" bIns="91425" anchor="t" anchorCtr="0">
            <a:noAutofit/>
          </a:bodyPr>
          <a:lstStyle/>
          <a:p>
            <a:pPr marL="457200" lvl="0" indent="-419100" algn="l" rtl="0">
              <a:lnSpc>
                <a:spcPct val="200000"/>
              </a:lnSpc>
              <a:spcBef>
                <a:spcPts val="0"/>
              </a:spcBef>
              <a:spcAft>
                <a:spcPts val="0"/>
              </a:spcAft>
              <a:buClr>
                <a:schemeClr val="accent2"/>
              </a:buClr>
              <a:buSzPts val="2600"/>
              <a:buFont typeface="Love Ya Like A Sister"/>
              <a:buAutoNum type="arabicPeriod"/>
            </a:pPr>
            <a:r>
              <a:rPr lang="en" sz="2600" b="1" dirty="0">
                <a:solidFill>
                  <a:schemeClr val="accent2"/>
                </a:solidFill>
                <a:latin typeface="Love Ya Like A Sister"/>
                <a:ea typeface="Love Ya Like A Sister"/>
                <a:cs typeface="Love Ya Like A Sister"/>
                <a:sym typeface="Love Ya Like A Sister"/>
              </a:rPr>
              <a:t>Define the problem</a:t>
            </a:r>
            <a:endParaRPr sz="2600" b="1" dirty="0">
              <a:solidFill>
                <a:schemeClr val="accent2"/>
              </a:solidFill>
              <a:latin typeface="Love Ya Like A Sister"/>
              <a:ea typeface="Love Ya Like A Sister"/>
              <a:cs typeface="Love Ya Like A Sister"/>
              <a:sym typeface="Love Ya Like A Sister"/>
            </a:endParaRPr>
          </a:p>
          <a:p>
            <a:pPr marL="457200" lvl="0" indent="-419100" algn="l" rtl="0">
              <a:lnSpc>
                <a:spcPct val="200000"/>
              </a:lnSpc>
              <a:spcBef>
                <a:spcPts val="0"/>
              </a:spcBef>
              <a:spcAft>
                <a:spcPts val="0"/>
              </a:spcAft>
              <a:buClr>
                <a:schemeClr val="accent2"/>
              </a:buClr>
              <a:buSzPts val="2600"/>
              <a:buFont typeface="Love Ya Like A Sister"/>
              <a:buAutoNum type="arabicPeriod"/>
            </a:pPr>
            <a:r>
              <a:rPr lang="en" sz="2600" b="1" dirty="0">
                <a:solidFill>
                  <a:schemeClr val="accent2"/>
                </a:solidFill>
                <a:latin typeface="Love Ya Like A Sister"/>
                <a:ea typeface="Love Ya Like A Sister"/>
                <a:cs typeface="Love Ya Like A Sister"/>
                <a:sym typeface="Love Ya Like A Sister"/>
              </a:rPr>
              <a:t>Gather evidence</a:t>
            </a:r>
            <a:endParaRPr sz="2600" b="1" dirty="0">
              <a:solidFill>
                <a:schemeClr val="accent2"/>
              </a:solidFill>
              <a:latin typeface="Love Ya Like A Sister"/>
              <a:ea typeface="Love Ya Like A Sister"/>
              <a:cs typeface="Love Ya Like A Sister"/>
              <a:sym typeface="Love Ya Like A Sister"/>
            </a:endParaRPr>
          </a:p>
          <a:p>
            <a:pPr marL="457200" lvl="0" indent="-419100" algn="l" rtl="0">
              <a:lnSpc>
                <a:spcPct val="200000"/>
              </a:lnSpc>
              <a:spcBef>
                <a:spcPts val="0"/>
              </a:spcBef>
              <a:spcAft>
                <a:spcPts val="0"/>
              </a:spcAft>
              <a:buClr>
                <a:schemeClr val="accent2"/>
              </a:buClr>
              <a:buSzPts val="2600"/>
              <a:buFont typeface="Love Ya Like A Sister"/>
              <a:buAutoNum type="arabicPeriod"/>
            </a:pPr>
            <a:r>
              <a:rPr lang="en" sz="2600" b="1" dirty="0">
                <a:solidFill>
                  <a:schemeClr val="accent2"/>
                </a:solidFill>
                <a:latin typeface="Love Ya Like A Sister"/>
                <a:ea typeface="Love Ya Like A Sister"/>
                <a:cs typeface="Love Ya Like A Sister"/>
                <a:sym typeface="Love Ya Like A Sister"/>
              </a:rPr>
              <a:t>Identify causes </a:t>
            </a:r>
            <a:endParaRPr sz="2600" b="1" dirty="0">
              <a:solidFill>
                <a:schemeClr val="accent2"/>
              </a:solidFill>
              <a:latin typeface="Love Ya Like A Sister"/>
              <a:ea typeface="Love Ya Like A Sister"/>
              <a:cs typeface="Love Ya Like A Sister"/>
              <a:sym typeface="Love Ya Like A Sister"/>
            </a:endParaRPr>
          </a:p>
          <a:p>
            <a:pPr marL="457200" lvl="0" indent="-419100" algn="l" rtl="0">
              <a:lnSpc>
                <a:spcPct val="200000"/>
              </a:lnSpc>
              <a:spcBef>
                <a:spcPts val="0"/>
              </a:spcBef>
              <a:spcAft>
                <a:spcPts val="0"/>
              </a:spcAft>
              <a:buClr>
                <a:schemeClr val="accent2"/>
              </a:buClr>
              <a:buSzPts val="2600"/>
              <a:buFont typeface="Love Ya Like A Sister"/>
              <a:buAutoNum type="arabicPeriod"/>
            </a:pPr>
            <a:r>
              <a:rPr lang="en" sz="2600" b="1" dirty="0">
                <a:solidFill>
                  <a:schemeClr val="accent2"/>
                </a:solidFill>
                <a:latin typeface="Love Ya Like A Sister"/>
                <a:ea typeface="Love Ya Like A Sister"/>
                <a:cs typeface="Love Ya Like A Sister"/>
                <a:sym typeface="Love Ya Like A Sister"/>
              </a:rPr>
              <a:t>Look closer at existing policies </a:t>
            </a:r>
            <a:endParaRPr sz="2600" b="1" dirty="0">
              <a:solidFill>
                <a:schemeClr val="accent2"/>
              </a:solidFill>
              <a:latin typeface="Love Ya Like A Sister"/>
              <a:ea typeface="Love Ya Like A Sister"/>
              <a:cs typeface="Love Ya Like A Sister"/>
              <a:sym typeface="Love Ya Like A Sister"/>
            </a:endParaRPr>
          </a:p>
          <a:p>
            <a:pPr marL="457200" lvl="0" indent="-419100" algn="l" rtl="0">
              <a:lnSpc>
                <a:spcPct val="200000"/>
              </a:lnSpc>
              <a:spcBef>
                <a:spcPts val="0"/>
              </a:spcBef>
              <a:spcAft>
                <a:spcPts val="0"/>
              </a:spcAft>
              <a:buClr>
                <a:schemeClr val="accent2"/>
              </a:buClr>
              <a:buSzPts val="2600"/>
              <a:buFont typeface="Love Ya Like A Sister"/>
              <a:buAutoNum type="arabicPeriod"/>
            </a:pPr>
            <a:r>
              <a:rPr lang="en" sz="2600" b="1" dirty="0">
                <a:solidFill>
                  <a:schemeClr val="accent2"/>
                </a:solidFill>
                <a:latin typeface="Love Ya Like A Sister"/>
                <a:ea typeface="Love Ya Like A Sister"/>
                <a:cs typeface="Love Ya Like A Sister"/>
                <a:sym typeface="Love Ya Like A Sister"/>
              </a:rPr>
              <a:t>Develop solutions to the problem</a:t>
            </a:r>
            <a:endParaRPr sz="2600" b="1" dirty="0">
              <a:solidFill>
                <a:schemeClr val="accent2"/>
              </a:solidFill>
              <a:latin typeface="Love Ya Like A Sister"/>
              <a:ea typeface="Love Ya Like A Sister"/>
              <a:cs typeface="Love Ya Like A Sister"/>
              <a:sym typeface="Love Ya Like A Sister"/>
            </a:endParaRPr>
          </a:p>
          <a:p>
            <a:pPr marL="457200" lvl="0" indent="-419100" algn="l" rtl="0">
              <a:lnSpc>
                <a:spcPct val="200000"/>
              </a:lnSpc>
              <a:spcBef>
                <a:spcPts val="0"/>
              </a:spcBef>
              <a:spcAft>
                <a:spcPts val="0"/>
              </a:spcAft>
              <a:buClr>
                <a:schemeClr val="accent2"/>
              </a:buClr>
              <a:buSzPts val="2600"/>
              <a:buFont typeface="Love Ya Like A Sister"/>
              <a:buAutoNum type="arabicPeriod"/>
            </a:pPr>
            <a:r>
              <a:rPr lang="en" sz="2600" b="1" dirty="0">
                <a:solidFill>
                  <a:schemeClr val="accent2"/>
                </a:solidFill>
                <a:latin typeface="Love Ya Like A Sister"/>
                <a:ea typeface="Love Ya Like A Sister"/>
                <a:cs typeface="Love Ya Like A Sister"/>
                <a:sym typeface="Love Ya Like A Sister"/>
              </a:rPr>
              <a:t>Select the best solution</a:t>
            </a:r>
            <a:endParaRPr sz="2600" b="1" dirty="0">
              <a:solidFill>
                <a:schemeClr val="accent2"/>
              </a:solidFill>
              <a:latin typeface="Love Ya Like A Sister"/>
              <a:ea typeface="Love Ya Like A Sister"/>
              <a:cs typeface="Love Ya Like A Sister"/>
              <a:sym typeface="Love Ya Like A Sister"/>
            </a:endParaRPr>
          </a:p>
        </p:txBody>
      </p:sp>
      <p:pic>
        <p:nvPicPr>
          <p:cNvPr id="583" name="Google Shape;583;p48"/>
          <p:cNvPicPr preferRelativeResize="0"/>
          <p:nvPr/>
        </p:nvPicPr>
        <p:blipFill rotWithShape="1">
          <a:blip r:embed="rId3">
            <a:alphaModFix/>
          </a:blip>
          <a:srcRect l="10378" t="15682" r="13703" b="19487"/>
          <a:stretch/>
        </p:blipFill>
        <p:spPr>
          <a:xfrm>
            <a:off x="3655238" y="1482544"/>
            <a:ext cx="1708219" cy="1458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587"/>
        <p:cNvGrpSpPr/>
        <p:nvPr/>
      </p:nvGrpSpPr>
      <p:grpSpPr>
        <a:xfrm>
          <a:off x="0" y="0"/>
          <a:ext cx="0" cy="0"/>
          <a:chOff x="0" y="0"/>
          <a:chExt cx="0" cy="0"/>
        </a:xfrm>
      </p:grpSpPr>
      <p:grpSp>
        <p:nvGrpSpPr>
          <p:cNvPr id="588" name="Google Shape;588;p49"/>
          <p:cNvGrpSpPr/>
          <p:nvPr/>
        </p:nvGrpSpPr>
        <p:grpSpPr>
          <a:xfrm>
            <a:off x="620400" y="2400250"/>
            <a:ext cx="2175269" cy="2268350"/>
            <a:chOff x="620400" y="2400250"/>
            <a:chExt cx="2175269" cy="2268350"/>
          </a:xfrm>
        </p:grpSpPr>
        <p:sp>
          <p:nvSpPr>
            <p:cNvPr id="589" name="Google Shape;589;p49"/>
            <p:cNvSpPr/>
            <p:nvPr/>
          </p:nvSpPr>
          <p:spPr>
            <a:xfrm>
              <a:off x="7266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9"/>
            <p:cNvSpPr/>
            <p:nvPr/>
          </p:nvSpPr>
          <p:spPr>
            <a:xfrm>
              <a:off x="1650941" y="2400250"/>
              <a:ext cx="636352" cy="467027"/>
            </a:xfrm>
            <a:custGeom>
              <a:avLst/>
              <a:gdLst/>
              <a:ahLst/>
              <a:cxnLst/>
              <a:rect l="l" t="t" r="r" b="b"/>
              <a:pathLst>
                <a:path w="7941" h="5828" extrusionOk="0">
                  <a:moveTo>
                    <a:pt x="3772" y="1"/>
                  </a:moveTo>
                  <a:cubicBezTo>
                    <a:pt x="1167" y="1"/>
                    <a:pt x="101" y="2586"/>
                    <a:pt x="0" y="2618"/>
                  </a:cubicBezTo>
                  <a:lnTo>
                    <a:pt x="2154" y="5626"/>
                  </a:lnTo>
                  <a:cubicBezTo>
                    <a:pt x="2154" y="5626"/>
                    <a:pt x="3112" y="5828"/>
                    <a:pt x="4233" y="5828"/>
                  </a:cubicBezTo>
                  <a:cubicBezTo>
                    <a:pt x="4794" y="5828"/>
                    <a:pt x="5395" y="5777"/>
                    <a:pt x="5937" y="5626"/>
                  </a:cubicBezTo>
                  <a:cubicBezTo>
                    <a:pt x="7568" y="5178"/>
                    <a:pt x="5904" y="3637"/>
                    <a:pt x="5904" y="3637"/>
                  </a:cubicBezTo>
                  <a:lnTo>
                    <a:pt x="5904" y="3637"/>
                  </a:lnTo>
                  <a:cubicBezTo>
                    <a:pt x="5904" y="3637"/>
                    <a:pt x="6327" y="3893"/>
                    <a:pt x="6699" y="3893"/>
                  </a:cubicBezTo>
                  <a:cubicBezTo>
                    <a:pt x="6885" y="3893"/>
                    <a:pt x="7058" y="3829"/>
                    <a:pt x="7159" y="3637"/>
                  </a:cubicBezTo>
                  <a:cubicBezTo>
                    <a:pt x="7466" y="3058"/>
                    <a:pt x="6244" y="2618"/>
                    <a:pt x="6243" y="2618"/>
                  </a:cubicBezTo>
                  <a:lnTo>
                    <a:pt x="6243" y="2618"/>
                  </a:lnTo>
                  <a:cubicBezTo>
                    <a:pt x="6243" y="2618"/>
                    <a:pt x="6396" y="2651"/>
                    <a:pt x="6602" y="2651"/>
                  </a:cubicBezTo>
                  <a:cubicBezTo>
                    <a:pt x="6912" y="2651"/>
                    <a:pt x="7345" y="2578"/>
                    <a:pt x="7569" y="2212"/>
                  </a:cubicBezTo>
                  <a:cubicBezTo>
                    <a:pt x="7941" y="1600"/>
                    <a:pt x="6719" y="142"/>
                    <a:pt x="3971" y="6"/>
                  </a:cubicBezTo>
                  <a:cubicBezTo>
                    <a:pt x="3904" y="2"/>
                    <a:pt x="3837" y="1"/>
                    <a:pt x="3772"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9"/>
            <p:cNvSpPr/>
            <p:nvPr/>
          </p:nvSpPr>
          <p:spPr>
            <a:xfrm>
              <a:off x="1700304" y="2455544"/>
              <a:ext cx="321982" cy="318376"/>
            </a:xfrm>
            <a:custGeom>
              <a:avLst/>
              <a:gdLst/>
              <a:ahLst/>
              <a:cxnLst/>
              <a:rect l="l" t="t" r="r" b="b"/>
              <a:pathLst>
                <a:path w="4018" h="3973" extrusionOk="0">
                  <a:moveTo>
                    <a:pt x="3148" y="0"/>
                  </a:moveTo>
                  <a:cubicBezTo>
                    <a:pt x="3070" y="0"/>
                    <a:pt x="2993" y="6"/>
                    <a:pt x="2919" y="15"/>
                  </a:cubicBezTo>
                  <a:cubicBezTo>
                    <a:pt x="1893" y="138"/>
                    <a:pt x="789" y="657"/>
                    <a:pt x="363" y="1658"/>
                  </a:cubicBezTo>
                  <a:cubicBezTo>
                    <a:pt x="0" y="2504"/>
                    <a:pt x="919" y="3476"/>
                    <a:pt x="1638" y="3802"/>
                  </a:cubicBezTo>
                  <a:cubicBezTo>
                    <a:pt x="1879" y="3913"/>
                    <a:pt x="2148" y="3972"/>
                    <a:pt x="2415" y="3972"/>
                  </a:cubicBezTo>
                  <a:cubicBezTo>
                    <a:pt x="2717" y="3972"/>
                    <a:pt x="3017" y="3895"/>
                    <a:pt x="3268" y="3729"/>
                  </a:cubicBezTo>
                  <a:cubicBezTo>
                    <a:pt x="3391" y="3646"/>
                    <a:pt x="3508" y="3539"/>
                    <a:pt x="3575" y="3406"/>
                  </a:cubicBezTo>
                  <a:cubicBezTo>
                    <a:pt x="3741" y="3067"/>
                    <a:pt x="3564" y="2657"/>
                    <a:pt x="3341" y="2351"/>
                  </a:cubicBezTo>
                  <a:lnTo>
                    <a:pt x="3341" y="2351"/>
                  </a:lnTo>
                  <a:cubicBezTo>
                    <a:pt x="3381" y="2353"/>
                    <a:pt x="3421" y="2354"/>
                    <a:pt x="3462" y="2354"/>
                  </a:cubicBezTo>
                  <a:cubicBezTo>
                    <a:pt x="3570" y="2354"/>
                    <a:pt x="3678" y="2343"/>
                    <a:pt x="3777" y="2297"/>
                  </a:cubicBezTo>
                  <a:cubicBezTo>
                    <a:pt x="3910" y="2237"/>
                    <a:pt x="4017" y="2091"/>
                    <a:pt x="3984" y="1945"/>
                  </a:cubicBezTo>
                  <a:cubicBezTo>
                    <a:pt x="3964" y="1868"/>
                    <a:pt x="3907" y="1805"/>
                    <a:pt x="3847" y="1752"/>
                  </a:cubicBezTo>
                  <a:cubicBezTo>
                    <a:pt x="3627" y="1549"/>
                    <a:pt x="3335" y="1426"/>
                    <a:pt x="3039" y="1409"/>
                  </a:cubicBezTo>
                  <a:cubicBezTo>
                    <a:pt x="3275" y="1312"/>
                    <a:pt x="3518" y="1213"/>
                    <a:pt x="3698" y="1033"/>
                  </a:cubicBezTo>
                  <a:cubicBezTo>
                    <a:pt x="3877" y="853"/>
                    <a:pt x="3977" y="567"/>
                    <a:pt x="3867" y="337"/>
                  </a:cubicBezTo>
                  <a:cubicBezTo>
                    <a:pt x="3746" y="79"/>
                    <a:pt x="3445" y="0"/>
                    <a:pt x="3148" y="0"/>
                  </a:cubicBezTo>
                  <a:close/>
                </a:path>
              </a:pathLst>
            </a:custGeom>
            <a:solidFill>
              <a:srgbClr val="C3D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9"/>
            <p:cNvSpPr/>
            <p:nvPr/>
          </p:nvSpPr>
          <p:spPr>
            <a:xfrm>
              <a:off x="620400" y="2621425"/>
              <a:ext cx="614555" cy="548444"/>
            </a:xfrm>
            <a:custGeom>
              <a:avLst/>
              <a:gdLst/>
              <a:ahLst/>
              <a:cxnLst/>
              <a:rect l="l" t="t" r="r" b="b"/>
              <a:pathLst>
                <a:path w="7669" h="6844" extrusionOk="0">
                  <a:moveTo>
                    <a:pt x="4434" y="1"/>
                  </a:moveTo>
                  <a:cubicBezTo>
                    <a:pt x="3676" y="1"/>
                    <a:pt x="2890" y="164"/>
                    <a:pt x="2206" y="637"/>
                  </a:cubicBezTo>
                  <a:cubicBezTo>
                    <a:pt x="0" y="2164"/>
                    <a:pt x="33" y="5253"/>
                    <a:pt x="916" y="5456"/>
                  </a:cubicBezTo>
                  <a:cubicBezTo>
                    <a:pt x="985" y="5472"/>
                    <a:pt x="1053" y="5479"/>
                    <a:pt x="1118" y="5479"/>
                  </a:cubicBezTo>
                  <a:cubicBezTo>
                    <a:pt x="1885" y="5479"/>
                    <a:pt x="2376" y="4475"/>
                    <a:pt x="2377" y="4474"/>
                  </a:cubicBezTo>
                  <a:lnTo>
                    <a:pt x="2377" y="4474"/>
                  </a:lnTo>
                  <a:cubicBezTo>
                    <a:pt x="2376" y="4475"/>
                    <a:pt x="1798" y="6338"/>
                    <a:pt x="2543" y="6408"/>
                  </a:cubicBezTo>
                  <a:cubicBezTo>
                    <a:pt x="2561" y="6410"/>
                    <a:pt x="2580" y="6411"/>
                    <a:pt x="2598" y="6411"/>
                  </a:cubicBezTo>
                  <a:cubicBezTo>
                    <a:pt x="3312" y="6411"/>
                    <a:pt x="3698" y="5187"/>
                    <a:pt x="3698" y="5187"/>
                  </a:cubicBezTo>
                  <a:cubicBezTo>
                    <a:pt x="3698" y="5187"/>
                    <a:pt x="3738" y="6688"/>
                    <a:pt x="4310" y="6828"/>
                  </a:cubicBezTo>
                  <a:cubicBezTo>
                    <a:pt x="4353" y="6838"/>
                    <a:pt x="4395" y="6843"/>
                    <a:pt x="4436" y="6843"/>
                  </a:cubicBezTo>
                  <a:cubicBezTo>
                    <a:pt x="5277" y="6843"/>
                    <a:pt x="5564" y="4674"/>
                    <a:pt x="5564" y="4674"/>
                  </a:cubicBezTo>
                  <a:lnTo>
                    <a:pt x="7668" y="806"/>
                  </a:lnTo>
                  <a:cubicBezTo>
                    <a:pt x="7668" y="806"/>
                    <a:pt x="6119" y="1"/>
                    <a:pt x="4434"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9"/>
            <p:cNvSpPr/>
            <p:nvPr/>
          </p:nvSpPr>
          <p:spPr>
            <a:xfrm>
              <a:off x="731788" y="2708452"/>
              <a:ext cx="440502" cy="259878"/>
            </a:xfrm>
            <a:custGeom>
              <a:avLst/>
              <a:gdLst/>
              <a:ahLst/>
              <a:cxnLst/>
              <a:rect l="l" t="t" r="r" b="b"/>
              <a:pathLst>
                <a:path w="5497" h="3243" extrusionOk="0">
                  <a:moveTo>
                    <a:pt x="3204" y="0"/>
                  </a:moveTo>
                  <a:cubicBezTo>
                    <a:pt x="3083" y="0"/>
                    <a:pt x="2969" y="5"/>
                    <a:pt x="2867" y="14"/>
                  </a:cubicBezTo>
                  <a:cubicBezTo>
                    <a:pt x="2241" y="70"/>
                    <a:pt x="1572" y="383"/>
                    <a:pt x="1086" y="772"/>
                  </a:cubicBezTo>
                  <a:cubicBezTo>
                    <a:pt x="693" y="1089"/>
                    <a:pt x="1" y="2114"/>
                    <a:pt x="790" y="2447"/>
                  </a:cubicBezTo>
                  <a:cubicBezTo>
                    <a:pt x="860" y="2476"/>
                    <a:pt x="935" y="2487"/>
                    <a:pt x="1012" y="2487"/>
                  </a:cubicBezTo>
                  <a:cubicBezTo>
                    <a:pt x="1065" y="2487"/>
                    <a:pt x="1119" y="2481"/>
                    <a:pt x="1173" y="2473"/>
                  </a:cubicBezTo>
                  <a:cubicBezTo>
                    <a:pt x="1535" y="2416"/>
                    <a:pt x="1877" y="2240"/>
                    <a:pt x="2130" y="1978"/>
                  </a:cubicBezTo>
                  <a:lnTo>
                    <a:pt x="2130" y="1978"/>
                  </a:lnTo>
                  <a:cubicBezTo>
                    <a:pt x="1916" y="2202"/>
                    <a:pt x="2158" y="2647"/>
                    <a:pt x="2328" y="2829"/>
                  </a:cubicBezTo>
                  <a:cubicBezTo>
                    <a:pt x="2589" y="3113"/>
                    <a:pt x="2964" y="3243"/>
                    <a:pt x="3339" y="3243"/>
                  </a:cubicBezTo>
                  <a:cubicBezTo>
                    <a:pt x="3457" y="3243"/>
                    <a:pt x="3574" y="3230"/>
                    <a:pt x="3689" y="3205"/>
                  </a:cubicBezTo>
                  <a:cubicBezTo>
                    <a:pt x="4261" y="3086"/>
                    <a:pt x="4501" y="2673"/>
                    <a:pt x="4947" y="2360"/>
                  </a:cubicBezTo>
                  <a:cubicBezTo>
                    <a:pt x="5289" y="2117"/>
                    <a:pt x="5496" y="1954"/>
                    <a:pt x="5486" y="1495"/>
                  </a:cubicBezTo>
                  <a:cubicBezTo>
                    <a:pt x="5480" y="1218"/>
                    <a:pt x="5449" y="909"/>
                    <a:pt x="5273" y="682"/>
                  </a:cubicBezTo>
                  <a:cubicBezTo>
                    <a:pt x="4864" y="165"/>
                    <a:pt x="3911" y="0"/>
                    <a:pt x="3204" y="0"/>
                  </a:cubicBezTo>
                  <a:close/>
                </a:path>
              </a:pathLst>
            </a:custGeom>
            <a:solidFill>
              <a:srgbClr val="C3D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9"/>
            <p:cNvSpPr/>
            <p:nvPr/>
          </p:nvSpPr>
          <p:spPr>
            <a:xfrm>
              <a:off x="1643168" y="2823447"/>
              <a:ext cx="1152502" cy="1643168"/>
            </a:xfrm>
            <a:custGeom>
              <a:avLst/>
              <a:gdLst/>
              <a:ahLst/>
              <a:cxnLst/>
              <a:rect l="l" t="t" r="r" b="b"/>
              <a:pathLst>
                <a:path w="14382" h="20505" extrusionOk="0">
                  <a:moveTo>
                    <a:pt x="2478" y="1"/>
                  </a:moveTo>
                  <a:cubicBezTo>
                    <a:pt x="2381" y="1"/>
                    <a:pt x="2284" y="1"/>
                    <a:pt x="2187" y="3"/>
                  </a:cubicBezTo>
                  <a:cubicBezTo>
                    <a:pt x="1" y="33"/>
                    <a:pt x="1565" y="1421"/>
                    <a:pt x="1565" y="1421"/>
                  </a:cubicBezTo>
                  <a:cubicBezTo>
                    <a:pt x="1565" y="1421"/>
                    <a:pt x="1926" y="1386"/>
                    <a:pt x="2518" y="1386"/>
                  </a:cubicBezTo>
                  <a:cubicBezTo>
                    <a:pt x="5120" y="1386"/>
                    <a:pt x="12176" y="2057"/>
                    <a:pt x="12578" y="9299"/>
                  </a:cubicBezTo>
                  <a:cubicBezTo>
                    <a:pt x="12997" y="16877"/>
                    <a:pt x="5858" y="19200"/>
                    <a:pt x="2606" y="19749"/>
                  </a:cubicBezTo>
                  <a:cubicBezTo>
                    <a:pt x="2526" y="19763"/>
                    <a:pt x="2454" y="19772"/>
                    <a:pt x="2380" y="19786"/>
                  </a:cubicBezTo>
                  <a:cubicBezTo>
                    <a:pt x="2307" y="19795"/>
                    <a:pt x="2244" y="19809"/>
                    <a:pt x="2187" y="19826"/>
                  </a:cubicBezTo>
                  <a:cubicBezTo>
                    <a:pt x="1588" y="20012"/>
                    <a:pt x="2051" y="20501"/>
                    <a:pt x="2051" y="20501"/>
                  </a:cubicBezTo>
                  <a:cubicBezTo>
                    <a:pt x="2091" y="20505"/>
                    <a:pt x="2141" y="20505"/>
                    <a:pt x="2187" y="20505"/>
                  </a:cubicBezTo>
                  <a:cubicBezTo>
                    <a:pt x="2320" y="20505"/>
                    <a:pt x="2474" y="20505"/>
                    <a:pt x="2646" y="20501"/>
                  </a:cubicBezTo>
                  <a:cubicBezTo>
                    <a:pt x="5641" y="20411"/>
                    <a:pt x="14382" y="19153"/>
                    <a:pt x="13962" y="9795"/>
                  </a:cubicBezTo>
                  <a:cubicBezTo>
                    <a:pt x="13664" y="3158"/>
                    <a:pt x="8879" y="1"/>
                    <a:pt x="2478"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9"/>
            <p:cNvSpPr/>
            <p:nvPr/>
          </p:nvSpPr>
          <p:spPr>
            <a:xfrm>
              <a:off x="1607748" y="4521925"/>
              <a:ext cx="415019" cy="85825"/>
            </a:xfrm>
            <a:custGeom>
              <a:avLst/>
              <a:gdLst/>
              <a:ahLst/>
              <a:cxnLst/>
              <a:rect l="l" t="t" r="r" b="b"/>
              <a:pathLst>
                <a:path w="5179" h="1071" extrusionOk="0">
                  <a:moveTo>
                    <a:pt x="2537" y="1"/>
                  </a:moveTo>
                  <a:cubicBezTo>
                    <a:pt x="2366" y="1"/>
                    <a:pt x="2190" y="17"/>
                    <a:pt x="2007" y="49"/>
                  </a:cubicBezTo>
                  <a:cubicBezTo>
                    <a:pt x="1381" y="155"/>
                    <a:pt x="702" y="458"/>
                    <a:pt x="0" y="1070"/>
                  </a:cubicBezTo>
                  <a:lnTo>
                    <a:pt x="5179" y="1070"/>
                  </a:lnTo>
                  <a:cubicBezTo>
                    <a:pt x="5179" y="1070"/>
                    <a:pt x="4340" y="235"/>
                    <a:pt x="3088" y="38"/>
                  </a:cubicBezTo>
                  <a:cubicBezTo>
                    <a:pt x="2942" y="15"/>
                    <a:pt x="2789" y="2"/>
                    <a:pt x="2629" y="2"/>
                  </a:cubicBezTo>
                  <a:cubicBezTo>
                    <a:pt x="2599" y="1"/>
                    <a:pt x="2568" y="1"/>
                    <a:pt x="2537" y="1"/>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9"/>
            <p:cNvSpPr/>
            <p:nvPr/>
          </p:nvSpPr>
          <p:spPr>
            <a:xfrm>
              <a:off x="1768500" y="4309965"/>
              <a:ext cx="89992" cy="250662"/>
            </a:xfrm>
            <a:custGeom>
              <a:avLst/>
              <a:gdLst/>
              <a:ahLst/>
              <a:cxnLst/>
              <a:rect l="l" t="t" r="r" b="b"/>
              <a:pathLst>
                <a:path w="1123" h="3128" extrusionOk="0">
                  <a:moveTo>
                    <a:pt x="1" y="1"/>
                  </a:moveTo>
                  <a:lnTo>
                    <a:pt x="1" y="2694"/>
                  </a:lnTo>
                  <a:cubicBezTo>
                    <a:pt x="1" y="2694"/>
                    <a:pt x="52" y="3127"/>
                    <a:pt x="369" y="3127"/>
                  </a:cubicBezTo>
                  <a:cubicBezTo>
                    <a:pt x="440" y="3127"/>
                    <a:pt x="523" y="3106"/>
                    <a:pt x="623" y="3053"/>
                  </a:cubicBezTo>
                  <a:cubicBezTo>
                    <a:pt x="750" y="2987"/>
                    <a:pt x="902" y="2870"/>
                    <a:pt x="1082" y="2683"/>
                  </a:cubicBezTo>
                  <a:cubicBezTo>
                    <a:pt x="1096" y="2674"/>
                    <a:pt x="1109" y="2660"/>
                    <a:pt x="1122" y="2647"/>
                  </a:cubicBezTo>
                  <a:lnTo>
                    <a:pt x="1082" y="1951"/>
                  </a:lnTo>
                  <a:lnTo>
                    <a:pt x="1042" y="1199"/>
                  </a:lnTo>
                  <a:lnTo>
                    <a:pt x="976" y="1"/>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9"/>
            <p:cNvSpPr/>
            <p:nvPr/>
          </p:nvSpPr>
          <p:spPr>
            <a:xfrm>
              <a:off x="1852001" y="2827374"/>
              <a:ext cx="911135" cy="1639001"/>
            </a:xfrm>
            <a:custGeom>
              <a:avLst/>
              <a:gdLst/>
              <a:ahLst/>
              <a:cxnLst/>
              <a:rect l="l" t="t" r="r" b="b"/>
              <a:pathLst>
                <a:path w="11370" h="20453" extrusionOk="0">
                  <a:moveTo>
                    <a:pt x="1209" y="1"/>
                  </a:moveTo>
                  <a:lnTo>
                    <a:pt x="1209" y="1"/>
                  </a:lnTo>
                  <a:cubicBezTo>
                    <a:pt x="1302" y="400"/>
                    <a:pt x="1312" y="796"/>
                    <a:pt x="1275" y="1166"/>
                  </a:cubicBezTo>
                  <a:cubicBezTo>
                    <a:pt x="1745" y="1265"/>
                    <a:pt x="2204" y="1405"/>
                    <a:pt x="2643" y="1575"/>
                  </a:cubicBezTo>
                  <a:cubicBezTo>
                    <a:pt x="5728" y="2127"/>
                    <a:pt x="9676" y="3885"/>
                    <a:pt x="9972" y="9250"/>
                  </a:cubicBezTo>
                  <a:cubicBezTo>
                    <a:pt x="9985" y="9466"/>
                    <a:pt x="9989" y="9676"/>
                    <a:pt x="9989" y="9882"/>
                  </a:cubicBezTo>
                  <a:cubicBezTo>
                    <a:pt x="9989" y="16958"/>
                    <a:pt x="3163" y="19164"/>
                    <a:pt x="0" y="19700"/>
                  </a:cubicBezTo>
                  <a:lnTo>
                    <a:pt x="40" y="20452"/>
                  </a:lnTo>
                  <a:cubicBezTo>
                    <a:pt x="2966" y="20362"/>
                    <a:pt x="11370" y="19164"/>
                    <a:pt x="11370" y="10388"/>
                  </a:cubicBezTo>
                  <a:cubicBezTo>
                    <a:pt x="11370" y="10178"/>
                    <a:pt x="11367" y="9966"/>
                    <a:pt x="11356" y="9746"/>
                  </a:cubicBezTo>
                  <a:cubicBezTo>
                    <a:pt x="11080" y="3582"/>
                    <a:pt x="6929" y="420"/>
                    <a:pt x="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9"/>
            <p:cNvSpPr/>
            <p:nvPr/>
          </p:nvSpPr>
          <p:spPr>
            <a:xfrm>
              <a:off x="1818344" y="4524970"/>
              <a:ext cx="204424" cy="82779"/>
            </a:xfrm>
            <a:custGeom>
              <a:avLst/>
              <a:gdLst/>
              <a:ahLst/>
              <a:cxnLst/>
              <a:rect l="l" t="t" r="r" b="b"/>
              <a:pathLst>
                <a:path w="2551" h="1033" extrusionOk="0">
                  <a:moveTo>
                    <a:pt x="460" y="0"/>
                  </a:moveTo>
                  <a:cubicBezTo>
                    <a:pt x="280" y="187"/>
                    <a:pt x="128" y="304"/>
                    <a:pt x="1" y="370"/>
                  </a:cubicBezTo>
                  <a:lnTo>
                    <a:pt x="1" y="1032"/>
                  </a:lnTo>
                  <a:lnTo>
                    <a:pt x="2551" y="1032"/>
                  </a:lnTo>
                  <a:cubicBezTo>
                    <a:pt x="2551" y="1032"/>
                    <a:pt x="1712" y="197"/>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9"/>
            <p:cNvSpPr/>
            <p:nvPr/>
          </p:nvSpPr>
          <p:spPr>
            <a:xfrm>
              <a:off x="1818344" y="4309965"/>
              <a:ext cx="40148" cy="244652"/>
            </a:xfrm>
            <a:custGeom>
              <a:avLst/>
              <a:gdLst/>
              <a:ahLst/>
              <a:cxnLst/>
              <a:rect l="l" t="t" r="r" b="b"/>
              <a:pathLst>
                <a:path w="501" h="3053" extrusionOk="0">
                  <a:moveTo>
                    <a:pt x="354" y="1"/>
                  </a:moveTo>
                  <a:cubicBezTo>
                    <a:pt x="237" y="7"/>
                    <a:pt x="121" y="11"/>
                    <a:pt x="1" y="14"/>
                  </a:cubicBezTo>
                  <a:lnTo>
                    <a:pt x="1" y="3053"/>
                  </a:lnTo>
                  <a:cubicBezTo>
                    <a:pt x="128" y="2987"/>
                    <a:pt x="280" y="2870"/>
                    <a:pt x="460" y="2683"/>
                  </a:cubicBezTo>
                  <a:cubicBezTo>
                    <a:pt x="474" y="2674"/>
                    <a:pt x="487" y="2660"/>
                    <a:pt x="500" y="2647"/>
                  </a:cubicBezTo>
                  <a:lnTo>
                    <a:pt x="460" y="1951"/>
                  </a:lnTo>
                  <a:lnTo>
                    <a:pt x="420" y="1199"/>
                  </a:lnTo>
                  <a:lnTo>
                    <a:pt x="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9"/>
            <p:cNvSpPr/>
            <p:nvPr/>
          </p:nvSpPr>
          <p:spPr>
            <a:xfrm>
              <a:off x="941743" y="2551947"/>
              <a:ext cx="1176302" cy="780114"/>
            </a:xfrm>
            <a:custGeom>
              <a:avLst/>
              <a:gdLst/>
              <a:ahLst/>
              <a:cxnLst/>
              <a:rect l="l" t="t" r="r" b="b"/>
              <a:pathLst>
                <a:path w="14679" h="9735" extrusionOk="0">
                  <a:moveTo>
                    <a:pt x="6858" y="1"/>
                  </a:moveTo>
                  <a:cubicBezTo>
                    <a:pt x="3461" y="1"/>
                    <a:pt x="2247" y="2945"/>
                    <a:pt x="2247" y="2945"/>
                  </a:cubicBezTo>
                  <a:cubicBezTo>
                    <a:pt x="1" y="8044"/>
                    <a:pt x="4101" y="9735"/>
                    <a:pt x="4101" y="9735"/>
                  </a:cubicBezTo>
                  <a:lnTo>
                    <a:pt x="11958" y="6646"/>
                  </a:lnTo>
                  <a:cubicBezTo>
                    <a:pt x="11958" y="6646"/>
                    <a:pt x="14678" y="2329"/>
                    <a:pt x="9356" y="466"/>
                  </a:cubicBezTo>
                  <a:cubicBezTo>
                    <a:pt x="8416" y="136"/>
                    <a:pt x="7587" y="1"/>
                    <a:pt x="6858"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9"/>
            <p:cNvSpPr/>
            <p:nvPr/>
          </p:nvSpPr>
          <p:spPr>
            <a:xfrm>
              <a:off x="1287447" y="3025229"/>
              <a:ext cx="111227" cy="111388"/>
            </a:xfrm>
            <a:custGeom>
              <a:avLst/>
              <a:gdLst/>
              <a:ahLst/>
              <a:cxnLst/>
              <a:rect l="l" t="t" r="r" b="b"/>
              <a:pathLst>
                <a:path w="1388" h="1390" extrusionOk="0">
                  <a:moveTo>
                    <a:pt x="695" y="1"/>
                  </a:moveTo>
                  <a:cubicBezTo>
                    <a:pt x="309" y="1"/>
                    <a:pt x="0" y="311"/>
                    <a:pt x="0" y="697"/>
                  </a:cubicBezTo>
                  <a:cubicBezTo>
                    <a:pt x="0" y="1079"/>
                    <a:pt x="309" y="1389"/>
                    <a:pt x="695" y="1389"/>
                  </a:cubicBezTo>
                  <a:cubicBezTo>
                    <a:pt x="1078" y="1389"/>
                    <a:pt x="1388" y="1079"/>
                    <a:pt x="1388" y="697"/>
                  </a:cubicBezTo>
                  <a:cubicBezTo>
                    <a:pt x="1388" y="311"/>
                    <a:pt x="1078" y="1"/>
                    <a:pt x="695"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9"/>
            <p:cNvSpPr/>
            <p:nvPr/>
          </p:nvSpPr>
          <p:spPr>
            <a:xfrm>
              <a:off x="1707436" y="2849812"/>
              <a:ext cx="110987" cy="111227"/>
            </a:xfrm>
            <a:custGeom>
              <a:avLst/>
              <a:gdLst/>
              <a:ahLst/>
              <a:cxnLst/>
              <a:rect l="l" t="t" r="r" b="b"/>
              <a:pathLst>
                <a:path w="1385" h="1388" extrusionOk="0">
                  <a:moveTo>
                    <a:pt x="693" y="1"/>
                  </a:moveTo>
                  <a:cubicBezTo>
                    <a:pt x="311" y="1"/>
                    <a:pt x="1" y="313"/>
                    <a:pt x="1" y="695"/>
                  </a:cubicBezTo>
                  <a:cubicBezTo>
                    <a:pt x="1" y="1079"/>
                    <a:pt x="311" y="1388"/>
                    <a:pt x="693" y="1388"/>
                  </a:cubicBezTo>
                  <a:cubicBezTo>
                    <a:pt x="1076" y="1388"/>
                    <a:pt x="1385" y="1079"/>
                    <a:pt x="1385" y="695"/>
                  </a:cubicBezTo>
                  <a:cubicBezTo>
                    <a:pt x="1385" y="313"/>
                    <a:pt x="1076" y="1"/>
                    <a:pt x="69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9"/>
            <p:cNvSpPr/>
            <p:nvPr/>
          </p:nvSpPr>
          <p:spPr>
            <a:xfrm>
              <a:off x="1104658" y="2905506"/>
              <a:ext cx="1405648" cy="1405648"/>
            </a:xfrm>
            <a:custGeom>
              <a:avLst/>
              <a:gdLst/>
              <a:ahLst/>
              <a:cxnLst/>
              <a:rect l="l" t="t" r="r" b="b"/>
              <a:pathLst>
                <a:path w="17541" h="17541" extrusionOk="0">
                  <a:moveTo>
                    <a:pt x="8771" y="0"/>
                  </a:moveTo>
                  <a:cubicBezTo>
                    <a:pt x="6737" y="0"/>
                    <a:pt x="4867" y="690"/>
                    <a:pt x="3379" y="1854"/>
                  </a:cubicBezTo>
                  <a:cubicBezTo>
                    <a:pt x="1323" y="3459"/>
                    <a:pt x="1" y="5958"/>
                    <a:pt x="1" y="8771"/>
                  </a:cubicBezTo>
                  <a:cubicBezTo>
                    <a:pt x="1" y="11610"/>
                    <a:pt x="1349" y="14132"/>
                    <a:pt x="3443" y="15733"/>
                  </a:cubicBezTo>
                  <a:cubicBezTo>
                    <a:pt x="4917" y="16868"/>
                    <a:pt x="6764" y="17540"/>
                    <a:pt x="8771" y="17540"/>
                  </a:cubicBezTo>
                  <a:cubicBezTo>
                    <a:pt x="9643" y="17540"/>
                    <a:pt x="10481" y="17413"/>
                    <a:pt x="11277" y="17174"/>
                  </a:cubicBezTo>
                  <a:cubicBezTo>
                    <a:pt x="11992" y="16965"/>
                    <a:pt x="12668" y="16662"/>
                    <a:pt x="13294" y="16282"/>
                  </a:cubicBezTo>
                  <a:cubicBezTo>
                    <a:pt x="15231" y="15114"/>
                    <a:pt x="16675" y="13224"/>
                    <a:pt x="17258" y="10980"/>
                  </a:cubicBezTo>
                  <a:cubicBezTo>
                    <a:pt x="17441" y="10275"/>
                    <a:pt x="17541" y="9536"/>
                    <a:pt x="17541" y="8771"/>
                  </a:cubicBezTo>
                  <a:cubicBezTo>
                    <a:pt x="17541" y="7689"/>
                    <a:pt x="17344" y="6650"/>
                    <a:pt x="16982" y="5692"/>
                  </a:cubicBezTo>
                  <a:cubicBezTo>
                    <a:pt x="16422" y="4191"/>
                    <a:pt x="15457" y="2883"/>
                    <a:pt x="14226" y="1905"/>
                  </a:cubicBezTo>
                  <a:cubicBezTo>
                    <a:pt x="13823" y="1585"/>
                    <a:pt x="13394" y="1298"/>
                    <a:pt x="12937" y="1052"/>
                  </a:cubicBezTo>
                  <a:cubicBezTo>
                    <a:pt x="11699" y="380"/>
                    <a:pt x="10278" y="0"/>
                    <a:pt x="8771"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9"/>
            <p:cNvSpPr/>
            <p:nvPr/>
          </p:nvSpPr>
          <p:spPr>
            <a:xfrm>
              <a:off x="1375436" y="2905506"/>
              <a:ext cx="869224" cy="596525"/>
            </a:xfrm>
            <a:custGeom>
              <a:avLst/>
              <a:gdLst/>
              <a:ahLst/>
              <a:cxnLst/>
              <a:rect l="l" t="t" r="r" b="b"/>
              <a:pathLst>
                <a:path w="10847" h="7444" extrusionOk="0">
                  <a:moveTo>
                    <a:pt x="5392" y="0"/>
                  </a:moveTo>
                  <a:cubicBezTo>
                    <a:pt x="3358" y="0"/>
                    <a:pt x="1488" y="690"/>
                    <a:pt x="0" y="1854"/>
                  </a:cubicBezTo>
                  <a:cubicBezTo>
                    <a:pt x="73" y="2167"/>
                    <a:pt x="263" y="2524"/>
                    <a:pt x="416" y="2767"/>
                  </a:cubicBezTo>
                  <a:cubicBezTo>
                    <a:pt x="786" y="3346"/>
                    <a:pt x="1454" y="3711"/>
                    <a:pt x="1724" y="4347"/>
                  </a:cubicBezTo>
                  <a:cubicBezTo>
                    <a:pt x="1844" y="4627"/>
                    <a:pt x="1870" y="4940"/>
                    <a:pt x="1930" y="5240"/>
                  </a:cubicBezTo>
                  <a:cubicBezTo>
                    <a:pt x="2050" y="5868"/>
                    <a:pt x="2313" y="6474"/>
                    <a:pt x="2686" y="6997"/>
                  </a:cubicBezTo>
                  <a:cubicBezTo>
                    <a:pt x="2796" y="7149"/>
                    <a:pt x="2922" y="7303"/>
                    <a:pt x="3092" y="7386"/>
                  </a:cubicBezTo>
                  <a:cubicBezTo>
                    <a:pt x="3169" y="7423"/>
                    <a:pt x="3256" y="7443"/>
                    <a:pt x="3341" y="7443"/>
                  </a:cubicBezTo>
                  <a:cubicBezTo>
                    <a:pt x="3447" y="7443"/>
                    <a:pt x="3550" y="7411"/>
                    <a:pt x="3628" y="7339"/>
                  </a:cubicBezTo>
                  <a:cubicBezTo>
                    <a:pt x="3950" y="7034"/>
                    <a:pt x="3518" y="6490"/>
                    <a:pt x="3624" y="6055"/>
                  </a:cubicBezTo>
                  <a:cubicBezTo>
                    <a:pt x="3671" y="5868"/>
                    <a:pt x="3811" y="5725"/>
                    <a:pt x="3924" y="5569"/>
                  </a:cubicBezTo>
                  <a:cubicBezTo>
                    <a:pt x="4350" y="4986"/>
                    <a:pt x="4390" y="4218"/>
                    <a:pt x="4363" y="3499"/>
                  </a:cubicBezTo>
                  <a:cubicBezTo>
                    <a:pt x="4357" y="3312"/>
                    <a:pt x="4350" y="3112"/>
                    <a:pt x="4457" y="2963"/>
                  </a:cubicBezTo>
                  <a:cubicBezTo>
                    <a:pt x="4506" y="2890"/>
                    <a:pt x="4580" y="2836"/>
                    <a:pt x="4656" y="2790"/>
                  </a:cubicBezTo>
                  <a:cubicBezTo>
                    <a:pt x="4933" y="2628"/>
                    <a:pt x="5248" y="2566"/>
                    <a:pt x="5569" y="2566"/>
                  </a:cubicBezTo>
                  <a:cubicBezTo>
                    <a:pt x="5809" y="2566"/>
                    <a:pt x="6052" y="2601"/>
                    <a:pt x="6283" y="2653"/>
                  </a:cubicBezTo>
                  <a:cubicBezTo>
                    <a:pt x="6826" y="2776"/>
                    <a:pt x="7352" y="2989"/>
                    <a:pt x="7904" y="3063"/>
                  </a:cubicBezTo>
                  <a:cubicBezTo>
                    <a:pt x="8040" y="3081"/>
                    <a:pt x="8177" y="3089"/>
                    <a:pt x="8314" y="3089"/>
                  </a:cubicBezTo>
                  <a:cubicBezTo>
                    <a:pt x="9170" y="3089"/>
                    <a:pt x="10029" y="2747"/>
                    <a:pt x="10637" y="2141"/>
                  </a:cubicBezTo>
                  <a:cubicBezTo>
                    <a:pt x="10710" y="2068"/>
                    <a:pt x="10784" y="1988"/>
                    <a:pt x="10847" y="1905"/>
                  </a:cubicBezTo>
                  <a:cubicBezTo>
                    <a:pt x="9349" y="713"/>
                    <a:pt x="7455" y="0"/>
                    <a:pt x="5392"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9"/>
            <p:cNvSpPr/>
            <p:nvPr/>
          </p:nvSpPr>
          <p:spPr>
            <a:xfrm>
              <a:off x="2080066" y="3290318"/>
              <a:ext cx="430245" cy="536344"/>
            </a:xfrm>
            <a:custGeom>
              <a:avLst/>
              <a:gdLst/>
              <a:ahLst/>
              <a:cxnLst/>
              <a:rect l="l" t="t" r="r" b="b"/>
              <a:pathLst>
                <a:path w="5369" h="6693" extrusionOk="0">
                  <a:moveTo>
                    <a:pt x="3055" y="1"/>
                  </a:moveTo>
                  <a:cubicBezTo>
                    <a:pt x="2990" y="1"/>
                    <a:pt x="2926" y="13"/>
                    <a:pt x="2862" y="41"/>
                  </a:cubicBezTo>
                  <a:cubicBezTo>
                    <a:pt x="2682" y="121"/>
                    <a:pt x="2573" y="301"/>
                    <a:pt x="2416" y="414"/>
                  </a:cubicBezTo>
                  <a:cubicBezTo>
                    <a:pt x="2257" y="529"/>
                    <a:pt x="2071" y="566"/>
                    <a:pt x="1876" y="566"/>
                  </a:cubicBezTo>
                  <a:cubicBezTo>
                    <a:pt x="1628" y="566"/>
                    <a:pt x="1364" y="506"/>
                    <a:pt x="1118" y="470"/>
                  </a:cubicBezTo>
                  <a:cubicBezTo>
                    <a:pt x="1051" y="460"/>
                    <a:pt x="979" y="455"/>
                    <a:pt x="907" y="455"/>
                  </a:cubicBezTo>
                  <a:cubicBezTo>
                    <a:pt x="510" y="455"/>
                    <a:pt x="86" y="615"/>
                    <a:pt x="43" y="989"/>
                  </a:cubicBezTo>
                  <a:cubicBezTo>
                    <a:pt x="0" y="1356"/>
                    <a:pt x="360" y="1622"/>
                    <a:pt x="599" y="1908"/>
                  </a:cubicBezTo>
                  <a:cubicBezTo>
                    <a:pt x="925" y="2301"/>
                    <a:pt x="1039" y="2860"/>
                    <a:pt x="899" y="3353"/>
                  </a:cubicBezTo>
                  <a:cubicBezTo>
                    <a:pt x="793" y="3719"/>
                    <a:pt x="556" y="4038"/>
                    <a:pt x="449" y="4404"/>
                  </a:cubicBezTo>
                  <a:cubicBezTo>
                    <a:pt x="293" y="4934"/>
                    <a:pt x="486" y="5599"/>
                    <a:pt x="995" y="5809"/>
                  </a:cubicBezTo>
                  <a:cubicBezTo>
                    <a:pt x="1162" y="5878"/>
                    <a:pt x="1348" y="5895"/>
                    <a:pt x="1537" y="5895"/>
                  </a:cubicBezTo>
                  <a:cubicBezTo>
                    <a:pt x="1727" y="5895"/>
                    <a:pt x="1922" y="5878"/>
                    <a:pt x="2106" y="5878"/>
                  </a:cubicBezTo>
                  <a:cubicBezTo>
                    <a:pt x="2390" y="5878"/>
                    <a:pt x="2651" y="5918"/>
                    <a:pt x="2836" y="6126"/>
                  </a:cubicBezTo>
                  <a:cubicBezTo>
                    <a:pt x="2939" y="6241"/>
                    <a:pt x="2996" y="6395"/>
                    <a:pt x="3105" y="6505"/>
                  </a:cubicBezTo>
                  <a:cubicBezTo>
                    <a:pt x="3247" y="6646"/>
                    <a:pt x="3450" y="6692"/>
                    <a:pt x="3655" y="6692"/>
                  </a:cubicBezTo>
                  <a:cubicBezTo>
                    <a:pt x="3735" y="6692"/>
                    <a:pt x="3815" y="6685"/>
                    <a:pt x="3891" y="6674"/>
                  </a:cubicBezTo>
                  <a:cubicBezTo>
                    <a:pt x="4323" y="6608"/>
                    <a:pt x="4722" y="6428"/>
                    <a:pt x="5086" y="6178"/>
                  </a:cubicBezTo>
                  <a:cubicBezTo>
                    <a:pt x="5269" y="5473"/>
                    <a:pt x="5369" y="4734"/>
                    <a:pt x="5369" y="3969"/>
                  </a:cubicBezTo>
                  <a:cubicBezTo>
                    <a:pt x="5369" y="2887"/>
                    <a:pt x="5172" y="1848"/>
                    <a:pt x="4810" y="890"/>
                  </a:cubicBezTo>
                  <a:cubicBezTo>
                    <a:pt x="4735" y="907"/>
                    <a:pt x="4666" y="915"/>
                    <a:pt x="4601" y="915"/>
                  </a:cubicBezTo>
                  <a:cubicBezTo>
                    <a:pt x="4278" y="915"/>
                    <a:pt x="4055" y="714"/>
                    <a:pt x="3794" y="434"/>
                  </a:cubicBezTo>
                  <a:cubicBezTo>
                    <a:pt x="3598" y="221"/>
                    <a:pt x="3326" y="1"/>
                    <a:pt x="3055" y="1"/>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9"/>
            <p:cNvSpPr/>
            <p:nvPr/>
          </p:nvSpPr>
          <p:spPr>
            <a:xfrm>
              <a:off x="1380484" y="3636024"/>
              <a:ext cx="677702" cy="675137"/>
            </a:xfrm>
            <a:custGeom>
              <a:avLst/>
              <a:gdLst/>
              <a:ahLst/>
              <a:cxnLst/>
              <a:rect l="l" t="t" r="r" b="b"/>
              <a:pathLst>
                <a:path w="8457" h="8425" extrusionOk="0">
                  <a:moveTo>
                    <a:pt x="7228" y="0"/>
                  </a:moveTo>
                  <a:cubicBezTo>
                    <a:pt x="7219" y="0"/>
                    <a:pt x="7211" y="1"/>
                    <a:pt x="7202" y="1"/>
                  </a:cubicBezTo>
                  <a:cubicBezTo>
                    <a:pt x="6899" y="10"/>
                    <a:pt x="6560" y="154"/>
                    <a:pt x="6477" y="446"/>
                  </a:cubicBezTo>
                  <a:cubicBezTo>
                    <a:pt x="6423" y="613"/>
                    <a:pt x="6470" y="793"/>
                    <a:pt x="6507" y="966"/>
                  </a:cubicBezTo>
                  <a:cubicBezTo>
                    <a:pt x="6600" y="1412"/>
                    <a:pt x="6567" y="1994"/>
                    <a:pt x="6151" y="2177"/>
                  </a:cubicBezTo>
                  <a:cubicBezTo>
                    <a:pt x="5931" y="2271"/>
                    <a:pt x="5658" y="2224"/>
                    <a:pt x="5462" y="2360"/>
                  </a:cubicBezTo>
                  <a:cubicBezTo>
                    <a:pt x="5042" y="2650"/>
                    <a:pt x="5399" y="3342"/>
                    <a:pt x="5185" y="3804"/>
                  </a:cubicBezTo>
                  <a:cubicBezTo>
                    <a:pt x="5030" y="4154"/>
                    <a:pt x="4600" y="4268"/>
                    <a:pt x="4224" y="4344"/>
                  </a:cubicBezTo>
                  <a:cubicBezTo>
                    <a:pt x="3784" y="4431"/>
                    <a:pt x="3348" y="4520"/>
                    <a:pt x="2902" y="4557"/>
                  </a:cubicBezTo>
                  <a:cubicBezTo>
                    <a:pt x="2480" y="4590"/>
                    <a:pt x="2041" y="4577"/>
                    <a:pt x="1648" y="4737"/>
                  </a:cubicBezTo>
                  <a:cubicBezTo>
                    <a:pt x="1371" y="4847"/>
                    <a:pt x="1132" y="5039"/>
                    <a:pt x="906" y="5236"/>
                  </a:cubicBezTo>
                  <a:cubicBezTo>
                    <a:pt x="489" y="5602"/>
                    <a:pt x="77" y="6098"/>
                    <a:pt x="1" y="6617"/>
                  </a:cubicBezTo>
                  <a:cubicBezTo>
                    <a:pt x="1475" y="7752"/>
                    <a:pt x="3322" y="8424"/>
                    <a:pt x="5329" y="8424"/>
                  </a:cubicBezTo>
                  <a:cubicBezTo>
                    <a:pt x="6201" y="8424"/>
                    <a:pt x="7042" y="8297"/>
                    <a:pt x="7835" y="8058"/>
                  </a:cubicBezTo>
                  <a:cubicBezTo>
                    <a:pt x="7685" y="7629"/>
                    <a:pt x="7149" y="7303"/>
                    <a:pt x="6756" y="7179"/>
                  </a:cubicBezTo>
                  <a:cubicBezTo>
                    <a:pt x="6510" y="7090"/>
                    <a:pt x="6248" y="7036"/>
                    <a:pt x="6031" y="6890"/>
                  </a:cubicBezTo>
                  <a:cubicBezTo>
                    <a:pt x="5812" y="6744"/>
                    <a:pt x="5652" y="6471"/>
                    <a:pt x="5738" y="6221"/>
                  </a:cubicBezTo>
                  <a:cubicBezTo>
                    <a:pt x="5878" y="5821"/>
                    <a:pt x="6437" y="5855"/>
                    <a:pt x="6847" y="5732"/>
                  </a:cubicBezTo>
                  <a:cubicBezTo>
                    <a:pt x="7249" y="5612"/>
                    <a:pt x="7552" y="5282"/>
                    <a:pt x="7835" y="4970"/>
                  </a:cubicBezTo>
                  <a:cubicBezTo>
                    <a:pt x="8138" y="4634"/>
                    <a:pt x="8457" y="4224"/>
                    <a:pt x="8368" y="3784"/>
                  </a:cubicBezTo>
                  <a:cubicBezTo>
                    <a:pt x="8317" y="3538"/>
                    <a:pt x="8141" y="3339"/>
                    <a:pt x="8058" y="3106"/>
                  </a:cubicBezTo>
                  <a:cubicBezTo>
                    <a:pt x="7975" y="2879"/>
                    <a:pt x="7975" y="2637"/>
                    <a:pt x="7975" y="2397"/>
                  </a:cubicBezTo>
                  <a:cubicBezTo>
                    <a:pt x="7975" y="1858"/>
                    <a:pt x="7978" y="1315"/>
                    <a:pt x="7978" y="773"/>
                  </a:cubicBezTo>
                  <a:cubicBezTo>
                    <a:pt x="7978" y="623"/>
                    <a:pt x="7978" y="470"/>
                    <a:pt x="7911" y="337"/>
                  </a:cubicBezTo>
                  <a:cubicBezTo>
                    <a:pt x="7795" y="98"/>
                    <a:pt x="7498" y="0"/>
                    <a:pt x="7228"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9"/>
            <p:cNvSpPr/>
            <p:nvPr/>
          </p:nvSpPr>
          <p:spPr>
            <a:xfrm>
              <a:off x="1189521" y="2850052"/>
              <a:ext cx="140316" cy="169966"/>
            </a:xfrm>
            <a:custGeom>
              <a:avLst/>
              <a:gdLst/>
              <a:ahLst/>
              <a:cxnLst/>
              <a:rect l="l" t="t" r="r" b="b"/>
              <a:pathLst>
                <a:path w="1751" h="2121" extrusionOk="0">
                  <a:moveTo>
                    <a:pt x="1335" y="1"/>
                  </a:moveTo>
                  <a:lnTo>
                    <a:pt x="1418" y="360"/>
                  </a:lnTo>
                  <a:cubicBezTo>
                    <a:pt x="1488" y="663"/>
                    <a:pt x="1522" y="932"/>
                    <a:pt x="1518" y="1182"/>
                  </a:cubicBezTo>
                  <a:cubicBezTo>
                    <a:pt x="1511" y="1292"/>
                    <a:pt x="1498" y="1431"/>
                    <a:pt x="1448" y="1555"/>
                  </a:cubicBezTo>
                  <a:cubicBezTo>
                    <a:pt x="1402" y="1661"/>
                    <a:pt x="1325" y="1748"/>
                    <a:pt x="1229" y="1798"/>
                  </a:cubicBezTo>
                  <a:cubicBezTo>
                    <a:pt x="1142" y="1842"/>
                    <a:pt x="1048" y="1864"/>
                    <a:pt x="956" y="1864"/>
                  </a:cubicBezTo>
                  <a:cubicBezTo>
                    <a:pt x="816" y="1864"/>
                    <a:pt x="680" y="1813"/>
                    <a:pt x="579" y="1715"/>
                  </a:cubicBezTo>
                  <a:cubicBezTo>
                    <a:pt x="410" y="1561"/>
                    <a:pt x="267" y="1342"/>
                    <a:pt x="140" y="1036"/>
                  </a:cubicBezTo>
                  <a:lnTo>
                    <a:pt x="0" y="692"/>
                  </a:lnTo>
                  <a:lnTo>
                    <a:pt x="57" y="1062"/>
                  </a:lnTo>
                  <a:cubicBezTo>
                    <a:pt x="110" y="1399"/>
                    <a:pt x="233" y="1675"/>
                    <a:pt x="423" y="1878"/>
                  </a:cubicBezTo>
                  <a:cubicBezTo>
                    <a:pt x="536" y="2004"/>
                    <a:pt x="696" y="2090"/>
                    <a:pt x="852" y="2110"/>
                  </a:cubicBezTo>
                  <a:cubicBezTo>
                    <a:pt x="875" y="2121"/>
                    <a:pt x="903" y="2121"/>
                    <a:pt x="926" y="2121"/>
                  </a:cubicBezTo>
                  <a:lnTo>
                    <a:pt x="982" y="2121"/>
                  </a:lnTo>
                  <a:cubicBezTo>
                    <a:pt x="1032" y="2121"/>
                    <a:pt x="1075" y="2117"/>
                    <a:pt x="1112" y="2107"/>
                  </a:cubicBezTo>
                  <a:lnTo>
                    <a:pt x="1149" y="2101"/>
                  </a:lnTo>
                  <a:cubicBezTo>
                    <a:pt x="1175" y="2094"/>
                    <a:pt x="1205" y="2090"/>
                    <a:pt x="1235" y="2081"/>
                  </a:cubicBezTo>
                  <a:lnTo>
                    <a:pt x="1352" y="2030"/>
                  </a:lnTo>
                  <a:cubicBezTo>
                    <a:pt x="1502" y="1950"/>
                    <a:pt x="1625" y="1811"/>
                    <a:pt x="1685" y="1648"/>
                  </a:cubicBezTo>
                  <a:cubicBezTo>
                    <a:pt x="1734" y="1502"/>
                    <a:pt x="1751" y="1345"/>
                    <a:pt x="1741" y="1179"/>
                  </a:cubicBezTo>
                  <a:cubicBezTo>
                    <a:pt x="1725" y="899"/>
                    <a:pt x="1641" y="613"/>
                    <a:pt x="1502" y="330"/>
                  </a:cubicBezTo>
                  <a:lnTo>
                    <a:pt x="1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9"/>
            <p:cNvSpPr/>
            <p:nvPr/>
          </p:nvSpPr>
          <p:spPr>
            <a:xfrm>
              <a:off x="1612236" y="2707090"/>
              <a:ext cx="154260" cy="139836"/>
            </a:xfrm>
            <a:custGeom>
              <a:avLst/>
              <a:gdLst/>
              <a:ahLst/>
              <a:cxnLst/>
              <a:rect l="l" t="t" r="r" b="b"/>
              <a:pathLst>
                <a:path w="1925" h="1745" extrusionOk="0">
                  <a:moveTo>
                    <a:pt x="1562" y="0"/>
                  </a:moveTo>
                  <a:lnTo>
                    <a:pt x="1634" y="327"/>
                  </a:lnTo>
                  <a:cubicBezTo>
                    <a:pt x="1698" y="630"/>
                    <a:pt x="1721" y="866"/>
                    <a:pt x="1701" y="1069"/>
                  </a:cubicBezTo>
                  <a:cubicBezTo>
                    <a:pt x="1685" y="1202"/>
                    <a:pt x="1648" y="1298"/>
                    <a:pt x="1594" y="1362"/>
                  </a:cubicBezTo>
                  <a:cubicBezTo>
                    <a:pt x="1545" y="1425"/>
                    <a:pt x="1459" y="1462"/>
                    <a:pt x="1339" y="1478"/>
                  </a:cubicBezTo>
                  <a:cubicBezTo>
                    <a:pt x="1314" y="1481"/>
                    <a:pt x="1290" y="1482"/>
                    <a:pt x="1265" y="1482"/>
                  </a:cubicBezTo>
                  <a:cubicBezTo>
                    <a:pt x="1047" y="1482"/>
                    <a:pt x="851" y="1367"/>
                    <a:pt x="716" y="1266"/>
                  </a:cubicBezTo>
                  <a:cubicBezTo>
                    <a:pt x="540" y="1129"/>
                    <a:pt x="370" y="952"/>
                    <a:pt x="201" y="719"/>
                  </a:cubicBezTo>
                  <a:lnTo>
                    <a:pt x="1" y="453"/>
                  </a:lnTo>
                  <a:lnTo>
                    <a:pt x="1" y="453"/>
                  </a:lnTo>
                  <a:lnTo>
                    <a:pt x="124" y="763"/>
                  </a:lnTo>
                  <a:cubicBezTo>
                    <a:pt x="233" y="1035"/>
                    <a:pt x="383" y="1262"/>
                    <a:pt x="570" y="1435"/>
                  </a:cubicBezTo>
                  <a:cubicBezTo>
                    <a:pt x="772" y="1631"/>
                    <a:pt x="1032" y="1745"/>
                    <a:pt x="1275" y="1745"/>
                  </a:cubicBezTo>
                  <a:cubicBezTo>
                    <a:pt x="1308" y="1745"/>
                    <a:pt x="1339" y="1742"/>
                    <a:pt x="1368" y="1738"/>
                  </a:cubicBezTo>
                  <a:cubicBezTo>
                    <a:pt x="1502" y="1722"/>
                    <a:pt x="1681" y="1668"/>
                    <a:pt x="1794" y="1518"/>
                  </a:cubicBezTo>
                  <a:cubicBezTo>
                    <a:pt x="1881" y="1402"/>
                    <a:pt x="1924" y="1255"/>
                    <a:pt x="1924" y="1083"/>
                  </a:cubicBezTo>
                  <a:cubicBezTo>
                    <a:pt x="1924" y="833"/>
                    <a:pt x="1858" y="576"/>
                    <a:pt x="1714" y="300"/>
                  </a:cubicBezTo>
                  <a:lnTo>
                    <a:pt x="15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9"/>
            <p:cNvSpPr/>
            <p:nvPr/>
          </p:nvSpPr>
          <p:spPr>
            <a:xfrm>
              <a:off x="1290572" y="2421726"/>
              <a:ext cx="284399" cy="213960"/>
            </a:xfrm>
            <a:custGeom>
              <a:avLst/>
              <a:gdLst/>
              <a:ahLst/>
              <a:cxnLst/>
              <a:rect l="l" t="t" r="r" b="b"/>
              <a:pathLst>
                <a:path w="3549" h="2670" extrusionOk="0">
                  <a:moveTo>
                    <a:pt x="720" y="0"/>
                  </a:moveTo>
                  <a:cubicBezTo>
                    <a:pt x="1" y="0"/>
                    <a:pt x="400" y="2570"/>
                    <a:pt x="370" y="2670"/>
                  </a:cubicBezTo>
                  <a:lnTo>
                    <a:pt x="2144" y="2420"/>
                  </a:lnTo>
                  <a:cubicBezTo>
                    <a:pt x="2144" y="2420"/>
                    <a:pt x="3548" y="1538"/>
                    <a:pt x="2946" y="1209"/>
                  </a:cubicBezTo>
                  <a:cubicBezTo>
                    <a:pt x="2874" y="1170"/>
                    <a:pt x="2800" y="1153"/>
                    <a:pt x="2727" y="1153"/>
                  </a:cubicBezTo>
                  <a:cubicBezTo>
                    <a:pt x="2371" y="1153"/>
                    <a:pt x="2013" y="1554"/>
                    <a:pt x="1808" y="1832"/>
                  </a:cubicBezTo>
                  <a:lnTo>
                    <a:pt x="1808" y="1832"/>
                  </a:lnTo>
                  <a:cubicBezTo>
                    <a:pt x="2038" y="1464"/>
                    <a:pt x="2366" y="829"/>
                    <a:pt x="1938" y="756"/>
                  </a:cubicBezTo>
                  <a:cubicBezTo>
                    <a:pt x="1918" y="753"/>
                    <a:pt x="1898" y="751"/>
                    <a:pt x="1879" y="751"/>
                  </a:cubicBezTo>
                  <a:cubicBezTo>
                    <a:pt x="1312" y="751"/>
                    <a:pt x="1029" y="2117"/>
                    <a:pt x="1029" y="2117"/>
                  </a:cubicBezTo>
                  <a:cubicBezTo>
                    <a:pt x="1029" y="2117"/>
                    <a:pt x="1459" y="27"/>
                    <a:pt x="730" y="0"/>
                  </a:cubicBezTo>
                  <a:cubicBezTo>
                    <a:pt x="726" y="0"/>
                    <a:pt x="723" y="0"/>
                    <a:pt x="72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9"/>
            <p:cNvSpPr/>
            <p:nvPr/>
          </p:nvSpPr>
          <p:spPr>
            <a:xfrm>
              <a:off x="1434335" y="2783059"/>
              <a:ext cx="212438" cy="236799"/>
            </a:xfrm>
            <a:custGeom>
              <a:avLst/>
              <a:gdLst/>
              <a:ahLst/>
              <a:cxnLst/>
              <a:rect l="l" t="t" r="r" b="b"/>
              <a:pathLst>
                <a:path w="2651" h="2955" extrusionOk="0">
                  <a:moveTo>
                    <a:pt x="706" y="0"/>
                  </a:moveTo>
                  <a:cubicBezTo>
                    <a:pt x="658" y="0"/>
                    <a:pt x="614" y="6"/>
                    <a:pt x="573" y="18"/>
                  </a:cubicBezTo>
                  <a:cubicBezTo>
                    <a:pt x="164" y="138"/>
                    <a:pt x="0" y="1149"/>
                    <a:pt x="74" y="1988"/>
                  </a:cubicBezTo>
                  <a:cubicBezTo>
                    <a:pt x="128" y="2605"/>
                    <a:pt x="642" y="2954"/>
                    <a:pt x="1158" y="2954"/>
                  </a:cubicBezTo>
                  <a:cubicBezTo>
                    <a:pt x="1537" y="2954"/>
                    <a:pt x="1918" y="2765"/>
                    <a:pt x="2117" y="2354"/>
                  </a:cubicBezTo>
                  <a:cubicBezTo>
                    <a:pt x="2121" y="2341"/>
                    <a:pt x="2127" y="2331"/>
                    <a:pt x="2134" y="2318"/>
                  </a:cubicBezTo>
                  <a:cubicBezTo>
                    <a:pt x="2651" y="1188"/>
                    <a:pt x="1387"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9"/>
            <p:cNvSpPr/>
            <p:nvPr/>
          </p:nvSpPr>
          <p:spPr>
            <a:xfrm>
              <a:off x="1104658" y="3054078"/>
              <a:ext cx="1065315" cy="1257078"/>
            </a:xfrm>
            <a:custGeom>
              <a:avLst/>
              <a:gdLst/>
              <a:ahLst/>
              <a:cxnLst/>
              <a:rect l="l" t="t" r="r" b="b"/>
              <a:pathLst>
                <a:path w="13294" h="15687" extrusionOk="0">
                  <a:moveTo>
                    <a:pt x="3379" y="0"/>
                  </a:moveTo>
                  <a:cubicBezTo>
                    <a:pt x="1323" y="1605"/>
                    <a:pt x="1" y="4104"/>
                    <a:pt x="1" y="6917"/>
                  </a:cubicBezTo>
                  <a:cubicBezTo>
                    <a:pt x="1" y="9756"/>
                    <a:pt x="1349" y="12278"/>
                    <a:pt x="3443" y="13879"/>
                  </a:cubicBezTo>
                  <a:cubicBezTo>
                    <a:pt x="3519" y="13360"/>
                    <a:pt x="3931" y="12864"/>
                    <a:pt x="4348" y="12498"/>
                  </a:cubicBezTo>
                  <a:cubicBezTo>
                    <a:pt x="4574" y="12301"/>
                    <a:pt x="4813" y="12109"/>
                    <a:pt x="5090" y="11999"/>
                  </a:cubicBezTo>
                  <a:cubicBezTo>
                    <a:pt x="5483" y="11839"/>
                    <a:pt x="5922" y="11852"/>
                    <a:pt x="6344" y="11819"/>
                  </a:cubicBezTo>
                  <a:cubicBezTo>
                    <a:pt x="6790" y="11782"/>
                    <a:pt x="7226" y="11693"/>
                    <a:pt x="7666" y="11606"/>
                  </a:cubicBezTo>
                  <a:cubicBezTo>
                    <a:pt x="8042" y="11530"/>
                    <a:pt x="8472" y="11416"/>
                    <a:pt x="8627" y="11066"/>
                  </a:cubicBezTo>
                  <a:cubicBezTo>
                    <a:pt x="8841" y="10604"/>
                    <a:pt x="8484" y="9912"/>
                    <a:pt x="8904" y="9622"/>
                  </a:cubicBezTo>
                  <a:cubicBezTo>
                    <a:pt x="9100" y="9486"/>
                    <a:pt x="9373" y="9533"/>
                    <a:pt x="9593" y="9439"/>
                  </a:cubicBezTo>
                  <a:cubicBezTo>
                    <a:pt x="9606" y="9433"/>
                    <a:pt x="9623" y="9423"/>
                    <a:pt x="9636" y="9416"/>
                  </a:cubicBezTo>
                  <a:cubicBezTo>
                    <a:pt x="9550" y="9183"/>
                    <a:pt x="9473" y="8947"/>
                    <a:pt x="9406" y="8707"/>
                  </a:cubicBezTo>
                  <a:cubicBezTo>
                    <a:pt x="8491" y="5482"/>
                    <a:pt x="9610" y="2926"/>
                    <a:pt x="10994" y="1159"/>
                  </a:cubicBezTo>
                  <a:cubicBezTo>
                    <a:pt x="10548" y="1062"/>
                    <a:pt x="10112" y="899"/>
                    <a:pt x="9662" y="799"/>
                  </a:cubicBezTo>
                  <a:cubicBezTo>
                    <a:pt x="9433" y="746"/>
                    <a:pt x="9190" y="713"/>
                    <a:pt x="8951" y="713"/>
                  </a:cubicBezTo>
                  <a:cubicBezTo>
                    <a:pt x="8627" y="713"/>
                    <a:pt x="8312" y="773"/>
                    <a:pt x="8035" y="936"/>
                  </a:cubicBezTo>
                  <a:cubicBezTo>
                    <a:pt x="7959" y="982"/>
                    <a:pt x="7885" y="1036"/>
                    <a:pt x="7836" y="1109"/>
                  </a:cubicBezTo>
                  <a:cubicBezTo>
                    <a:pt x="7729" y="1258"/>
                    <a:pt x="7736" y="1458"/>
                    <a:pt x="7742" y="1645"/>
                  </a:cubicBezTo>
                  <a:cubicBezTo>
                    <a:pt x="7769" y="2364"/>
                    <a:pt x="7729" y="3132"/>
                    <a:pt x="7303" y="3715"/>
                  </a:cubicBezTo>
                  <a:cubicBezTo>
                    <a:pt x="7190" y="3871"/>
                    <a:pt x="7050" y="4014"/>
                    <a:pt x="7003" y="4201"/>
                  </a:cubicBezTo>
                  <a:cubicBezTo>
                    <a:pt x="6897" y="4636"/>
                    <a:pt x="7329" y="5180"/>
                    <a:pt x="7007" y="5485"/>
                  </a:cubicBezTo>
                  <a:cubicBezTo>
                    <a:pt x="6930" y="5559"/>
                    <a:pt x="6827" y="5589"/>
                    <a:pt x="6721" y="5589"/>
                  </a:cubicBezTo>
                  <a:cubicBezTo>
                    <a:pt x="6634" y="5589"/>
                    <a:pt x="6547" y="5569"/>
                    <a:pt x="6471" y="5532"/>
                  </a:cubicBezTo>
                  <a:cubicBezTo>
                    <a:pt x="6301" y="5449"/>
                    <a:pt x="6175" y="5295"/>
                    <a:pt x="6065" y="5143"/>
                  </a:cubicBezTo>
                  <a:cubicBezTo>
                    <a:pt x="5692" y="4620"/>
                    <a:pt x="5429" y="4014"/>
                    <a:pt x="5309" y="3386"/>
                  </a:cubicBezTo>
                  <a:cubicBezTo>
                    <a:pt x="5249" y="3086"/>
                    <a:pt x="5223" y="2773"/>
                    <a:pt x="5103" y="2493"/>
                  </a:cubicBezTo>
                  <a:cubicBezTo>
                    <a:pt x="4833" y="1857"/>
                    <a:pt x="4165" y="1492"/>
                    <a:pt x="3795" y="913"/>
                  </a:cubicBezTo>
                  <a:cubicBezTo>
                    <a:pt x="3642" y="670"/>
                    <a:pt x="3452" y="313"/>
                    <a:pt x="3379" y="0"/>
                  </a:cubicBezTo>
                  <a:close/>
                  <a:moveTo>
                    <a:pt x="11240" y="12272"/>
                  </a:moveTo>
                  <a:cubicBezTo>
                    <a:pt x="10968" y="12574"/>
                    <a:pt x="10675" y="12880"/>
                    <a:pt x="10289" y="12994"/>
                  </a:cubicBezTo>
                  <a:cubicBezTo>
                    <a:pt x="9879" y="13117"/>
                    <a:pt x="9320" y="13083"/>
                    <a:pt x="9180" y="13483"/>
                  </a:cubicBezTo>
                  <a:cubicBezTo>
                    <a:pt x="9094" y="13733"/>
                    <a:pt x="9254" y="14006"/>
                    <a:pt x="9473" y="14152"/>
                  </a:cubicBezTo>
                  <a:cubicBezTo>
                    <a:pt x="9690" y="14298"/>
                    <a:pt x="9952" y="14352"/>
                    <a:pt x="10198" y="14441"/>
                  </a:cubicBezTo>
                  <a:cubicBezTo>
                    <a:pt x="10591" y="14565"/>
                    <a:pt x="11127" y="14891"/>
                    <a:pt x="11277" y="15320"/>
                  </a:cubicBezTo>
                  <a:cubicBezTo>
                    <a:pt x="11992" y="15111"/>
                    <a:pt x="12668" y="14808"/>
                    <a:pt x="13294" y="14428"/>
                  </a:cubicBezTo>
                  <a:cubicBezTo>
                    <a:pt x="12561" y="13793"/>
                    <a:pt x="11856" y="13074"/>
                    <a:pt x="11240" y="12272"/>
                  </a:cubicBezTo>
                  <a:close/>
                  <a:moveTo>
                    <a:pt x="11277" y="15320"/>
                  </a:moveTo>
                  <a:lnTo>
                    <a:pt x="11277" y="15320"/>
                  </a:lnTo>
                  <a:cubicBezTo>
                    <a:pt x="10481" y="15559"/>
                    <a:pt x="9643" y="15686"/>
                    <a:pt x="8771" y="15686"/>
                  </a:cubicBezTo>
                  <a:cubicBezTo>
                    <a:pt x="9643" y="15686"/>
                    <a:pt x="10484" y="15559"/>
                    <a:pt x="11277" y="1532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9"/>
            <p:cNvSpPr/>
            <p:nvPr/>
          </p:nvSpPr>
          <p:spPr>
            <a:xfrm>
              <a:off x="1375436" y="2905506"/>
              <a:ext cx="766010" cy="596445"/>
            </a:xfrm>
            <a:custGeom>
              <a:avLst/>
              <a:gdLst/>
              <a:ahLst/>
              <a:cxnLst/>
              <a:rect l="l" t="t" r="r" b="b"/>
              <a:pathLst>
                <a:path w="9559" h="7443" extrusionOk="0">
                  <a:moveTo>
                    <a:pt x="5392" y="0"/>
                  </a:moveTo>
                  <a:cubicBezTo>
                    <a:pt x="4557" y="0"/>
                    <a:pt x="3751" y="117"/>
                    <a:pt x="2985" y="334"/>
                  </a:cubicBezTo>
                  <a:cubicBezTo>
                    <a:pt x="2976" y="484"/>
                    <a:pt x="2939" y="636"/>
                    <a:pt x="2869" y="790"/>
                  </a:cubicBezTo>
                  <a:cubicBezTo>
                    <a:pt x="2862" y="803"/>
                    <a:pt x="2856" y="813"/>
                    <a:pt x="2852" y="826"/>
                  </a:cubicBezTo>
                  <a:cubicBezTo>
                    <a:pt x="2652" y="1239"/>
                    <a:pt x="2273" y="1425"/>
                    <a:pt x="1893" y="1425"/>
                  </a:cubicBezTo>
                  <a:cubicBezTo>
                    <a:pt x="1604" y="1425"/>
                    <a:pt x="1318" y="1318"/>
                    <a:pt x="1111" y="1116"/>
                  </a:cubicBezTo>
                  <a:cubicBezTo>
                    <a:pt x="722" y="1332"/>
                    <a:pt x="349" y="1578"/>
                    <a:pt x="0" y="1854"/>
                  </a:cubicBezTo>
                  <a:cubicBezTo>
                    <a:pt x="73" y="2167"/>
                    <a:pt x="263" y="2524"/>
                    <a:pt x="416" y="2767"/>
                  </a:cubicBezTo>
                  <a:cubicBezTo>
                    <a:pt x="786" y="3346"/>
                    <a:pt x="1454" y="3711"/>
                    <a:pt x="1724" y="4347"/>
                  </a:cubicBezTo>
                  <a:cubicBezTo>
                    <a:pt x="1844" y="4627"/>
                    <a:pt x="1870" y="4940"/>
                    <a:pt x="1930" y="5240"/>
                  </a:cubicBezTo>
                  <a:cubicBezTo>
                    <a:pt x="2050" y="5868"/>
                    <a:pt x="2313" y="6474"/>
                    <a:pt x="2686" y="6997"/>
                  </a:cubicBezTo>
                  <a:cubicBezTo>
                    <a:pt x="2796" y="7149"/>
                    <a:pt x="2922" y="7303"/>
                    <a:pt x="3092" y="7386"/>
                  </a:cubicBezTo>
                  <a:cubicBezTo>
                    <a:pt x="3168" y="7423"/>
                    <a:pt x="3255" y="7443"/>
                    <a:pt x="3342" y="7443"/>
                  </a:cubicBezTo>
                  <a:cubicBezTo>
                    <a:pt x="3448" y="7443"/>
                    <a:pt x="3551" y="7413"/>
                    <a:pt x="3628" y="7339"/>
                  </a:cubicBezTo>
                  <a:cubicBezTo>
                    <a:pt x="3950" y="7034"/>
                    <a:pt x="3518" y="6490"/>
                    <a:pt x="3624" y="6055"/>
                  </a:cubicBezTo>
                  <a:cubicBezTo>
                    <a:pt x="3671" y="5868"/>
                    <a:pt x="3811" y="5725"/>
                    <a:pt x="3924" y="5569"/>
                  </a:cubicBezTo>
                  <a:cubicBezTo>
                    <a:pt x="4350" y="4986"/>
                    <a:pt x="4390" y="4218"/>
                    <a:pt x="4363" y="3499"/>
                  </a:cubicBezTo>
                  <a:cubicBezTo>
                    <a:pt x="4357" y="3312"/>
                    <a:pt x="4350" y="3112"/>
                    <a:pt x="4457" y="2963"/>
                  </a:cubicBezTo>
                  <a:cubicBezTo>
                    <a:pt x="4506" y="2890"/>
                    <a:pt x="4580" y="2836"/>
                    <a:pt x="4656" y="2790"/>
                  </a:cubicBezTo>
                  <a:cubicBezTo>
                    <a:pt x="4933" y="2627"/>
                    <a:pt x="5248" y="2567"/>
                    <a:pt x="5572" y="2567"/>
                  </a:cubicBezTo>
                  <a:cubicBezTo>
                    <a:pt x="5811" y="2567"/>
                    <a:pt x="6054" y="2600"/>
                    <a:pt x="6283" y="2653"/>
                  </a:cubicBezTo>
                  <a:cubicBezTo>
                    <a:pt x="6733" y="2753"/>
                    <a:pt x="7169" y="2916"/>
                    <a:pt x="7615" y="3013"/>
                  </a:cubicBezTo>
                  <a:cubicBezTo>
                    <a:pt x="8264" y="2184"/>
                    <a:pt x="8973" y="1525"/>
                    <a:pt x="9558" y="1052"/>
                  </a:cubicBezTo>
                  <a:cubicBezTo>
                    <a:pt x="8320" y="380"/>
                    <a:pt x="6899" y="0"/>
                    <a:pt x="5392"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9"/>
            <p:cNvSpPr/>
            <p:nvPr/>
          </p:nvSpPr>
          <p:spPr>
            <a:xfrm>
              <a:off x="1380484" y="3808636"/>
              <a:ext cx="627858" cy="502527"/>
            </a:xfrm>
            <a:custGeom>
              <a:avLst/>
              <a:gdLst/>
              <a:ahLst/>
              <a:cxnLst/>
              <a:rect l="l" t="t" r="r" b="b"/>
              <a:pathLst>
                <a:path w="7835" h="6271" extrusionOk="0">
                  <a:moveTo>
                    <a:pt x="6194" y="0"/>
                  </a:moveTo>
                  <a:cubicBezTo>
                    <a:pt x="6181" y="7"/>
                    <a:pt x="6164" y="17"/>
                    <a:pt x="6151" y="23"/>
                  </a:cubicBezTo>
                  <a:cubicBezTo>
                    <a:pt x="5931" y="117"/>
                    <a:pt x="5658" y="70"/>
                    <a:pt x="5462" y="206"/>
                  </a:cubicBezTo>
                  <a:cubicBezTo>
                    <a:pt x="5042" y="496"/>
                    <a:pt x="5399" y="1188"/>
                    <a:pt x="5185" y="1650"/>
                  </a:cubicBezTo>
                  <a:cubicBezTo>
                    <a:pt x="5030" y="2000"/>
                    <a:pt x="4600" y="2114"/>
                    <a:pt x="4224" y="2190"/>
                  </a:cubicBezTo>
                  <a:cubicBezTo>
                    <a:pt x="3784" y="2277"/>
                    <a:pt x="3348" y="2366"/>
                    <a:pt x="2902" y="2403"/>
                  </a:cubicBezTo>
                  <a:cubicBezTo>
                    <a:pt x="2480" y="2436"/>
                    <a:pt x="2041" y="2423"/>
                    <a:pt x="1648" y="2583"/>
                  </a:cubicBezTo>
                  <a:cubicBezTo>
                    <a:pt x="1371" y="2693"/>
                    <a:pt x="1132" y="2885"/>
                    <a:pt x="906" y="3082"/>
                  </a:cubicBezTo>
                  <a:cubicBezTo>
                    <a:pt x="489" y="3448"/>
                    <a:pt x="77" y="3944"/>
                    <a:pt x="1" y="4463"/>
                  </a:cubicBezTo>
                  <a:cubicBezTo>
                    <a:pt x="1475" y="5598"/>
                    <a:pt x="3322" y="6270"/>
                    <a:pt x="5329" y="6270"/>
                  </a:cubicBezTo>
                  <a:cubicBezTo>
                    <a:pt x="6201" y="6270"/>
                    <a:pt x="7042" y="6143"/>
                    <a:pt x="7835" y="5904"/>
                  </a:cubicBezTo>
                  <a:cubicBezTo>
                    <a:pt x="7685" y="5475"/>
                    <a:pt x="7149" y="5149"/>
                    <a:pt x="6756" y="5025"/>
                  </a:cubicBezTo>
                  <a:cubicBezTo>
                    <a:pt x="6510" y="4936"/>
                    <a:pt x="6248" y="4882"/>
                    <a:pt x="6031" y="4736"/>
                  </a:cubicBezTo>
                  <a:cubicBezTo>
                    <a:pt x="5812" y="4590"/>
                    <a:pt x="5652" y="4317"/>
                    <a:pt x="5738" y="4067"/>
                  </a:cubicBezTo>
                  <a:cubicBezTo>
                    <a:pt x="5878" y="3667"/>
                    <a:pt x="6437" y="3701"/>
                    <a:pt x="6847" y="3578"/>
                  </a:cubicBezTo>
                  <a:cubicBezTo>
                    <a:pt x="7233" y="3464"/>
                    <a:pt x="7526" y="3158"/>
                    <a:pt x="7798" y="2856"/>
                  </a:cubicBezTo>
                  <a:cubicBezTo>
                    <a:pt x="7139" y="2000"/>
                    <a:pt x="6580" y="1048"/>
                    <a:pt x="6194"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9"/>
            <p:cNvSpPr/>
            <p:nvPr/>
          </p:nvSpPr>
          <p:spPr>
            <a:xfrm>
              <a:off x="1464466" y="2932191"/>
              <a:ext cx="150253" cy="87588"/>
            </a:xfrm>
            <a:custGeom>
              <a:avLst/>
              <a:gdLst/>
              <a:ahLst/>
              <a:cxnLst/>
              <a:rect l="l" t="t" r="r" b="b"/>
              <a:pathLst>
                <a:path w="1875" h="1093" extrusionOk="0">
                  <a:moveTo>
                    <a:pt x="1874" y="1"/>
                  </a:moveTo>
                  <a:cubicBezTo>
                    <a:pt x="1215" y="191"/>
                    <a:pt x="587" y="453"/>
                    <a:pt x="0" y="783"/>
                  </a:cubicBezTo>
                  <a:cubicBezTo>
                    <a:pt x="207" y="985"/>
                    <a:pt x="493" y="1092"/>
                    <a:pt x="782" y="1092"/>
                  </a:cubicBezTo>
                  <a:cubicBezTo>
                    <a:pt x="1162" y="1092"/>
                    <a:pt x="1541" y="906"/>
                    <a:pt x="1741" y="493"/>
                  </a:cubicBezTo>
                  <a:cubicBezTo>
                    <a:pt x="1745" y="480"/>
                    <a:pt x="1751" y="470"/>
                    <a:pt x="1758" y="457"/>
                  </a:cubicBezTo>
                  <a:cubicBezTo>
                    <a:pt x="1828" y="303"/>
                    <a:pt x="1865" y="151"/>
                    <a:pt x="1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9"/>
            <p:cNvSpPr/>
            <p:nvPr/>
          </p:nvSpPr>
          <p:spPr>
            <a:xfrm>
              <a:off x="964982" y="3208900"/>
              <a:ext cx="347305" cy="349549"/>
            </a:xfrm>
            <a:custGeom>
              <a:avLst/>
              <a:gdLst/>
              <a:ahLst/>
              <a:cxnLst/>
              <a:rect l="l" t="t" r="r" b="b"/>
              <a:pathLst>
                <a:path w="4334" h="4362" extrusionOk="0">
                  <a:moveTo>
                    <a:pt x="2283" y="0"/>
                  </a:moveTo>
                  <a:cubicBezTo>
                    <a:pt x="1741" y="0"/>
                    <a:pt x="1122" y="113"/>
                    <a:pt x="885" y="581"/>
                  </a:cubicBezTo>
                  <a:cubicBezTo>
                    <a:pt x="0" y="2318"/>
                    <a:pt x="1588" y="4362"/>
                    <a:pt x="2702" y="4362"/>
                  </a:cubicBezTo>
                  <a:cubicBezTo>
                    <a:pt x="2707" y="4362"/>
                    <a:pt x="2711" y="4362"/>
                    <a:pt x="2716" y="4362"/>
                  </a:cubicBezTo>
                  <a:cubicBezTo>
                    <a:pt x="3831" y="4349"/>
                    <a:pt x="2210" y="3181"/>
                    <a:pt x="2210" y="3180"/>
                  </a:cubicBezTo>
                  <a:lnTo>
                    <a:pt x="2210" y="3180"/>
                  </a:lnTo>
                  <a:cubicBezTo>
                    <a:pt x="2210" y="3181"/>
                    <a:pt x="3046" y="3685"/>
                    <a:pt x="3513" y="3685"/>
                  </a:cubicBezTo>
                  <a:cubicBezTo>
                    <a:pt x="3571" y="3685"/>
                    <a:pt x="3623" y="3677"/>
                    <a:pt x="3668" y="3660"/>
                  </a:cubicBezTo>
                  <a:cubicBezTo>
                    <a:pt x="4067" y="3497"/>
                    <a:pt x="2610" y="2385"/>
                    <a:pt x="2610" y="2385"/>
                  </a:cubicBezTo>
                  <a:lnTo>
                    <a:pt x="2610" y="2385"/>
                  </a:lnTo>
                  <a:cubicBezTo>
                    <a:pt x="2610" y="2385"/>
                    <a:pt x="3279" y="2652"/>
                    <a:pt x="3726" y="2652"/>
                  </a:cubicBezTo>
                  <a:cubicBezTo>
                    <a:pt x="3876" y="2652"/>
                    <a:pt x="4001" y="2622"/>
                    <a:pt x="4067" y="2541"/>
                  </a:cubicBezTo>
                  <a:cubicBezTo>
                    <a:pt x="4333" y="2225"/>
                    <a:pt x="2559" y="1287"/>
                    <a:pt x="2559" y="1287"/>
                  </a:cubicBezTo>
                  <a:cubicBezTo>
                    <a:pt x="2559" y="1287"/>
                    <a:pt x="3345" y="787"/>
                    <a:pt x="3229" y="99"/>
                  </a:cubicBezTo>
                  <a:cubicBezTo>
                    <a:pt x="3229" y="99"/>
                    <a:pt x="2789" y="0"/>
                    <a:pt x="228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9"/>
            <p:cNvSpPr/>
            <p:nvPr/>
          </p:nvSpPr>
          <p:spPr>
            <a:xfrm>
              <a:off x="1902165" y="2849972"/>
              <a:ext cx="330397" cy="305074"/>
            </a:xfrm>
            <a:custGeom>
              <a:avLst/>
              <a:gdLst/>
              <a:ahLst/>
              <a:cxnLst/>
              <a:rect l="l" t="t" r="r" b="b"/>
              <a:pathLst>
                <a:path w="4123" h="3807" extrusionOk="0">
                  <a:moveTo>
                    <a:pt x="1588" y="0"/>
                  </a:moveTo>
                  <a:cubicBezTo>
                    <a:pt x="848" y="0"/>
                    <a:pt x="266" y="364"/>
                    <a:pt x="266" y="364"/>
                  </a:cubicBezTo>
                  <a:cubicBezTo>
                    <a:pt x="143" y="913"/>
                    <a:pt x="1116" y="1352"/>
                    <a:pt x="1116" y="1352"/>
                  </a:cubicBezTo>
                  <a:cubicBezTo>
                    <a:pt x="1116" y="1352"/>
                    <a:pt x="0" y="3120"/>
                    <a:pt x="423" y="3217"/>
                  </a:cubicBezTo>
                  <a:cubicBezTo>
                    <a:pt x="439" y="3220"/>
                    <a:pt x="455" y="3222"/>
                    <a:pt x="471" y="3222"/>
                  </a:cubicBezTo>
                  <a:cubicBezTo>
                    <a:pt x="896" y="3222"/>
                    <a:pt x="1538" y="2062"/>
                    <a:pt x="1538" y="2062"/>
                  </a:cubicBezTo>
                  <a:lnTo>
                    <a:pt x="1538" y="2062"/>
                  </a:lnTo>
                  <a:cubicBezTo>
                    <a:pt x="1538" y="2062"/>
                    <a:pt x="1191" y="3506"/>
                    <a:pt x="1455" y="3543"/>
                  </a:cubicBezTo>
                  <a:cubicBezTo>
                    <a:pt x="1460" y="3543"/>
                    <a:pt x="1466" y="3544"/>
                    <a:pt x="1471" y="3544"/>
                  </a:cubicBezTo>
                  <a:cubicBezTo>
                    <a:pt x="1746" y="3544"/>
                    <a:pt x="2443" y="2601"/>
                    <a:pt x="2443" y="2601"/>
                  </a:cubicBezTo>
                  <a:lnTo>
                    <a:pt x="2443" y="2601"/>
                  </a:lnTo>
                  <a:cubicBezTo>
                    <a:pt x="2443" y="2601"/>
                    <a:pt x="2210" y="3679"/>
                    <a:pt x="2636" y="3802"/>
                  </a:cubicBezTo>
                  <a:cubicBezTo>
                    <a:pt x="2647" y="3805"/>
                    <a:pt x="2658" y="3807"/>
                    <a:pt x="2670" y="3807"/>
                  </a:cubicBezTo>
                  <a:cubicBezTo>
                    <a:pt x="3113" y="3807"/>
                    <a:pt x="4123" y="1480"/>
                    <a:pt x="2925" y="487"/>
                  </a:cubicBezTo>
                  <a:cubicBezTo>
                    <a:pt x="2480" y="118"/>
                    <a:pt x="2009" y="0"/>
                    <a:pt x="1588"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9"/>
            <p:cNvSpPr/>
            <p:nvPr/>
          </p:nvSpPr>
          <p:spPr>
            <a:xfrm>
              <a:off x="761198" y="2767352"/>
              <a:ext cx="13943" cy="44635"/>
            </a:xfrm>
            <a:custGeom>
              <a:avLst/>
              <a:gdLst/>
              <a:ahLst/>
              <a:cxnLst/>
              <a:rect l="l" t="t" r="r" b="b"/>
              <a:pathLst>
                <a:path w="174" h="557" extrusionOk="0">
                  <a:moveTo>
                    <a:pt x="64" y="1"/>
                  </a:moveTo>
                  <a:cubicBezTo>
                    <a:pt x="33" y="1"/>
                    <a:pt x="0" y="21"/>
                    <a:pt x="4" y="64"/>
                  </a:cubicBezTo>
                  <a:cubicBezTo>
                    <a:pt x="17" y="207"/>
                    <a:pt x="27" y="351"/>
                    <a:pt x="40" y="494"/>
                  </a:cubicBezTo>
                  <a:cubicBezTo>
                    <a:pt x="44" y="537"/>
                    <a:pt x="77" y="557"/>
                    <a:pt x="110" y="557"/>
                  </a:cubicBezTo>
                  <a:cubicBezTo>
                    <a:pt x="143" y="557"/>
                    <a:pt x="173" y="537"/>
                    <a:pt x="170" y="494"/>
                  </a:cubicBezTo>
                  <a:cubicBezTo>
                    <a:pt x="160" y="351"/>
                    <a:pt x="147" y="207"/>
                    <a:pt x="137" y="64"/>
                  </a:cubicBezTo>
                  <a:cubicBezTo>
                    <a:pt x="133" y="21"/>
                    <a:pt x="97" y="1"/>
                    <a:pt x="64" y="1"/>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9"/>
            <p:cNvSpPr/>
            <p:nvPr/>
          </p:nvSpPr>
          <p:spPr>
            <a:xfrm>
              <a:off x="796137" y="2735137"/>
              <a:ext cx="10738" cy="37904"/>
            </a:xfrm>
            <a:custGeom>
              <a:avLst/>
              <a:gdLst/>
              <a:ahLst/>
              <a:cxnLst/>
              <a:rect l="l" t="t" r="r" b="b"/>
              <a:pathLst>
                <a:path w="134" h="473" extrusionOk="0">
                  <a:moveTo>
                    <a:pt x="67" y="0"/>
                  </a:moveTo>
                  <a:cubicBezTo>
                    <a:pt x="33" y="0"/>
                    <a:pt x="1" y="20"/>
                    <a:pt x="1" y="63"/>
                  </a:cubicBezTo>
                  <a:lnTo>
                    <a:pt x="1" y="409"/>
                  </a:lnTo>
                  <a:cubicBezTo>
                    <a:pt x="1" y="449"/>
                    <a:pt x="33" y="473"/>
                    <a:pt x="67" y="473"/>
                  </a:cubicBezTo>
                  <a:cubicBezTo>
                    <a:pt x="100" y="473"/>
                    <a:pt x="133" y="449"/>
                    <a:pt x="133" y="409"/>
                  </a:cubicBezTo>
                  <a:lnTo>
                    <a:pt x="133" y="63"/>
                  </a:lnTo>
                  <a:cubicBezTo>
                    <a:pt x="133" y="20"/>
                    <a:pt x="100" y="0"/>
                    <a:pt x="67"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9"/>
            <p:cNvSpPr/>
            <p:nvPr/>
          </p:nvSpPr>
          <p:spPr>
            <a:xfrm>
              <a:off x="1001203" y="2822646"/>
              <a:ext cx="10498" cy="28528"/>
            </a:xfrm>
            <a:custGeom>
              <a:avLst/>
              <a:gdLst/>
              <a:ahLst/>
              <a:cxnLst/>
              <a:rect l="l" t="t" r="r" b="b"/>
              <a:pathLst>
                <a:path w="131" h="356" extrusionOk="0">
                  <a:moveTo>
                    <a:pt x="67" y="0"/>
                  </a:moveTo>
                  <a:cubicBezTo>
                    <a:pt x="34" y="0"/>
                    <a:pt x="1" y="20"/>
                    <a:pt x="1" y="63"/>
                  </a:cubicBezTo>
                  <a:lnTo>
                    <a:pt x="1" y="292"/>
                  </a:lnTo>
                  <a:cubicBezTo>
                    <a:pt x="1" y="336"/>
                    <a:pt x="34" y="355"/>
                    <a:pt x="67" y="355"/>
                  </a:cubicBezTo>
                  <a:cubicBezTo>
                    <a:pt x="101" y="355"/>
                    <a:pt x="130" y="336"/>
                    <a:pt x="130" y="292"/>
                  </a:cubicBezTo>
                  <a:lnTo>
                    <a:pt x="130" y="63"/>
                  </a:lnTo>
                  <a:cubicBezTo>
                    <a:pt x="130" y="20"/>
                    <a:pt x="101" y="0"/>
                    <a:pt x="67"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9"/>
            <p:cNvSpPr/>
            <p:nvPr/>
          </p:nvSpPr>
          <p:spPr>
            <a:xfrm>
              <a:off x="1016990" y="2778571"/>
              <a:ext cx="14184" cy="33657"/>
            </a:xfrm>
            <a:custGeom>
              <a:avLst/>
              <a:gdLst/>
              <a:ahLst/>
              <a:cxnLst/>
              <a:rect l="l" t="t" r="r" b="b"/>
              <a:pathLst>
                <a:path w="177" h="420" extrusionOk="0">
                  <a:moveTo>
                    <a:pt x="80" y="0"/>
                  </a:moveTo>
                  <a:cubicBezTo>
                    <a:pt x="40" y="0"/>
                    <a:pt x="0" y="34"/>
                    <a:pt x="13" y="84"/>
                  </a:cubicBezTo>
                  <a:cubicBezTo>
                    <a:pt x="36" y="167"/>
                    <a:pt x="47" y="250"/>
                    <a:pt x="33" y="337"/>
                  </a:cubicBezTo>
                  <a:cubicBezTo>
                    <a:pt x="27" y="386"/>
                    <a:pt x="70" y="420"/>
                    <a:pt x="107" y="420"/>
                  </a:cubicBezTo>
                  <a:cubicBezTo>
                    <a:pt x="133" y="420"/>
                    <a:pt x="156" y="406"/>
                    <a:pt x="160" y="374"/>
                  </a:cubicBezTo>
                  <a:cubicBezTo>
                    <a:pt x="176" y="260"/>
                    <a:pt x="170" y="157"/>
                    <a:pt x="140" y="47"/>
                  </a:cubicBezTo>
                  <a:cubicBezTo>
                    <a:pt x="133" y="14"/>
                    <a:pt x="107" y="0"/>
                    <a:pt x="80"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9"/>
            <p:cNvSpPr/>
            <p:nvPr/>
          </p:nvSpPr>
          <p:spPr>
            <a:xfrm>
              <a:off x="892940" y="2804134"/>
              <a:ext cx="10738" cy="33176"/>
            </a:xfrm>
            <a:custGeom>
              <a:avLst/>
              <a:gdLst/>
              <a:ahLst/>
              <a:cxnLst/>
              <a:rect l="l" t="t" r="r" b="b"/>
              <a:pathLst>
                <a:path w="134" h="414" extrusionOk="0">
                  <a:moveTo>
                    <a:pt x="67" y="1"/>
                  </a:moveTo>
                  <a:cubicBezTo>
                    <a:pt x="34" y="1"/>
                    <a:pt x="0" y="21"/>
                    <a:pt x="0" y="64"/>
                  </a:cubicBezTo>
                  <a:lnTo>
                    <a:pt x="0" y="351"/>
                  </a:lnTo>
                  <a:cubicBezTo>
                    <a:pt x="0" y="394"/>
                    <a:pt x="34" y="414"/>
                    <a:pt x="67" y="414"/>
                  </a:cubicBezTo>
                  <a:cubicBezTo>
                    <a:pt x="100" y="414"/>
                    <a:pt x="134" y="394"/>
                    <a:pt x="134" y="351"/>
                  </a:cubicBezTo>
                  <a:lnTo>
                    <a:pt x="134" y="64"/>
                  </a:lnTo>
                  <a:cubicBezTo>
                    <a:pt x="134" y="21"/>
                    <a:pt x="100" y="1"/>
                    <a:pt x="67" y="1"/>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9"/>
            <p:cNvSpPr/>
            <p:nvPr/>
          </p:nvSpPr>
          <p:spPr>
            <a:xfrm>
              <a:off x="911372" y="2889238"/>
              <a:ext cx="10658" cy="26525"/>
            </a:xfrm>
            <a:custGeom>
              <a:avLst/>
              <a:gdLst/>
              <a:ahLst/>
              <a:cxnLst/>
              <a:rect l="l" t="t" r="r" b="b"/>
              <a:pathLst>
                <a:path w="133" h="331" extrusionOk="0">
                  <a:moveTo>
                    <a:pt x="67" y="1"/>
                  </a:moveTo>
                  <a:cubicBezTo>
                    <a:pt x="33" y="1"/>
                    <a:pt x="0" y="24"/>
                    <a:pt x="0" y="68"/>
                  </a:cubicBezTo>
                  <a:lnTo>
                    <a:pt x="0" y="267"/>
                  </a:lnTo>
                  <a:cubicBezTo>
                    <a:pt x="0" y="310"/>
                    <a:pt x="33" y="330"/>
                    <a:pt x="67" y="330"/>
                  </a:cubicBezTo>
                  <a:cubicBezTo>
                    <a:pt x="100" y="330"/>
                    <a:pt x="133" y="310"/>
                    <a:pt x="133" y="267"/>
                  </a:cubicBezTo>
                  <a:lnTo>
                    <a:pt x="133" y="68"/>
                  </a:lnTo>
                  <a:cubicBezTo>
                    <a:pt x="133" y="24"/>
                    <a:pt x="100" y="1"/>
                    <a:pt x="67" y="1"/>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9"/>
            <p:cNvSpPr/>
            <p:nvPr/>
          </p:nvSpPr>
          <p:spPr>
            <a:xfrm>
              <a:off x="1060984" y="2666060"/>
              <a:ext cx="10738" cy="21636"/>
            </a:xfrm>
            <a:custGeom>
              <a:avLst/>
              <a:gdLst/>
              <a:ahLst/>
              <a:cxnLst/>
              <a:rect l="l" t="t" r="r" b="b"/>
              <a:pathLst>
                <a:path w="134" h="270" extrusionOk="0">
                  <a:moveTo>
                    <a:pt x="66" y="0"/>
                  </a:moveTo>
                  <a:cubicBezTo>
                    <a:pt x="34" y="0"/>
                    <a:pt x="0" y="20"/>
                    <a:pt x="0" y="63"/>
                  </a:cubicBezTo>
                  <a:lnTo>
                    <a:pt x="0" y="206"/>
                  </a:lnTo>
                  <a:cubicBezTo>
                    <a:pt x="0" y="249"/>
                    <a:pt x="34" y="269"/>
                    <a:pt x="66" y="269"/>
                  </a:cubicBezTo>
                  <a:cubicBezTo>
                    <a:pt x="100" y="269"/>
                    <a:pt x="133" y="249"/>
                    <a:pt x="133" y="206"/>
                  </a:cubicBezTo>
                  <a:lnTo>
                    <a:pt x="133" y="63"/>
                  </a:lnTo>
                  <a:cubicBezTo>
                    <a:pt x="133" y="20"/>
                    <a:pt x="100" y="0"/>
                    <a:pt x="66"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9"/>
            <p:cNvSpPr/>
            <p:nvPr/>
          </p:nvSpPr>
          <p:spPr>
            <a:xfrm>
              <a:off x="1854645" y="2504667"/>
              <a:ext cx="22278" cy="42472"/>
            </a:xfrm>
            <a:custGeom>
              <a:avLst/>
              <a:gdLst/>
              <a:ahLst/>
              <a:cxnLst/>
              <a:rect l="l" t="t" r="r" b="b"/>
              <a:pathLst>
                <a:path w="278" h="530" extrusionOk="0">
                  <a:moveTo>
                    <a:pt x="81" y="1"/>
                  </a:moveTo>
                  <a:cubicBezTo>
                    <a:pt x="41" y="1"/>
                    <a:pt x="1" y="34"/>
                    <a:pt x="11" y="84"/>
                  </a:cubicBezTo>
                  <a:cubicBezTo>
                    <a:pt x="41" y="220"/>
                    <a:pt x="81" y="354"/>
                    <a:pt x="131" y="483"/>
                  </a:cubicBezTo>
                  <a:cubicBezTo>
                    <a:pt x="144" y="517"/>
                    <a:pt x="171" y="529"/>
                    <a:pt x="197" y="529"/>
                  </a:cubicBezTo>
                  <a:cubicBezTo>
                    <a:pt x="237" y="529"/>
                    <a:pt x="277" y="497"/>
                    <a:pt x="257" y="449"/>
                  </a:cubicBezTo>
                  <a:cubicBezTo>
                    <a:pt x="207" y="320"/>
                    <a:pt x="167" y="187"/>
                    <a:pt x="137" y="47"/>
                  </a:cubicBezTo>
                  <a:cubicBezTo>
                    <a:pt x="131" y="14"/>
                    <a:pt x="107" y="1"/>
                    <a:pt x="81" y="1"/>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9"/>
            <p:cNvSpPr/>
            <p:nvPr/>
          </p:nvSpPr>
          <p:spPr>
            <a:xfrm>
              <a:off x="1879728" y="2529990"/>
              <a:ext cx="17710" cy="44635"/>
            </a:xfrm>
            <a:custGeom>
              <a:avLst/>
              <a:gdLst/>
              <a:ahLst/>
              <a:cxnLst/>
              <a:rect l="l" t="t" r="r" b="b"/>
              <a:pathLst>
                <a:path w="221" h="557" extrusionOk="0">
                  <a:moveTo>
                    <a:pt x="90" y="1"/>
                  </a:moveTo>
                  <a:cubicBezTo>
                    <a:pt x="58" y="1"/>
                    <a:pt x="24" y="24"/>
                    <a:pt x="18" y="64"/>
                  </a:cubicBezTo>
                  <a:cubicBezTo>
                    <a:pt x="1" y="217"/>
                    <a:pt x="21" y="370"/>
                    <a:pt x="78" y="513"/>
                  </a:cubicBezTo>
                  <a:cubicBezTo>
                    <a:pt x="87" y="543"/>
                    <a:pt x="113" y="557"/>
                    <a:pt x="141" y="557"/>
                  </a:cubicBezTo>
                  <a:cubicBezTo>
                    <a:pt x="184" y="557"/>
                    <a:pt x="221" y="526"/>
                    <a:pt x="204" y="480"/>
                  </a:cubicBezTo>
                  <a:cubicBezTo>
                    <a:pt x="153" y="344"/>
                    <a:pt x="133" y="207"/>
                    <a:pt x="150" y="64"/>
                  </a:cubicBezTo>
                  <a:cubicBezTo>
                    <a:pt x="153" y="24"/>
                    <a:pt x="124" y="1"/>
                    <a:pt x="90" y="1"/>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9"/>
            <p:cNvSpPr/>
            <p:nvPr/>
          </p:nvSpPr>
          <p:spPr>
            <a:xfrm>
              <a:off x="1993360" y="2451617"/>
              <a:ext cx="12100" cy="21396"/>
            </a:xfrm>
            <a:custGeom>
              <a:avLst/>
              <a:gdLst/>
              <a:ahLst/>
              <a:cxnLst/>
              <a:rect l="l" t="t" r="r" b="b"/>
              <a:pathLst>
                <a:path w="151" h="267" extrusionOk="0">
                  <a:moveTo>
                    <a:pt x="67" y="0"/>
                  </a:moveTo>
                  <a:cubicBezTo>
                    <a:pt x="44" y="0"/>
                    <a:pt x="21" y="17"/>
                    <a:pt x="13" y="50"/>
                  </a:cubicBezTo>
                  <a:cubicBezTo>
                    <a:pt x="7" y="87"/>
                    <a:pt x="4" y="123"/>
                    <a:pt x="1" y="163"/>
                  </a:cubicBezTo>
                  <a:cubicBezTo>
                    <a:pt x="50" y="190"/>
                    <a:pt x="93" y="223"/>
                    <a:pt x="130" y="266"/>
                  </a:cubicBezTo>
                  <a:cubicBezTo>
                    <a:pt x="127" y="206"/>
                    <a:pt x="130" y="147"/>
                    <a:pt x="140" y="83"/>
                  </a:cubicBezTo>
                  <a:cubicBezTo>
                    <a:pt x="150" y="33"/>
                    <a:pt x="107" y="0"/>
                    <a:pt x="67"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9"/>
            <p:cNvSpPr/>
            <p:nvPr/>
          </p:nvSpPr>
          <p:spPr>
            <a:xfrm>
              <a:off x="1992799" y="2464679"/>
              <a:ext cx="16908" cy="36622"/>
            </a:xfrm>
            <a:custGeom>
              <a:avLst/>
              <a:gdLst/>
              <a:ahLst/>
              <a:cxnLst/>
              <a:rect l="l" t="t" r="r" b="b"/>
              <a:pathLst>
                <a:path w="211" h="457" extrusionOk="0">
                  <a:moveTo>
                    <a:pt x="8" y="0"/>
                  </a:moveTo>
                  <a:lnTo>
                    <a:pt x="8" y="0"/>
                  </a:lnTo>
                  <a:cubicBezTo>
                    <a:pt x="0" y="140"/>
                    <a:pt x="17" y="277"/>
                    <a:pt x="64" y="413"/>
                  </a:cubicBezTo>
                  <a:cubicBezTo>
                    <a:pt x="77" y="443"/>
                    <a:pt x="104" y="456"/>
                    <a:pt x="131" y="456"/>
                  </a:cubicBezTo>
                  <a:cubicBezTo>
                    <a:pt x="171" y="456"/>
                    <a:pt x="211" y="426"/>
                    <a:pt x="194" y="377"/>
                  </a:cubicBezTo>
                  <a:cubicBezTo>
                    <a:pt x="160" y="286"/>
                    <a:pt x="144" y="197"/>
                    <a:pt x="137" y="103"/>
                  </a:cubicBezTo>
                  <a:cubicBezTo>
                    <a:pt x="100" y="60"/>
                    <a:pt x="57" y="27"/>
                    <a:pt x="8"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9"/>
            <p:cNvSpPr/>
            <p:nvPr/>
          </p:nvSpPr>
          <p:spPr>
            <a:xfrm>
              <a:off x="2020606" y="2472452"/>
              <a:ext cx="14745" cy="30932"/>
            </a:xfrm>
            <a:custGeom>
              <a:avLst/>
              <a:gdLst/>
              <a:ahLst/>
              <a:cxnLst/>
              <a:rect l="l" t="t" r="r" b="b"/>
              <a:pathLst>
                <a:path w="184" h="386" extrusionOk="0">
                  <a:moveTo>
                    <a:pt x="80" y="0"/>
                  </a:moveTo>
                  <a:cubicBezTo>
                    <a:pt x="40" y="0"/>
                    <a:pt x="0" y="33"/>
                    <a:pt x="17" y="83"/>
                  </a:cubicBezTo>
                  <a:cubicBezTo>
                    <a:pt x="43" y="163"/>
                    <a:pt x="50" y="240"/>
                    <a:pt x="40" y="323"/>
                  </a:cubicBezTo>
                  <a:cubicBezTo>
                    <a:pt x="37" y="366"/>
                    <a:pt x="66" y="386"/>
                    <a:pt x="97" y="386"/>
                  </a:cubicBezTo>
                  <a:cubicBezTo>
                    <a:pt x="130" y="386"/>
                    <a:pt x="166" y="366"/>
                    <a:pt x="173" y="323"/>
                  </a:cubicBezTo>
                  <a:cubicBezTo>
                    <a:pt x="183" y="229"/>
                    <a:pt x="173" y="137"/>
                    <a:pt x="143" y="46"/>
                  </a:cubicBezTo>
                  <a:cubicBezTo>
                    <a:pt x="133" y="17"/>
                    <a:pt x="106" y="0"/>
                    <a:pt x="80"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9"/>
            <p:cNvSpPr/>
            <p:nvPr/>
          </p:nvSpPr>
          <p:spPr>
            <a:xfrm>
              <a:off x="1968037" y="2643863"/>
              <a:ext cx="4888" cy="7052"/>
            </a:xfrm>
            <a:custGeom>
              <a:avLst/>
              <a:gdLst/>
              <a:ahLst/>
              <a:cxnLst/>
              <a:rect l="l" t="t" r="r" b="b"/>
              <a:pathLst>
                <a:path w="61" h="88" extrusionOk="0">
                  <a:moveTo>
                    <a:pt x="0" y="1"/>
                  </a:moveTo>
                  <a:cubicBezTo>
                    <a:pt x="20" y="30"/>
                    <a:pt x="40" y="58"/>
                    <a:pt x="60" y="87"/>
                  </a:cubicBezTo>
                  <a:cubicBezTo>
                    <a:pt x="50" y="58"/>
                    <a:pt x="40" y="30"/>
                    <a:pt x="30" y="1"/>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9"/>
            <p:cNvSpPr/>
            <p:nvPr/>
          </p:nvSpPr>
          <p:spPr>
            <a:xfrm>
              <a:off x="1957299" y="2636410"/>
              <a:ext cx="25243" cy="44395"/>
            </a:xfrm>
            <a:custGeom>
              <a:avLst/>
              <a:gdLst/>
              <a:ahLst/>
              <a:cxnLst/>
              <a:rect l="l" t="t" r="r" b="b"/>
              <a:pathLst>
                <a:path w="315" h="554" extrusionOk="0">
                  <a:moveTo>
                    <a:pt x="81" y="0"/>
                  </a:moveTo>
                  <a:cubicBezTo>
                    <a:pt x="41" y="0"/>
                    <a:pt x="1" y="31"/>
                    <a:pt x="18" y="80"/>
                  </a:cubicBezTo>
                  <a:cubicBezTo>
                    <a:pt x="68" y="223"/>
                    <a:pt x="121" y="367"/>
                    <a:pt x="171" y="510"/>
                  </a:cubicBezTo>
                  <a:cubicBezTo>
                    <a:pt x="181" y="540"/>
                    <a:pt x="208" y="553"/>
                    <a:pt x="234" y="553"/>
                  </a:cubicBezTo>
                  <a:cubicBezTo>
                    <a:pt x="274" y="553"/>
                    <a:pt x="314" y="523"/>
                    <a:pt x="297" y="473"/>
                  </a:cubicBezTo>
                  <a:cubicBezTo>
                    <a:pt x="264" y="377"/>
                    <a:pt x="228" y="277"/>
                    <a:pt x="194" y="180"/>
                  </a:cubicBezTo>
                  <a:cubicBezTo>
                    <a:pt x="174" y="151"/>
                    <a:pt x="154" y="123"/>
                    <a:pt x="134" y="94"/>
                  </a:cubicBezTo>
                  <a:lnTo>
                    <a:pt x="164" y="94"/>
                  </a:lnTo>
                  <a:cubicBezTo>
                    <a:pt x="158" y="77"/>
                    <a:pt x="151" y="60"/>
                    <a:pt x="144" y="44"/>
                  </a:cubicBezTo>
                  <a:cubicBezTo>
                    <a:pt x="134" y="14"/>
                    <a:pt x="108" y="0"/>
                    <a:pt x="81"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9"/>
            <p:cNvSpPr/>
            <p:nvPr/>
          </p:nvSpPr>
          <p:spPr>
            <a:xfrm>
              <a:off x="2006662" y="2629198"/>
              <a:ext cx="16348" cy="37984"/>
            </a:xfrm>
            <a:custGeom>
              <a:avLst/>
              <a:gdLst/>
              <a:ahLst/>
              <a:cxnLst/>
              <a:rect l="l" t="t" r="r" b="b"/>
              <a:pathLst>
                <a:path w="204" h="474" extrusionOk="0">
                  <a:moveTo>
                    <a:pt x="111" y="1"/>
                  </a:moveTo>
                  <a:cubicBezTo>
                    <a:pt x="81" y="41"/>
                    <a:pt x="44" y="78"/>
                    <a:pt x="1" y="107"/>
                  </a:cubicBezTo>
                  <a:cubicBezTo>
                    <a:pt x="21" y="213"/>
                    <a:pt x="44" y="320"/>
                    <a:pt x="67" y="427"/>
                  </a:cubicBezTo>
                  <a:cubicBezTo>
                    <a:pt x="74" y="460"/>
                    <a:pt x="97" y="473"/>
                    <a:pt x="124" y="473"/>
                  </a:cubicBezTo>
                  <a:cubicBezTo>
                    <a:pt x="161" y="473"/>
                    <a:pt x="204" y="440"/>
                    <a:pt x="194" y="393"/>
                  </a:cubicBezTo>
                  <a:cubicBezTo>
                    <a:pt x="164" y="261"/>
                    <a:pt x="137" y="130"/>
                    <a:pt x="111" y="1"/>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9"/>
            <p:cNvSpPr/>
            <p:nvPr/>
          </p:nvSpPr>
          <p:spPr>
            <a:xfrm>
              <a:off x="2004338" y="2624470"/>
              <a:ext cx="11299" cy="13383"/>
            </a:xfrm>
            <a:custGeom>
              <a:avLst/>
              <a:gdLst/>
              <a:ahLst/>
              <a:cxnLst/>
              <a:rect l="l" t="t" r="r" b="b"/>
              <a:pathLst>
                <a:path w="141" h="167" extrusionOk="0">
                  <a:moveTo>
                    <a:pt x="80" y="0"/>
                  </a:moveTo>
                  <a:cubicBezTo>
                    <a:pt x="43" y="0"/>
                    <a:pt x="0" y="33"/>
                    <a:pt x="10" y="83"/>
                  </a:cubicBezTo>
                  <a:cubicBezTo>
                    <a:pt x="16" y="109"/>
                    <a:pt x="23" y="137"/>
                    <a:pt x="30" y="166"/>
                  </a:cubicBezTo>
                  <a:cubicBezTo>
                    <a:pt x="73" y="137"/>
                    <a:pt x="110" y="100"/>
                    <a:pt x="140" y="60"/>
                  </a:cubicBezTo>
                  <a:lnTo>
                    <a:pt x="140" y="46"/>
                  </a:lnTo>
                  <a:cubicBezTo>
                    <a:pt x="130" y="17"/>
                    <a:pt x="106" y="0"/>
                    <a:pt x="80"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9"/>
            <p:cNvSpPr/>
            <p:nvPr/>
          </p:nvSpPr>
          <p:spPr>
            <a:xfrm>
              <a:off x="2027016" y="2744193"/>
              <a:ext cx="13623" cy="40308"/>
            </a:xfrm>
            <a:custGeom>
              <a:avLst/>
              <a:gdLst/>
              <a:ahLst/>
              <a:cxnLst/>
              <a:rect l="l" t="t" r="r" b="b"/>
              <a:pathLst>
                <a:path w="170" h="503" extrusionOk="0">
                  <a:moveTo>
                    <a:pt x="63" y="1"/>
                  </a:moveTo>
                  <a:cubicBezTo>
                    <a:pt x="30" y="1"/>
                    <a:pt x="0" y="21"/>
                    <a:pt x="3" y="64"/>
                  </a:cubicBezTo>
                  <a:cubicBezTo>
                    <a:pt x="13" y="190"/>
                    <a:pt x="23" y="313"/>
                    <a:pt x="37" y="440"/>
                  </a:cubicBezTo>
                  <a:cubicBezTo>
                    <a:pt x="40" y="483"/>
                    <a:pt x="73" y="503"/>
                    <a:pt x="106" y="503"/>
                  </a:cubicBezTo>
                  <a:cubicBezTo>
                    <a:pt x="140" y="503"/>
                    <a:pt x="169" y="483"/>
                    <a:pt x="166" y="440"/>
                  </a:cubicBezTo>
                  <a:cubicBezTo>
                    <a:pt x="157" y="313"/>
                    <a:pt x="146" y="190"/>
                    <a:pt x="133" y="64"/>
                  </a:cubicBezTo>
                  <a:cubicBezTo>
                    <a:pt x="129" y="24"/>
                    <a:pt x="97" y="1"/>
                    <a:pt x="63" y="1"/>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9"/>
            <p:cNvSpPr/>
            <p:nvPr/>
          </p:nvSpPr>
          <p:spPr>
            <a:xfrm>
              <a:off x="2109075" y="2613010"/>
              <a:ext cx="10578" cy="37904"/>
            </a:xfrm>
            <a:custGeom>
              <a:avLst/>
              <a:gdLst/>
              <a:ahLst/>
              <a:cxnLst/>
              <a:rect l="l" t="t" r="r" b="b"/>
              <a:pathLst>
                <a:path w="132" h="473" extrusionOk="0">
                  <a:moveTo>
                    <a:pt x="67" y="0"/>
                  </a:moveTo>
                  <a:cubicBezTo>
                    <a:pt x="34" y="0"/>
                    <a:pt x="1" y="20"/>
                    <a:pt x="1" y="63"/>
                  </a:cubicBezTo>
                  <a:lnTo>
                    <a:pt x="1" y="409"/>
                  </a:lnTo>
                  <a:cubicBezTo>
                    <a:pt x="1" y="452"/>
                    <a:pt x="34" y="472"/>
                    <a:pt x="67" y="472"/>
                  </a:cubicBezTo>
                  <a:cubicBezTo>
                    <a:pt x="101" y="472"/>
                    <a:pt x="131" y="452"/>
                    <a:pt x="131" y="409"/>
                  </a:cubicBezTo>
                  <a:lnTo>
                    <a:pt x="131" y="63"/>
                  </a:lnTo>
                  <a:cubicBezTo>
                    <a:pt x="131" y="20"/>
                    <a:pt x="101" y="0"/>
                    <a:pt x="67"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9"/>
            <p:cNvSpPr/>
            <p:nvPr/>
          </p:nvSpPr>
          <p:spPr>
            <a:xfrm>
              <a:off x="1262044" y="2718790"/>
              <a:ext cx="18271" cy="35981"/>
            </a:xfrm>
            <a:custGeom>
              <a:avLst/>
              <a:gdLst/>
              <a:ahLst/>
              <a:cxnLst/>
              <a:rect l="l" t="t" r="r" b="b"/>
              <a:pathLst>
                <a:path w="228" h="449" extrusionOk="0">
                  <a:moveTo>
                    <a:pt x="83" y="1"/>
                  </a:moveTo>
                  <a:cubicBezTo>
                    <a:pt x="57" y="1"/>
                    <a:pt x="34" y="15"/>
                    <a:pt x="27" y="48"/>
                  </a:cubicBezTo>
                  <a:cubicBezTo>
                    <a:pt x="1" y="178"/>
                    <a:pt x="21" y="301"/>
                    <a:pt x="84" y="417"/>
                  </a:cubicBezTo>
                  <a:cubicBezTo>
                    <a:pt x="97" y="440"/>
                    <a:pt x="117" y="449"/>
                    <a:pt x="137" y="449"/>
                  </a:cubicBezTo>
                  <a:cubicBezTo>
                    <a:pt x="182" y="449"/>
                    <a:pt x="227" y="401"/>
                    <a:pt x="197" y="350"/>
                  </a:cubicBezTo>
                  <a:cubicBezTo>
                    <a:pt x="150" y="267"/>
                    <a:pt x="137" y="178"/>
                    <a:pt x="153" y="84"/>
                  </a:cubicBezTo>
                  <a:cubicBezTo>
                    <a:pt x="164" y="34"/>
                    <a:pt x="121" y="1"/>
                    <a:pt x="83"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9"/>
            <p:cNvSpPr/>
            <p:nvPr/>
          </p:nvSpPr>
          <p:spPr>
            <a:xfrm>
              <a:off x="1287367" y="2697794"/>
              <a:ext cx="19713" cy="29089"/>
            </a:xfrm>
            <a:custGeom>
              <a:avLst/>
              <a:gdLst/>
              <a:ahLst/>
              <a:cxnLst/>
              <a:rect l="l" t="t" r="r" b="b"/>
              <a:pathLst>
                <a:path w="246" h="363" extrusionOk="0">
                  <a:moveTo>
                    <a:pt x="91" y="1"/>
                  </a:moveTo>
                  <a:cubicBezTo>
                    <a:pt x="45" y="1"/>
                    <a:pt x="0" y="68"/>
                    <a:pt x="41" y="116"/>
                  </a:cubicBezTo>
                  <a:cubicBezTo>
                    <a:pt x="84" y="170"/>
                    <a:pt x="107" y="230"/>
                    <a:pt x="111" y="300"/>
                  </a:cubicBezTo>
                  <a:cubicBezTo>
                    <a:pt x="114" y="342"/>
                    <a:pt x="148" y="362"/>
                    <a:pt x="181" y="362"/>
                  </a:cubicBezTo>
                  <a:cubicBezTo>
                    <a:pt x="214" y="362"/>
                    <a:pt x="246" y="342"/>
                    <a:pt x="244" y="300"/>
                  </a:cubicBezTo>
                  <a:cubicBezTo>
                    <a:pt x="237" y="193"/>
                    <a:pt x="201" y="107"/>
                    <a:pt x="134" y="24"/>
                  </a:cubicBezTo>
                  <a:cubicBezTo>
                    <a:pt x="121" y="8"/>
                    <a:pt x="106" y="1"/>
                    <a:pt x="91"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9"/>
            <p:cNvSpPr/>
            <p:nvPr/>
          </p:nvSpPr>
          <p:spPr>
            <a:xfrm>
              <a:off x="1495238" y="2582799"/>
              <a:ext cx="22117" cy="31653"/>
            </a:xfrm>
            <a:custGeom>
              <a:avLst/>
              <a:gdLst/>
              <a:ahLst/>
              <a:cxnLst/>
              <a:rect l="l" t="t" r="r" b="b"/>
              <a:pathLst>
                <a:path w="276" h="395" extrusionOk="0">
                  <a:moveTo>
                    <a:pt x="90" y="0"/>
                  </a:moveTo>
                  <a:cubicBezTo>
                    <a:pt x="47" y="0"/>
                    <a:pt x="1" y="48"/>
                    <a:pt x="26" y="101"/>
                  </a:cubicBezTo>
                  <a:cubicBezTo>
                    <a:pt x="63" y="187"/>
                    <a:pt x="103" y="273"/>
                    <a:pt x="139" y="360"/>
                  </a:cubicBezTo>
                  <a:cubicBezTo>
                    <a:pt x="149" y="384"/>
                    <a:pt x="168" y="394"/>
                    <a:pt x="187" y="394"/>
                  </a:cubicBezTo>
                  <a:cubicBezTo>
                    <a:pt x="229" y="394"/>
                    <a:pt x="275" y="346"/>
                    <a:pt x="252" y="293"/>
                  </a:cubicBezTo>
                  <a:cubicBezTo>
                    <a:pt x="216" y="207"/>
                    <a:pt x="176" y="121"/>
                    <a:pt x="139" y="34"/>
                  </a:cubicBezTo>
                  <a:cubicBezTo>
                    <a:pt x="128" y="10"/>
                    <a:pt x="109" y="0"/>
                    <a:pt x="9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9"/>
            <p:cNvSpPr/>
            <p:nvPr/>
          </p:nvSpPr>
          <p:spPr>
            <a:xfrm>
              <a:off x="1529937" y="2596342"/>
              <a:ext cx="24121" cy="34057"/>
            </a:xfrm>
            <a:custGeom>
              <a:avLst/>
              <a:gdLst/>
              <a:ahLst/>
              <a:cxnLst/>
              <a:rect l="l" t="t" r="r" b="b"/>
              <a:pathLst>
                <a:path w="301" h="425" extrusionOk="0">
                  <a:moveTo>
                    <a:pt x="89" y="1"/>
                  </a:moveTo>
                  <a:cubicBezTo>
                    <a:pt x="46" y="1"/>
                    <a:pt x="1" y="48"/>
                    <a:pt x="25" y="101"/>
                  </a:cubicBezTo>
                  <a:cubicBezTo>
                    <a:pt x="73" y="198"/>
                    <a:pt x="116" y="294"/>
                    <a:pt x="162" y="391"/>
                  </a:cubicBezTo>
                  <a:cubicBezTo>
                    <a:pt x="174" y="415"/>
                    <a:pt x="193" y="425"/>
                    <a:pt x="212" y="425"/>
                  </a:cubicBezTo>
                  <a:cubicBezTo>
                    <a:pt x="255" y="425"/>
                    <a:pt x="301" y="378"/>
                    <a:pt x="275" y="328"/>
                  </a:cubicBezTo>
                  <a:cubicBezTo>
                    <a:pt x="232" y="228"/>
                    <a:pt x="185" y="131"/>
                    <a:pt x="139" y="35"/>
                  </a:cubicBezTo>
                  <a:cubicBezTo>
                    <a:pt x="127" y="11"/>
                    <a:pt x="108" y="1"/>
                    <a:pt x="89"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9"/>
            <p:cNvSpPr/>
            <p:nvPr/>
          </p:nvSpPr>
          <p:spPr>
            <a:xfrm>
              <a:off x="1481054" y="2704846"/>
              <a:ext cx="24682" cy="38144"/>
            </a:xfrm>
            <a:custGeom>
              <a:avLst/>
              <a:gdLst/>
              <a:ahLst/>
              <a:cxnLst/>
              <a:rect l="l" t="t" r="r" b="b"/>
              <a:pathLst>
                <a:path w="308" h="476" extrusionOk="0">
                  <a:moveTo>
                    <a:pt x="90" y="0"/>
                  </a:moveTo>
                  <a:cubicBezTo>
                    <a:pt x="45" y="0"/>
                    <a:pt x="0" y="48"/>
                    <a:pt x="30" y="99"/>
                  </a:cubicBezTo>
                  <a:cubicBezTo>
                    <a:pt x="93" y="202"/>
                    <a:pt x="136" y="312"/>
                    <a:pt x="170" y="428"/>
                  </a:cubicBezTo>
                  <a:cubicBezTo>
                    <a:pt x="178" y="461"/>
                    <a:pt x="203" y="475"/>
                    <a:pt x="228" y="475"/>
                  </a:cubicBezTo>
                  <a:cubicBezTo>
                    <a:pt x="267" y="475"/>
                    <a:pt x="308" y="443"/>
                    <a:pt x="296" y="395"/>
                  </a:cubicBezTo>
                  <a:cubicBezTo>
                    <a:pt x="263" y="265"/>
                    <a:pt x="213" y="145"/>
                    <a:pt x="143" y="32"/>
                  </a:cubicBezTo>
                  <a:cubicBezTo>
                    <a:pt x="130" y="10"/>
                    <a:pt x="110" y="0"/>
                    <a:pt x="9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9"/>
            <p:cNvSpPr/>
            <p:nvPr/>
          </p:nvSpPr>
          <p:spPr>
            <a:xfrm>
              <a:off x="1803759" y="2758136"/>
              <a:ext cx="18431" cy="28368"/>
            </a:xfrm>
            <a:custGeom>
              <a:avLst/>
              <a:gdLst/>
              <a:ahLst/>
              <a:cxnLst/>
              <a:rect l="l" t="t" r="r" b="b"/>
              <a:pathLst>
                <a:path w="230" h="354" extrusionOk="0">
                  <a:moveTo>
                    <a:pt x="80" y="0"/>
                  </a:moveTo>
                  <a:cubicBezTo>
                    <a:pt x="40" y="0"/>
                    <a:pt x="1" y="32"/>
                    <a:pt x="17" y="82"/>
                  </a:cubicBezTo>
                  <a:lnTo>
                    <a:pt x="87" y="309"/>
                  </a:lnTo>
                  <a:cubicBezTo>
                    <a:pt x="97" y="340"/>
                    <a:pt x="123" y="354"/>
                    <a:pt x="149" y="354"/>
                  </a:cubicBezTo>
                  <a:cubicBezTo>
                    <a:pt x="189" y="354"/>
                    <a:pt x="229" y="321"/>
                    <a:pt x="213" y="272"/>
                  </a:cubicBezTo>
                  <a:cubicBezTo>
                    <a:pt x="190" y="196"/>
                    <a:pt x="167" y="122"/>
                    <a:pt x="143" y="46"/>
                  </a:cubicBezTo>
                  <a:cubicBezTo>
                    <a:pt x="132" y="14"/>
                    <a:pt x="106" y="0"/>
                    <a:pt x="8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9"/>
            <p:cNvSpPr/>
            <p:nvPr/>
          </p:nvSpPr>
          <p:spPr>
            <a:xfrm>
              <a:off x="1828922" y="2755171"/>
              <a:ext cx="21797" cy="33817"/>
            </a:xfrm>
            <a:custGeom>
              <a:avLst/>
              <a:gdLst/>
              <a:ahLst/>
              <a:cxnLst/>
              <a:rect l="l" t="t" r="r" b="b"/>
              <a:pathLst>
                <a:path w="272" h="422" extrusionOk="0">
                  <a:moveTo>
                    <a:pt x="89" y="0"/>
                  </a:moveTo>
                  <a:cubicBezTo>
                    <a:pt x="43" y="0"/>
                    <a:pt x="1" y="66"/>
                    <a:pt x="39" y="116"/>
                  </a:cubicBezTo>
                  <a:cubicBezTo>
                    <a:pt x="96" y="186"/>
                    <a:pt x="128" y="269"/>
                    <a:pt x="136" y="359"/>
                  </a:cubicBezTo>
                  <a:cubicBezTo>
                    <a:pt x="140" y="401"/>
                    <a:pt x="175" y="422"/>
                    <a:pt x="208" y="422"/>
                  </a:cubicBezTo>
                  <a:cubicBezTo>
                    <a:pt x="241" y="422"/>
                    <a:pt x="272" y="401"/>
                    <a:pt x="268" y="359"/>
                  </a:cubicBezTo>
                  <a:cubicBezTo>
                    <a:pt x="255" y="233"/>
                    <a:pt x="212" y="123"/>
                    <a:pt x="132" y="23"/>
                  </a:cubicBezTo>
                  <a:cubicBezTo>
                    <a:pt x="119" y="7"/>
                    <a:pt x="104" y="0"/>
                    <a:pt x="89"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9"/>
            <p:cNvSpPr/>
            <p:nvPr/>
          </p:nvSpPr>
          <p:spPr>
            <a:xfrm>
              <a:off x="1112271" y="3032121"/>
              <a:ext cx="20354" cy="26925"/>
            </a:xfrm>
            <a:custGeom>
              <a:avLst/>
              <a:gdLst/>
              <a:ahLst/>
              <a:cxnLst/>
              <a:rect l="l" t="t" r="r" b="b"/>
              <a:pathLst>
                <a:path w="254" h="336" extrusionOk="0">
                  <a:moveTo>
                    <a:pt x="91" y="1"/>
                  </a:moveTo>
                  <a:cubicBezTo>
                    <a:pt x="48" y="1"/>
                    <a:pt x="1" y="49"/>
                    <a:pt x="25" y="102"/>
                  </a:cubicBezTo>
                  <a:cubicBezTo>
                    <a:pt x="56" y="168"/>
                    <a:pt x="85" y="234"/>
                    <a:pt x="116" y="302"/>
                  </a:cubicBezTo>
                  <a:cubicBezTo>
                    <a:pt x="127" y="325"/>
                    <a:pt x="146" y="335"/>
                    <a:pt x="165" y="335"/>
                  </a:cubicBezTo>
                  <a:cubicBezTo>
                    <a:pt x="208" y="335"/>
                    <a:pt x="254" y="287"/>
                    <a:pt x="229" y="234"/>
                  </a:cubicBezTo>
                  <a:cubicBezTo>
                    <a:pt x="199" y="168"/>
                    <a:pt x="169" y="102"/>
                    <a:pt x="139" y="35"/>
                  </a:cubicBezTo>
                  <a:cubicBezTo>
                    <a:pt x="128" y="11"/>
                    <a:pt x="110" y="1"/>
                    <a:pt x="91"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9"/>
            <p:cNvSpPr/>
            <p:nvPr/>
          </p:nvSpPr>
          <p:spPr>
            <a:xfrm>
              <a:off x="1119563" y="2990530"/>
              <a:ext cx="25082" cy="33657"/>
            </a:xfrm>
            <a:custGeom>
              <a:avLst/>
              <a:gdLst/>
              <a:ahLst/>
              <a:cxnLst/>
              <a:rect l="l" t="t" r="r" b="b"/>
              <a:pathLst>
                <a:path w="313" h="420" extrusionOk="0">
                  <a:moveTo>
                    <a:pt x="89" y="1"/>
                  </a:moveTo>
                  <a:cubicBezTo>
                    <a:pt x="46" y="1"/>
                    <a:pt x="0" y="49"/>
                    <a:pt x="28" y="102"/>
                  </a:cubicBezTo>
                  <a:cubicBezTo>
                    <a:pt x="74" y="194"/>
                    <a:pt x="125" y="291"/>
                    <a:pt x="174" y="388"/>
                  </a:cubicBezTo>
                  <a:cubicBezTo>
                    <a:pt x="185" y="410"/>
                    <a:pt x="204" y="419"/>
                    <a:pt x="223" y="419"/>
                  </a:cubicBezTo>
                  <a:cubicBezTo>
                    <a:pt x="266" y="419"/>
                    <a:pt x="313" y="372"/>
                    <a:pt x="288" y="321"/>
                  </a:cubicBezTo>
                  <a:cubicBezTo>
                    <a:pt x="238" y="225"/>
                    <a:pt x="188" y="128"/>
                    <a:pt x="141" y="35"/>
                  </a:cubicBezTo>
                  <a:cubicBezTo>
                    <a:pt x="129" y="11"/>
                    <a:pt x="109" y="1"/>
                    <a:pt x="89"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9"/>
            <p:cNvSpPr/>
            <p:nvPr/>
          </p:nvSpPr>
          <p:spPr>
            <a:xfrm>
              <a:off x="1066514" y="3319487"/>
              <a:ext cx="19072" cy="29329"/>
            </a:xfrm>
            <a:custGeom>
              <a:avLst/>
              <a:gdLst/>
              <a:ahLst/>
              <a:cxnLst/>
              <a:rect l="l" t="t" r="r" b="b"/>
              <a:pathLst>
                <a:path w="238" h="366" extrusionOk="0">
                  <a:moveTo>
                    <a:pt x="90" y="0"/>
                  </a:moveTo>
                  <a:cubicBezTo>
                    <a:pt x="42" y="0"/>
                    <a:pt x="1" y="66"/>
                    <a:pt x="41" y="117"/>
                  </a:cubicBezTo>
                  <a:cubicBezTo>
                    <a:pt x="84" y="170"/>
                    <a:pt x="104" y="230"/>
                    <a:pt x="104" y="303"/>
                  </a:cubicBezTo>
                  <a:cubicBezTo>
                    <a:pt x="104" y="344"/>
                    <a:pt x="137" y="365"/>
                    <a:pt x="169" y="365"/>
                  </a:cubicBezTo>
                  <a:cubicBezTo>
                    <a:pt x="201" y="365"/>
                    <a:pt x="234" y="344"/>
                    <a:pt x="234" y="303"/>
                  </a:cubicBezTo>
                  <a:cubicBezTo>
                    <a:pt x="237" y="197"/>
                    <a:pt x="201" y="103"/>
                    <a:pt x="134" y="23"/>
                  </a:cubicBezTo>
                  <a:cubicBezTo>
                    <a:pt x="120" y="7"/>
                    <a:pt x="105" y="0"/>
                    <a:pt x="9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9"/>
            <p:cNvSpPr/>
            <p:nvPr/>
          </p:nvSpPr>
          <p:spPr>
            <a:xfrm>
              <a:off x="1082461" y="3287834"/>
              <a:ext cx="20034" cy="22278"/>
            </a:xfrm>
            <a:custGeom>
              <a:avLst/>
              <a:gdLst/>
              <a:ahLst/>
              <a:cxnLst/>
              <a:rect l="l" t="t" r="r" b="b"/>
              <a:pathLst>
                <a:path w="250" h="278" extrusionOk="0">
                  <a:moveTo>
                    <a:pt x="91" y="1"/>
                  </a:moveTo>
                  <a:cubicBezTo>
                    <a:pt x="47" y="1"/>
                    <a:pt x="1" y="48"/>
                    <a:pt x="28" y="99"/>
                  </a:cubicBezTo>
                  <a:lnTo>
                    <a:pt x="108" y="246"/>
                  </a:lnTo>
                  <a:cubicBezTo>
                    <a:pt x="121" y="268"/>
                    <a:pt x="140" y="277"/>
                    <a:pt x="159" y="277"/>
                  </a:cubicBezTo>
                  <a:cubicBezTo>
                    <a:pt x="203" y="277"/>
                    <a:pt x="249" y="230"/>
                    <a:pt x="222" y="179"/>
                  </a:cubicBezTo>
                  <a:lnTo>
                    <a:pt x="142" y="32"/>
                  </a:lnTo>
                  <a:cubicBezTo>
                    <a:pt x="130" y="10"/>
                    <a:pt x="110" y="1"/>
                    <a:pt x="91"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9"/>
            <p:cNvSpPr/>
            <p:nvPr/>
          </p:nvSpPr>
          <p:spPr>
            <a:xfrm>
              <a:off x="2052419" y="2924017"/>
              <a:ext cx="19072" cy="40308"/>
            </a:xfrm>
            <a:custGeom>
              <a:avLst/>
              <a:gdLst/>
              <a:ahLst/>
              <a:cxnLst/>
              <a:rect l="l" t="t" r="r" b="b"/>
              <a:pathLst>
                <a:path w="238" h="503" extrusionOk="0">
                  <a:moveTo>
                    <a:pt x="81" y="0"/>
                  </a:moveTo>
                  <a:cubicBezTo>
                    <a:pt x="42" y="0"/>
                    <a:pt x="0" y="32"/>
                    <a:pt x="12" y="83"/>
                  </a:cubicBezTo>
                  <a:cubicBezTo>
                    <a:pt x="42" y="206"/>
                    <a:pt x="69" y="333"/>
                    <a:pt x="99" y="456"/>
                  </a:cubicBezTo>
                  <a:cubicBezTo>
                    <a:pt x="107" y="489"/>
                    <a:pt x="132" y="503"/>
                    <a:pt x="157" y="503"/>
                  </a:cubicBezTo>
                  <a:cubicBezTo>
                    <a:pt x="196" y="503"/>
                    <a:pt x="237" y="470"/>
                    <a:pt x="225" y="422"/>
                  </a:cubicBezTo>
                  <a:cubicBezTo>
                    <a:pt x="195" y="296"/>
                    <a:pt x="169" y="173"/>
                    <a:pt x="139" y="46"/>
                  </a:cubicBezTo>
                  <a:cubicBezTo>
                    <a:pt x="131" y="14"/>
                    <a:pt x="106" y="0"/>
                    <a:pt x="81"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9"/>
            <p:cNvSpPr/>
            <p:nvPr/>
          </p:nvSpPr>
          <p:spPr>
            <a:xfrm>
              <a:off x="2088080" y="2937801"/>
              <a:ext cx="21957" cy="42472"/>
            </a:xfrm>
            <a:custGeom>
              <a:avLst/>
              <a:gdLst/>
              <a:ahLst/>
              <a:cxnLst/>
              <a:rect l="l" t="t" r="r" b="b"/>
              <a:pathLst>
                <a:path w="274" h="530" extrusionOk="0">
                  <a:moveTo>
                    <a:pt x="64" y="0"/>
                  </a:moveTo>
                  <a:cubicBezTo>
                    <a:pt x="32" y="0"/>
                    <a:pt x="0" y="21"/>
                    <a:pt x="0" y="64"/>
                  </a:cubicBezTo>
                  <a:cubicBezTo>
                    <a:pt x="6" y="220"/>
                    <a:pt x="46" y="367"/>
                    <a:pt x="129" y="500"/>
                  </a:cubicBezTo>
                  <a:cubicBezTo>
                    <a:pt x="143" y="521"/>
                    <a:pt x="162" y="529"/>
                    <a:pt x="181" y="529"/>
                  </a:cubicBezTo>
                  <a:cubicBezTo>
                    <a:pt x="227" y="529"/>
                    <a:pt x="273" y="482"/>
                    <a:pt x="243" y="433"/>
                  </a:cubicBezTo>
                  <a:cubicBezTo>
                    <a:pt x="173" y="316"/>
                    <a:pt x="137" y="197"/>
                    <a:pt x="133" y="64"/>
                  </a:cubicBezTo>
                  <a:cubicBezTo>
                    <a:pt x="131" y="22"/>
                    <a:pt x="97" y="0"/>
                    <a:pt x="64"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9"/>
            <p:cNvSpPr/>
            <p:nvPr/>
          </p:nvSpPr>
          <p:spPr>
            <a:xfrm>
              <a:off x="2691339" y="3584016"/>
              <a:ext cx="29410" cy="29410"/>
            </a:xfrm>
            <a:custGeom>
              <a:avLst/>
              <a:gdLst/>
              <a:ahLst/>
              <a:cxnLst/>
              <a:rect l="l" t="t" r="r" b="b"/>
              <a:pathLst>
                <a:path w="367" h="367" extrusionOk="0">
                  <a:moveTo>
                    <a:pt x="183" y="0"/>
                  </a:moveTo>
                  <a:cubicBezTo>
                    <a:pt x="80" y="0"/>
                    <a:pt x="0" y="84"/>
                    <a:pt x="0" y="184"/>
                  </a:cubicBezTo>
                  <a:cubicBezTo>
                    <a:pt x="0" y="284"/>
                    <a:pt x="80" y="367"/>
                    <a:pt x="183" y="367"/>
                  </a:cubicBezTo>
                  <a:cubicBezTo>
                    <a:pt x="283" y="367"/>
                    <a:pt x="366" y="284"/>
                    <a:pt x="366" y="184"/>
                  </a:cubicBezTo>
                  <a:cubicBezTo>
                    <a:pt x="366" y="84"/>
                    <a:pt x="283"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9"/>
            <p:cNvSpPr/>
            <p:nvPr/>
          </p:nvSpPr>
          <p:spPr>
            <a:xfrm>
              <a:off x="2689496" y="3582172"/>
              <a:ext cx="32855" cy="33176"/>
            </a:xfrm>
            <a:custGeom>
              <a:avLst/>
              <a:gdLst/>
              <a:ahLst/>
              <a:cxnLst/>
              <a:rect l="l" t="t" r="r" b="b"/>
              <a:pathLst>
                <a:path w="410" h="414" extrusionOk="0">
                  <a:moveTo>
                    <a:pt x="206" y="47"/>
                  </a:moveTo>
                  <a:cubicBezTo>
                    <a:pt x="293" y="47"/>
                    <a:pt x="366" y="117"/>
                    <a:pt x="366" y="207"/>
                  </a:cubicBezTo>
                  <a:cubicBezTo>
                    <a:pt x="366" y="293"/>
                    <a:pt x="293" y="367"/>
                    <a:pt x="206" y="367"/>
                  </a:cubicBezTo>
                  <a:cubicBezTo>
                    <a:pt x="117" y="367"/>
                    <a:pt x="47" y="293"/>
                    <a:pt x="47" y="207"/>
                  </a:cubicBezTo>
                  <a:cubicBezTo>
                    <a:pt x="47" y="117"/>
                    <a:pt x="117" y="47"/>
                    <a:pt x="206" y="47"/>
                  </a:cubicBezTo>
                  <a:close/>
                  <a:moveTo>
                    <a:pt x="206" y="0"/>
                  </a:moveTo>
                  <a:cubicBezTo>
                    <a:pt x="93" y="0"/>
                    <a:pt x="0" y="94"/>
                    <a:pt x="0" y="207"/>
                  </a:cubicBezTo>
                  <a:cubicBezTo>
                    <a:pt x="0" y="320"/>
                    <a:pt x="93" y="413"/>
                    <a:pt x="206" y="413"/>
                  </a:cubicBezTo>
                  <a:cubicBezTo>
                    <a:pt x="320" y="413"/>
                    <a:pt x="409" y="320"/>
                    <a:pt x="409" y="207"/>
                  </a:cubicBezTo>
                  <a:cubicBezTo>
                    <a:pt x="409" y="94"/>
                    <a:pt x="320"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9"/>
            <p:cNvSpPr/>
            <p:nvPr/>
          </p:nvSpPr>
          <p:spPr>
            <a:xfrm>
              <a:off x="2543008" y="4075248"/>
              <a:ext cx="29490" cy="29249"/>
            </a:xfrm>
            <a:custGeom>
              <a:avLst/>
              <a:gdLst/>
              <a:ahLst/>
              <a:cxnLst/>
              <a:rect l="l" t="t" r="r" b="b"/>
              <a:pathLst>
                <a:path w="368" h="365" extrusionOk="0">
                  <a:moveTo>
                    <a:pt x="184" y="1"/>
                  </a:moveTo>
                  <a:cubicBezTo>
                    <a:pt x="84" y="1"/>
                    <a:pt x="1" y="81"/>
                    <a:pt x="1" y="181"/>
                  </a:cubicBezTo>
                  <a:cubicBezTo>
                    <a:pt x="1" y="284"/>
                    <a:pt x="84" y="364"/>
                    <a:pt x="184" y="364"/>
                  </a:cubicBezTo>
                  <a:cubicBezTo>
                    <a:pt x="283" y="364"/>
                    <a:pt x="367" y="284"/>
                    <a:pt x="367" y="181"/>
                  </a:cubicBezTo>
                  <a:cubicBezTo>
                    <a:pt x="367" y="81"/>
                    <a:pt x="283"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9"/>
            <p:cNvSpPr/>
            <p:nvPr/>
          </p:nvSpPr>
          <p:spPr>
            <a:xfrm>
              <a:off x="2541165" y="4073405"/>
              <a:ext cx="32935" cy="32935"/>
            </a:xfrm>
            <a:custGeom>
              <a:avLst/>
              <a:gdLst/>
              <a:ahLst/>
              <a:cxnLst/>
              <a:rect l="l" t="t" r="r" b="b"/>
              <a:pathLst>
                <a:path w="411" h="411" extrusionOk="0">
                  <a:moveTo>
                    <a:pt x="207" y="44"/>
                  </a:moveTo>
                  <a:cubicBezTo>
                    <a:pt x="294" y="44"/>
                    <a:pt x="366" y="117"/>
                    <a:pt x="366" y="204"/>
                  </a:cubicBezTo>
                  <a:cubicBezTo>
                    <a:pt x="366" y="294"/>
                    <a:pt x="294" y="363"/>
                    <a:pt x="207" y="363"/>
                  </a:cubicBezTo>
                  <a:cubicBezTo>
                    <a:pt x="117" y="363"/>
                    <a:pt x="47" y="294"/>
                    <a:pt x="47" y="204"/>
                  </a:cubicBezTo>
                  <a:cubicBezTo>
                    <a:pt x="47" y="117"/>
                    <a:pt x="117" y="44"/>
                    <a:pt x="207" y="44"/>
                  </a:cubicBezTo>
                  <a:close/>
                  <a:moveTo>
                    <a:pt x="207" y="1"/>
                  </a:moveTo>
                  <a:cubicBezTo>
                    <a:pt x="94" y="1"/>
                    <a:pt x="0" y="91"/>
                    <a:pt x="0" y="204"/>
                  </a:cubicBezTo>
                  <a:cubicBezTo>
                    <a:pt x="0" y="317"/>
                    <a:pt x="94" y="410"/>
                    <a:pt x="207" y="410"/>
                  </a:cubicBezTo>
                  <a:cubicBezTo>
                    <a:pt x="320" y="410"/>
                    <a:pt x="410" y="317"/>
                    <a:pt x="410" y="204"/>
                  </a:cubicBezTo>
                  <a:cubicBezTo>
                    <a:pt x="410" y="91"/>
                    <a:pt x="3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9"/>
            <p:cNvSpPr/>
            <p:nvPr/>
          </p:nvSpPr>
          <p:spPr>
            <a:xfrm>
              <a:off x="2248030" y="4316376"/>
              <a:ext cx="29169" cy="29169"/>
            </a:xfrm>
            <a:custGeom>
              <a:avLst/>
              <a:gdLst/>
              <a:ahLst/>
              <a:cxnLst/>
              <a:rect l="l" t="t" r="r" b="b"/>
              <a:pathLst>
                <a:path w="364" h="364" extrusionOk="0">
                  <a:moveTo>
                    <a:pt x="181" y="1"/>
                  </a:moveTo>
                  <a:cubicBezTo>
                    <a:pt x="81" y="1"/>
                    <a:pt x="1" y="81"/>
                    <a:pt x="1" y="184"/>
                  </a:cubicBezTo>
                  <a:cubicBezTo>
                    <a:pt x="1" y="284"/>
                    <a:pt x="81" y="363"/>
                    <a:pt x="181" y="363"/>
                  </a:cubicBezTo>
                  <a:cubicBezTo>
                    <a:pt x="284" y="363"/>
                    <a:pt x="364" y="284"/>
                    <a:pt x="364" y="184"/>
                  </a:cubicBezTo>
                  <a:cubicBezTo>
                    <a:pt x="364" y="81"/>
                    <a:pt x="284"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9"/>
            <p:cNvSpPr/>
            <p:nvPr/>
          </p:nvSpPr>
          <p:spPr>
            <a:xfrm>
              <a:off x="2246187" y="4314533"/>
              <a:ext cx="32855" cy="32855"/>
            </a:xfrm>
            <a:custGeom>
              <a:avLst/>
              <a:gdLst/>
              <a:ahLst/>
              <a:cxnLst/>
              <a:rect l="l" t="t" r="r" b="b"/>
              <a:pathLst>
                <a:path w="410" h="410" extrusionOk="0">
                  <a:moveTo>
                    <a:pt x="204" y="47"/>
                  </a:moveTo>
                  <a:cubicBezTo>
                    <a:pt x="293" y="47"/>
                    <a:pt x="363" y="117"/>
                    <a:pt x="363" y="207"/>
                  </a:cubicBezTo>
                  <a:cubicBezTo>
                    <a:pt x="363" y="294"/>
                    <a:pt x="293" y="366"/>
                    <a:pt x="204" y="366"/>
                  </a:cubicBezTo>
                  <a:cubicBezTo>
                    <a:pt x="117" y="366"/>
                    <a:pt x="44" y="294"/>
                    <a:pt x="44" y="207"/>
                  </a:cubicBezTo>
                  <a:cubicBezTo>
                    <a:pt x="44" y="117"/>
                    <a:pt x="117" y="47"/>
                    <a:pt x="204" y="47"/>
                  </a:cubicBezTo>
                  <a:close/>
                  <a:moveTo>
                    <a:pt x="204" y="1"/>
                  </a:moveTo>
                  <a:cubicBezTo>
                    <a:pt x="90" y="1"/>
                    <a:pt x="1" y="94"/>
                    <a:pt x="1" y="207"/>
                  </a:cubicBezTo>
                  <a:cubicBezTo>
                    <a:pt x="1" y="320"/>
                    <a:pt x="90" y="410"/>
                    <a:pt x="204" y="410"/>
                  </a:cubicBezTo>
                  <a:cubicBezTo>
                    <a:pt x="317" y="410"/>
                    <a:pt x="410" y="320"/>
                    <a:pt x="410" y="207"/>
                  </a:cubicBezTo>
                  <a:cubicBezTo>
                    <a:pt x="410" y="94"/>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9"/>
            <p:cNvSpPr/>
            <p:nvPr/>
          </p:nvSpPr>
          <p:spPr>
            <a:xfrm>
              <a:off x="2513679" y="3121873"/>
              <a:ext cx="29410" cy="29410"/>
            </a:xfrm>
            <a:custGeom>
              <a:avLst/>
              <a:gdLst/>
              <a:ahLst/>
              <a:cxnLst/>
              <a:rect l="l" t="t" r="r" b="b"/>
              <a:pathLst>
                <a:path w="367" h="367" extrusionOk="0">
                  <a:moveTo>
                    <a:pt x="184" y="0"/>
                  </a:moveTo>
                  <a:cubicBezTo>
                    <a:pt x="84" y="0"/>
                    <a:pt x="1" y="83"/>
                    <a:pt x="1" y="183"/>
                  </a:cubicBezTo>
                  <a:cubicBezTo>
                    <a:pt x="1" y="283"/>
                    <a:pt x="84" y="366"/>
                    <a:pt x="184" y="366"/>
                  </a:cubicBezTo>
                  <a:cubicBezTo>
                    <a:pt x="284" y="366"/>
                    <a:pt x="367" y="283"/>
                    <a:pt x="367" y="183"/>
                  </a:cubicBezTo>
                  <a:cubicBezTo>
                    <a:pt x="367" y="83"/>
                    <a:pt x="284" y="0"/>
                    <a:pt x="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9"/>
            <p:cNvSpPr/>
            <p:nvPr/>
          </p:nvSpPr>
          <p:spPr>
            <a:xfrm>
              <a:off x="2512076" y="3119949"/>
              <a:ext cx="32855" cy="33176"/>
            </a:xfrm>
            <a:custGeom>
              <a:avLst/>
              <a:gdLst/>
              <a:ahLst/>
              <a:cxnLst/>
              <a:rect l="l" t="t" r="r" b="b"/>
              <a:pathLst>
                <a:path w="410" h="414" extrusionOk="0">
                  <a:moveTo>
                    <a:pt x="204" y="47"/>
                  </a:moveTo>
                  <a:cubicBezTo>
                    <a:pt x="294" y="47"/>
                    <a:pt x="363" y="117"/>
                    <a:pt x="363" y="207"/>
                  </a:cubicBezTo>
                  <a:cubicBezTo>
                    <a:pt x="363" y="293"/>
                    <a:pt x="294" y="367"/>
                    <a:pt x="204" y="367"/>
                  </a:cubicBezTo>
                  <a:cubicBezTo>
                    <a:pt x="117" y="367"/>
                    <a:pt x="44" y="293"/>
                    <a:pt x="44" y="207"/>
                  </a:cubicBezTo>
                  <a:cubicBezTo>
                    <a:pt x="44" y="117"/>
                    <a:pt x="117" y="47"/>
                    <a:pt x="204" y="47"/>
                  </a:cubicBezTo>
                  <a:close/>
                  <a:moveTo>
                    <a:pt x="204" y="0"/>
                  </a:moveTo>
                  <a:cubicBezTo>
                    <a:pt x="90" y="0"/>
                    <a:pt x="1" y="94"/>
                    <a:pt x="1" y="207"/>
                  </a:cubicBezTo>
                  <a:cubicBezTo>
                    <a:pt x="1" y="320"/>
                    <a:pt x="90" y="413"/>
                    <a:pt x="204" y="413"/>
                  </a:cubicBezTo>
                  <a:cubicBezTo>
                    <a:pt x="317" y="413"/>
                    <a:pt x="410" y="320"/>
                    <a:pt x="410" y="207"/>
                  </a:cubicBezTo>
                  <a:cubicBezTo>
                    <a:pt x="410" y="94"/>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49"/>
          <p:cNvSpPr txBox="1">
            <a:spLocks noGrp="1"/>
          </p:cNvSpPr>
          <p:nvPr>
            <p:ph type="title" idx="4294967295"/>
          </p:nvPr>
        </p:nvSpPr>
        <p:spPr>
          <a:xfrm>
            <a:off x="1216894" y="137156"/>
            <a:ext cx="7176900" cy="831300"/>
          </a:xfrm>
          <a:prstGeom prst="rect">
            <a:avLst/>
          </a:prstGeom>
          <a:noFill/>
          <a:ln>
            <a:noFill/>
          </a:ln>
        </p:spPr>
        <p:txBody>
          <a:bodyPr spcFirstLastPara="1" wrap="square" lIns="68575" tIns="68575" rIns="68575" bIns="68575" anchor="b" anchorCtr="0">
            <a:noAutofit/>
          </a:bodyPr>
          <a:lstStyle/>
          <a:p>
            <a:pPr marL="0" lvl="0" indent="0" algn="ctr" rtl="0">
              <a:lnSpc>
                <a:spcPct val="90000"/>
              </a:lnSpc>
              <a:spcBef>
                <a:spcPts val="0"/>
              </a:spcBef>
              <a:spcAft>
                <a:spcPts val="0"/>
              </a:spcAft>
              <a:buSzPts val="3200"/>
              <a:buNone/>
            </a:pPr>
            <a:r>
              <a:rPr lang="en" sz="3000" b="1">
                <a:solidFill>
                  <a:srgbClr val="212121"/>
                </a:solidFill>
                <a:latin typeface="Luckiest Guy"/>
                <a:ea typeface="Luckiest Guy"/>
                <a:cs typeface="Luckiest Guy"/>
                <a:sym typeface="Luckiest Guy"/>
              </a:rPr>
              <a:t>Step 1: Define the Problem</a:t>
            </a:r>
            <a:endParaRPr sz="3000">
              <a:latin typeface="Luckiest Guy"/>
              <a:ea typeface="Luckiest Guy"/>
              <a:cs typeface="Luckiest Guy"/>
              <a:sym typeface="Luckiest Guy"/>
            </a:endParaRPr>
          </a:p>
        </p:txBody>
      </p:sp>
      <p:sp>
        <p:nvSpPr>
          <p:cNvPr id="657" name="Google Shape;657;p49"/>
          <p:cNvSpPr txBox="1">
            <a:spLocks noGrp="1"/>
          </p:cNvSpPr>
          <p:nvPr>
            <p:ph type="body" idx="4294967295"/>
          </p:nvPr>
        </p:nvSpPr>
        <p:spPr>
          <a:xfrm>
            <a:off x="372094" y="968531"/>
            <a:ext cx="8609100" cy="3354000"/>
          </a:xfrm>
          <a:prstGeom prst="rect">
            <a:avLst/>
          </a:prstGeom>
          <a:noFill/>
          <a:ln>
            <a:noFill/>
          </a:ln>
        </p:spPr>
        <p:txBody>
          <a:bodyPr spcFirstLastPara="1" wrap="square" lIns="68575" tIns="68575" rIns="68575" bIns="68575" anchor="t" anchorCtr="0">
            <a:noAutofit/>
          </a:bodyPr>
          <a:lstStyle/>
          <a:p>
            <a:pPr marL="0" lvl="0" indent="0" algn="l" rtl="0">
              <a:lnSpc>
                <a:spcPct val="110000"/>
              </a:lnSpc>
              <a:spcBef>
                <a:spcPts val="0"/>
              </a:spcBef>
              <a:spcAft>
                <a:spcPts val="0"/>
              </a:spcAft>
              <a:buSzPts val="1400"/>
              <a:buNone/>
            </a:pPr>
            <a:r>
              <a:rPr lang="en" sz="2000" b="1">
                <a:latin typeface="Love Ya Like A Sister"/>
                <a:ea typeface="Love Ya Like A Sister"/>
                <a:cs typeface="Love Ya Like A Sister"/>
                <a:sym typeface="Love Ya Like A Sister"/>
              </a:rPr>
              <a:t>Students are not always kind to one another resulting in many negative behaviors displayed.   What would happen if more students learned to respect and tolerate one another and showed kindness towards others?</a:t>
            </a:r>
            <a:endParaRPr sz="2000" b="1">
              <a:latin typeface="Love Ya Like A Sister"/>
              <a:ea typeface="Love Ya Like A Sister"/>
              <a:cs typeface="Love Ya Like A Sister"/>
              <a:sym typeface="Love Ya Like A Sister"/>
            </a:endParaRPr>
          </a:p>
          <a:p>
            <a:pPr marL="0" lvl="0" indent="0" algn="l" rtl="0">
              <a:lnSpc>
                <a:spcPct val="110000"/>
              </a:lnSpc>
              <a:spcBef>
                <a:spcPts val="0"/>
              </a:spcBef>
              <a:spcAft>
                <a:spcPts val="0"/>
              </a:spcAft>
              <a:buSzPts val="1400"/>
              <a:buNone/>
            </a:pPr>
            <a:endParaRPr sz="1600">
              <a:latin typeface="Love Ya Like A Sister"/>
              <a:ea typeface="Love Ya Like A Sister"/>
              <a:cs typeface="Love Ya Like A Sister"/>
              <a:sym typeface="Love Ya Like A Sister"/>
            </a:endParaRPr>
          </a:p>
          <a:p>
            <a:pPr marL="0" lvl="0" indent="0" algn="l" rtl="0">
              <a:lnSpc>
                <a:spcPct val="110000"/>
              </a:lnSpc>
              <a:spcBef>
                <a:spcPts val="0"/>
              </a:spcBef>
              <a:spcAft>
                <a:spcPts val="0"/>
              </a:spcAft>
              <a:buSzPts val="1400"/>
              <a:buNone/>
            </a:pPr>
            <a:endParaRPr sz="1600">
              <a:latin typeface="Love Ya Like A Sister"/>
              <a:ea typeface="Love Ya Like A Sister"/>
              <a:cs typeface="Love Ya Like A Sister"/>
              <a:sym typeface="Love Ya Like A Sister"/>
            </a:endParaRPr>
          </a:p>
        </p:txBody>
      </p:sp>
      <p:pic>
        <p:nvPicPr>
          <p:cNvPr id="658" name="Google Shape;658;p49"/>
          <p:cNvPicPr preferRelativeResize="0"/>
          <p:nvPr/>
        </p:nvPicPr>
        <p:blipFill rotWithShape="1">
          <a:blip r:embed="rId3">
            <a:alphaModFix/>
          </a:blip>
          <a:srcRect/>
          <a:stretch/>
        </p:blipFill>
        <p:spPr>
          <a:xfrm>
            <a:off x="2960700" y="2345156"/>
            <a:ext cx="3016481" cy="2070355"/>
          </a:xfrm>
          <a:prstGeom prst="rect">
            <a:avLst/>
          </a:prstGeom>
          <a:noFill/>
          <a:ln>
            <a:noFill/>
          </a:ln>
        </p:spPr>
      </p:pic>
      <p:pic>
        <p:nvPicPr>
          <p:cNvPr id="659" name="Google Shape;659;p49"/>
          <p:cNvPicPr preferRelativeResize="0"/>
          <p:nvPr/>
        </p:nvPicPr>
        <p:blipFill rotWithShape="1">
          <a:blip r:embed="rId4">
            <a:alphaModFix/>
          </a:blip>
          <a:srcRect/>
          <a:stretch/>
        </p:blipFill>
        <p:spPr>
          <a:xfrm>
            <a:off x="6142275" y="2027644"/>
            <a:ext cx="2839032" cy="28390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663"/>
        <p:cNvGrpSpPr/>
        <p:nvPr/>
      </p:nvGrpSpPr>
      <p:grpSpPr>
        <a:xfrm>
          <a:off x="0" y="0"/>
          <a:ext cx="0" cy="0"/>
          <a:chOff x="0" y="0"/>
          <a:chExt cx="0" cy="0"/>
        </a:xfrm>
      </p:grpSpPr>
      <p:grpSp>
        <p:nvGrpSpPr>
          <p:cNvPr id="664" name="Google Shape;664;p50"/>
          <p:cNvGrpSpPr/>
          <p:nvPr/>
        </p:nvGrpSpPr>
        <p:grpSpPr>
          <a:xfrm>
            <a:off x="726600" y="746125"/>
            <a:ext cx="2022000" cy="3922475"/>
            <a:chOff x="726600" y="746125"/>
            <a:chExt cx="2022000" cy="3922475"/>
          </a:xfrm>
        </p:grpSpPr>
        <p:sp>
          <p:nvSpPr>
            <p:cNvPr id="665" name="Google Shape;665;p50"/>
            <p:cNvSpPr/>
            <p:nvPr/>
          </p:nvSpPr>
          <p:spPr>
            <a:xfrm flipH="1">
              <a:off x="1173655" y="1161124"/>
              <a:ext cx="405447" cy="653166"/>
            </a:xfrm>
            <a:custGeom>
              <a:avLst/>
              <a:gdLst/>
              <a:ahLst/>
              <a:cxnLst/>
              <a:rect l="l" t="t" r="r" b="b"/>
              <a:pathLst>
                <a:path w="5938" h="9566" extrusionOk="0">
                  <a:moveTo>
                    <a:pt x="1081" y="0"/>
                  </a:moveTo>
                  <a:lnTo>
                    <a:pt x="1081" y="0"/>
                  </a:lnTo>
                  <a:cubicBezTo>
                    <a:pt x="1081" y="1"/>
                    <a:pt x="1" y="9566"/>
                    <a:pt x="1723" y="9566"/>
                  </a:cubicBezTo>
                  <a:cubicBezTo>
                    <a:pt x="1725" y="9566"/>
                    <a:pt x="1726" y="9566"/>
                    <a:pt x="1727" y="9565"/>
                  </a:cubicBezTo>
                  <a:cubicBezTo>
                    <a:pt x="3374" y="9553"/>
                    <a:pt x="3233" y="5462"/>
                    <a:pt x="3216" y="5069"/>
                  </a:cubicBezTo>
                  <a:lnTo>
                    <a:pt x="3216" y="5069"/>
                  </a:lnTo>
                  <a:cubicBezTo>
                    <a:pt x="3228" y="5312"/>
                    <a:pt x="3336" y="6939"/>
                    <a:pt x="3929" y="6939"/>
                  </a:cubicBezTo>
                  <a:cubicBezTo>
                    <a:pt x="3943" y="6939"/>
                    <a:pt x="3958" y="6938"/>
                    <a:pt x="3973" y="6936"/>
                  </a:cubicBezTo>
                  <a:cubicBezTo>
                    <a:pt x="4610" y="6855"/>
                    <a:pt x="3561" y="4047"/>
                    <a:pt x="3428" y="3697"/>
                  </a:cubicBezTo>
                  <a:lnTo>
                    <a:pt x="3428" y="3697"/>
                  </a:lnTo>
                  <a:cubicBezTo>
                    <a:pt x="3513" y="3914"/>
                    <a:pt x="3985" y="5053"/>
                    <a:pt x="4540" y="5053"/>
                  </a:cubicBezTo>
                  <a:cubicBezTo>
                    <a:pt x="4575" y="5053"/>
                    <a:pt x="4610" y="5048"/>
                    <a:pt x="4646" y="5039"/>
                  </a:cubicBezTo>
                  <a:cubicBezTo>
                    <a:pt x="5305" y="4859"/>
                    <a:pt x="3431" y="2733"/>
                    <a:pt x="3431" y="2732"/>
                  </a:cubicBezTo>
                  <a:lnTo>
                    <a:pt x="3431" y="2732"/>
                  </a:lnTo>
                  <a:cubicBezTo>
                    <a:pt x="3431" y="2732"/>
                    <a:pt x="4271" y="3556"/>
                    <a:pt x="4926" y="3556"/>
                  </a:cubicBezTo>
                  <a:cubicBezTo>
                    <a:pt x="5057" y="3556"/>
                    <a:pt x="5180" y="3523"/>
                    <a:pt x="5288" y="3445"/>
                  </a:cubicBezTo>
                  <a:cubicBezTo>
                    <a:pt x="5937" y="2976"/>
                    <a:pt x="1081"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0"/>
            <p:cNvSpPr/>
            <p:nvPr/>
          </p:nvSpPr>
          <p:spPr>
            <a:xfrm flipH="1">
              <a:off x="2114814" y="3318535"/>
              <a:ext cx="220886" cy="219725"/>
            </a:xfrm>
            <a:custGeom>
              <a:avLst/>
              <a:gdLst/>
              <a:ahLst/>
              <a:cxnLst/>
              <a:rect l="l" t="t" r="r" b="b"/>
              <a:pathLst>
                <a:path w="3235" h="3218" extrusionOk="0">
                  <a:moveTo>
                    <a:pt x="2716" y="1"/>
                  </a:moveTo>
                  <a:lnTo>
                    <a:pt x="1835" y="793"/>
                  </a:lnTo>
                  <a:cubicBezTo>
                    <a:pt x="1835" y="793"/>
                    <a:pt x="1" y="2067"/>
                    <a:pt x="427" y="2360"/>
                  </a:cubicBezTo>
                  <a:cubicBezTo>
                    <a:pt x="470" y="2390"/>
                    <a:pt x="519" y="2404"/>
                    <a:pt x="573" y="2404"/>
                  </a:cubicBezTo>
                  <a:cubicBezTo>
                    <a:pt x="1042" y="2404"/>
                    <a:pt x="1834" y="1349"/>
                    <a:pt x="1835" y="1348"/>
                  </a:cubicBezTo>
                  <a:lnTo>
                    <a:pt x="1835" y="1348"/>
                  </a:lnTo>
                  <a:cubicBezTo>
                    <a:pt x="1834" y="1349"/>
                    <a:pt x="983" y="3082"/>
                    <a:pt x="1409" y="3213"/>
                  </a:cubicBezTo>
                  <a:cubicBezTo>
                    <a:pt x="1420" y="3216"/>
                    <a:pt x="1431" y="3218"/>
                    <a:pt x="1443" y="3218"/>
                  </a:cubicBezTo>
                  <a:cubicBezTo>
                    <a:pt x="1870" y="3218"/>
                    <a:pt x="2521" y="923"/>
                    <a:pt x="2521" y="923"/>
                  </a:cubicBezTo>
                  <a:lnTo>
                    <a:pt x="2521" y="923"/>
                  </a:lnTo>
                  <a:cubicBezTo>
                    <a:pt x="2521" y="923"/>
                    <a:pt x="2391" y="3113"/>
                    <a:pt x="2816" y="3146"/>
                  </a:cubicBezTo>
                  <a:cubicBezTo>
                    <a:pt x="2818" y="3146"/>
                    <a:pt x="2821" y="3146"/>
                    <a:pt x="2823" y="3146"/>
                  </a:cubicBezTo>
                  <a:cubicBezTo>
                    <a:pt x="3234" y="3146"/>
                    <a:pt x="2716" y="1"/>
                    <a:pt x="271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0"/>
            <p:cNvSpPr/>
            <p:nvPr/>
          </p:nvSpPr>
          <p:spPr>
            <a:xfrm>
              <a:off x="7266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0"/>
            <p:cNvSpPr/>
            <p:nvPr/>
          </p:nvSpPr>
          <p:spPr>
            <a:xfrm flipH="1">
              <a:off x="1290484" y="2561116"/>
              <a:ext cx="193232" cy="117305"/>
            </a:xfrm>
            <a:custGeom>
              <a:avLst/>
              <a:gdLst/>
              <a:ahLst/>
              <a:cxnLst/>
              <a:rect l="l" t="t" r="r" b="b"/>
              <a:pathLst>
                <a:path w="2830" h="1718" extrusionOk="0">
                  <a:moveTo>
                    <a:pt x="1578" y="0"/>
                  </a:moveTo>
                  <a:cubicBezTo>
                    <a:pt x="680" y="0"/>
                    <a:pt x="0" y="1718"/>
                    <a:pt x="0" y="1718"/>
                  </a:cubicBezTo>
                  <a:cubicBezTo>
                    <a:pt x="0" y="1718"/>
                    <a:pt x="2829" y="394"/>
                    <a:pt x="1814" y="40"/>
                  </a:cubicBezTo>
                  <a:cubicBezTo>
                    <a:pt x="1734" y="13"/>
                    <a:pt x="1655" y="0"/>
                    <a:pt x="157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0"/>
            <p:cNvSpPr/>
            <p:nvPr/>
          </p:nvSpPr>
          <p:spPr>
            <a:xfrm flipH="1">
              <a:off x="1189634" y="2664218"/>
              <a:ext cx="326652" cy="382641"/>
            </a:xfrm>
            <a:custGeom>
              <a:avLst/>
              <a:gdLst/>
              <a:ahLst/>
              <a:cxnLst/>
              <a:rect l="l" t="t" r="r" b="b"/>
              <a:pathLst>
                <a:path w="4784" h="5604" extrusionOk="0">
                  <a:moveTo>
                    <a:pt x="1145" y="1"/>
                  </a:moveTo>
                  <a:cubicBezTo>
                    <a:pt x="510" y="1"/>
                    <a:pt x="134" y="375"/>
                    <a:pt x="134" y="375"/>
                  </a:cubicBezTo>
                  <a:cubicBezTo>
                    <a:pt x="134" y="375"/>
                    <a:pt x="81" y="511"/>
                    <a:pt x="1" y="754"/>
                  </a:cubicBezTo>
                  <a:cubicBezTo>
                    <a:pt x="1735" y="1080"/>
                    <a:pt x="1166" y="3889"/>
                    <a:pt x="2142" y="5117"/>
                  </a:cubicBezTo>
                  <a:cubicBezTo>
                    <a:pt x="2424" y="5473"/>
                    <a:pt x="2784" y="5603"/>
                    <a:pt x="3157" y="5603"/>
                  </a:cubicBezTo>
                  <a:cubicBezTo>
                    <a:pt x="3746" y="5603"/>
                    <a:pt x="4370" y="5280"/>
                    <a:pt x="4784" y="5011"/>
                  </a:cubicBezTo>
                  <a:cubicBezTo>
                    <a:pt x="4354" y="3547"/>
                    <a:pt x="4028" y="2092"/>
                    <a:pt x="3056" y="1047"/>
                  </a:cubicBezTo>
                  <a:cubicBezTo>
                    <a:pt x="2298" y="230"/>
                    <a:pt x="1642" y="1"/>
                    <a:pt x="1145"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0"/>
            <p:cNvSpPr/>
            <p:nvPr/>
          </p:nvSpPr>
          <p:spPr>
            <a:xfrm flipH="1">
              <a:off x="985000" y="3081948"/>
              <a:ext cx="416713" cy="473180"/>
            </a:xfrm>
            <a:custGeom>
              <a:avLst/>
              <a:gdLst/>
              <a:ahLst/>
              <a:cxnLst/>
              <a:rect l="l" t="t" r="r" b="b"/>
              <a:pathLst>
                <a:path w="6103" h="6930" extrusionOk="0">
                  <a:moveTo>
                    <a:pt x="3469" y="1"/>
                  </a:moveTo>
                  <a:cubicBezTo>
                    <a:pt x="2261" y="224"/>
                    <a:pt x="0" y="1349"/>
                    <a:pt x="1908" y="6850"/>
                  </a:cubicBezTo>
                  <a:cubicBezTo>
                    <a:pt x="2186" y="6904"/>
                    <a:pt x="2448" y="6930"/>
                    <a:pt x="2693" y="6930"/>
                  </a:cubicBezTo>
                  <a:cubicBezTo>
                    <a:pt x="5379" y="6930"/>
                    <a:pt x="6103" y="3890"/>
                    <a:pt x="4657" y="2161"/>
                  </a:cubicBezTo>
                  <a:cubicBezTo>
                    <a:pt x="4104" y="1506"/>
                    <a:pt x="3748" y="764"/>
                    <a:pt x="346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0"/>
            <p:cNvSpPr/>
            <p:nvPr/>
          </p:nvSpPr>
          <p:spPr>
            <a:xfrm flipH="1">
              <a:off x="1164845" y="2715700"/>
              <a:ext cx="534769" cy="834040"/>
            </a:xfrm>
            <a:custGeom>
              <a:avLst/>
              <a:gdLst/>
              <a:ahLst/>
              <a:cxnLst/>
              <a:rect l="l" t="t" r="r" b="b"/>
              <a:pathLst>
                <a:path w="7832" h="12215" extrusionOk="0">
                  <a:moveTo>
                    <a:pt x="2686" y="0"/>
                  </a:moveTo>
                  <a:lnTo>
                    <a:pt x="2686" y="0"/>
                  </a:lnTo>
                  <a:cubicBezTo>
                    <a:pt x="2111" y="1754"/>
                    <a:pt x="1" y="9093"/>
                    <a:pt x="4280" y="11452"/>
                  </a:cubicBezTo>
                  <a:cubicBezTo>
                    <a:pt x="5016" y="11859"/>
                    <a:pt x="5678" y="12102"/>
                    <a:pt x="6271" y="12214"/>
                  </a:cubicBezTo>
                  <a:cubicBezTo>
                    <a:pt x="4363" y="6713"/>
                    <a:pt x="6624" y="5588"/>
                    <a:pt x="7832" y="5365"/>
                  </a:cubicBezTo>
                  <a:cubicBezTo>
                    <a:pt x="7695" y="4999"/>
                    <a:pt x="7578" y="4630"/>
                    <a:pt x="7469" y="4257"/>
                  </a:cubicBezTo>
                  <a:cubicBezTo>
                    <a:pt x="7055" y="4526"/>
                    <a:pt x="6431" y="4849"/>
                    <a:pt x="5842" y="4849"/>
                  </a:cubicBezTo>
                  <a:cubicBezTo>
                    <a:pt x="5469" y="4849"/>
                    <a:pt x="5109" y="4719"/>
                    <a:pt x="4827" y="4363"/>
                  </a:cubicBezTo>
                  <a:cubicBezTo>
                    <a:pt x="3851" y="3135"/>
                    <a:pt x="4420" y="326"/>
                    <a:pt x="2686"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0"/>
            <p:cNvSpPr/>
            <p:nvPr/>
          </p:nvSpPr>
          <p:spPr>
            <a:xfrm flipH="1">
              <a:off x="1778404" y="3973672"/>
              <a:ext cx="243009" cy="609331"/>
            </a:xfrm>
            <a:custGeom>
              <a:avLst/>
              <a:gdLst/>
              <a:ahLst/>
              <a:cxnLst/>
              <a:rect l="l" t="t" r="r" b="b"/>
              <a:pathLst>
                <a:path w="3559" h="8924" extrusionOk="0">
                  <a:moveTo>
                    <a:pt x="1" y="1"/>
                  </a:moveTo>
                  <a:lnTo>
                    <a:pt x="626" y="2773"/>
                  </a:lnTo>
                  <a:lnTo>
                    <a:pt x="896" y="3954"/>
                  </a:lnTo>
                  <a:lnTo>
                    <a:pt x="1828" y="8085"/>
                  </a:lnTo>
                  <a:lnTo>
                    <a:pt x="2018" y="8924"/>
                  </a:lnTo>
                  <a:lnTo>
                    <a:pt x="3559" y="8924"/>
                  </a:lnTo>
                  <a:lnTo>
                    <a:pt x="3559" y="1299"/>
                  </a:lnTo>
                  <a:lnTo>
                    <a:pt x="1"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0"/>
            <p:cNvSpPr/>
            <p:nvPr/>
          </p:nvSpPr>
          <p:spPr>
            <a:xfrm flipH="1">
              <a:off x="1824557" y="2625230"/>
              <a:ext cx="436104" cy="800310"/>
            </a:xfrm>
            <a:custGeom>
              <a:avLst/>
              <a:gdLst/>
              <a:ahLst/>
              <a:cxnLst/>
              <a:rect l="l" t="t" r="r" b="b"/>
              <a:pathLst>
                <a:path w="6387" h="11721" extrusionOk="0">
                  <a:moveTo>
                    <a:pt x="6387" y="0"/>
                  </a:moveTo>
                  <a:lnTo>
                    <a:pt x="6387" y="0"/>
                  </a:lnTo>
                  <a:cubicBezTo>
                    <a:pt x="6387" y="0"/>
                    <a:pt x="6250" y="140"/>
                    <a:pt x="6015" y="396"/>
                  </a:cubicBezTo>
                  <a:cubicBezTo>
                    <a:pt x="5668" y="779"/>
                    <a:pt x="5099" y="1422"/>
                    <a:pt x="4447" y="2253"/>
                  </a:cubicBezTo>
                  <a:cubicBezTo>
                    <a:pt x="2849" y="4297"/>
                    <a:pt x="736" y="7479"/>
                    <a:pt x="90" y="10700"/>
                  </a:cubicBezTo>
                  <a:cubicBezTo>
                    <a:pt x="0" y="11428"/>
                    <a:pt x="278" y="11720"/>
                    <a:pt x="685" y="11720"/>
                  </a:cubicBezTo>
                  <a:cubicBezTo>
                    <a:pt x="940" y="11720"/>
                    <a:pt x="1247" y="11605"/>
                    <a:pt x="1545" y="11410"/>
                  </a:cubicBezTo>
                  <a:cubicBezTo>
                    <a:pt x="1977" y="11123"/>
                    <a:pt x="2393" y="10671"/>
                    <a:pt x="2603" y="10155"/>
                  </a:cubicBezTo>
                  <a:cubicBezTo>
                    <a:pt x="3059" y="9030"/>
                    <a:pt x="5156" y="3349"/>
                    <a:pt x="6015" y="1009"/>
                  </a:cubicBezTo>
                  <a:cubicBezTo>
                    <a:pt x="6244" y="387"/>
                    <a:pt x="6387" y="0"/>
                    <a:pt x="638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0"/>
            <p:cNvSpPr/>
            <p:nvPr/>
          </p:nvSpPr>
          <p:spPr>
            <a:xfrm flipH="1">
              <a:off x="1427785" y="1036515"/>
              <a:ext cx="640398" cy="635960"/>
            </a:xfrm>
            <a:custGeom>
              <a:avLst/>
              <a:gdLst/>
              <a:ahLst/>
              <a:cxnLst/>
              <a:rect l="l" t="t" r="r" b="b"/>
              <a:pathLst>
                <a:path w="9379" h="9314" extrusionOk="0">
                  <a:moveTo>
                    <a:pt x="6667" y="1"/>
                  </a:moveTo>
                  <a:cubicBezTo>
                    <a:pt x="6216" y="1"/>
                    <a:pt x="5713" y="82"/>
                    <a:pt x="5159" y="288"/>
                  </a:cubicBezTo>
                  <a:cubicBezTo>
                    <a:pt x="4729" y="447"/>
                    <a:pt x="4334" y="700"/>
                    <a:pt x="3964" y="1010"/>
                  </a:cubicBezTo>
                  <a:cubicBezTo>
                    <a:pt x="4087" y="1199"/>
                    <a:pt x="4160" y="1426"/>
                    <a:pt x="4160" y="1669"/>
                  </a:cubicBezTo>
                  <a:cubicBezTo>
                    <a:pt x="4160" y="2328"/>
                    <a:pt x="3628" y="2864"/>
                    <a:pt x="2966" y="2864"/>
                  </a:cubicBezTo>
                  <a:cubicBezTo>
                    <a:pt x="2772" y="2864"/>
                    <a:pt x="2592" y="2813"/>
                    <a:pt x="2430" y="2733"/>
                  </a:cubicBezTo>
                  <a:cubicBezTo>
                    <a:pt x="2273" y="2953"/>
                    <a:pt x="2120" y="3170"/>
                    <a:pt x="1981" y="3376"/>
                  </a:cubicBezTo>
                  <a:cubicBezTo>
                    <a:pt x="1259" y="4428"/>
                    <a:pt x="632" y="5549"/>
                    <a:pt x="193" y="6747"/>
                  </a:cubicBezTo>
                  <a:cubicBezTo>
                    <a:pt x="127" y="6924"/>
                    <a:pt x="64" y="7107"/>
                    <a:pt x="1" y="7290"/>
                  </a:cubicBezTo>
                  <a:cubicBezTo>
                    <a:pt x="405" y="7253"/>
                    <a:pt x="872" y="7225"/>
                    <a:pt x="1371" y="7225"/>
                  </a:cubicBezTo>
                  <a:cubicBezTo>
                    <a:pt x="3247" y="7225"/>
                    <a:pt x="5583" y="7611"/>
                    <a:pt x="6776" y="9314"/>
                  </a:cubicBezTo>
                  <a:cubicBezTo>
                    <a:pt x="7752" y="6747"/>
                    <a:pt x="9379" y="1242"/>
                    <a:pt x="9379" y="1242"/>
                  </a:cubicBezTo>
                  <a:cubicBezTo>
                    <a:pt x="9379" y="1242"/>
                    <a:pt x="8424" y="1"/>
                    <a:pt x="6667"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0"/>
            <p:cNvSpPr/>
            <p:nvPr/>
          </p:nvSpPr>
          <p:spPr>
            <a:xfrm flipH="1">
              <a:off x="1305083" y="1231998"/>
              <a:ext cx="948819" cy="3305640"/>
            </a:xfrm>
            <a:custGeom>
              <a:avLst/>
              <a:gdLst/>
              <a:ahLst/>
              <a:cxnLst/>
              <a:rect l="l" t="t" r="r" b="b"/>
              <a:pathLst>
                <a:path w="13896" h="48413" extrusionOk="0">
                  <a:moveTo>
                    <a:pt x="12731" y="1"/>
                  </a:moveTo>
                  <a:cubicBezTo>
                    <a:pt x="12461" y="1"/>
                    <a:pt x="8252" y="107"/>
                    <a:pt x="7776" y="6720"/>
                  </a:cubicBezTo>
                  <a:cubicBezTo>
                    <a:pt x="7706" y="9233"/>
                    <a:pt x="7523" y="11479"/>
                    <a:pt x="7257" y="13496"/>
                  </a:cubicBezTo>
                  <a:cubicBezTo>
                    <a:pt x="7569" y="13729"/>
                    <a:pt x="7776" y="14102"/>
                    <a:pt x="7776" y="14521"/>
                  </a:cubicBezTo>
                  <a:cubicBezTo>
                    <a:pt x="7776" y="15081"/>
                    <a:pt x="7413" y="15553"/>
                    <a:pt x="6914" y="15726"/>
                  </a:cubicBezTo>
                  <a:cubicBezTo>
                    <a:pt x="4850" y="27511"/>
                    <a:pt x="1" y="30763"/>
                    <a:pt x="1289" y="36517"/>
                  </a:cubicBezTo>
                  <a:cubicBezTo>
                    <a:pt x="2773" y="43130"/>
                    <a:pt x="8085" y="43314"/>
                    <a:pt x="8671" y="43314"/>
                  </a:cubicBezTo>
                  <a:cubicBezTo>
                    <a:pt x="8706" y="43314"/>
                    <a:pt x="8724" y="43314"/>
                    <a:pt x="8724" y="43314"/>
                  </a:cubicBezTo>
                  <a:lnTo>
                    <a:pt x="8787" y="47730"/>
                  </a:lnTo>
                  <a:lnTo>
                    <a:pt x="9590" y="48412"/>
                  </a:lnTo>
                  <a:lnTo>
                    <a:pt x="10951" y="47600"/>
                  </a:lnTo>
                  <a:cubicBezTo>
                    <a:pt x="11237" y="46918"/>
                    <a:pt x="11540" y="46119"/>
                    <a:pt x="11879" y="45157"/>
                  </a:cubicBezTo>
                  <a:cubicBezTo>
                    <a:pt x="11933" y="45004"/>
                    <a:pt x="11989" y="44847"/>
                    <a:pt x="12046" y="44684"/>
                  </a:cubicBezTo>
                  <a:cubicBezTo>
                    <a:pt x="12415" y="43616"/>
                    <a:pt x="12831" y="42371"/>
                    <a:pt x="13314" y="40893"/>
                  </a:cubicBezTo>
                  <a:lnTo>
                    <a:pt x="13314" y="40893"/>
                  </a:lnTo>
                  <a:cubicBezTo>
                    <a:pt x="13171" y="40941"/>
                    <a:pt x="13021" y="40964"/>
                    <a:pt x="12861" y="40964"/>
                  </a:cubicBezTo>
                  <a:cubicBezTo>
                    <a:pt x="12056" y="40964"/>
                    <a:pt x="11403" y="40311"/>
                    <a:pt x="11403" y="39506"/>
                  </a:cubicBezTo>
                  <a:cubicBezTo>
                    <a:pt x="11403" y="38701"/>
                    <a:pt x="12056" y="38048"/>
                    <a:pt x="12861" y="38048"/>
                  </a:cubicBezTo>
                  <a:cubicBezTo>
                    <a:pt x="13240" y="38048"/>
                    <a:pt x="13587" y="38194"/>
                    <a:pt x="13846" y="38434"/>
                  </a:cubicBezTo>
                  <a:cubicBezTo>
                    <a:pt x="13896" y="37359"/>
                    <a:pt x="13739" y="36194"/>
                    <a:pt x="13484" y="34973"/>
                  </a:cubicBezTo>
                  <a:cubicBezTo>
                    <a:pt x="13420" y="34680"/>
                    <a:pt x="13354" y="34387"/>
                    <a:pt x="13280" y="34091"/>
                  </a:cubicBezTo>
                  <a:cubicBezTo>
                    <a:pt x="12332" y="30170"/>
                    <a:pt x="10615" y="25781"/>
                    <a:pt x="11297" y="22030"/>
                  </a:cubicBezTo>
                  <a:cubicBezTo>
                    <a:pt x="11363" y="21660"/>
                    <a:pt x="11427" y="21248"/>
                    <a:pt x="11490" y="20808"/>
                  </a:cubicBezTo>
                  <a:cubicBezTo>
                    <a:pt x="11393" y="20804"/>
                    <a:pt x="11297" y="20792"/>
                    <a:pt x="11203" y="20765"/>
                  </a:cubicBezTo>
                  <a:cubicBezTo>
                    <a:pt x="10644" y="20622"/>
                    <a:pt x="10229" y="20116"/>
                    <a:pt x="10229" y="19510"/>
                  </a:cubicBezTo>
                  <a:cubicBezTo>
                    <a:pt x="10229" y="18792"/>
                    <a:pt x="10811" y="18209"/>
                    <a:pt x="11527" y="18209"/>
                  </a:cubicBezTo>
                  <a:cubicBezTo>
                    <a:pt x="11620" y="18209"/>
                    <a:pt x="11710" y="18222"/>
                    <a:pt x="11796" y="18239"/>
                  </a:cubicBezTo>
                  <a:cubicBezTo>
                    <a:pt x="11859" y="17600"/>
                    <a:pt x="11922" y="16934"/>
                    <a:pt x="11982" y="16245"/>
                  </a:cubicBezTo>
                  <a:cubicBezTo>
                    <a:pt x="10908" y="16039"/>
                    <a:pt x="10099" y="15097"/>
                    <a:pt x="10099" y="13962"/>
                  </a:cubicBezTo>
                  <a:cubicBezTo>
                    <a:pt x="10099" y="12717"/>
                    <a:pt x="11080" y="11699"/>
                    <a:pt x="12315" y="11643"/>
                  </a:cubicBezTo>
                  <a:cubicBezTo>
                    <a:pt x="12382" y="10497"/>
                    <a:pt x="12449" y="9362"/>
                    <a:pt x="12501" y="8277"/>
                  </a:cubicBezTo>
                  <a:lnTo>
                    <a:pt x="12501" y="8277"/>
                  </a:lnTo>
                  <a:cubicBezTo>
                    <a:pt x="12342" y="8411"/>
                    <a:pt x="12139" y="8491"/>
                    <a:pt x="11913" y="8491"/>
                  </a:cubicBezTo>
                  <a:cubicBezTo>
                    <a:pt x="11390" y="8491"/>
                    <a:pt x="10964" y="8064"/>
                    <a:pt x="10964" y="7542"/>
                  </a:cubicBezTo>
                  <a:cubicBezTo>
                    <a:pt x="10964" y="7016"/>
                    <a:pt x="11390" y="6594"/>
                    <a:pt x="11913" y="6594"/>
                  </a:cubicBezTo>
                  <a:cubicBezTo>
                    <a:pt x="12169" y="6594"/>
                    <a:pt x="12402" y="6697"/>
                    <a:pt x="12575" y="6860"/>
                  </a:cubicBezTo>
                  <a:cubicBezTo>
                    <a:pt x="12745" y="3212"/>
                    <a:pt x="12745" y="1"/>
                    <a:pt x="12745" y="1"/>
                  </a:cubicBezTo>
                  <a:cubicBezTo>
                    <a:pt x="12745" y="1"/>
                    <a:pt x="12740" y="1"/>
                    <a:pt x="1273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0"/>
            <p:cNvSpPr/>
            <p:nvPr/>
          </p:nvSpPr>
          <p:spPr>
            <a:xfrm flipH="1">
              <a:off x="1605449" y="1529831"/>
              <a:ext cx="508208" cy="352393"/>
            </a:xfrm>
            <a:custGeom>
              <a:avLst/>
              <a:gdLst/>
              <a:ahLst/>
              <a:cxnLst/>
              <a:rect l="l" t="t" r="r" b="b"/>
              <a:pathLst>
                <a:path w="7443" h="5161" extrusionOk="0">
                  <a:moveTo>
                    <a:pt x="2037" y="0"/>
                  </a:moveTo>
                  <a:cubicBezTo>
                    <a:pt x="1538" y="0"/>
                    <a:pt x="1071" y="28"/>
                    <a:pt x="667" y="65"/>
                  </a:cubicBezTo>
                  <a:cubicBezTo>
                    <a:pt x="267" y="1263"/>
                    <a:pt x="0" y="2604"/>
                    <a:pt x="802" y="3686"/>
                  </a:cubicBezTo>
                  <a:cubicBezTo>
                    <a:pt x="1186" y="4198"/>
                    <a:pt x="1738" y="4568"/>
                    <a:pt x="2337" y="4794"/>
                  </a:cubicBezTo>
                  <a:cubicBezTo>
                    <a:pt x="2887" y="5004"/>
                    <a:pt x="3535" y="5160"/>
                    <a:pt x="4165" y="5160"/>
                  </a:cubicBezTo>
                  <a:cubicBezTo>
                    <a:pt x="4572" y="5160"/>
                    <a:pt x="4971" y="5095"/>
                    <a:pt x="5332" y="4937"/>
                  </a:cubicBezTo>
                  <a:cubicBezTo>
                    <a:pt x="6174" y="4571"/>
                    <a:pt x="6700" y="3766"/>
                    <a:pt x="7080" y="2963"/>
                  </a:cubicBezTo>
                  <a:cubicBezTo>
                    <a:pt x="7183" y="2744"/>
                    <a:pt x="7306" y="2444"/>
                    <a:pt x="7442" y="2089"/>
                  </a:cubicBezTo>
                  <a:cubicBezTo>
                    <a:pt x="6249" y="386"/>
                    <a:pt x="3913" y="0"/>
                    <a:pt x="2037"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0"/>
            <p:cNvSpPr/>
            <p:nvPr/>
          </p:nvSpPr>
          <p:spPr>
            <a:xfrm flipH="1">
              <a:off x="1579305" y="809966"/>
              <a:ext cx="75108" cy="275510"/>
            </a:xfrm>
            <a:custGeom>
              <a:avLst/>
              <a:gdLst/>
              <a:ahLst/>
              <a:cxnLst/>
              <a:rect l="l" t="t" r="r" b="b"/>
              <a:pathLst>
                <a:path w="1100" h="4035" extrusionOk="0">
                  <a:moveTo>
                    <a:pt x="550" y="1"/>
                  </a:moveTo>
                  <a:lnTo>
                    <a:pt x="1" y="3712"/>
                  </a:lnTo>
                  <a:lnTo>
                    <a:pt x="936" y="4035"/>
                  </a:lnTo>
                  <a:lnTo>
                    <a:pt x="1099" y="1"/>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0"/>
            <p:cNvSpPr/>
            <p:nvPr/>
          </p:nvSpPr>
          <p:spPr>
            <a:xfrm flipH="1">
              <a:off x="1328447" y="858649"/>
              <a:ext cx="154176" cy="314839"/>
            </a:xfrm>
            <a:custGeom>
              <a:avLst/>
              <a:gdLst/>
              <a:ahLst/>
              <a:cxnLst/>
              <a:rect l="l" t="t" r="r" b="b"/>
              <a:pathLst>
                <a:path w="2258" h="4611" extrusionOk="0">
                  <a:moveTo>
                    <a:pt x="1775" y="0"/>
                  </a:moveTo>
                  <a:lnTo>
                    <a:pt x="1" y="3741"/>
                  </a:lnTo>
                  <a:lnTo>
                    <a:pt x="803" y="4610"/>
                  </a:lnTo>
                  <a:lnTo>
                    <a:pt x="2257" y="257"/>
                  </a:lnTo>
                  <a:lnTo>
                    <a:pt x="1775"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0"/>
            <p:cNvSpPr/>
            <p:nvPr/>
          </p:nvSpPr>
          <p:spPr>
            <a:xfrm flipH="1">
              <a:off x="1183011" y="1150336"/>
              <a:ext cx="325900" cy="223344"/>
            </a:xfrm>
            <a:custGeom>
              <a:avLst/>
              <a:gdLst/>
              <a:ahLst/>
              <a:cxnLst/>
              <a:rect l="l" t="t" r="r" b="b"/>
              <a:pathLst>
                <a:path w="4773" h="3271" extrusionOk="0">
                  <a:moveTo>
                    <a:pt x="714" y="0"/>
                  </a:moveTo>
                  <a:cubicBezTo>
                    <a:pt x="662" y="0"/>
                    <a:pt x="627" y="5"/>
                    <a:pt x="612" y="15"/>
                  </a:cubicBezTo>
                  <a:lnTo>
                    <a:pt x="0" y="1017"/>
                  </a:lnTo>
                  <a:cubicBezTo>
                    <a:pt x="590" y="2338"/>
                    <a:pt x="2854" y="3270"/>
                    <a:pt x="4234" y="3270"/>
                  </a:cubicBezTo>
                  <a:cubicBezTo>
                    <a:pt x="4435" y="3270"/>
                    <a:pt x="4617" y="3251"/>
                    <a:pt x="4773" y="3210"/>
                  </a:cubicBezTo>
                  <a:cubicBezTo>
                    <a:pt x="3711" y="585"/>
                    <a:pt x="1264" y="0"/>
                    <a:pt x="714"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0"/>
            <p:cNvSpPr/>
            <p:nvPr/>
          </p:nvSpPr>
          <p:spPr>
            <a:xfrm flipH="1">
              <a:off x="1667722" y="1015690"/>
              <a:ext cx="350959" cy="110750"/>
            </a:xfrm>
            <a:custGeom>
              <a:avLst/>
              <a:gdLst/>
              <a:ahLst/>
              <a:cxnLst/>
              <a:rect l="l" t="t" r="r" b="b"/>
              <a:pathLst>
                <a:path w="5140" h="1622" extrusionOk="0">
                  <a:moveTo>
                    <a:pt x="2901" y="1"/>
                  </a:moveTo>
                  <a:cubicBezTo>
                    <a:pt x="2063" y="1"/>
                    <a:pt x="1056" y="223"/>
                    <a:pt x="1" y="948"/>
                  </a:cubicBezTo>
                  <a:cubicBezTo>
                    <a:pt x="383" y="1379"/>
                    <a:pt x="1386" y="1621"/>
                    <a:pt x="2412" y="1621"/>
                  </a:cubicBezTo>
                  <a:cubicBezTo>
                    <a:pt x="3600" y="1621"/>
                    <a:pt x="4818" y="1296"/>
                    <a:pt x="5139" y="562"/>
                  </a:cubicBezTo>
                  <a:cubicBezTo>
                    <a:pt x="5139" y="562"/>
                    <a:pt x="4233" y="1"/>
                    <a:pt x="290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0"/>
            <p:cNvSpPr/>
            <p:nvPr/>
          </p:nvSpPr>
          <p:spPr>
            <a:xfrm flipH="1">
              <a:off x="1548648" y="746125"/>
              <a:ext cx="99143" cy="99143"/>
            </a:xfrm>
            <a:custGeom>
              <a:avLst/>
              <a:gdLst/>
              <a:ahLst/>
              <a:cxnLst/>
              <a:rect l="l" t="t" r="r" b="b"/>
              <a:pathLst>
                <a:path w="1452" h="1452" extrusionOk="0">
                  <a:moveTo>
                    <a:pt x="726" y="1"/>
                  </a:moveTo>
                  <a:cubicBezTo>
                    <a:pt x="323" y="1"/>
                    <a:pt x="0" y="323"/>
                    <a:pt x="0" y="727"/>
                  </a:cubicBezTo>
                  <a:cubicBezTo>
                    <a:pt x="0" y="1126"/>
                    <a:pt x="323" y="1452"/>
                    <a:pt x="726" y="1452"/>
                  </a:cubicBezTo>
                  <a:cubicBezTo>
                    <a:pt x="1125" y="1452"/>
                    <a:pt x="1452" y="1126"/>
                    <a:pt x="1452" y="727"/>
                  </a:cubicBezTo>
                  <a:cubicBezTo>
                    <a:pt x="1452" y="323"/>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0"/>
            <p:cNvSpPr/>
            <p:nvPr/>
          </p:nvSpPr>
          <p:spPr>
            <a:xfrm flipH="1">
              <a:off x="1296426" y="815428"/>
              <a:ext cx="99143" cy="99211"/>
            </a:xfrm>
            <a:custGeom>
              <a:avLst/>
              <a:gdLst/>
              <a:ahLst/>
              <a:cxnLst/>
              <a:rect l="l" t="t" r="r" b="b"/>
              <a:pathLst>
                <a:path w="1452" h="1453" extrusionOk="0">
                  <a:moveTo>
                    <a:pt x="726" y="1"/>
                  </a:moveTo>
                  <a:cubicBezTo>
                    <a:pt x="323" y="1"/>
                    <a:pt x="1" y="327"/>
                    <a:pt x="1" y="726"/>
                  </a:cubicBezTo>
                  <a:cubicBezTo>
                    <a:pt x="1" y="1129"/>
                    <a:pt x="323" y="1452"/>
                    <a:pt x="726" y="1452"/>
                  </a:cubicBezTo>
                  <a:cubicBezTo>
                    <a:pt x="1125" y="1452"/>
                    <a:pt x="1452" y="1129"/>
                    <a:pt x="1452" y="726"/>
                  </a:cubicBezTo>
                  <a:cubicBezTo>
                    <a:pt x="1452" y="327"/>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0"/>
            <p:cNvSpPr/>
            <p:nvPr/>
          </p:nvSpPr>
          <p:spPr>
            <a:xfrm flipH="1">
              <a:off x="1680700" y="1634776"/>
              <a:ext cx="52098" cy="35164"/>
            </a:xfrm>
            <a:custGeom>
              <a:avLst/>
              <a:gdLst/>
              <a:ahLst/>
              <a:cxnLst/>
              <a:rect l="l" t="t" r="r" b="b"/>
              <a:pathLst>
                <a:path w="763" h="515" extrusionOk="0">
                  <a:moveTo>
                    <a:pt x="409" y="1"/>
                  </a:moveTo>
                  <a:cubicBezTo>
                    <a:pt x="212" y="1"/>
                    <a:pt x="1" y="515"/>
                    <a:pt x="1" y="515"/>
                  </a:cubicBezTo>
                  <a:cubicBezTo>
                    <a:pt x="1" y="515"/>
                    <a:pt x="763" y="275"/>
                    <a:pt x="493" y="36"/>
                  </a:cubicBezTo>
                  <a:cubicBezTo>
                    <a:pt x="466" y="11"/>
                    <a:pt x="438" y="1"/>
                    <a:pt x="40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0"/>
            <p:cNvSpPr/>
            <p:nvPr/>
          </p:nvSpPr>
          <p:spPr>
            <a:xfrm flipH="1">
              <a:off x="1979898" y="1595106"/>
              <a:ext cx="51756" cy="47591"/>
            </a:xfrm>
            <a:custGeom>
              <a:avLst/>
              <a:gdLst/>
              <a:ahLst/>
              <a:cxnLst/>
              <a:rect l="l" t="t" r="r" b="b"/>
              <a:pathLst>
                <a:path w="758" h="697" extrusionOk="0">
                  <a:moveTo>
                    <a:pt x="443" y="1"/>
                  </a:moveTo>
                  <a:cubicBezTo>
                    <a:pt x="422" y="1"/>
                    <a:pt x="399" y="4"/>
                    <a:pt x="374" y="10"/>
                  </a:cubicBezTo>
                  <a:cubicBezTo>
                    <a:pt x="1" y="107"/>
                    <a:pt x="624" y="697"/>
                    <a:pt x="624" y="697"/>
                  </a:cubicBezTo>
                  <a:cubicBezTo>
                    <a:pt x="624" y="697"/>
                    <a:pt x="758" y="1"/>
                    <a:pt x="443"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0"/>
            <p:cNvSpPr/>
            <p:nvPr/>
          </p:nvSpPr>
          <p:spPr>
            <a:xfrm flipH="1">
              <a:off x="1506177" y="4488794"/>
              <a:ext cx="147485" cy="101191"/>
            </a:xfrm>
            <a:custGeom>
              <a:avLst/>
              <a:gdLst/>
              <a:ahLst/>
              <a:cxnLst/>
              <a:rect l="l" t="t" r="r" b="b"/>
              <a:pathLst>
                <a:path w="2160" h="1482" extrusionOk="0">
                  <a:moveTo>
                    <a:pt x="2160" y="1"/>
                  </a:moveTo>
                  <a:lnTo>
                    <a:pt x="799" y="810"/>
                  </a:lnTo>
                  <a:lnTo>
                    <a:pt x="0" y="131"/>
                  </a:lnTo>
                  <a:lnTo>
                    <a:pt x="20" y="1482"/>
                  </a:lnTo>
                  <a:lnTo>
                    <a:pt x="1458" y="1482"/>
                  </a:lnTo>
                  <a:cubicBezTo>
                    <a:pt x="1687" y="1059"/>
                    <a:pt x="1917" y="570"/>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0"/>
            <p:cNvSpPr/>
            <p:nvPr/>
          </p:nvSpPr>
          <p:spPr>
            <a:xfrm flipH="1">
              <a:off x="1778406" y="4514945"/>
              <a:ext cx="118261" cy="74835"/>
            </a:xfrm>
            <a:custGeom>
              <a:avLst/>
              <a:gdLst/>
              <a:ahLst/>
              <a:cxnLst/>
              <a:rect l="l" t="t" r="r" b="b"/>
              <a:pathLst>
                <a:path w="1732" h="1096" extrusionOk="0">
                  <a:moveTo>
                    <a:pt x="1732" y="0"/>
                  </a:moveTo>
                  <a:lnTo>
                    <a:pt x="676" y="427"/>
                  </a:lnTo>
                  <a:lnTo>
                    <a:pt x="1" y="257"/>
                  </a:lnTo>
                  <a:lnTo>
                    <a:pt x="191" y="1096"/>
                  </a:lnTo>
                  <a:lnTo>
                    <a:pt x="1732" y="1096"/>
                  </a:lnTo>
                  <a:lnTo>
                    <a:pt x="17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0"/>
            <p:cNvSpPr/>
            <p:nvPr/>
          </p:nvSpPr>
          <p:spPr>
            <a:xfrm flipH="1">
              <a:off x="1565513" y="1099059"/>
              <a:ext cx="102761" cy="102761"/>
            </a:xfrm>
            <a:custGeom>
              <a:avLst/>
              <a:gdLst/>
              <a:ahLst/>
              <a:cxnLst/>
              <a:rect l="l" t="t" r="r" b="b"/>
              <a:pathLst>
                <a:path w="1505" h="1505" extrusionOk="0">
                  <a:moveTo>
                    <a:pt x="753" y="0"/>
                  </a:moveTo>
                  <a:cubicBezTo>
                    <a:pt x="337" y="0"/>
                    <a:pt x="1" y="337"/>
                    <a:pt x="1" y="753"/>
                  </a:cubicBezTo>
                  <a:cubicBezTo>
                    <a:pt x="1" y="1169"/>
                    <a:pt x="337" y="1504"/>
                    <a:pt x="753" y="1504"/>
                  </a:cubicBezTo>
                  <a:cubicBezTo>
                    <a:pt x="1165" y="1504"/>
                    <a:pt x="1505" y="1169"/>
                    <a:pt x="1505" y="753"/>
                  </a:cubicBezTo>
                  <a:cubicBezTo>
                    <a:pt x="1505" y="337"/>
                    <a:pt x="1165" y="0"/>
                    <a:pt x="75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0"/>
            <p:cNvSpPr/>
            <p:nvPr/>
          </p:nvSpPr>
          <p:spPr>
            <a:xfrm flipH="1">
              <a:off x="1784073" y="1105409"/>
              <a:ext cx="118261" cy="126659"/>
            </a:xfrm>
            <a:custGeom>
              <a:avLst/>
              <a:gdLst/>
              <a:ahLst/>
              <a:cxnLst/>
              <a:rect l="l" t="t" r="r" b="b"/>
              <a:pathLst>
                <a:path w="1732" h="1855" extrusionOk="0">
                  <a:moveTo>
                    <a:pt x="1535" y="1"/>
                  </a:moveTo>
                  <a:cubicBezTo>
                    <a:pt x="953" y="490"/>
                    <a:pt x="443" y="1119"/>
                    <a:pt x="1" y="1724"/>
                  </a:cubicBezTo>
                  <a:cubicBezTo>
                    <a:pt x="163" y="1804"/>
                    <a:pt x="343" y="1855"/>
                    <a:pt x="537" y="1855"/>
                  </a:cubicBezTo>
                  <a:cubicBezTo>
                    <a:pt x="1199" y="1855"/>
                    <a:pt x="1731" y="1319"/>
                    <a:pt x="1731" y="660"/>
                  </a:cubicBezTo>
                  <a:cubicBezTo>
                    <a:pt x="1731" y="417"/>
                    <a:pt x="1658" y="190"/>
                    <a:pt x="153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0"/>
            <p:cNvSpPr/>
            <p:nvPr/>
          </p:nvSpPr>
          <p:spPr>
            <a:xfrm flipH="1">
              <a:off x="1413182" y="2026902"/>
              <a:ext cx="151240" cy="314361"/>
            </a:xfrm>
            <a:custGeom>
              <a:avLst/>
              <a:gdLst/>
              <a:ahLst/>
              <a:cxnLst/>
              <a:rect l="l" t="t" r="r" b="b"/>
              <a:pathLst>
                <a:path w="2215" h="4604" extrusionOk="0">
                  <a:moveTo>
                    <a:pt x="2214" y="1"/>
                  </a:moveTo>
                  <a:cubicBezTo>
                    <a:pt x="982" y="61"/>
                    <a:pt x="1" y="1072"/>
                    <a:pt x="1" y="2320"/>
                  </a:cubicBezTo>
                  <a:cubicBezTo>
                    <a:pt x="1" y="3451"/>
                    <a:pt x="813" y="4394"/>
                    <a:pt x="1884" y="4603"/>
                  </a:cubicBezTo>
                  <a:cubicBezTo>
                    <a:pt x="2008" y="3122"/>
                    <a:pt x="2121" y="1554"/>
                    <a:pt x="221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0"/>
            <p:cNvSpPr/>
            <p:nvPr/>
          </p:nvSpPr>
          <p:spPr>
            <a:xfrm flipH="1">
              <a:off x="1392516" y="1646671"/>
              <a:ext cx="169901" cy="200389"/>
            </a:xfrm>
            <a:custGeom>
              <a:avLst/>
              <a:gdLst/>
              <a:ahLst/>
              <a:cxnLst/>
              <a:rect l="l" t="t" r="r" b="b"/>
              <a:pathLst>
                <a:path w="1612" h="1901" extrusionOk="0">
                  <a:moveTo>
                    <a:pt x="950" y="0"/>
                  </a:moveTo>
                  <a:cubicBezTo>
                    <a:pt x="427" y="0"/>
                    <a:pt x="1" y="426"/>
                    <a:pt x="1" y="952"/>
                  </a:cubicBezTo>
                  <a:cubicBezTo>
                    <a:pt x="1" y="1474"/>
                    <a:pt x="427" y="1901"/>
                    <a:pt x="950" y="1901"/>
                  </a:cubicBezTo>
                  <a:cubicBezTo>
                    <a:pt x="1176" y="1901"/>
                    <a:pt x="1379" y="1818"/>
                    <a:pt x="1538" y="1687"/>
                  </a:cubicBezTo>
                  <a:cubicBezTo>
                    <a:pt x="1566" y="1205"/>
                    <a:pt x="1589" y="729"/>
                    <a:pt x="1612" y="270"/>
                  </a:cubicBezTo>
                  <a:cubicBezTo>
                    <a:pt x="1439" y="104"/>
                    <a:pt x="1206" y="0"/>
                    <a:pt x="95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0"/>
            <p:cNvSpPr/>
            <p:nvPr/>
          </p:nvSpPr>
          <p:spPr>
            <a:xfrm flipH="1">
              <a:off x="1722964" y="2153423"/>
              <a:ext cx="58857" cy="152333"/>
            </a:xfrm>
            <a:custGeom>
              <a:avLst/>
              <a:gdLst/>
              <a:ahLst/>
              <a:cxnLst/>
              <a:rect l="l" t="t" r="r" b="b"/>
              <a:pathLst>
                <a:path w="862" h="2231" extrusionOk="0">
                  <a:moveTo>
                    <a:pt x="343" y="1"/>
                  </a:moveTo>
                  <a:cubicBezTo>
                    <a:pt x="240" y="776"/>
                    <a:pt x="126" y="1518"/>
                    <a:pt x="0" y="2231"/>
                  </a:cubicBezTo>
                  <a:cubicBezTo>
                    <a:pt x="502" y="2058"/>
                    <a:pt x="862" y="1586"/>
                    <a:pt x="862" y="1026"/>
                  </a:cubicBezTo>
                  <a:cubicBezTo>
                    <a:pt x="862" y="604"/>
                    <a:pt x="655" y="234"/>
                    <a:pt x="343"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0"/>
            <p:cNvSpPr/>
            <p:nvPr/>
          </p:nvSpPr>
          <p:spPr>
            <a:xfrm flipH="1">
              <a:off x="1448414" y="2475221"/>
              <a:ext cx="107131" cy="177323"/>
            </a:xfrm>
            <a:custGeom>
              <a:avLst/>
              <a:gdLst/>
              <a:ahLst/>
              <a:cxnLst/>
              <a:rect l="l" t="t" r="r" b="b"/>
              <a:pathLst>
                <a:path w="1569" h="2597" extrusionOk="0">
                  <a:moveTo>
                    <a:pt x="1302" y="1"/>
                  </a:moveTo>
                  <a:cubicBezTo>
                    <a:pt x="583" y="1"/>
                    <a:pt x="1" y="584"/>
                    <a:pt x="1" y="1302"/>
                  </a:cubicBezTo>
                  <a:cubicBezTo>
                    <a:pt x="1" y="2008"/>
                    <a:pt x="563" y="2577"/>
                    <a:pt x="1262" y="2596"/>
                  </a:cubicBezTo>
                  <a:cubicBezTo>
                    <a:pt x="1372" y="1828"/>
                    <a:pt x="1475" y="963"/>
                    <a:pt x="1568" y="31"/>
                  </a:cubicBezTo>
                  <a:cubicBezTo>
                    <a:pt x="1482" y="11"/>
                    <a:pt x="1392" y="1"/>
                    <a:pt x="130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0"/>
            <p:cNvSpPr/>
            <p:nvPr/>
          </p:nvSpPr>
          <p:spPr>
            <a:xfrm flipH="1">
              <a:off x="1308442" y="3829876"/>
              <a:ext cx="166876" cy="199309"/>
            </a:xfrm>
            <a:custGeom>
              <a:avLst/>
              <a:gdLst/>
              <a:ahLst/>
              <a:cxnLst/>
              <a:rect l="l" t="t" r="r" b="b"/>
              <a:pathLst>
                <a:path w="2444" h="2919" extrusionOk="0">
                  <a:moveTo>
                    <a:pt x="1458" y="0"/>
                  </a:moveTo>
                  <a:cubicBezTo>
                    <a:pt x="653" y="0"/>
                    <a:pt x="0" y="653"/>
                    <a:pt x="0" y="1458"/>
                  </a:cubicBezTo>
                  <a:cubicBezTo>
                    <a:pt x="0" y="2263"/>
                    <a:pt x="653" y="2919"/>
                    <a:pt x="1458" y="2919"/>
                  </a:cubicBezTo>
                  <a:cubicBezTo>
                    <a:pt x="1618" y="2919"/>
                    <a:pt x="1768" y="2893"/>
                    <a:pt x="1911" y="2845"/>
                  </a:cubicBezTo>
                  <a:cubicBezTo>
                    <a:pt x="1987" y="2606"/>
                    <a:pt x="2070" y="2360"/>
                    <a:pt x="2150" y="2107"/>
                  </a:cubicBezTo>
                  <a:cubicBezTo>
                    <a:pt x="2327" y="1567"/>
                    <a:pt x="2416" y="988"/>
                    <a:pt x="2443" y="383"/>
                  </a:cubicBezTo>
                  <a:cubicBezTo>
                    <a:pt x="2184" y="146"/>
                    <a:pt x="1841" y="0"/>
                    <a:pt x="145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0"/>
            <p:cNvSpPr/>
            <p:nvPr/>
          </p:nvSpPr>
          <p:spPr>
            <a:xfrm flipH="1">
              <a:off x="1545713" y="3953461"/>
              <a:ext cx="40763" cy="40763"/>
            </a:xfrm>
            <a:custGeom>
              <a:avLst/>
              <a:gdLst/>
              <a:ahLst/>
              <a:cxnLst/>
              <a:rect l="l" t="t" r="r" b="b"/>
              <a:pathLst>
                <a:path w="597" h="597" extrusionOk="0">
                  <a:moveTo>
                    <a:pt x="301" y="1"/>
                  </a:moveTo>
                  <a:cubicBezTo>
                    <a:pt x="134" y="1"/>
                    <a:pt x="1" y="134"/>
                    <a:pt x="1" y="297"/>
                  </a:cubicBezTo>
                  <a:cubicBezTo>
                    <a:pt x="1" y="463"/>
                    <a:pt x="134" y="596"/>
                    <a:pt x="301" y="596"/>
                  </a:cubicBezTo>
                  <a:cubicBezTo>
                    <a:pt x="463" y="596"/>
                    <a:pt x="597" y="463"/>
                    <a:pt x="597" y="297"/>
                  </a:cubicBezTo>
                  <a:cubicBezTo>
                    <a:pt x="597" y="134"/>
                    <a:pt x="463" y="1"/>
                    <a:pt x="30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0"/>
            <p:cNvSpPr/>
            <p:nvPr/>
          </p:nvSpPr>
          <p:spPr>
            <a:xfrm flipH="1">
              <a:off x="1431345" y="4265701"/>
              <a:ext cx="51688" cy="53463"/>
            </a:xfrm>
            <a:custGeom>
              <a:avLst/>
              <a:gdLst/>
              <a:ahLst/>
              <a:cxnLst/>
              <a:rect l="l" t="t" r="r" b="b"/>
              <a:pathLst>
                <a:path w="757" h="783" extrusionOk="0">
                  <a:moveTo>
                    <a:pt x="389" y="1"/>
                  </a:moveTo>
                  <a:cubicBezTo>
                    <a:pt x="173" y="1"/>
                    <a:pt x="0" y="177"/>
                    <a:pt x="0" y="393"/>
                  </a:cubicBezTo>
                  <a:cubicBezTo>
                    <a:pt x="0" y="606"/>
                    <a:pt x="173" y="783"/>
                    <a:pt x="389" y="783"/>
                  </a:cubicBezTo>
                  <a:cubicBezTo>
                    <a:pt x="463" y="783"/>
                    <a:pt x="529" y="763"/>
                    <a:pt x="589" y="726"/>
                  </a:cubicBezTo>
                  <a:cubicBezTo>
                    <a:pt x="643" y="573"/>
                    <a:pt x="699" y="416"/>
                    <a:pt x="756" y="253"/>
                  </a:cubicBezTo>
                  <a:cubicBezTo>
                    <a:pt x="699" y="107"/>
                    <a:pt x="556" y="1"/>
                    <a:pt x="38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0"/>
            <p:cNvSpPr/>
            <p:nvPr/>
          </p:nvSpPr>
          <p:spPr>
            <a:xfrm flipH="1">
              <a:off x="1516216" y="4314520"/>
              <a:ext cx="29770" cy="29838"/>
            </a:xfrm>
            <a:custGeom>
              <a:avLst/>
              <a:gdLst/>
              <a:ahLst/>
              <a:cxnLst/>
              <a:rect l="l" t="t" r="r" b="b"/>
              <a:pathLst>
                <a:path w="436" h="437" extrusionOk="0">
                  <a:moveTo>
                    <a:pt x="220" y="1"/>
                  </a:moveTo>
                  <a:cubicBezTo>
                    <a:pt x="97" y="1"/>
                    <a:pt x="1" y="101"/>
                    <a:pt x="1" y="220"/>
                  </a:cubicBezTo>
                  <a:cubicBezTo>
                    <a:pt x="1" y="340"/>
                    <a:pt x="97" y="437"/>
                    <a:pt x="220" y="437"/>
                  </a:cubicBezTo>
                  <a:cubicBezTo>
                    <a:pt x="340" y="437"/>
                    <a:pt x="436" y="340"/>
                    <a:pt x="436" y="220"/>
                  </a:cubicBezTo>
                  <a:cubicBezTo>
                    <a:pt x="436" y="101"/>
                    <a:pt x="340" y="1"/>
                    <a:pt x="2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0"/>
            <p:cNvSpPr/>
            <p:nvPr/>
          </p:nvSpPr>
          <p:spPr>
            <a:xfrm flipH="1">
              <a:off x="1501605" y="4014571"/>
              <a:ext cx="28951" cy="28951"/>
            </a:xfrm>
            <a:custGeom>
              <a:avLst/>
              <a:gdLst/>
              <a:ahLst/>
              <a:cxnLst/>
              <a:rect l="l" t="t" r="r" b="b"/>
              <a:pathLst>
                <a:path w="424" h="424" extrusionOk="0">
                  <a:moveTo>
                    <a:pt x="210" y="1"/>
                  </a:moveTo>
                  <a:cubicBezTo>
                    <a:pt x="94" y="1"/>
                    <a:pt x="1" y="97"/>
                    <a:pt x="1" y="214"/>
                  </a:cubicBezTo>
                  <a:cubicBezTo>
                    <a:pt x="1" y="330"/>
                    <a:pt x="94" y="424"/>
                    <a:pt x="210" y="424"/>
                  </a:cubicBezTo>
                  <a:cubicBezTo>
                    <a:pt x="327" y="424"/>
                    <a:pt x="423" y="330"/>
                    <a:pt x="423" y="214"/>
                  </a:cubicBezTo>
                  <a:cubicBezTo>
                    <a:pt x="423" y="97"/>
                    <a:pt x="327" y="1"/>
                    <a:pt x="21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0"/>
            <p:cNvSpPr/>
            <p:nvPr/>
          </p:nvSpPr>
          <p:spPr>
            <a:xfrm flipH="1">
              <a:off x="1483646" y="3808505"/>
              <a:ext cx="111433" cy="111638"/>
            </a:xfrm>
            <a:custGeom>
              <a:avLst/>
              <a:gdLst/>
              <a:ahLst/>
              <a:cxnLst/>
              <a:rect l="l" t="t" r="r" b="b"/>
              <a:pathLst>
                <a:path w="1632" h="1635" extrusionOk="0">
                  <a:moveTo>
                    <a:pt x="816" y="0"/>
                  </a:moveTo>
                  <a:cubicBezTo>
                    <a:pt x="367" y="0"/>
                    <a:pt x="1" y="367"/>
                    <a:pt x="1" y="819"/>
                  </a:cubicBezTo>
                  <a:cubicBezTo>
                    <a:pt x="1" y="1269"/>
                    <a:pt x="367" y="1634"/>
                    <a:pt x="816" y="1634"/>
                  </a:cubicBezTo>
                  <a:cubicBezTo>
                    <a:pt x="1265" y="1634"/>
                    <a:pt x="1631" y="1269"/>
                    <a:pt x="1631" y="819"/>
                  </a:cubicBezTo>
                  <a:cubicBezTo>
                    <a:pt x="1631" y="367"/>
                    <a:pt x="1265" y="0"/>
                    <a:pt x="8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0"/>
            <p:cNvSpPr/>
            <p:nvPr/>
          </p:nvSpPr>
          <p:spPr>
            <a:xfrm flipH="1">
              <a:off x="1333222" y="2652474"/>
              <a:ext cx="432554" cy="967459"/>
            </a:xfrm>
            <a:custGeom>
              <a:avLst/>
              <a:gdLst/>
              <a:ahLst/>
              <a:cxnLst/>
              <a:rect l="l" t="t" r="r" b="b"/>
              <a:pathLst>
                <a:path w="6335" h="14169" extrusionOk="0">
                  <a:moveTo>
                    <a:pt x="4341" y="0"/>
                  </a:moveTo>
                  <a:lnTo>
                    <a:pt x="4341" y="0"/>
                  </a:lnTo>
                  <a:cubicBezTo>
                    <a:pt x="1" y="5312"/>
                    <a:pt x="1472" y="9300"/>
                    <a:pt x="3489" y="11716"/>
                  </a:cubicBezTo>
                  <a:cubicBezTo>
                    <a:pt x="4128" y="12481"/>
                    <a:pt x="4824" y="13091"/>
                    <a:pt x="5403" y="13530"/>
                  </a:cubicBezTo>
                  <a:cubicBezTo>
                    <a:pt x="5776" y="13813"/>
                    <a:pt x="6098" y="14026"/>
                    <a:pt x="6335" y="14169"/>
                  </a:cubicBezTo>
                  <a:cubicBezTo>
                    <a:pt x="6271" y="13876"/>
                    <a:pt x="6205" y="13583"/>
                    <a:pt x="6131" y="13284"/>
                  </a:cubicBezTo>
                  <a:cubicBezTo>
                    <a:pt x="5965" y="13157"/>
                    <a:pt x="5805" y="13028"/>
                    <a:pt x="5652" y="12897"/>
                  </a:cubicBezTo>
                  <a:cubicBezTo>
                    <a:pt x="4590" y="12002"/>
                    <a:pt x="3845" y="11077"/>
                    <a:pt x="3339" y="10155"/>
                  </a:cubicBezTo>
                  <a:cubicBezTo>
                    <a:pt x="2048" y="7819"/>
                    <a:pt x="2301" y="5522"/>
                    <a:pt x="2850" y="3842"/>
                  </a:cubicBezTo>
                  <a:cubicBezTo>
                    <a:pt x="2887" y="2381"/>
                    <a:pt x="3176" y="1215"/>
                    <a:pt x="4058" y="1066"/>
                  </a:cubicBezTo>
                  <a:cubicBezTo>
                    <a:pt x="4058" y="1066"/>
                    <a:pt x="4085" y="1129"/>
                    <a:pt x="4131" y="1246"/>
                  </a:cubicBezTo>
                  <a:cubicBezTo>
                    <a:pt x="4141" y="1232"/>
                    <a:pt x="4148" y="1226"/>
                    <a:pt x="4148" y="1226"/>
                  </a:cubicBezTo>
                  <a:cubicBezTo>
                    <a:pt x="4214" y="853"/>
                    <a:pt x="4318" y="171"/>
                    <a:pt x="4341"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0"/>
            <p:cNvSpPr/>
            <p:nvPr/>
          </p:nvSpPr>
          <p:spPr>
            <a:xfrm flipH="1">
              <a:off x="1483646" y="2725259"/>
              <a:ext cx="87603" cy="189545"/>
            </a:xfrm>
            <a:custGeom>
              <a:avLst/>
              <a:gdLst/>
              <a:ahLst/>
              <a:cxnLst/>
              <a:rect l="l" t="t" r="r" b="b"/>
              <a:pathLst>
                <a:path w="1283" h="2776" extrusionOk="0">
                  <a:moveTo>
                    <a:pt x="1209" y="0"/>
                  </a:moveTo>
                  <a:cubicBezTo>
                    <a:pt x="327" y="149"/>
                    <a:pt x="38" y="1315"/>
                    <a:pt x="1" y="2776"/>
                  </a:cubicBezTo>
                  <a:cubicBezTo>
                    <a:pt x="477" y="1324"/>
                    <a:pt x="1173" y="332"/>
                    <a:pt x="1282" y="180"/>
                  </a:cubicBezTo>
                  <a:cubicBezTo>
                    <a:pt x="1236" y="63"/>
                    <a:pt x="1209" y="0"/>
                    <a:pt x="120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0"/>
            <p:cNvSpPr/>
            <p:nvPr/>
          </p:nvSpPr>
          <p:spPr>
            <a:xfrm flipH="1">
              <a:off x="1666154" y="1652187"/>
              <a:ext cx="191389" cy="139155"/>
            </a:xfrm>
            <a:custGeom>
              <a:avLst/>
              <a:gdLst/>
              <a:ahLst/>
              <a:cxnLst/>
              <a:rect l="l" t="t" r="r" b="b"/>
              <a:pathLst>
                <a:path w="2803" h="2038" extrusionOk="0">
                  <a:moveTo>
                    <a:pt x="2779" y="0"/>
                  </a:moveTo>
                  <a:cubicBezTo>
                    <a:pt x="2683" y="636"/>
                    <a:pt x="2303" y="1175"/>
                    <a:pt x="1784" y="1491"/>
                  </a:cubicBezTo>
                  <a:lnTo>
                    <a:pt x="1584" y="1607"/>
                  </a:lnTo>
                  <a:lnTo>
                    <a:pt x="1372" y="1698"/>
                  </a:lnTo>
                  <a:cubicBezTo>
                    <a:pt x="1338" y="1715"/>
                    <a:pt x="1302" y="1730"/>
                    <a:pt x="1265" y="1744"/>
                  </a:cubicBezTo>
                  <a:lnTo>
                    <a:pt x="1155" y="1778"/>
                  </a:lnTo>
                  <a:lnTo>
                    <a:pt x="932" y="1847"/>
                  </a:lnTo>
                  <a:lnTo>
                    <a:pt x="473" y="1950"/>
                  </a:lnTo>
                  <a:cubicBezTo>
                    <a:pt x="317" y="1974"/>
                    <a:pt x="160" y="1990"/>
                    <a:pt x="0" y="2020"/>
                  </a:cubicBezTo>
                  <a:cubicBezTo>
                    <a:pt x="160" y="2030"/>
                    <a:pt x="320" y="2030"/>
                    <a:pt x="480" y="2037"/>
                  </a:cubicBezTo>
                  <a:cubicBezTo>
                    <a:pt x="639" y="2024"/>
                    <a:pt x="802" y="2007"/>
                    <a:pt x="962" y="1984"/>
                  </a:cubicBezTo>
                  <a:cubicBezTo>
                    <a:pt x="1278" y="1914"/>
                    <a:pt x="1598" y="1824"/>
                    <a:pt x="1877" y="1641"/>
                  </a:cubicBezTo>
                  <a:cubicBezTo>
                    <a:pt x="2157" y="1468"/>
                    <a:pt x="2400" y="1228"/>
                    <a:pt x="2560" y="939"/>
                  </a:cubicBezTo>
                  <a:cubicBezTo>
                    <a:pt x="2723" y="652"/>
                    <a:pt x="2802" y="323"/>
                    <a:pt x="2779"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0"/>
            <p:cNvSpPr/>
            <p:nvPr/>
          </p:nvSpPr>
          <p:spPr>
            <a:xfrm flipH="1">
              <a:off x="1608392" y="1491321"/>
              <a:ext cx="67597" cy="67529"/>
            </a:xfrm>
            <a:custGeom>
              <a:avLst/>
              <a:gdLst/>
              <a:ahLst/>
              <a:cxnLst/>
              <a:rect l="l" t="t" r="r" b="b"/>
              <a:pathLst>
                <a:path w="990" h="989" extrusionOk="0">
                  <a:moveTo>
                    <a:pt x="493" y="0"/>
                  </a:moveTo>
                  <a:cubicBezTo>
                    <a:pt x="220" y="0"/>
                    <a:pt x="0" y="220"/>
                    <a:pt x="0" y="492"/>
                  </a:cubicBezTo>
                  <a:cubicBezTo>
                    <a:pt x="0" y="765"/>
                    <a:pt x="220" y="988"/>
                    <a:pt x="493" y="988"/>
                  </a:cubicBezTo>
                  <a:cubicBezTo>
                    <a:pt x="766" y="988"/>
                    <a:pt x="989" y="765"/>
                    <a:pt x="989" y="492"/>
                  </a:cubicBezTo>
                  <a:cubicBezTo>
                    <a:pt x="989" y="220"/>
                    <a:pt x="766" y="0"/>
                    <a:pt x="49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0"/>
            <p:cNvSpPr/>
            <p:nvPr/>
          </p:nvSpPr>
          <p:spPr>
            <a:xfrm flipH="1">
              <a:off x="1929030" y="1444687"/>
              <a:ext cx="47796" cy="47796"/>
            </a:xfrm>
            <a:custGeom>
              <a:avLst/>
              <a:gdLst/>
              <a:ahLst/>
              <a:cxnLst/>
              <a:rect l="l" t="t" r="r" b="b"/>
              <a:pathLst>
                <a:path w="700" h="700" extrusionOk="0">
                  <a:moveTo>
                    <a:pt x="349" y="1"/>
                  </a:moveTo>
                  <a:cubicBezTo>
                    <a:pt x="156" y="1"/>
                    <a:pt x="0" y="157"/>
                    <a:pt x="0" y="350"/>
                  </a:cubicBezTo>
                  <a:cubicBezTo>
                    <a:pt x="0" y="543"/>
                    <a:pt x="156" y="700"/>
                    <a:pt x="349" y="700"/>
                  </a:cubicBezTo>
                  <a:cubicBezTo>
                    <a:pt x="543" y="700"/>
                    <a:pt x="699" y="543"/>
                    <a:pt x="699" y="350"/>
                  </a:cubicBezTo>
                  <a:cubicBezTo>
                    <a:pt x="699" y="157"/>
                    <a:pt x="543" y="1"/>
                    <a:pt x="34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0"/>
            <p:cNvSpPr/>
            <p:nvPr/>
          </p:nvSpPr>
          <p:spPr>
            <a:xfrm flipH="1">
              <a:off x="1200969" y="1260675"/>
              <a:ext cx="260761" cy="101805"/>
            </a:xfrm>
            <a:custGeom>
              <a:avLst/>
              <a:gdLst/>
              <a:ahLst/>
              <a:cxnLst/>
              <a:rect l="l" t="t" r="r" b="b"/>
              <a:pathLst>
                <a:path w="3819" h="1491" extrusionOk="0">
                  <a:moveTo>
                    <a:pt x="341" y="0"/>
                  </a:moveTo>
                  <a:cubicBezTo>
                    <a:pt x="125" y="0"/>
                    <a:pt x="1" y="20"/>
                    <a:pt x="1" y="20"/>
                  </a:cubicBezTo>
                  <a:cubicBezTo>
                    <a:pt x="521" y="614"/>
                    <a:pt x="2528" y="1491"/>
                    <a:pt x="3697" y="1491"/>
                  </a:cubicBezTo>
                  <a:cubicBezTo>
                    <a:pt x="3739" y="1491"/>
                    <a:pt x="3779" y="1490"/>
                    <a:pt x="3819" y="1487"/>
                  </a:cubicBezTo>
                  <a:cubicBezTo>
                    <a:pt x="2391" y="169"/>
                    <a:pt x="972" y="0"/>
                    <a:pt x="34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0"/>
            <p:cNvSpPr/>
            <p:nvPr/>
          </p:nvSpPr>
          <p:spPr>
            <a:xfrm flipH="1">
              <a:off x="1488631" y="1290854"/>
              <a:ext cx="43699" cy="43699"/>
            </a:xfrm>
            <a:custGeom>
              <a:avLst/>
              <a:gdLst/>
              <a:ahLst/>
              <a:cxnLst/>
              <a:rect l="l" t="t" r="r" b="b"/>
              <a:pathLst>
                <a:path w="640" h="640" extrusionOk="0">
                  <a:moveTo>
                    <a:pt x="320" y="1"/>
                  </a:moveTo>
                  <a:cubicBezTo>
                    <a:pt x="143" y="1"/>
                    <a:pt x="0" y="144"/>
                    <a:pt x="0" y="320"/>
                  </a:cubicBezTo>
                  <a:cubicBezTo>
                    <a:pt x="0" y="497"/>
                    <a:pt x="143" y="640"/>
                    <a:pt x="320" y="640"/>
                  </a:cubicBezTo>
                  <a:cubicBezTo>
                    <a:pt x="496" y="640"/>
                    <a:pt x="639" y="497"/>
                    <a:pt x="639" y="320"/>
                  </a:cubicBezTo>
                  <a:cubicBezTo>
                    <a:pt x="639" y="144"/>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0"/>
            <p:cNvSpPr/>
            <p:nvPr/>
          </p:nvSpPr>
          <p:spPr>
            <a:xfrm flipH="1">
              <a:off x="1413184" y="1638531"/>
              <a:ext cx="26015" cy="26015"/>
            </a:xfrm>
            <a:custGeom>
              <a:avLst/>
              <a:gdLst/>
              <a:ahLst/>
              <a:cxnLst/>
              <a:rect l="l" t="t" r="r" b="b"/>
              <a:pathLst>
                <a:path w="381" h="381" extrusionOk="0">
                  <a:moveTo>
                    <a:pt x="190" y="1"/>
                  </a:moveTo>
                  <a:cubicBezTo>
                    <a:pt x="84" y="1"/>
                    <a:pt x="1" y="84"/>
                    <a:pt x="1" y="190"/>
                  </a:cubicBezTo>
                  <a:cubicBezTo>
                    <a:pt x="1" y="293"/>
                    <a:pt x="84" y="380"/>
                    <a:pt x="190" y="380"/>
                  </a:cubicBezTo>
                  <a:cubicBezTo>
                    <a:pt x="294" y="380"/>
                    <a:pt x="380" y="293"/>
                    <a:pt x="380" y="190"/>
                  </a:cubicBezTo>
                  <a:cubicBezTo>
                    <a:pt x="380" y="84"/>
                    <a:pt x="294" y="1"/>
                    <a:pt x="19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0"/>
            <p:cNvSpPr/>
            <p:nvPr/>
          </p:nvSpPr>
          <p:spPr>
            <a:xfrm flipH="1">
              <a:off x="1497508" y="2013929"/>
              <a:ext cx="26015" cy="25946"/>
            </a:xfrm>
            <a:custGeom>
              <a:avLst/>
              <a:gdLst/>
              <a:ahLst/>
              <a:cxnLst/>
              <a:rect l="l" t="t" r="r" b="b"/>
              <a:pathLst>
                <a:path w="381" h="380" extrusionOk="0">
                  <a:moveTo>
                    <a:pt x="191" y="1"/>
                  </a:moveTo>
                  <a:cubicBezTo>
                    <a:pt x="84" y="1"/>
                    <a:pt x="1" y="84"/>
                    <a:pt x="1" y="191"/>
                  </a:cubicBezTo>
                  <a:cubicBezTo>
                    <a:pt x="1" y="294"/>
                    <a:pt x="84" y="380"/>
                    <a:pt x="191" y="380"/>
                  </a:cubicBezTo>
                  <a:cubicBezTo>
                    <a:pt x="294" y="380"/>
                    <a:pt x="380" y="294"/>
                    <a:pt x="380" y="191"/>
                  </a:cubicBezTo>
                  <a:cubicBezTo>
                    <a:pt x="380" y="84"/>
                    <a:pt x="294" y="1"/>
                    <a:pt x="1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0"/>
            <p:cNvSpPr/>
            <p:nvPr/>
          </p:nvSpPr>
          <p:spPr>
            <a:xfrm flipH="1">
              <a:off x="1549331" y="2694055"/>
              <a:ext cx="43699" cy="43494"/>
            </a:xfrm>
            <a:custGeom>
              <a:avLst/>
              <a:gdLst/>
              <a:ahLst/>
              <a:cxnLst/>
              <a:rect l="l" t="t" r="r" b="b"/>
              <a:pathLst>
                <a:path w="640" h="637" extrusionOk="0">
                  <a:moveTo>
                    <a:pt x="320" y="1"/>
                  </a:moveTo>
                  <a:cubicBezTo>
                    <a:pt x="143" y="1"/>
                    <a:pt x="0" y="141"/>
                    <a:pt x="0" y="317"/>
                  </a:cubicBezTo>
                  <a:cubicBezTo>
                    <a:pt x="0" y="494"/>
                    <a:pt x="143" y="637"/>
                    <a:pt x="320" y="637"/>
                  </a:cubicBezTo>
                  <a:cubicBezTo>
                    <a:pt x="496" y="637"/>
                    <a:pt x="639" y="494"/>
                    <a:pt x="639" y="317"/>
                  </a:cubicBezTo>
                  <a:cubicBezTo>
                    <a:pt x="639" y="141"/>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0"/>
            <p:cNvSpPr/>
            <p:nvPr/>
          </p:nvSpPr>
          <p:spPr>
            <a:xfrm flipH="1">
              <a:off x="1321612" y="3120662"/>
              <a:ext cx="622509" cy="609536"/>
            </a:xfrm>
            <a:custGeom>
              <a:avLst/>
              <a:gdLst/>
              <a:ahLst/>
              <a:cxnLst/>
              <a:rect l="l" t="t" r="r" b="b"/>
              <a:pathLst>
                <a:path w="9117" h="8927" extrusionOk="0">
                  <a:moveTo>
                    <a:pt x="7133" y="0"/>
                  </a:moveTo>
                  <a:lnTo>
                    <a:pt x="1" y="2975"/>
                  </a:lnTo>
                  <a:lnTo>
                    <a:pt x="2054" y="8926"/>
                  </a:lnTo>
                  <a:lnTo>
                    <a:pt x="9116" y="5668"/>
                  </a:lnTo>
                  <a:lnTo>
                    <a:pt x="7133" y="0"/>
                  </a:ln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0"/>
            <p:cNvSpPr/>
            <p:nvPr/>
          </p:nvSpPr>
          <p:spPr>
            <a:xfrm flipH="1">
              <a:off x="1522970" y="3169482"/>
              <a:ext cx="401145" cy="561057"/>
            </a:xfrm>
            <a:custGeom>
              <a:avLst/>
              <a:gdLst/>
              <a:ahLst/>
              <a:cxnLst/>
              <a:rect l="l" t="t" r="r" b="b"/>
              <a:pathLst>
                <a:path w="5875" h="8217" extrusionOk="0">
                  <a:moveTo>
                    <a:pt x="5635" y="1"/>
                  </a:moveTo>
                  <a:lnTo>
                    <a:pt x="0" y="2364"/>
                  </a:lnTo>
                  <a:lnTo>
                    <a:pt x="10" y="2397"/>
                  </a:lnTo>
                  <a:lnTo>
                    <a:pt x="1854" y="7849"/>
                  </a:lnTo>
                  <a:cubicBezTo>
                    <a:pt x="1854" y="7849"/>
                    <a:pt x="1934" y="8217"/>
                    <a:pt x="2284" y="8217"/>
                  </a:cubicBezTo>
                  <a:cubicBezTo>
                    <a:pt x="2419" y="8217"/>
                    <a:pt x="2595" y="8162"/>
                    <a:pt x="2823" y="8008"/>
                  </a:cubicBezTo>
                  <a:cubicBezTo>
                    <a:pt x="3285" y="7698"/>
                    <a:pt x="2903" y="4230"/>
                    <a:pt x="2723" y="2726"/>
                  </a:cubicBezTo>
                  <a:cubicBezTo>
                    <a:pt x="2673" y="2300"/>
                    <a:pt x="2636" y="2027"/>
                    <a:pt x="2636" y="2027"/>
                  </a:cubicBezTo>
                  <a:lnTo>
                    <a:pt x="5874" y="683"/>
                  </a:lnTo>
                  <a:lnTo>
                    <a:pt x="5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0"/>
            <p:cNvSpPr/>
            <p:nvPr/>
          </p:nvSpPr>
          <p:spPr>
            <a:xfrm flipH="1">
              <a:off x="1522970" y="3169482"/>
              <a:ext cx="401145" cy="186200"/>
            </a:xfrm>
            <a:custGeom>
              <a:avLst/>
              <a:gdLst/>
              <a:ahLst/>
              <a:cxnLst/>
              <a:rect l="l" t="t" r="r" b="b"/>
              <a:pathLst>
                <a:path w="5875" h="2727" extrusionOk="0">
                  <a:moveTo>
                    <a:pt x="5635" y="1"/>
                  </a:moveTo>
                  <a:lnTo>
                    <a:pt x="0" y="2364"/>
                  </a:lnTo>
                  <a:lnTo>
                    <a:pt x="10" y="2397"/>
                  </a:lnTo>
                  <a:lnTo>
                    <a:pt x="2723" y="2726"/>
                  </a:lnTo>
                  <a:cubicBezTo>
                    <a:pt x="2673" y="2300"/>
                    <a:pt x="2636" y="2027"/>
                    <a:pt x="2636" y="2027"/>
                  </a:cubicBezTo>
                  <a:lnTo>
                    <a:pt x="5874" y="683"/>
                  </a:lnTo>
                  <a:lnTo>
                    <a:pt x="5635"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0"/>
            <p:cNvSpPr/>
            <p:nvPr/>
          </p:nvSpPr>
          <p:spPr>
            <a:xfrm flipH="1">
              <a:off x="1261868" y="3134045"/>
              <a:ext cx="622236" cy="609536"/>
            </a:xfrm>
            <a:custGeom>
              <a:avLst/>
              <a:gdLst/>
              <a:ahLst/>
              <a:cxnLst/>
              <a:rect l="l" t="t" r="r" b="b"/>
              <a:pathLst>
                <a:path w="9113" h="8927" extrusionOk="0">
                  <a:moveTo>
                    <a:pt x="7129" y="1"/>
                  </a:moveTo>
                  <a:lnTo>
                    <a:pt x="0" y="2976"/>
                  </a:lnTo>
                  <a:lnTo>
                    <a:pt x="2050" y="8927"/>
                  </a:lnTo>
                  <a:lnTo>
                    <a:pt x="9113" y="5668"/>
                  </a:lnTo>
                  <a:lnTo>
                    <a:pt x="7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0"/>
            <p:cNvSpPr/>
            <p:nvPr/>
          </p:nvSpPr>
          <p:spPr>
            <a:xfrm flipH="1">
              <a:off x="1420283" y="3573966"/>
              <a:ext cx="145300" cy="183741"/>
            </a:xfrm>
            <a:custGeom>
              <a:avLst/>
              <a:gdLst/>
              <a:ahLst/>
              <a:cxnLst/>
              <a:rect l="l" t="t" r="r" b="b"/>
              <a:pathLst>
                <a:path w="2128" h="2691" extrusionOk="0">
                  <a:moveTo>
                    <a:pt x="2055" y="0"/>
                  </a:moveTo>
                  <a:lnTo>
                    <a:pt x="1246" y="314"/>
                  </a:lnTo>
                  <a:cubicBezTo>
                    <a:pt x="1246" y="314"/>
                    <a:pt x="1" y="1661"/>
                    <a:pt x="244" y="1811"/>
                  </a:cubicBezTo>
                  <a:cubicBezTo>
                    <a:pt x="259" y="1820"/>
                    <a:pt x="278" y="1825"/>
                    <a:pt x="299" y="1825"/>
                  </a:cubicBezTo>
                  <a:cubicBezTo>
                    <a:pt x="608" y="1825"/>
                    <a:pt x="1449" y="879"/>
                    <a:pt x="1449" y="879"/>
                  </a:cubicBezTo>
                  <a:lnTo>
                    <a:pt x="1449" y="879"/>
                  </a:lnTo>
                  <a:cubicBezTo>
                    <a:pt x="1449" y="879"/>
                    <a:pt x="733" y="2667"/>
                    <a:pt x="1027" y="2690"/>
                  </a:cubicBezTo>
                  <a:cubicBezTo>
                    <a:pt x="1028" y="2690"/>
                    <a:pt x="1030" y="2690"/>
                    <a:pt x="1032" y="2690"/>
                  </a:cubicBezTo>
                  <a:cubicBezTo>
                    <a:pt x="1254" y="2690"/>
                    <a:pt x="1518" y="1608"/>
                    <a:pt x="1630" y="1095"/>
                  </a:cubicBezTo>
                  <a:lnTo>
                    <a:pt x="1630" y="1095"/>
                  </a:lnTo>
                  <a:cubicBezTo>
                    <a:pt x="1530" y="1608"/>
                    <a:pt x="1355" y="2691"/>
                    <a:pt x="1669" y="2691"/>
                  </a:cubicBezTo>
                  <a:cubicBezTo>
                    <a:pt x="1674" y="2691"/>
                    <a:pt x="1680" y="2690"/>
                    <a:pt x="1685" y="2690"/>
                  </a:cubicBezTo>
                  <a:cubicBezTo>
                    <a:pt x="2128" y="2640"/>
                    <a:pt x="2055" y="1"/>
                    <a:pt x="2055" y="0"/>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0"/>
            <p:cNvSpPr/>
            <p:nvPr/>
          </p:nvSpPr>
          <p:spPr>
            <a:xfrm flipH="1">
              <a:off x="1284610" y="2737481"/>
              <a:ext cx="289098" cy="923760"/>
            </a:xfrm>
            <a:custGeom>
              <a:avLst/>
              <a:gdLst/>
              <a:ahLst/>
              <a:cxnLst/>
              <a:rect l="l" t="t" r="r" b="b"/>
              <a:pathLst>
                <a:path w="4234" h="13529" extrusionOk="0">
                  <a:moveTo>
                    <a:pt x="1318" y="1"/>
                  </a:moveTo>
                  <a:cubicBezTo>
                    <a:pt x="1209" y="153"/>
                    <a:pt x="513" y="1145"/>
                    <a:pt x="37" y="2597"/>
                  </a:cubicBezTo>
                  <a:cubicBezTo>
                    <a:pt x="0" y="4174"/>
                    <a:pt x="260" y="6091"/>
                    <a:pt x="393" y="7432"/>
                  </a:cubicBezTo>
                  <a:cubicBezTo>
                    <a:pt x="436" y="7849"/>
                    <a:pt x="476" y="8361"/>
                    <a:pt x="526" y="8910"/>
                  </a:cubicBezTo>
                  <a:cubicBezTo>
                    <a:pt x="570" y="9416"/>
                    <a:pt x="616" y="9949"/>
                    <a:pt x="676" y="10471"/>
                  </a:cubicBezTo>
                  <a:cubicBezTo>
                    <a:pt x="858" y="12066"/>
                    <a:pt x="1134" y="13528"/>
                    <a:pt x="1643" y="13528"/>
                  </a:cubicBezTo>
                  <a:cubicBezTo>
                    <a:pt x="1896" y="13528"/>
                    <a:pt x="2205" y="13168"/>
                    <a:pt x="2590" y="12285"/>
                  </a:cubicBezTo>
                  <a:cubicBezTo>
                    <a:pt x="2633" y="12188"/>
                    <a:pt x="2676" y="12085"/>
                    <a:pt x="2719" y="11975"/>
                  </a:cubicBezTo>
                  <a:cubicBezTo>
                    <a:pt x="2763" y="11872"/>
                    <a:pt x="2803" y="11763"/>
                    <a:pt x="2839" y="11652"/>
                  </a:cubicBezTo>
                  <a:cubicBezTo>
                    <a:pt x="4234" y="7542"/>
                    <a:pt x="1785" y="1149"/>
                    <a:pt x="1318" y="1"/>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0"/>
            <p:cNvSpPr/>
            <p:nvPr/>
          </p:nvSpPr>
          <p:spPr>
            <a:xfrm flipH="1">
              <a:off x="1501605" y="3155143"/>
              <a:ext cx="14680" cy="14407"/>
            </a:xfrm>
            <a:custGeom>
              <a:avLst/>
              <a:gdLst/>
              <a:ahLst/>
              <a:cxnLst/>
              <a:rect l="l" t="t" r="r" b="b"/>
              <a:pathLst>
                <a:path w="215" h="211" extrusionOk="0">
                  <a:moveTo>
                    <a:pt x="108" y="1"/>
                  </a:moveTo>
                  <a:cubicBezTo>
                    <a:pt x="48" y="1"/>
                    <a:pt x="1" y="47"/>
                    <a:pt x="1" y="104"/>
                  </a:cubicBezTo>
                  <a:cubicBezTo>
                    <a:pt x="1" y="164"/>
                    <a:pt x="48" y="211"/>
                    <a:pt x="108" y="211"/>
                  </a:cubicBezTo>
                  <a:cubicBezTo>
                    <a:pt x="165" y="211"/>
                    <a:pt x="214" y="164"/>
                    <a:pt x="214" y="104"/>
                  </a:cubicBezTo>
                  <a:cubicBezTo>
                    <a:pt x="214" y="47"/>
                    <a:pt x="165" y="1"/>
                    <a:pt x="10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0"/>
            <p:cNvSpPr/>
            <p:nvPr/>
          </p:nvSpPr>
          <p:spPr>
            <a:xfrm flipH="1">
              <a:off x="1572954" y="3309249"/>
              <a:ext cx="166876" cy="281860"/>
            </a:xfrm>
            <a:custGeom>
              <a:avLst/>
              <a:gdLst/>
              <a:ahLst/>
              <a:cxnLst/>
              <a:rect l="l" t="t" r="r" b="b"/>
              <a:pathLst>
                <a:path w="2444" h="4128" extrusionOk="0">
                  <a:moveTo>
                    <a:pt x="1145" y="0"/>
                  </a:moveTo>
                  <a:lnTo>
                    <a:pt x="0" y="466"/>
                  </a:lnTo>
                  <a:lnTo>
                    <a:pt x="1382" y="4127"/>
                  </a:lnTo>
                  <a:lnTo>
                    <a:pt x="2443" y="3711"/>
                  </a:lnTo>
                  <a:lnTo>
                    <a:pt x="1145"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0"/>
            <p:cNvSpPr/>
            <p:nvPr/>
          </p:nvSpPr>
          <p:spPr>
            <a:xfrm flipH="1">
              <a:off x="1922475" y="4160483"/>
              <a:ext cx="56194" cy="83233"/>
            </a:xfrm>
            <a:custGeom>
              <a:avLst/>
              <a:gdLst/>
              <a:ahLst/>
              <a:cxnLst/>
              <a:rect l="l" t="t" r="r" b="b"/>
              <a:pathLst>
                <a:path w="823" h="1219" extrusionOk="0">
                  <a:moveTo>
                    <a:pt x="210" y="0"/>
                  </a:moveTo>
                  <a:cubicBezTo>
                    <a:pt x="137" y="0"/>
                    <a:pt x="67" y="14"/>
                    <a:pt x="0" y="37"/>
                  </a:cubicBezTo>
                  <a:lnTo>
                    <a:pt x="270" y="1218"/>
                  </a:lnTo>
                  <a:cubicBezTo>
                    <a:pt x="579" y="1192"/>
                    <a:pt x="822" y="929"/>
                    <a:pt x="822" y="613"/>
                  </a:cubicBezTo>
                  <a:cubicBezTo>
                    <a:pt x="822" y="277"/>
                    <a:pt x="550" y="0"/>
                    <a:pt x="21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0"/>
            <p:cNvSpPr/>
            <p:nvPr/>
          </p:nvSpPr>
          <p:spPr>
            <a:xfrm flipH="1">
              <a:off x="1875432" y="4224119"/>
              <a:ext cx="24581" cy="24376"/>
            </a:xfrm>
            <a:custGeom>
              <a:avLst/>
              <a:gdLst/>
              <a:ahLst/>
              <a:cxnLst/>
              <a:rect l="l" t="t" r="r" b="b"/>
              <a:pathLst>
                <a:path w="360" h="357" extrusionOk="0">
                  <a:moveTo>
                    <a:pt x="180" y="0"/>
                  </a:moveTo>
                  <a:cubicBezTo>
                    <a:pt x="80" y="0"/>
                    <a:pt x="0" y="80"/>
                    <a:pt x="0" y="177"/>
                  </a:cubicBezTo>
                  <a:cubicBezTo>
                    <a:pt x="0" y="277"/>
                    <a:pt x="80" y="357"/>
                    <a:pt x="180" y="357"/>
                  </a:cubicBezTo>
                  <a:cubicBezTo>
                    <a:pt x="280" y="357"/>
                    <a:pt x="360" y="277"/>
                    <a:pt x="360" y="177"/>
                  </a:cubicBezTo>
                  <a:cubicBezTo>
                    <a:pt x="360" y="80"/>
                    <a:pt x="280" y="0"/>
                    <a:pt x="18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0"/>
            <p:cNvSpPr/>
            <p:nvPr/>
          </p:nvSpPr>
          <p:spPr>
            <a:xfrm flipH="1">
              <a:off x="1796365" y="4403419"/>
              <a:ext cx="24376" cy="24376"/>
            </a:xfrm>
            <a:custGeom>
              <a:avLst/>
              <a:gdLst/>
              <a:ahLst/>
              <a:cxnLst/>
              <a:rect l="l" t="t" r="r" b="b"/>
              <a:pathLst>
                <a:path w="357" h="357" extrusionOk="0">
                  <a:moveTo>
                    <a:pt x="180" y="1"/>
                  </a:moveTo>
                  <a:cubicBezTo>
                    <a:pt x="80" y="1"/>
                    <a:pt x="0" y="81"/>
                    <a:pt x="0" y="177"/>
                  </a:cubicBezTo>
                  <a:cubicBezTo>
                    <a:pt x="0" y="276"/>
                    <a:pt x="80" y="356"/>
                    <a:pt x="180" y="356"/>
                  </a:cubicBezTo>
                  <a:cubicBezTo>
                    <a:pt x="277" y="356"/>
                    <a:pt x="357" y="276"/>
                    <a:pt x="357" y="177"/>
                  </a:cubicBezTo>
                  <a:cubicBezTo>
                    <a:pt x="357" y="81"/>
                    <a:pt x="277" y="1"/>
                    <a:pt x="180" y="1"/>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0"/>
            <p:cNvSpPr/>
            <p:nvPr/>
          </p:nvSpPr>
          <p:spPr>
            <a:xfrm flipH="1">
              <a:off x="1778407" y="4329542"/>
              <a:ext cx="27312" cy="39398"/>
            </a:xfrm>
            <a:custGeom>
              <a:avLst/>
              <a:gdLst/>
              <a:ahLst/>
              <a:cxnLst/>
              <a:rect l="l" t="t" r="r" b="b"/>
              <a:pathLst>
                <a:path w="400" h="577" extrusionOk="0">
                  <a:moveTo>
                    <a:pt x="290" y="0"/>
                  </a:moveTo>
                  <a:cubicBezTo>
                    <a:pt x="130" y="0"/>
                    <a:pt x="0" y="131"/>
                    <a:pt x="0" y="287"/>
                  </a:cubicBezTo>
                  <a:cubicBezTo>
                    <a:pt x="0" y="447"/>
                    <a:pt x="130" y="576"/>
                    <a:pt x="290" y="576"/>
                  </a:cubicBezTo>
                  <a:cubicBezTo>
                    <a:pt x="330" y="576"/>
                    <a:pt x="366" y="570"/>
                    <a:pt x="400" y="553"/>
                  </a:cubicBezTo>
                  <a:lnTo>
                    <a:pt x="400" y="24"/>
                  </a:lnTo>
                  <a:cubicBezTo>
                    <a:pt x="366" y="8"/>
                    <a:pt x="330" y="0"/>
                    <a:pt x="29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0"/>
            <p:cNvSpPr/>
            <p:nvPr/>
          </p:nvSpPr>
          <p:spPr>
            <a:xfrm flipH="1">
              <a:off x="1699954" y="3705335"/>
              <a:ext cx="103990" cy="44723"/>
            </a:xfrm>
            <a:custGeom>
              <a:avLst/>
              <a:gdLst/>
              <a:ahLst/>
              <a:cxnLst/>
              <a:rect l="l" t="t" r="r" b="b"/>
              <a:pathLst>
                <a:path w="1523" h="655" extrusionOk="0">
                  <a:moveTo>
                    <a:pt x="739" y="1"/>
                  </a:moveTo>
                  <a:cubicBezTo>
                    <a:pt x="739" y="1"/>
                    <a:pt x="613" y="279"/>
                    <a:pt x="382" y="279"/>
                  </a:cubicBezTo>
                  <a:cubicBezTo>
                    <a:pt x="282" y="279"/>
                    <a:pt x="162" y="227"/>
                    <a:pt x="24" y="77"/>
                  </a:cubicBezTo>
                  <a:lnTo>
                    <a:pt x="24" y="77"/>
                  </a:lnTo>
                  <a:cubicBezTo>
                    <a:pt x="77" y="327"/>
                    <a:pt x="1" y="363"/>
                    <a:pt x="1" y="363"/>
                  </a:cubicBezTo>
                  <a:cubicBezTo>
                    <a:pt x="1" y="363"/>
                    <a:pt x="137" y="654"/>
                    <a:pt x="493" y="654"/>
                  </a:cubicBezTo>
                  <a:cubicBezTo>
                    <a:pt x="600" y="654"/>
                    <a:pt x="727" y="628"/>
                    <a:pt x="876" y="560"/>
                  </a:cubicBezTo>
                  <a:cubicBezTo>
                    <a:pt x="1522" y="260"/>
                    <a:pt x="739" y="1"/>
                    <a:pt x="73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0"/>
            <p:cNvSpPr/>
            <p:nvPr/>
          </p:nvSpPr>
          <p:spPr>
            <a:xfrm flipH="1">
              <a:off x="1794997" y="3619850"/>
              <a:ext cx="137311" cy="98733"/>
            </a:xfrm>
            <a:custGeom>
              <a:avLst/>
              <a:gdLst/>
              <a:ahLst/>
              <a:cxnLst/>
              <a:rect l="l" t="t" r="r" b="b"/>
              <a:pathLst>
                <a:path w="2011" h="1446" extrusionOk="0">
                  <a:moveTo>
                    <a:pt x="1881" y="1"/>
                  </a:moveTo>
                  <a:cubicBezTo>
                    <a:pt x="1881" y="1"/>
                    <a:pt x="853" y="118"/>
                    <a:pt x="0" y="1129"/>
                  </a:cubicBezTo>
                  <a:cubicBezTo>
                    <a:pt x="443" y="891"/>
                    <a:pt x="566" y="883"/>
                    <a:pt x="581" y="883"/>
                  </a:cubicBezTo>
                  <a:cubicBezTo>
                    <a:pt x="582" y="883"/>
                    <a:pt x="583" y="883"/>
                    <a:pt x="583" y="883"/>
                  </a:cubicBezTo>
                  <a:lnTo>
                    <a:pt x="327" y="1445"/>
                  </a:lnTo>
                  <a:cubicBezTo>
                    <a:pt x="327" y="1445"/>
                    <a:pt x="966" y="703"/>
                    <a:pt x="2011" y="443"/>
                  </a:cubicBezTo>
                  <a:lnTo>
                    <a:pt x="1881"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0"/>
            <p:cNvSpPr/>
            <p:nvPr/>
          </p:nvSpPr>
          <p:spPr>
            <a:xfrm flipH="1">
              <a:off x="1862932" y="2655000"/>
              <a:ext cx="292307" cy="749305"/>
            </a:xfrm>
            <a:custGeom>
              <a:avLst/>
              <a:gdLst/>
              <a:ahLst/>
              <a:cxnLst/>
              <a:rect l="l" t="t" r="r" b="b"/>
              <a:pathLst>
                <a:path w="4281" h="10974" extrusionOk="0">
                  <a:moveTo>
                    <a:pt x="4280" y="0"/>
                  </a:moveTo>
                  <a:lnTo>
                    <a:pt x="4280" y="0"/>
                  </a:lnTo>
                  <a:cubicBezTo>
                    <a:pt x="3931" y="383"/>
                    <a:pt x="3555" y="986"/>
                    <a:pt x="2903" y="1817"/>
                  </a:cubicBezTo>
                  <a:cubicBezTo>
                    <a:pt x="1887" y="4177"/>
                    <a:pt x="263" y="8267"/>
                    <a:pt x="1" y="10974"/>
                  </a:cubicBezTo>
                  <a:cubicBezTo>
                    <a:pt x="433" y="10687"/>
                    <a:pt x="517" y="9928"/>
                    <a:pt x="646" y="9389"/>
                  </a:cubicBezTo>
                  <a:cubicBezTo>
                    <a:pt x="1458" y="6021"/>
                    <a:pt x="4280" y="1"/>
                    <a:pt x="42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0"/>
            <p:cNvSpPr/>
            <p:nvPr/>
          </p:nvSpPr>
          <p:spPr>
            <a:xfrm flipH="1">
              <a:off x="1737645" y="1213290"/>
              <a:ext cx="21986" cy="44860"/>
            </a:xfrm>
            <a:custGeom>
              <a:avLst/>
              <a:gdLst/>
              <a:ahLst/>
              <a:cxnLst/>
              <a:rect l="l" t="t" r="r" b="b"/>
              <a:pathLst>
                <a:path w="322" h="657" extrusionOk="0">
                  <a:moveTo>
                    <a:pt x="132" y="1"/>
                  </a:moveTo>
                  <a:cubicBezTo>
                    <a:pt x="105" y="1"/>
                    <a:pt x="78" y="15"/>
                    <a:pt x="67" y="48"/>
                  </a:cubicBezTo>
                  <a:cubicBezTo>
                    <a:pt x="1" y="255"/>
                    <a:pt x="47" y="470"/>
                    <a:pt x="184" y="634"/>
                  </a:cubicBezTo>
                  <a:cubicBezTo>
                    <a:pt x="197" y="650"/>
                    <a:pt x="213" y="656"/>
                    <a:pt x="228" y="656"/>
                  </a:cubicBezTo>
                  <a:cubicBezTo>
                    <a:pt x="277" y="656"/>
                    <a:pt x="321" y="589"/>
                    <a:pt x="280" y="541"/>
                  </a:cubicBezTo>
                  <a:cubicBezTo>
                    <a:pt x="170" y="410"/>
                    <a:pt x="144" y="241"/>
                    <a:pt x="197" y="81"/>
                  </a:cubicBezTo>
                  <a:cubicBezTo>
                    <a:pt x="213" y="33"/>
                    <a:pt x="173" y="1"/>
                    <a:pt x="13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0"/>
            <p:cNvSpPr/>
            <p:nvPr/>
          </p:nvSpPr>
          <p:spPr>
            <a:xfrm flipH="1">
              <a:off x="1713747" y="1229472"/>
              <a:ext cx="13041" cy="35915"/>
            </a:xfrm>
            <a:custGeom>
              <a:avLst/>
              <a:gdLst/>
              <a:ahLst/>
              <a:cxnLst/>
              <a:rect l="l" t="t" r="r" b="b"/>
              <a:pathLst>
                <a:path w="191" h="526" extrusionOk="0">
                  <a:moveTo>
                    <a:pt x="64" y="1"/>
                  </a:moveTo>
                  <a:cubicBezTo>
                    <a:pt x="31" y="1"/>
                    <a:pt x="1" y="21"/>
                    <a:pt x="6" y="64"/>
                  </a:cubicBezTo>
                  <a:cubicBezTo>
                    <a:pt x="19" y="197"/>
                    <a:pt x="36" y="330"/>
                    <a:pt x="53" y="463"/>
                  </a:cubicBezTo>
                  <a:cubicBezTo>
                    <a:pt x="57" y="505"/>
                    <a:pt x="93" y="526"/>
                    <a:pt x="126" y="526"/>
                  </a:cubicBezTo>
                  <a:cubicBezTo>
                    <a:pt x="160" y="526"/>
                    <a:pt x="190" y="505"/>
                    <a:pt x="185" y="463"/>
                  </a:cubicBezTo>
                  <a:cubicBezTo>
                    <a:pt x="169" y="330"/>
                    <a:pt x="156" y="197"/>
                    <a:pt x="139" y="64"/>
                  </a:cubicBezTo>
                  <a:cubicBezTo>
                    <a:pt x="134" y="22"/>
                    <a:pt x="97" y="1"/>
                    <a:pt x="6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0"/>
            <p:cNvSpPr/>
            <p:nvPr/>
          </p:nvSpPr>
          <p:spPr>
            <a:xfrm flipH="1">
              <a:off x="1812274" y="1038222"/>
              <a:ext cx="9423" cy="36257"/>
            </a:xfrm>
            <a:custGeom>
              <a:avLst/>
              <a:gdLst/>
              <a:ahLst/>
              <a:cxnLst/>
              <a:rect l="l" t="t" r="r" b="b"/>
              <a:pathLst>
                <a:path w="138" h="531" extrusionOk="0">
                  <a:moveTo>
                    <a:pt x="69" y="1"/>
                  </a:moveTo>
                  <a:cubicBezTo>
                    <a:pt x="35" y="1"/>
                    <a:pt x="1" y="23"/>
                    <a:pt x="1" y="66"/>
                  </a:cubicBezTo>
                  <a:lnTo>
                    <a:pt x="1" y="466"/>
                  </a:lnTo>
                  <a:cubicBezTo>
                    <a:pt x="1" y="509"/>
                    <a:pt x="35" y="530"/>
                    <a:pt x="69" y="530"/>
                  </a:cubicBezTo>
                  <a:cubicBezTo>
                    <a:pt x="103" y="530"/>
                    <a:pt x="138" y="509"/>
                    <a:pt x="138" y="466"/>
                  </a:cubicBezTo>
                  <a:lnTo>
                    <a:pt x="138" y="66"/>
                  </a:lnTo>
                  <a:cubicBezTo>
                    <a:pt x="138" y="23"/>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0"/>
            <p:cNvSpPr/>
            <p:nvPr/>
          </p:nvSpPr>
          <p:spPr>
            <a:xfrm flipH="1">
              <a:off x="1789810" y="1052083"/>
              <a:ext cx="13656" cy="36052"/>
            </a:xfrm>
            <a:custGeom>
              <a:avLst/>
              <a:gdLst/>
              <a:ahLst/>
              <a:cxnLst/>
              <a:rect l="l" t="t" r="r" b="b"/>
              <a:pathLst>
                <a:path w="200" h="528" extrusionOk="0">
                  <a:moveTo>
                    <a:pt x="91" y="1"/>
                  </a:moveTo>
                  <a:cubicBezTo>
                    <a:pt x="58" y="1"/>
                    <a:pt x="22" y="21"/>
                    <a:pt x="17" y="63"/>
                  </a:cubicBezTo>
                  <a:cubicBezTo>
                    <a:pt x="1" y="206"/>
                    <a:pt x="13" y="346"/>
                    <a:pt x="57" y="482"/>
                  </a:cubicBezTo>
                  <a:cubicBezTo>
                    <a:pt x="67" y="514"/>
                    <a:pt x="92" y="528"/>
                    <a:pt x="119" y="528"/>
                  </a:cubicBezTo>
                  <a:cubicBezTo>
                    <a:pt x="159" y="528"/>
                    <a:pt x="200" y="496"/>
                    <a:pt x="184" y="445"/>
                  </a:cubicBezTo>
                  <a:cubicBezTo>
                    <a:pt x="147" y="319"/>
                    <a:pt x="137" y="192"/>
                    <a:pt x="150" y="63"/>
                  </a:cubicBezTo>
                  <a:cubicBezTo>
                    <a:pt x="155" y="21"/>
                    <a:pt x="125"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0"/>
            <p:cNvSpPr/>
            <p:nvPr/>
          </p:nvSpPr>
          <p:spPr>
            <a:xfrm flipH="1">
              <a:off x="1522976" y="1526827"/>
              <a:ext cx="9150" cy="36188"/>
            </a:xfrm>
            <a:custGeom>
              <a:avLst/>
              <a:gdLst/>
              <a:ahLst/>
              <a:cxnLst/>
              <a:rect l="l" t="t" r="r" b="b"/>
              <a:pathLst>
                <a:path w="134" h="530" extrusionOk="0">
                  <a:moveTo>
                    <a:pt x="67" y="1"/>
                  </a:moveTo>
                  <a:cubicBezTo>
                    <a:pt x="34" y="1"/>
                    <a:pt x="1" y="22"/>
                    <a:pt x="1" y="66"/>
                  </a:cubicBezTo>
                  <a:lnTo>
                    <a:pt x="1" y="465"/>
                  </a:lnTo>
                  <a:cubicBezTo>
                    <a:pt x="1" y="508"/>
                    <a:pt x="34" y="530"/>
                    <a:pt x="67" y="530"/>
                  </a:cubicBezTo>
                  <a:cubicBezTo>
                    <a:pt x="100" y="530"/>
                    <a:pt x="133" y="508"/>
                    <a:pt x="133" y="465"/>
                  </a:cubicBezTo>
                  <a:lnTo>
                    <a:pt x="133" y="66"/>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0"/>
            <p:cNvSpPr/>
            <p:nvPr/>
          </p:nvSpPr>
          <p:spPr>
            <a:xfrm flipH="1">
              <a:off x="1487540" y="1518633"/>
              <a:ext cx="9150" cy="17138"/>
            </a:xfrm>
            <a:custGeom>
              <a:avLst/>
              <a:gdLst/>
              <a:ahLst/>
              <a:cxnLst/>
              <a:rect l="l" t="t" r="r" b="b"/>
              <a:pathLst>
                <a:path w="134" h="251" extrusionOk="0">
                  <a:moveTo>
                    <a:pt x="67" y="1"/>
                  </a:moveTo>
                  <a:cubicBezTo>
                    <a:pt x="34" y="1"/>
                    <a:pt x="1" y="23"/>
                    <a:pt x="1" y="66"/>
                  </a:cubicBezTo>
                  <a:lnTo>
                    <a:pt x="1" y="186"/>
                  </a:lnTo>
                  <a:cubicBezTo>
                    <a:pt x="1" y="229"/>
                    <a:pt x="34" y="250"/>
                    <a:pt x="67" y="250"/>
                  </a:cubicBezTo>
                  <a:cubicBezTo>
                    <a:pt x="100" y="250"/>
                    <a:pt x="133" y="229"/>
                    <a:pt x="133" y="186"/>
                  </a:cubicBezTo>
                  <a:lnTo>
                    <a:pt x="133" y="66"/>
                  </a:lnTo>
                  <a:cubicBezTo>
                    <a:pt x="133"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0"/>
            <p:cNvSpPr/>
            <p:nvPr/>
          </p:nvSpPr>
          <p:spPr>
            <a:xfrm flipH="1">
              <a:off x="1703164" y="1903522"/>
              <a:ext cx="9150" cy="46977"/>
            </a:xfrm>
            <a:custGeom>
              <a:avLst/>
              <a:gdLst/>
              <a:ahLst/>
              <a:cxnLst/>
              <a:rect l="l" t="t" r="r" b="b"/>
              <a:pathLst>
                <a:path w="134" h="688" extrusionOk="0">
                  <a:moveTo>
                    <a:pt x="67" y="1"/>
                  </a:moveTo>
                  <a:cubicBezTo>
                    <a:pt x="34" y="1"/>
                    <a:pt x="0" y="22"/>
                    <a:pt x="0" y="63"/>
                  </a:cubicBezTo>
                  <a:lnTo>
                    <a:pt x="0" y="622"/>
                  </a:lnTo>
                  <a:cubicBezTo>
                    <a:pt x="0" y="666"/>
                    <a:pt x="34" y="688"/>
                    <a:pt x="67" y="688"/>
                  </a:cubicBezTo>
                  <a:cubicBezTo>
                    <a:pt x="100" y="688"/>
                    <a:pt x="133" y="666"/>
                    <a:pt x="133" y="622"/>
                  </a:cubicBezTo>
                  <a:lnTo>
                    <a:pt x="133" y="63"/>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0"/>
            <p:cNvSpPr/>
            <p:nvPr/>
          </p:nvSpPr>
          <p:spPr>
            <a:xfrm flipH="1">
              <a:off x="1678652" y="1941758"/>
              <a:ext cx="9150" cy="27858"/>
            </a:xfrm>
            <a:custGeom>
              <a:avLst/>
              <a:gdLst/>
              <a:ahLst/>
              <a:cxnLst/>
              <a:rect l="l" t="t" r="r" b="b"/>
              <a:pathLst>
                <a:path w="134" h="408" extrusionOk="0">
                  <a:moveTo>
                    <a:pt x="67" y="0"/>
                  </a:moveTo>
                  <a:cubicBezTo>
                    <a:pt x="34" y="0"/>
                    <a:pt x="1" y="21"/>
                    <a:pt x="1" y="62"/>
                  </a:cubicBezTo>
                  <a:lnTo>
                    <a:pt x="1" y="345"/>
                  </a:lnTo>
                  <a:cubicBezTo>
                    <a:pt x="1" y="387"/>
                    <a:pt x="34" y="408"/>
                    <a:pt x="67" y="408"/>
                  </a:cubicBezTo>
                  <a:cubicBezTo>
                    <a:pt x="100" y="408"/>
                    <a:pt x="133" y="387"/>
                    <a:pt x="133" y="345"/>
                  </a:cubicBezTo>
                  <a:lnTo>
                    <a:pt x="133" y="62"/>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0"/>
            <p:cNvSpPr/>
            <p:nvPr/>
          </p:nvSpPr>
          <p:spPr>
            <a:xfrm flipH="1">
              <a:off x="1621366" y="1854292"/>
              <a:ext cx="9150" cy="36188"/>
            </a:xfrm>
            <a:custGeom>
              <a:avLst/>
              <a:gdLst/>
              <a:ahLst/>
              <a:cxnLst/>
              <a:rect l="l" t="t" r="r" b="b"/>
              <a:pathLst>
                <a:path w="134" h="530" extrusionOk="0">
                  <a:moveTo>
                    <a:pt x="67" y="1"/>
                  </a:moveTo>
                  <a:cubicBezTo>
                    <a:pt x="34" y="1"/>
                    <a:pt x="1" y="22"/>
                    <a:pt x="1" y="65"/>
                  </a:cubicBezTo>
                  <a:lnTo>
                    <a:pt x="1" y="465"/>
                  </a:lnTo>
                  <a:cubicBezTo>
                    <a:pt x="1" y="508"/>
                    <a:pt x="34" y="530"/>
                    <a:pt x="67" y="530"/>
                  </a:cubicBezTo>
                  <a:cubicBezTo>
                    <a:pt x="100" y="530"/>
                    <a:pt x="133" y="508"/>
                    <a:pt x="133" y="465"/>
                  </a:cubicBezTo>
                  <a:lnTo>
                    <a:pt x="133" y="65"/>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0"/>
            <p:cNvSpPr/>
            <p:nvPr/>
          </p:nvSpPr>
          <p:spPr>
            <a:xfrm flipH="1">
              <a:off x="1569611" y="2370277"/>
              <a:ext cx="12973" cy="44587"/>
            </a:xfrm>
            <a:custGeom>
              <a:avLst/>
              <a:gdLst/>
              <a:ahLst/>
              <a:cxnLst/>
              <a:rect l="l" t="t" r="r" b="b"/>
              <a:pathLst>
                <a:path w="190" h="653" extrusionOk="0">
                  <a:moveTo>
                    <a:pt x="95" y="1"/>
                  </a:moveTo>
                  <a:cubicBezTo>
                    <a:pt x="61" y="1"/>
                    <a:pt x="25" y="22"/>
                    <a:pt x="21" y="64"/>
                  </a:cubicBezTo>
                  <a:cubicBezTo>
                    <a:pt x="1" y="247"/>
                    <a:pt x="10" y="426"/>
                    <a:pt x="50" y="603"/>
                  </a:cubicBezTo>
                  <a:cubicBezTo>
                    <a:pt x="57" y="638"/>
                    <a:pt x="82" y="652"/>
                    <a:pt x="108" y="652"/>
                  </a:cubicBezTo>
                  <a:cubicBezTo>
                    <a:pt x="147" y="652"/>
                    <a:pt x="189" y="619"/>
                    <a:pt x="177" y="569"/>
                  </a:cubicBezTo>
                  <a:cubicBezTo>
                    <a:pt x="144" y="399"/>
                    <a:pt x="137" y="233"/>
                    <a:pt x="157" y="64"/>
                  </a:cubicBezTo>
                  <a:cubicBezTo>
                    <a:pt x="160" y="22"/>
                    <a:pt x="129" y="1"/>
                    <a:pt x="9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0"/>
            <p:cNvSpPr/>
            <p:nvPr/>
          </p:nvSpPr>
          <p:spPr>
            <a:xfrm flipH="1">
              <a:off x="1541821" y="2400319"/>
              <a:ext cx="13246" cy="49844"/>
            </a:xfrm>
            <a:custGeom>
              <a:avLst/>
              <a:gdLst/>
              <a:ahLst/>
              <a:cxnLst/>
              <a:rect l="l" t="t" r="r" b="b"/>
              <a:pathLst>
                <a:path w="194" h="730" extrusionOk="0">
                  <a:moveTo>
                    <a:pt x="88" y="0"/>
                  </a:moveTo>
                  <a:cubicBezTo>
                    <a:pt x="55" y="0"/>
                    <a:pt x="20" y="21"/>
                    <a:pt x="17" y="63"/>
                  </a:cubicBezTo>
                  <a:cubicBezTo>
                    <a:pt x="0" y="272"/>
                    <a:pt x="14" y="475"/>
                    <a:pt x="57" y="682"/>
                  </a:cubicBezTo>
                  <a:cubicBezTo>
                    <a:pt x="64" y="715"/>
                    <a:pt x="87" y="729"/>
                    <a:pt x="112" y="729"/>
                  </a:cubicBezTo>
                  <a:cubicBezTo>
                    <a:pt x="151" y="729"/>
                    <a:pt x="193" y="696"/>
                    <a:pt x="183" y="645"/>
                  </a:cubicBezTo>
                  <a:cubicBezTo>
                    <a:pt x="146" y="452"/>
                    <a:pt x="137" y="259"/>
                    <a:pt x="150" y="63"/>
                  </a:cubicBezTo>
                  <a:cubicBezTo>
                    <a:pt x="153" y="21"/>
                    <a:pt x="122" y="0"/>
                    <a:pt x="8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flipH="1">
              <a:off x="1498464" y="2356484"/>
              <a:ext cx="9150" cy="36257"/>
            </a:xfrm>
            <a:custGeom>
              <a:avLst/>
              <a:gdLst/>
              <a:ahLst/>
              <a:cxnLst/>
              <a:rect l="l" t="t" r="r" b="b"/>
              <a:pathLst>
                <a:path w="134" h="531" extrusionOk="0">
                  <a:moveTo>
                    <a:pt x="67" y="1"/>
                  </a:moveTo>
                  <a:cubicBezTo>
                    <a:pt x="34" y="1"/>
                    <a:pt x="1" y="23"/>
                    <a:pt x="1" y="66"/>
                  </a:cubicBezTo>
                  <a:lnTo>
                    <a:pt x="1" y="465"/>
                  </a:lnTo>
                  <a:cubicBezTo>
                    <a:pt x="1" y="509"/>
                    <a:pt x="34" y="530"/>
                    <a:pt x="67" y="530"/>
                  </a:cubicBezTo>
                  <a:cubicBezTo>
                    <a:pt x="100" y="530"/>
                    <a:pt x="134" y="509"/>
                    <a:pt x="134" y="465"/>
                  </a:cubicBezTo>
                  <a:lnTo>
                    <a:pt x="134" y="66"/>
                  </a:lnTo>
                  <a:cubicBezTo>
                    <a:pt x="134"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0"/>
            <p:cNvSpPr/>
            <p:nvPr/>
          </p:nvSpPr>
          <p:spPr>
            <a:xfrm flipH="1">
              <a:off x="1855221" y="2771484"/>
              <a:ext cx="12086" cy="41651"/>
            </a:xfrm>
            <a:custGeom>
              <a:avLst/>
              <a:gdLst/>
              <a:ahLst/>
              <a:cxnLst/>
              <a:rect l="l" t="t" r="r" b="b"/>
              <a:pathLst>
                <a:path w="177" h="610" extrusionOk="0">
                  <a:moveTo>
                    <a:pt x="111" y="0"/>
                  </a:moveTo>
                  <a:cubicBezTo>
                    <a:pt x="77" y="0"/>
                    <a:pt x="42" y="22"/>
                    <a:pt x="40" y="65"/>
                  </a:cubicBezTo>
                  <a:cubicBezTo>
                    <a:pt x="27" y="225"/>
                    <a:pt x="14" y="385"/>
                    <a:pt x="4" y="544"/>
                  </a:cubicBezTo>
                  <a:cubicBezTo>
                    <a:pt x="0" y="587"/>
                    <a:pt x="32" y="609"/>
                    <a:pt x="65" y="609"/>
                  </a:cubicBezTo>
                  <a:cubicBezTo>
                    <a:pt x="98" y="609"/>
                    <a:pt x="133" y="587"/>
                    <a:pt x="137" y="544"/>
                  </a:cubicBezTo>
                  <a:cubicBezTo>
                    <a:pt x="147" y="385"/>
                    <a:pt x="160" y="225"/>
                    <a:pt x="174" y="65"/>
                  </a:cubicBezTo>
                  <a:cubicBezTo>
                    <a:pt x="177" y="22"/>
                    <a:pt x="144" y="0"/>
                    <a:pt x="11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0"/>
            <p:cNvSpPr/>
            <p:nvPr/>
          </p:nvSpPr>
          <p:spPr>
            <a:xfrm flipH="1">
              <a:off x="1820672" y="2736047"/>
              <a:ext cx="9150" cy="41446"/>
            </a:xfrm>
            <a:custGeom>
              <a:avLst/>
              <a:gdLst/>
              <a:ahLst/>
              <a:cxnLst/>
              <a:rect l="l" t="t" r="r" b="b"/>
              <a:pathLst>
                <a:path w="134" h="607" extrusionOk="0">
                  <a:moveTo>
                    <a:pt x="67" y="0"/>
                  </a:moveTo>
                  <a:cubicBezTo>
                    <a:pt x="33" y="0"/>
                    <a:pt x="0" y="22"/>
                    <a:pt x="0" y="65"/>
                  </a:cubicBezTo>
                  <a:lnTo>
                    <a:pt x="0" y="544"/>
                  </a:lnTo>
                  <a:cubicBezTo>
                    <a:pt x="0" y="586"/>
                    <a:pt x="33" y="606"/>
                    <a:pt x="67" y="606"/>
                  </a:cubicBezTo>
                  <a:cubicBezTo>
                    <a:pt x="100" y="606"/>
                    <a:pt x="133" y="586"/>
                    <a:pt x="133" y="544"/>
                  </a:cubicBezTo>
                  <a:lnTo>
                    <a:pt x="133" y="65"/>
                  </a:lnTo>
                  <a:cubicBezTo>
                    <a:pt x="133"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flipH="1">
              <a:off x="1795887" y="2806921"/>
              <a:ext cx="9423" cy="22532"/>
            </a:xfrm>
            <a:custGeom>
              <a:avLst/>
              <a:gdLst/>
              <a:ahLst/>
              <a:cxnLst/>
              <a:rect l="l" t="t" r="r" b="b"/>
              <a:pathLst>
                <a:path w="138" h="330" extrusionOk="0">
                  <a:moveTo>
                    <a:pt x="69" y="1"/>
                  </a:moveTo>
                  <a:cubicBezTo>
                    <a:pt x="35" y="1"/>
                    <a:pt x="1" y="22"/>
                    <a:pt x="1" y="65"/>
                  </a:cubicBezTo>
                  <a:lnTo>
                    <a:pt x="1" y="265"/>
                  </a:lnTo>
                  <a:cubicBezTo>
                    <a:pt x="1" y="308"/>
                    <a:pt x="35" y="330"/>
                    <a:pt x="69" y="330"/>
                  </a:cubicBezTo>
                  <a:cubicBezTo>
                    <a:pt x="103" y="330"/>
                    <a:pt x="137" y="308"/>
                    <a:pt x="137" y="265"/>
                  </a:cubicBezTo>
                  <a:lnTo>
                    <a:pt x="137" y="65"/>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flipH="1">
              <a:off x="1502971" y="2924087"/>
              <a:ext cx="13041" cy="52644"/>
            </a:xfrm>
            <a:custGeom>
              <a:avLst/>
              <a:gdLst/>
              <a:ahLst/>
              <a:cxnLst/>
              <a:rect l="l" t="t" r="r" b="b"/>
              <a:pathLst>
                <a:path w="191" h="771" extrusionOk="0">
                  <a:moveTo>
                    <a:pt x="82" y="0"/>
                  </a:moveTo>
                  <a:cubicBezTo>
                    <a:pt x="43" y="0"/>
                    <a:pt x="1" y="34"/>
                    <a:pt x="11" y="83"/>
                  </a:cubicBezTo>
                  <a:cubicBezTo>
                    <a:pt x="47" y="289"/>
                    <a:pt x="57" y="496"/>
                    <a:pt x="41" y="706"/>
                  </a:cubicBezTo>
                  <a:cubicBezTo>
                    <a:pt x="37" y="749"/>
                    <a:pt x="69" y="770"/>
                    <a:pt x="102" y="770"/>
                  </a:cubicBezTo>
                  <a:cubicBezTo>
                    <a:pt x="135" y="770"/>
                    <a:pt x="170" y="749"/>
                    <a:pt x="174" y="706"/>
                  </a:cubicBezTo>
                  <a:cubicBezTo>
                    <a:pt x="190" y="486"/>
                    <a:pt x="181" y="266"/>
                    <a:pt x="137" y="50"/>
                  </a:cubicBezTo>
                  <a:cubicBezTo>
                    <a:pt x="132" y="15"/>
                    <a:pt x="108"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flipH="1">
              <a:off x="1473884" y="2962528"/>
              <a:ext cx="9150" cy="38783"/>
            </a:xfrm>
            <a:custGeom>
              <a:avLst/>
              <a:gdLst/>
              <a:ahLst/>
              <a:cxnLst/>
              <a:rect l="l" t="t" r="r" b="b"/>
              <a:pathLst>
                <a:path w="134" h="568" extrusionOk="0">
                  <a:moveTo>
                    <a:pt x="67" y="0"/>
                  </a:moveTo>
                  <a:cubicBezTo>
                    <a:pt x="34" y="0"/>
                    <a:pt x="0" y="21"/>
                    <a:pt x="0" y="63"/>
                  </a:cubicBezTo>
                  <a:lnTo>
                    <a:pt x="0" y="505"/>
                  </a:lnTo>
                  <a:cubicBezTo>
                    <a:pt x="0" y="547"/>
                    <a:pt x="34" y="568"/>
                    <a:pt x="67" y="568"/>
                  </a:cubicBezTo>
                  <a:cubicBezTo>
                    <a:pt x="100" y="568"/>
                    <a:pt x="133" y="547"/>
                    <a:pt x="133" y="505"/>
                  </a:cubicBezTo>
                  <a:lnTo>
                    <a:pt x="133" y="63"/>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flipH="1">
              <a:off x="1495733" y="3350011"/>
              <a:ext cx="9150" cy="38920"/>
            </a:xfrm>
            <a:custGeom>
              <a:avLst/>
              <a:gdLst/>
              <a:ahLst/>
              <a:cxnLst/>
              <a:rect l="l" t="t" r="r" b="b"/>
              <a:pathLst>
                <a:path w="134" h="570" extrusionOk="0">
                  <a:moveTo>
                    <a:pt x="67" y="1"/>
                  </a:moveTo>
                  <a:cubicBezTo>
                    <a:pt x="34" y="1"/>
                    <a:pt x="1" y="22"/>
                    <a:pt x="1" y="65"/>
                  </a:cubicBezTo>
                  <a:lnTo>
                    <a:pt x="1" y="505"/>
                  </a:lnTo>
                  <a:cubicBezTo>
                    <a:pt x="1" y="548"/>
                    <a:pt x="34" y="570"/>
                    <a:pt x="67" y="570"/>
                  </a:cubicBezTo>
                  <a:cubicBezTo>
                    <a:pt x="100" y="570"/>
                    <a:pt x="134" y="548"/>
                    <a:pt x="134" y="505"/>
                  </a:cubicBezTo>
                  <a:lnTo>
                    <a:pt x="134" y="65"/>
                  </a:lnTo>
                  <a:cubicBezTo>
                    <a:pt x="134"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flipH="1">
              <a:off x="1463027" y="3317306"/>
              <a:ext cx="9081" cy="36188"/>
            </a:xfrm>
            <a:custGeom>
              <a:avLst/>
              <a:gdLst/>
              <a:ahLst/>
              <a:cxnLst/>
              <a:rect l="l" t="t" r="r" b="b"/>
              <a:pathLst>
                <a:path w="133" h="530" extrusionOk="0">
                  <a:moveTo>
                    <a:pt x="66" y="0"/>
                  </a:moveTo>
                  <a:cubicBezTo>
                    <a:pt x="33" y="0"/>
                    <a:pt x="0" y="22"/>
                    <a:pt x="0" y="65"/>
                  </a:cubicBezTo>
                  <a:lnTo>
                    <a:pt x="0" y="464"/>
                  </a:lnTo>
                  <a:cubicBezTo>
                    <a:pt x="0" y="508"/>
                    <a:pt x="33" y="530"/>
                    <a:pt x="66" y="530"/>
                  </a:cubicBezTo>
                  <a:cubicBezTo>
                    <a:pt x="100" y="530"/>
                    <a:pt x="133" y="508"/>
                    <a:pt x="133" y="464"/>
                  </a:cubicBezTo>
                  <a:lnTo>
                    <a:pt x="133" y="65"/>
                  </a:lnTo>
                  <a:cubicBezTo>
                    <a:pt x="133" y="22"/>
                    <a:pt x="100"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flipH="1">
              <a:off x="1411204" y="3377323"/>
              <a:ext cx="9081" cy="33457"/>
            </a:xfrm>
            <a:custGeom>
              <a:avLst/>
              <a:gdLst/>
              <a:ahLst/>
              <a:cxnLst/>
              <a:rect l="l" t="t" r="r" b="b"/>
              <a:pathLst>
                <a:path w="133" h="490" extrusionOk="0">
                  <a:moveTo>
                    <a:pt x="66" y="0"/>
                  </a:moveTo>
                  <a:cubicBezTo>
                    <a:pt x="33" y="0"/>
                    <a:pt x="0" y="22"/>
                    <a:pt x="0" y="65"/>
                  </a:cubicBezTo>
                  <a:lnTo>
                    <a:pt x="0" y="424"/>
                  </a:lnTo>
                  <a:cubicBezTo>
                    <a:pt x="0" y="468"/>
                    <a:pt x="33" y="489"/>
                    <a:pt x="66" y="489"/>
                  </a:cubicBezTo>
                  <a:cubicBezTo>
                    <a:pt x="99" y="489"/>
                    <a:pt x="133" y="468"/>
                    <a:pt x="133" y="424"/>
                  </a:cubicBezTo>
                  <a:lnTo>
                    <a:pt x="133" y="65"/>
                  </a:lnTo>
                  <a:cubicBezTo>
                    <a:pt x="133" y="22"/>
                    <a:pt x="99"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flipH="1">
              <a:off x="1834328" y="3846809"/>
              <a:ext cx="9150" cy="38920"/>
            </a:xfrm>
            <a:custGeom>
              <a:avLst/>
              <a:gdLst/>
              <a:ahLst/>
              <a:cxnLst/>
              <a:rect l="l" t="t" r="r" b="b"/>
              <a:pathLst>
                <a:path w="134" h="570" extrusionOk="0">
                  <a:moveTo>
                    <a:pt x="67" y="0"/>
                  </a:moveTo>
                  <a:cubicBezTo>
                    <a:pt x="34" y="0"/>
                    <a:pt x="0" y="22"/>
                    <a:pt x="0" y="65"/>
                  </a:cubicBezTo>
                  <a:lnTo>
                    <a:pt x="0" y="505"/>
                  </a:lnTo>
                  <a:cubicBezTo>
                    <a:pt x="0" y="548"/>
                    <a:pt x="34" y="569"/>
                    <a:pt x="67" y="569"/>
                  </a:cubicBezTo>
                  <a:cubicBezTo>
                    <a:pt x="100" y="569"/>
                    <a:pt x="134" y="548"/>
                    <a:pt x="134" y="50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flipH="1">
              <a:off x="1801349" y="3860397"/>
              <a:ext cx="9423" cy="41651"/>
            </a:xfrm>
            <a:custGeom>
              <a:avLst/>
              <a:gdLst/>
              <a:ahLst/>
              <a:cxnLst/>
              <a:rect l="l" t="t" r="r" b="b"/>
              <a:pathLst>
                <a:path w="138" h="610" extrusionOk="0">
                  <a:moveTo>
                    <a:pt x="69" y="1"/>
                  </a:moveTo>
                  <a:cubicBezTo>
                    <a:pt x="35" y="1"/>
                    <a:pt x="1" y="22"/>
                    <a:pt x="1" y="66"/>
                  </a:cubicBezTo>
                  <a:lnTo>
                    <a:pt x="1" y="545"/>
                  </a:lnTo>
                  <a:cubicBezTo>
                    <a:pt x="1" y="588"/>
                    <a:pt x="35" y="610"/>
                    <a:pt x="69" y="610"/>
                  </a:cubicBezTo>
                  <a:cubicBezTo>
                    <a:pt x="103" y="610"/>
                    <a:pt x="137" y="588"/>
                    <a:pt x="137" y="545"/>
                  </a:cubicBezTo>
                  <a:lnTo>
                    <a:pt x="137" y="66"/>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flipH="1">
              <a:off x="2089964" y="3494695"/>
              <a:ext cx="16933" cy="24922"/>
            </a:xfrm>
            <a:custGeom>
              <a:avLst/>
              <a:gdLst/>
              <a:ahLst/>
              <a:cxnLst/>
              <a:rect l="l" t="t" r="r" b="b"/>
              <a:pathLst>
                <a:path w="248" h="365" extrusionOk="0">
                  <a:moveTo>
                    <a:pt x="167" y="1"/>
                  </a:moveTo>
                  <a:cubicBezTo>
                    <a:pt x="141" y="1"/>
                    <a:pt x="113" y="14"/>
                    <a:pt x="101" y="46"/>
                  </a:cubicBezTo>
                  <a:cubicBezTo>
                    <a:pt x="75" y="126"/>
                    <a:pt x="44" y="203"/>
                    <a:pt x="18" y="283"/>
                  </a:cubicBezTo>
                  <a:cubicBezTo>
                    <a:pt x="0" y="333"/>
                    <a:pt x="40" y="365"/>
                    <a:pt x="81" y="365"/>
                  </a:cubicBezTo>
                  <a:cubicBezTo>
                    <a:pt x="107" y="365"/>
                    <a:pt x="134" y="351"/>
                    <a:pt x="144" y="320"/>
                  </a:cubicBezTo>
                  <a:cubicBezTo>
                    <a:pt x="175" y="240"/>
                    <a:pt x="201" y="160"/>
                    <a:pt x="231" y="80"/>
                  </a:cubicBezTo>
                  <a:cubicBezTo>
                    <a:pt x="247" y="32"/>
                    <a:pt x="208" y="1"/>
                    <a:pt x="1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flipH="1">
              <a:off x="2066066" y="3450928"/>
              <a:ext cx="9423" cy="33457"/>
            </a:xfrm>
            <a:custGeom>
              <a:avLst/>
              <a:gdLst/>
              <a:ahLst/>
              <a:cxnLst/>
              <a:rect l="l" t="t" r="r" b="b"/>
              <a:pathLst>
                <a:path w="138" h="490" extrusionOk="0">
                  <a:moveTo>
                    <a:pt x="69" y="0"/>
                  </a:moveTo>
                  <a:cubicBezTo>
                    <a:pt x="35" y="0"/>
                    <a:pt x="0" y="22"/>
                    <a:pt x="0" y="65"/>
                  </a:cubicBezTo>
                  <a:lnTo>
                    <a:pt x="0" y="425"/>
                  </a:lnTo>
                  <a:cubicBezTo>
                    <a:pt x="0" y="468"/>
                    <a:pt x="35" y="490"/>
                    <a:pt x="69" y="490"/>
                  </a:cubicBezTo>
                  <a:cubicBezTo>
                    <a:pt x="103" y="490"/>
                    <a:pt x="137" y="468"/>
                    <a:pt x="137" y="42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flipH="1">
              <a:off x="2025167" y="3489232"/>
              <a:ext cx="9218" cy="33389"/>
            </a:xfrm>
            <a:custGeom>
              <a:avLst/>
              <a:gdLst/>
              <a:ahLst/>
              <a:cxnLst/>
              <a:rect l="l" t="t" r="r" b="b"/>
              <a:pathLst>
                <a:path w="135" h="489" extrusionOk="0">
                  <a:moveTo>
                    <a:pt x="67" y="1"/>
                  </a:moveTo>
                  <a:cubicBezTo>
                    <a:pt x="34" y="1"/>
                    <a:pt x="1" y="22"/>
                    <a:pt x="1" y="63"/>
                  </a:cubicBezTo>
                  <a:lnTo>
                    <a:pt x="1" y="426"/>
                  </a:lnTo>
                  <a:cubicBezTo>
                    <a:pt x="1" y="468"/>
                    <a:pt x="34" y="489"/>
                    <a:pt x="67" y="489"/>
                  </a:cubicBezTo>
                  <a:cubicBezTo>
                    <a:pt x="101" y="489"/>
                    <a:pt x="134" y="468"/>
                    <a:pt x="134" y="426"/>
                  </a:cubicBezTo>
                  <a:lnTo>
                    <a:pt x="134" y="63"/>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flipH="1">
              <a:off x="1924320" y="3003496"/>
              <a:ext cx="9150" cy="27790"/>
            </a:xfrm>
            <a:custGeom>
              <a:avLst/>
              <a:gdLst/>
              <a:ahLst/>
              <a:cxnLst/>
              <a:rect l="l" t="t" r="r" b="b"/>
              <a:pathLst>
                <a:path w="134" h="407" extrusionOk="0">
                  <a:moveTo>
                    <a:pt x="67" y="0"/>
                  </a:moveTo>
                  <a:cubicBezTo>
                    <a:pt x="34" y="0"/>
                    <a:pt x="0" y="22"/>
                    <a:pt x="0" y="65"/>
                  </a:cubicBezTo>
                  <a:lnTo>
                    <a:pt x="0" y="345"/>
                  </a:lnTo>
                  <a:cubicBezTo>
                    <a:pt x="0" y="386"/>
                    <a:pt x="34" y="407"/>
                    <a:pt x="67" y="407"/>
                  </a:cubicBezTo>
                  <a:cubicBezTo>
                    <a:pt x="100" y="407"/>
                    <a:pt x="134" y="386"/>
                    <a:pt x="134" y="34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flipH="1">
              <a:off x="1887790" y="3014011"/>
              <a:ext cx="13861" cy="25605"/>
            </a:xfrm>
            <a:custGeom>
              <a:avLst/>
              <a:gdLst/>
              <a:ahLst/>
              <a:cxnLst/>
              <a:rect l="l" t="t" r="r" b="b"/>
              <a:pathLst>
                <a:path w="203" h="375" extrusionOk="0">
                  <a:moveTo>
                    <a:pt x="113" y="0"/>
                  </a:moveTo>
                  <a:cubicBezTo>
                    <a:pt x="93" y="0"/>
                    <a:pt x="73" y="10"/>
                    <a:pt x="61" y="34"/>
                  </a:cubicBezTo>
                  <a:cubicBezTo>
                    <a:pt x="14" y="127"/>
                    <a:pt x="1" y="224"/>
                    <a:pt x="18" y="327"/>
                  </a:cubicBezTo>
                  <a:cubicBezTo>
                    <a:pt x="24" y="360"/>
                    <a:pt x="48" y="374"/>
                    <a:pt x="73" y="374"/>
                  </a:cubicBezTo>
                  <a:cubicBezTo>
                    <a:pt x="112" y="374"/>
                    <a:pt x="155" y="341"/>
                    <a:pt x="147" y="290"/>
                  </a:cubicBezTo>
                  <a:cubicBezTo>
                    <a:pt x="138" y="224"/>
                    <a:pt x="147" y="161"/>
                    <a:pt x="177" y="101"/>
                  </a:cubicBezTo>
                  <a:cubicBezTo>
                    <a:pt x="202" y="48"/>
                    <a:pt x="157" y="0"/>
                    <a:pt x="11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flipH="1">
              <a:off x="1842521" y="3022546"/>
              <a:ext cx="9150" cy="52576"/>
            </a:xfrm>
            <a:custGeom>
              <a:avLst/>
              <a:gdLst/>
              <a:ahLst/>
              <a:cxnLst/>
              <a:rect l="l" t="t" r="r" b="b"/>
              <a:pathLst>
                <a:path w="134" h="770" extrusionOk="0">
                  <a:moveTo>
                    <a:pt x="67" y="1"/>
                  </a:moveTo>
                  <a:cubicBezTo>
                    <a:pt x="34" y="1"/>
                    <a:pt x="1" y="22"/>
                    <a:pt x="1" y="66"/>
                  </a:cubicBezTo>
                  <a:lnTo>
                    <a:pt x="1" y="705"/>
                  </a:lnTo>
                  <a:cubicBezTo>
                    <a:pt x="1" y="748"/>
                    <a:pt x="34" y="769"/>
                    <a:pt x="67" y="769"/>
                  </a:cubicBezTo>
                  <a:cubicBezTo>
                    <a:pt x="101" y="769"/>
                    <a:pt x="134" y="748"/>
                    <a:pt x="134" y="705"/>
                  </a:cubicBezTo>
                  <a:lnTo>
                    <a:pt x="134" y="66"/>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flipH="1">
              <a:off x="1612490" y="4092204"/>
              <a:ext cx="16455" cy="39124"/>
            </a:xfrm>
            <a:custGeom>
              <a:avLst/>
              <a:gdLst/>
              <a:ahLst/>
              <a:cxnLst/>
              <a:rect l="l" t="t" r="r" b="b"/>
              <a:pathLst>
                <a:path w="241" h="573" extrusionOk="0">
                  <a:moveTo>
                    <a:pt x="90" y="0"/>
                  </a:moveTo>
                  <a:cubicBezTo>
                    <a:pt x="47" y="0"/>
                    <a:pt x="1" y="50"/>
                    <a:pt x="24" y="102"/>
                  </a:cubicBezTo>
                  <a:cubicBezTo>
                    <a:pt x="81" y="232"/>
                    <a:pt x="104" y="368"/>
                    <a:pt x="101" y="508"/>
                  </a:cubicBezTo>
                  <a:cubicBezTo>
                    <a:pt x="99" y="551"/>
                    <a:pt x="131" y="573"/>
                    <a:pt x="164" y="573"/>
                  </a:cubicBezTo>
                  <a:cubicBezTo>
                    <a:pt x="198" y="573"/>
                    <a:pt x="232" y="551"/>
                    <a:pt x="233" y="508"/>
                  </a:cubicBezTo>
                  <a:cubicBezTo>
                    <a:pt x="240" y="341"/>
                    <a:pt x="207" y="186"/>
                    <a:pt x="141" y="35"/>
                  </a:cubicBezTo>
                  <a:cubicBezTo>
                    <a:pt x="129" y="10"/>
                    <a:pt x="110" y="0"/>
                    <a:pt x="9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flipH="1">
              <a:off x="1586066" y="4075749"/>
              <a:ext cx="13997" cy="31204"/>
            </a:xfrm>
            <a:custGeom>
              <a:avLst/>
              <a:gdLst/>
              <a:ahLst/>
              <a:cxnLst/>
              <a:rect l="l" t="t" r="r" b="b"/>
              <a:pathLst>
                <a:path w="205" h="457" extrusionOk="0">
                  <a:moveTo>
                    <a:pt x="81" y="0"/>
                  </a:moveTo>
                  <a:cubicBezTo>
                    <a:pt x="43" y="0"/>
                    <a:pt x="0" y="33"/>
                    <a:pt x="10" y="83"/>
                  </a:cubicBezTo>
                  <a:cubicBezTo>
                    <a:pt x="27" y="193"/>
                    <a:pt x="47" y="300"/>
                    <a:pt x="67" y="410"/>
                  </a:cubicBezTo>
                  <a:cubicBezTo>
                    <a:pt x="72" y="443"/>
                    <a:pt x="95" y="457"/>
                    <a:pt x="121" y="457"/>
                  </a:cubicBezTo>
                  <a:cubicBezTo>
                    <a:pt x="160" y="457"/>
                    <a:pt x="205" y="423"/>
                    <a:pt x="197" y="373"/>
                  </a:cubicBezTo>
                  <a:cubicBezTo>
                    <a:pt x="177" y="267"/>
                    <a:pt x="157" y="157"/>
                    <a:pt x="137" y="50"/>
                  </a:cubicBezTo>
                  <a:cubicBezTo>
                    <a:pt x="131" y="15"/>
                    <a:pt x="107" y="0"/>
                    <a:pt x="8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flipH="1">
              <a:off x="1544826" y="4116989"/>
              <a:ext cx="9354" cy="36188"/>
            </a:xfrm>
            <a:custGeom>
              <a:avLst/>
              <a:gdLst/>
              <a:ahLst/>
              <a:cxnLst/>
              <a:rect l="l" t="t" r="r" b="b"/>
              <a:pathLst>
                <a:path w="137" h="530" extrusionOk="0">
                  <a:moveTo>
                    <a:pt x="69" y="0"/>
                  </a:moveTo>
                  <a:cubicBezTo>
                    <a:pt x="35" y="0"/>
                    <a:pt x="1" y="22"/>
                    <a:pt x="1" y="65"/>
                  </a:cubicBezTo>
                  <a:lnTo>
                    <a:pt x="1" y="465"/>
                  </a:lnTo>
                  <a:cubicBezTo>
                    <a:pt x="1" y="508"/>
                    <a:pt x="35" y="529"/>
                    <a:pt x="69" y="529"/>
                  </a:cubicBezTo>
                  <a:cubicBezTo>
                    <a:pt x="103" y="529"/>
                    <a:pt x="137" y="508"/>
                    <a:pt x="137" y="46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flipH="1">
              <a:off x="1940706" y="3917683"/>
              <a:ext cx="20689" cy="29975"/>
            </a:xfrm>
            <a:custGeom>
              <a:avLst/>
              <a:gdLst/>
              <a:ahLst/>
              <a:cxnLst/>
              <a:rect l="l" t="t" r="r" b="b"/>
              <a:pathLst>
                <a:path w="303" h="439" extrusionOk="0">
                  <a:moveTo>
                    <a:pt x="82" y="0"/>
                  </a:moveTo>
                  <a:cubicBezTo>
                    <a:pt x="49" y="0"/>
                    <a:pt x="14" y="22"/>
                    <a:pt x="10" y="66"/>
                  </a:cubicBezTo>
                  <a:cubicBezTo>
                    <a:pt x="0" y="201"/>
                    <a:pt x="54" y="332"/>
                    <a:pt x="157" y="421"/>
                  </a:cubicBezTo>
                  <a:cubicBezTo>
                    <a:pt x="171" y="434"/>
                    <a:pt x="186" y="439"/>
                    <a:pt x="201" y="439"/>
                  </a:cubicBezTo>
                  <a:cubicBezTo>
                    <a:pt x="255" y="439"/>
                    <a:pt x="302" y="373"/>
                    <a:pt x="250" y="328"/>
                  </a:cubicBezTo>
                  <a:cubicBezTo>
                    <a:pt x="170" y="258"/>
                    <a:pt x="134" y="172"/>
                    <a:pt x="143" y="66"/>
                  </a:cubicBezTo>
                  <a:cubicBezTo>
                    <a:pt x="147" y="22"/>
                    <a:pt x="115"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rot="-1433436">
              <a:off x="1582560" y="1308524"/>
              <a:ext cx="115375" cy="139633"/>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rot="-1809920">
              <a:off x="1808156" y="1267809"/>
              <a:ext cx="115374" cy="139629"/>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 name="Google Shape;758;p50"/>
          <p:cNvSpPr txBox="1">
            <a:spLocks noGrp="1"/>
          </p:cNvSpPr>
          <p:nvPr>
            <p:ph type="title"/>
          </p:nvPr>
        </p:nvSpPr>
        <p:spPr>
          <a:xfrm>
            <a:off x="2590894" y="147244"/>
            <a:ext cx="5377800" cy="831300"/>
          </a:xfrm>
          <a:prstGeom prst="rect">
            <a:avLst/>
          </a:prstGeom>
          <a:noFill/>
          <a:ln>
            <a:noFill/>
          </a:ln>
        </p:spPr>
        <p:txBody>
          <a:bodyPr spcFirstLastPara="1" wrap="square" lIns="68575" tIns="68575" rIns="68575" bIns="68575" anchor="b" anchorCtr="0">
            <a:noAutofit/>
          </a:bodyPr>
          <a:lstStyle/>
          <a:p>
            <a:pPr marL="0" lvl="0" indent="0" algn="l" rtl="0">
              <a:lnSpc>
                <a:spcPct val="90000"/>
              </a:lnSpc>
              <a:spcBef>
                <a:spcPts val="0"/>
              </a:spcBef>
              <a:spcAft>
                <a:spcPts val="0"/>
              </a:spcAft>
              <a:buSzPts val="3200"/>
              <a:buNone/>
            </a:pPr>
            <a:r>
              <a:rPr lang="en" sz="5000" b="1">
                <a:solidFill>
                  <a:srgbClr val="E8595D"/>
                </a:solidFill>
                <a:latin typeface="Love Ya Like A Sister"/>
                <a:ea typeface="Love Ya Like A Sister"/>
                <a:cs typeface="Love Ya Like A Sister"/>
                <a:sym typeface="Love Ya Like A Sister"/>
              </a:rPr>
              <a:t>What is kindness?</a:t>
            </a:r>
            <a:endParaRPr sz="5000" b="1">
              <a:solidFill>
                <a:srgbClr val="E8595D"/>
              </a:solidFill>
              <a:latin typeface="Love Ya Like A Sister"/>
              <a:ea typeface="Love Ya Like A Sister"/>
              <a:cs typeface="Love Ya Like A Sister"/>
              <a:sym typeface="Love Ya Like A Sister"/>
            </a:endParaRPr>
          </a:p>
        </p:txBody>
      </p:sp>
      <p:sp>
        <p:nvSpPr>
          <p:cNvPr id="759" name="Google Shape;759;p50"/>
          <p:cNvSpPr txBox="1"/>
          <p:nvPr/>
        </p:nvSpPr>
        <p:spPr>
          <a:xfrm>
            <a:off x="2281294" y="932831"/>
            <a:ext cx="6315000" cy="2250000"/>
          </a:xfrm>
          <a:prstGeom prst="rect">
            <a:avLst/>
          </a:prstGeom>
          <a:noFill/>
          <a:ln>
            <a:noFill/>
          </a:ln>
        </p:spPr>
        <p:txBody>
          <a:bodyPr spcFirstLastPara="1" wrap="square" lIns="68575" tIns="68575" rIns="68575" bIns="68575" anchor="t" anchorCtr="0">
            <a:noAutofit/>
          </a:bodyPr>
          <a:lstStyle/>
          <a:p>
            <a:pPr marL="0" marR="0" lvl="0" indent="0" algn="l" rtl="0">
              <a:lnSpc>
                <a:spcPct val="110000"/>
              </a:lnSpc>
              <a:spcBef>
                <a:spcPts val="0"/>
              </a:spcBef>
              <a:spcAft>
                <a:spcPts val="0"/>
              </a:spcAft>
              <a:buClr>
                <a:srgbClr val="000000"/>
              </a:buClr>
              <a:buSzPts val="1500"/>
              <a:buFont typeface="Arial"/>
              <a:buNone/>
            </a:pPr>
            <a:r>
              <a:rPr lang="en" sz="2400" b="1" i="0" u="none" strike="noStrike" cap="none">
                <a:solidFill>
                  <a:srgbClr val="595959"/>
                </a:solidFill>
                <a:latin typeface="Love Ya Like A Sister"/>
                <a:ea typeface="Love Ya Like A Sister"/>
                <a:cs typeface="Love Ya Like A Sister"/>
                <a:sym typeface="Love Ya Like A Sister"/>
              </a:rPr>
              <a:t>What does it mean to be kind?  Let’s come up with examples that show kindness!</a:t>
            </a:r>
            <a:endParaRPr sz="2400" b="1" i="0" u="none" strike="noStrike" cap="none">
              <a:solidFill>
                <a:srgbClr val="595959"/>
              </a:solidFill>
              <a:latin typeface="Love Ya Like A Sister"/>
              <a:ea typeface="Love Ya Like A Sister"/>
              <a:cs typeface="Love Ya Like A Sister"/>
              <a:sym typeface="Love Ya Like A Sister"/>
            </a:endParaRPr>
          </a:p>
        </p:txBody>
      </p:sp>
      <p:pic>
        <p:nvPicPr>
          <p:cNvPr id="760" name="Google Shape;760;p50"/>
          <p:cNvPicPr preferRelativeResize="0"/>
          <p:nvPr/>
        </p:nvPicPr>
        <p:blipFill rotWithShape="1">
          <a:blip r:embed="rId3">
            <a:alphaModFix/>
          </a:blip>
          <a:srcRect/>
          <a:stretch/>
        </p:blipFill>
        <p:spPr>
          <a:xfrm>
            <a:off x="3014812" y="1786444"/>
            <a:ext cx="5742038" cy="3268650"/>
          </a:xfrm>
          <a:prstGeom prst="rect">
            <a:avLst/>
          </a:prstGeom>
          <a:noFill/>
          <a:ln>
            <a:noFill/>
          </a:ln>
        </p:spPr>
      </p:pic>
      <p:sp>
        <p:nvSpPr>
          <p:cNvPr id="761" name="Google Shape;761;p50"/>
          <p:cNvSpPr txBox="1"/>
          <p:nvPr/>
        </p:nvSpPr>
        <p:spPr>
          <a:xfrm>
            <a:off x="5032313" y="3080869"/>
            <a:ext cx="2496300" cy="501300"/>
          </a:xfrm>
          <a:prstGeom prst="rect">
            <a:avLst/>
          </a:prstGeom>
          <a:noFill/>
          <a:ln>
            <a:noFill/>
          </a:ln>
        </p:spPr>
        <p:txBody>
          <a:bodyPr spcFirstLastPara="1" wrap="square" lIns="68575" tIns="68575" rIns="68575" bIns="68575" anchor="t" anchorCtr="0">
            <a:noAutofit/>
          </a:bodyPr>
          <a:lstStyle/>
          <a:p>
            <a:pPr marL="0" marR="0" lvl="0" indent="0" algn="l" rtl="0">
              <a:lnSpc>
                <a:spcPct val="110000"/>
              </a:lnSpc>
              <a:spcBef>
                <a:spcPts val="0"/>
              </a:spcBef>
              <a:spcAft>
                <a:spcPts val="0"/>
              </a:spcAft>
              <a:buClr>
                <a:srgbClr val="000000"/>
              </a:buClr>
              <a:buSzPts val="4100"/>
              <a:buFont typeface="Arial"/>
              <a:buNone/>
            </a:pPr>
            <a:r>
              <a:rPr lang="en" sz="4100" b="0" i="0" u="none" strike="noStrike" cap="none">
                <a:solidFill>
                  <a:srgbClr val="FF0000"/>
                </a:solidFill>
                <a:latin typeface="Bangers"/>
                <a:ea typeface="Bangers"/>
                <a:cs typeface="Bangers"/>
                <a:sym typeface="Bangers"/>
              </a:rPr>
              <a:t>kindness</a:t>
            </a:r>
            <a:endParaRPr sz="4100" b="0" i="0" u="none" strike="noStrike" cap="none">
              <a:solidFill>
                <a:srgbClr val="FF0000"/>
              </a:solidFill>
              <a:latin typeface="Bangers"/>
              <a:ea typeface="Bangers"/>
              <a:cs typeface="Bangers"/>
              <a:sym typeface="Banger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Google Shape;767;p51"/>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771"/>
        <p:cNvGrpSpPr/>
        <p:nvPr/>
      </p:nvGrpSpPr>
      <p:grpSpPr>
        <a:xfrm>
          <a:off x="0" y="0"/>
          <a:ext cx="0" cy="0"/>
          <a:chOff x="0" y="0"/>
          <a:chExt cx="0" cy="0"/>
        </a:xfrm>
      </p:grpSpPr>
      <p:sp>
        <p:nvSpPr>
          <p:cNvPr id="772" name="Google Shape;772;p52"/>
          <p:cNvSpPr/>
          <p:nvPr/>
        </p:nvSpPr>
        <p:spPr>
          <a:xfrm rot="-126081" flipH="1">
            <a:off x="2082101" y="3918782"/>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3" name="Google Shape;773;p52"/>
          <p:cNvSpPr/>
          <p:nvPr/>
        </p:nvSpPr>
        <p:spPr>
          <a:xfrm rot="-126081" flipH="1">
            <a:off x="2651982" y="1075007"/>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4" name="Google Shape;774;p52"/>
          <p:cNvGrpSpPr/>
          <p:nvPr/>
        </p:nvGrpSpPr>
        <p:grpSpPr>
          <a:xfrm>
            <a:off x="1246613" y="540178"/>
            <a:ext cx="7429692" cy="4199282"/>
            <a:chOff x="1246613" y="540178"/>
            <a:chExt cx="7429692" cy="4199282"/>
          </a:xfrm>
        </p:grpSpPr>
        <p:sp>
          <p:nvSpPr>
            <p:cNvPr id="775" name="Google Shape;775;p52"/>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2"/>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2"/>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52"/>
          <p:cNvSpPr txBox="1">
            <a:spLocks noGrp="1"/>
          </p:cNvSpPr>
          <p:nvPr>
            <p:ph type="body" idx="4294967295"/>
          </p:nvPr>
        </p:nvSpPr>
        <p:spPr>
          <a:xfrm>
            <a:off x="181181" y="829350"/>
            <a:ext cx="8651100" cy="18690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0"/>
              </a:spcAft>
              <a:buClr>
                <a:schemeClr val="dk1"/>
              </a:buClr>
              <a:buSzPts val="800"/>
              <a:buFont typeface="Arial"/>
              <a:buNone/>
            </a:pPr>
            <a:r>
              <a:rPr lang="en" sz="3400">
                <a:solidFill>
                  <a:srgbClr val="666666"/>
                </a:solidFill>
                <a:latin typeface="Amatic SC"/>
                <a:ea typeface="Amatic SC"/>
                <a:cs typeface="Amatic SC"/>
                <a:sym typeface="Amatic SC"/>
              </a:rPr>
              <a:t>●</a:t>
            </a:r>
            <a:r>
              <a:rPr lang="en" sz="3400" b="1">
                <a:solidFill>
                  <a:srgbClr val="666666"/>
                </a:solidFill>
                <a:latin typeface="Amatic SC"/>
                <a:ea typeface="Amatic SC"/>
                <a:cs typeface="Amatic SC"/>
                <a:sym typeface="Amatic SC"/>
              </a:rPr>
              <a:t>Why</a:t>
            </a:r>
            <a:r>
              <a:rPr lang="en" sz="3400">
                <a:solidFill>
                  <a:srgbClr val="666666"/>
                </a:solidFill>
                <a:latin typeface="Amatic SC"/>
                <a:ea typeface="Amatic SC"/>
                <a:cs typeface="Amatic SC"/>
                <a:sym typeface="Amatic SC"/>
              </a:rPr>
              <a:t> do you think someone might be mean or rude? </a:t>
            </a:r>
            <a:endParaRPr sz="3400">
              <a:solidFill>
                <a:srgbClr val="666666"/>
              </a:solidFill>
              <a:latin typeface="Amatic SC"/>
              <a:ea typeface="Amatic SC"/>
              <a:cs typeface="Amatic SC"/>
              <a:sym typeface="Amatic SC"/>
            </a:endParaRPr>
          </a:p>
          <a:p>
            <a:pPr marL="0" lvl="0" indent="0" algn="l" rtl="0">
              <a:lnSpc>
                <a:spcPct val="115000"/>
              </a:lnSpc>
              <a:spcBef>
                <a:spcPts val="0"/>
              </a:spcBef>
              <a:spcAft>
                <a:spcPts val="0"/>
              </a:spcAft>
              <a:buClr>
                <a:schemeClr val="dk1"/>
              </a:buClr>
              <a:buSzPts val="800"/>
              <a:buFont typeface="Arial"/>
              <a:buNone/>
            </a:pPr>
            <a:r>
              <a:rPr lang="en" sz="3400">
                <a:solidFill>
                  <a:srgbClr val="666666"/>
                </a:solidFill>
                <a:latin typeface="Amatic SC"/>
                <a:ea typeface="Amatic SC"/>
                <a:cs typeface="Amatic SC"/>
                <a:sym typeface="Amatic SC"/>
              </a:rPr>
              <a:t>●</a:t>
            </a:r>
            <a:r>
              <a:rPr lang="en" sz="3400" b="1">
                <a:solidFill>
                  <a:srgbClr val="666666"/>
                </a:solidFill>
                <a:latin typeface="Amatic SC"/>
                <a:ea typeface="Amatic SC"/>
                <a:cs typeface="Amatic SC"/>
                <a:sym typeface="Amatic SC"/>
              </a:rPr>
              <a:t>Why</a:t>
            </a:r>
            <a:r>
              <a:rPr lang="en" sz="3400">
                <a:solidFill>
                  <a:srgbClr val="666666"/>
                </a:solidFill>
                <a:latin typeface="Amatic SC"/>
                <a:ea typeface="Amatic SC"/>
                <a:cs typeface="Amatic SC"/>
                <a:sym typeface="Amatic SC"/>
              </a:rPr>
              <a:t> do you think someone might not be treated with respect?</a:t>
            </a:r>
            <a:endParaRPr sz="3400">
              <a:solidFill>
                <a:srgbClr val="666666"/>
              </a:solidFill>
              <a:latin typeface="Amatic SC"/>
              <a:ea typeface="Amatic SC"/>
              <a:cs typeface="Amatic SC"/>
              <a:sym typeface="Amatic SC"/>
            </a:endParaRPr>
          </a:p>
          <a:p>
            <a:pPr marL="0" lvl="0" indent="0" algn="l" rtl="0">
              <a:lnSpc>
                <a:spcPct val="115000"/>
              </a:lnSpc>
              <a:spcBef>
                <a:spcPts val="0"/>
              </a:spcBef>
              <a:spcAft>
                <a:spcPts val="0"/>
              </a:spcAft>
              <a:buClr>
                <a:schemeClr val="dk1"/>
              </a:buClr>
              <a:buSzPts val="800"/>
              <a:buFont typeface="Arial"/>
              <a:buNone/>
            </a:pPr>
            <a:r>
              <a:rPr lang="en" sz="3400">
                <a:solidFill>
                  <a:srgbClr val="666666"/>
                </a:solidFill>
                <a:latin typeface="Amatic SC"/>
                <a:ea typeface="Amatic SC"/>
                <a:cs typeface="Amatic SC"/>
                <a:sym typeface="Amatic SC"/>
              </a:rPr>
              <a:t>●</a:t>
            </a:r>
            <a:r>
              <a:rPr lang="en" sz="3400" b="1">
                <a:solidFill>
                  <a:srgbClr val="666666"/>
                </a:solidFill>
                <a:latin typeface="Amatic SC"/>
                <a:ea typeface="Amatic SC"/>
                <a:cs typeface="Amatic SC"/>
                <a:sym typeface="Amatic SC"/>
              </a:rPr>
              <a:t>What </a:t>
            </a:r>
            <a:r>
              <a:rPr lang="en" sz="3400">
                <a:solidFill>
                  <a:srgbClr val="666666"/>
                </a:solidFill>
                <a:latin typeface="Amatic SC"/>
                <a:ea typeface="Amatic SC"/>
                <a:cs typeface="Amatic SC"/>
                <a:sym typeface="Amatic SC"/>
              </a:rPr>
              <a:t>do you think may be the biggest cause showing disrespect?</a:t>
            </a:r>
            <a:endParaRPr sz="3400">
              <a:solidFill>
                <a:srgbClr val="666666"/>
              </a:solidFill>
              <a:latin typeface="Amatic SC"/>
              <a:ea typeface="Amatic SC"/>
              <a:cs typeface="Amatic SC"/>
              <a:sym typeface="Amatic SC"/>
            </a:endParaRPr>
          </a:p>
          <a:p>
            <a:pPr marL="0" lvl="0" indent="0" algn="l" rtl="0">
              <a:lnSpc>
                <a:spcPct val="110000"/>
              </a:lnSpc>
              <a:spcBef>
                <a:spcPts val="0"/>
              </a:spcBef>
              <a:spcAft>
                <a:spcPts val="0"/>
              </a:spcAft>
              <a:buSzPts val="1400"/>
              <a:buNone/>
            </a:pPr>
            <a:endParaRPr sz="3000"/>
          </a:p>
          <a:p>
            <a:pPr marL="0" lvl="0" indent="0" algn="l" rtl="0">
              <a:lnSpc>
                <a:spcPct val="110000"/>
              </a:lnSpc>
              <a:spcBef>
                <a:spcPts val="0"/>
              </a:spcBef>
              <a:spcAft>
                <a:spcPts val="0"/>
              </a:spcAft>
              <a:buSzPts val="1400"/>
              <a:buNone/>
            </a:pPr>
            <a:endParaRPr sz="3000">
              <a:latin typeface="Caveat Brush"/>
              <a:ea typeface="Caveat Brush"/>
              <a:cs typeface="Caveat Brush"/>
              <a:sym typeface="Caveat Brush"/>
            </a:endParaRPr>
          </a:p>
        </p:txBody>
      </p:sp>
      <p:sp>
        <p:nvSpPr>
          <p:cNvPr id="779" name="Google Shape;779;p52"/>
          <p:cNvSpPr txBox="1"/>
          <p:nvPr/>
        </p:nvSpPr>
        <p:spPr>
          <a:xfrm>
            <a:off x="1386694" y="285750"/>
            <a:ext cx="7060800" cy="543600"/>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 sz="3000" b="1" i="0" u="none" strike="noStrike" cap="none">
                <a:solidFill>
                  <a:srgbClr val="212121"/>
                </a:solidFill>
                <a:latin typeface="Luckiest Guy"/>
                <a:ea typeface="Luckiest Guy"/>
                <a:cs typeface="Luckiest Guy"/>
                <a:sym typeface="Luckiest Guy"/>
              </a:rPr>
              <a:t>Step 3: IDENTIFY CAUSES</a:t>
            </a:r>
            <a:endParaRPr sz="1100" b="0" i="0" u="none" strike="noStrike" cap="none">
              <a:solidFill>
                <a:srgbClr val="000000"/>
              </a:solidFill>
              <a:latin typeface="Arial"/>
              <a:ea typeface="Arial"/>
              <a:cs typeface="Arial"/>
              <a:sym typeface="Arial"/>
            </a:endParaRPr>
          </a:p>
        </p:txBody>
      </p:sp>
      <p:pic>
        <p:nvPicPr>
          <p:cNvPr id="780" name="Google Shape;780;p52"/>
          <p:cNvPicPr preferRelativeResize="0"/>
          <p:nvPr/>
        </p:nvPicPr>
        <p:blipFill>
          <a:blip r:embed="rId3">
            <a:alphaModFix/>
          </a:blip>
          <a:stretch>
            <a:fillRect/>
          </a:stretch>
        </p:blipFill>
        <p:spPr>
          <a:xfrm>
            <a:off x="6535800" y="2866077"/>
            <a:ext cx="2401200" cy="2073764"/>
          </a:xfrm>
          <a:prstGeom prst="rect">
            <a:avLst/>
          </a:prstGeom>
          <a:noFill/>
          <a:ln>
            <a:noFill/>
          </a:ln>
        </p:spPr>
      </p:pic>
      <p:sp>
        <p:nvSpPr>
          <p:cNvPr id="781" name="Google Shape;781;p52"/>
          <p:cNvSpPr txBox="1"/>
          <p:nvPr/>
        </p:nvSpPr>
        <p:spPr>
          <a:xfrm>
            <a:off x="54375" y="2710322"/>
            <a:ext cx="6431100" cy="1637700"/>
          </a:xfrm>
          <a:prstGeom prst="rect">
            <a:avLst/>
          </a:prstGeom>
          <a:noFill/>
          <a:ln>
            <a:noFill/>
          </a:ln>
        </p:spPr>
        <p:txBody>
          <a:bodyPr spcFirstLastPara="1" wrap="square" lIns="68575" tIns="68575" rIns="68575" bIns="68575" anchor="t" anchorCtr="0">
            <a:noAutofit/>
          </a:bodyPr>
          <a:lstStyle/>
          <a:p>
            <a:pPr marL="0" lvl="0" indent="0" algn="l" rtl="0">
              <a:lnSpc>
                <a:spcPct val="110000"/>
              </a:lnSpc>
              <a:spcBef>
                <a:spcPts val="0"/>
              </a:spcBef>
              <a:spcAft>
                <a:spcPts val="0"/>
              </a:spcAft>
              <a:buNone/>
            </a:pPr>
            <a:r>
              <a:rPr lang="en" sz="3000">
                <a:solidFill>
                  <a:schemeClr val="dk1"/>
                </a:solidFill>
                <a:latin typeface="Love Ya Like A Sister"/>
                <a:ea typeface="Love Ya Like A Sister"/>
                <a:cs typeface="Love Ya Like A Sister"/>
                <a:sym typeface="Love Ya Like A Sister"/>
              </a:rPr>
              <a:t>Turn and talk with your partner and come up with reasons why you may think this way.</a:t>
            </a:r>
            <a:endParaRPr sz="1100">
              <a:latin typeface="Love Ya Like A Sister"/>
              <a:ea typeface="Love Ya Like A Sister"/>
              <a:cs typeface="Love Ya Like A Sister"/>
              <a:sym typeface="Love Ya Like A Sis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785"/>
        <p:cNvGrpSpPr/>
        <p:nvPr/>
      </p:nvGrpSpPr>
      <p:grpSpPr>
        <a:xfrm>
          <a:off x="0" y="0"/>
          <a:ext cx="0" cy="0"/>
          <a:chOff x="0" y="0"/>
          <a:chExt cx="0" cy="0"/>
        </a:xfrm>
      </p:grpSpPr>
      <p:sp>
        <p:nvSpPr>
          <p:cNvPr id="786" name="Google Shape;786;p53"/>
          <p:cNvSpPr/>
          <p:nvPr/>
        </p:nvSpPr>
        <p:spPr>
          <a:xfrm>
            <a:off x="3884603" y="4980600"/>
            <a:ext cx="40641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7" name="Google Shape;787;p53"/>
          <p:cNvGrpSpPr/>
          <p:nvPr/>
        </p:nvGrpSpPr>
        <p:grpSpPr>
          <a:xfrm>
            <a:off x="2689287" y="1152866"/>
            <a:ext cx="6454518" cy="3917047"/>
            <a:chOff x="3152492" y="724058"/>
            <a:chExt cx="4436400" cy="3356797"/>
          </a:xfrm>
        </p:grpSpPr>
        <p:sp>
          <p:nvSpPr>
            <p:cNvPr id="788" name="Google Shape;788;p53"/>
            <p:cNvSpPr/>
            <p:nvPr/>
          </p:nvSpPr>
          <p:spPr>
            <a:xfrm>
              <a:off x="3152492" y="724058"/>
              <a:ext cx="4436400" cy="2806800"/>
            </a:xfrm>
            <a:prstGeom prst="roundRect">
              <a:avLst>
                <a:gd name="adj" fmla="val 3857"/>
              </a:avLst>
            </a:pr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9" name="Google Shape;789;p53"/>
            <p:cNvSpPr/>
            <p:nvPr/>
          </p:nvSpPr>
          <p:spPr>
            <a:xfrm>
              <a:off x="3306784" y="865826"/>
              <a:ext cx="4135200" cy="25215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3"/>
            <p:cNvSpPr/>
            <p:nvPr/>
          </p:nvSpPr>
          <p:spPr>
            <a:xfrm>
              <a:off x="4613249" y="3508679"/>
              <a:ext cx="1515007" cy="572176"/>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rgbClr val="799CF2"/>
            </a:solidFill>
            <a:ln>
              <a:noFill/>
            </a:ln>
          </p:spPr>
        </p:sp>
        <p:cxnSp>
          <p:nvCxnSpPr>
            <p:cNvPr id="791" name="Google Shape;791;p53"/>
            <p:cNvCxnSpPr/>
            <p:nvPr/>
          </p:nvCxnSpPr>
          <p:spPr>
            <a:xfrm>
              <a:off x="4629623" y="4026704"/>
              <a:ext cx="1493100" cy="0"/>
            </a:xfrm>
            <a:prstGeom prst="straightConnector1">
              <a:avLst/>
            </a:prstGeom>
            <a:noFill/>
            <a:ln w="19050" cap="flat" cmpd="sng">
              <a:solidFill>
                <a:srgbClr val="FFFFFF"/>
              </a:solidFill>
              <a:prstDash val="solid"/>
              <a:round/>
              <a:headEnd type="none" w="med" len="med"/>
              <a:tailEnd type="none" w="med" len="med"/>
            </a:ln>
          </p:spPr>
        </p:cxnSp>
      </p:grpSp>
      <p:sp>
        <p:nvSpPr>
          <p:cNvPr id="792" name="Google Shape;792;p53"/>
          <p:cNvSpPr txBox="1">
            <a:spLocks noGrp="1"/>
          </p:cNvSpPr>
          <p:nvPr>
            <p:ph type="title"/>
          </p:nvPr>
        </p:nvSpPr>
        <p:spPr>
          <a:xfrm>
            <a:off x="2533594" y="92044"/>
            <a:ext cx="5399700" cy="630600"/>
          </a:xfrm>
          <a:prstGeom prst="rect">
            <a:avLst/>
          </a:prstGeom>
          <a:noFill/>
          <a:ln>
            <a:noFill/>
          </a:ln>
        </p:spPr>
        <p:txBody>
          <a:bodyPr spcFirstLastPara="1" wrap="square" lIns="68575" tIns="68575" rIns="68575" bIns="68575" anchor="b" anchorCtr="0">
            <a:noAutofit/>
          </a:bodyPr>
          <a:lstStyle/>
          <a:p>
            <a:pPr marL="0" lvl="0" indent="0" algn="ctr" rtl="0">
              <a:lnSpc>
                <a:spcPct val="90000"/>
              </a:lnSpc>
              <a:spcBef>
                <a:spcPts val="0"/>
              </a:spcBef>
              <a:spcAft>
                <a:spcPts val="0"/>
              </a:spcAft>
              <a:buClr>
                <a:schemeClr val="dk1"/>
              </a:buClr>
              <a:buSzPts val="800"/>
              <a:buFont typeface="Arial"/>
              <a:buNone/>
            </a:pPr>
            <a:r>
              <a:rPr lang="en" sz="3000" b="1">
                <a:solidFill>
                  <a:srgbClr val="212121"/>
                </a:solidFill>
                <a:latin typeface="Luckiest Guy"/>
                <a:ea typeface="Luckiest Guy"/>
                <a:cs typeface="Luckiest Guy"/>
                <a:sym typeface="Luckiest Guy"/>
              </a:rPr>
              <a:t>Step 2 : GATHER EVIDENCE</a:t>
            </a:r>
            <a:endParaRPr sz="3200" b="1">
              <a:solidFill>
                <a:srgbClr val="212121"/>
              </a:solidFill>
              <a:latin typeface="Amatic SC"/>
              <a:ea typeface="Amatic SC"/>
              <a:cs typeface="Amatic SC"/>
              <a:sym typeface="Amatic SC"/>
            </a:endParaRPr>
          </a:p>
        </p:txBody>
      </p:sp>
      <p:sp>
        <p:nvSpPr>
          <p:cNvPr id="793" name="Google Shape;793;p53"/>
          <p:cNvSpPr txBox="1">
            <a:spLocks noGrp="1"/>
          </p:cNvSpPr>
          <p:nvPr>
            <p:ph type="body" idx="1"/>
          </p:nvPr>
        </p:nvSpPr>
        <p:spPr>
          <a:xfrm>
            <a:off x="160763" y="521513"/>
            <a:ext cx="8822400" cy="1160400"/>
          </a:xfrm>
          <a:prstGeom prst="rect">
            <a:avLst/>
          </a:prstGeom>
          <a:noFill/>
          <a:ln>
            <a:noFill/>
          </a:ln>
        </p:spPr>
        <p:txBody>
          <a:bodyPr spcFirstLastPara="1" wrap="square" lIns="68575" tIns="68575" rIns="68575" bIns="68575" anchor="t" anchorCtr="0">
            <a:noAutofit/>
          </a:bodyPr>
          <a:lstStyle/>
          <a:p>
            <a:pPr marL="0" lvl="0" indent="0" algn="ctr" rtl="0">
              <a:lnSpc>
                <a:spcPct val="110000"/>
              </a:lnSpc>
              <a:spcBef>
                <a:spcPts val="0"/>
              </a:spcBef>
              <a:spcAft>
                <a:spcPts val="0"/>
              </a:spcAft>
              <a:buSzPts val="1400"/>
              <a:buNone/>
            </a:pPr>
            <a:r>
              <a:rPr lang="en" sz="1900" b="1">
                <a:solidFill>
                  <a:srgbClr val="000000"/>
                </a:solidFill>
                <a:latin typeface="Love Ya Like A Sister"/>
                <a:ea typeface="Love Ya Like A Sister"/>
                <a:cs typeface="Love Ya Like A Sister"/>
                <a:sym typeface="Love Ya Like A Sister"/>
              </a:rPr>
              <a:t>Did you know that there are scientifically proven benefits of being kind? </a:t>
            </a:r>
            <a:endParaRPr sz="1900" b="1">
              <a:solidFill>
                <a:srgbClr val="000000"/>
              </a:solidFill>
              <a:latin typeface="Love Ya Like A Sister"/>
              <a:ea typeface="Love Ya Like A Sister"/>
              <a:cs typeface="Love Ya Like A Sister"/>
              <a:sym typeface="Love Ya Like A Sister"/>
            </a:endParaRPr>
          </a:p>
          <a:p>
            <a:pPr marL="0" lvl="0" indent="0" algn="ctr" rtl="0">
              <a:lnSpc>
                <a:spcPct val="110000"/>
              </a:lnSpc>
              <a:spcBef>
                <a:spcPts val="0"/>
              </a:spcBef>
              <a:spcAft>
                <a:spcPts val="0"/>
              </a:spcAft>
              <a:buSzPts val="1400"/>
              <a:buNone/>
            </a:pPr>
            <a:r>
              <a:rPr lang="en" sz="1900" b="1">
                <a:solidFill>
                  <a:srgbClr val="444444"/>
                </a:solidFill>
                <a:latin typeface="Love Ya Like A Sister"/>
                <a:ea typeface="Love Ya Like A Sister"/>
                <a:cs typeface="Love Ya Like A Sister"/>
                <a:sym typeface="Love Ya Like A Sister"/>
              </a:rPr>
              <a:t>Watch </a:t>
            </a:r>
            <a:r>
              <a:rPr lang="en" sz="1900" b="1" u="sng">
                <a:solidFill>
                  <a:schemeClr val="hlink"/>
                </a:solidFill>
                <a:latin typeface="Love Ya Like A Sister"/>
                <a:ea typeface="Love Ya Like A Sister"/>
                <a:cs typeface="Love Ya Like A Sister"/>
                <a:sym typeface="Love Ya Like A Sister"/>
                <a:hlinkClick r:id="rId3"/>
              </a:rPr>
              <a:t>The Science of Kindness</a:t>
            </a:r>
            <a:r>
              <a:rPr lang="en" sz="1900" b="1">
                <a:solidFill>
                  <a:srgbClr val="444444"/>
                </a:solidFill>
                <a:latin typeface="Love Ya Like A Sister"/>
                <a:ea typeface="Love Ya Like A Sister"/>
                <a:cs typeface="Love Ya Like A Sister"/>
                <a:sym typeface="Love Ya Like A Sister"/>
              </a:rPr>
              <a:t> here.</a:t>
            </a:r>
            <a:endParaRPr sz="1900" b="1">
              <a:solidFill>
                <a:srgbClr val="444444"/>
              </a:solidFill>
              <a:latin typeface="Love Ya Like A Sister"/>
              <a:ea typeface="Love Ya Like A Sister"/>
              <a:cs typeface="Love Ya Like A Sister"/>
              <a:sym typeface="Love Ya Like A Sister"/>
            </a:endParaRPr>
          </a:p>
          <a:p>
            <a:pPr marL="0" lvl="0" indent="0" algn="l" rtl="0">
              <a:lnSpc>
                <a:spcPct val="110000"/>
              </a:lnSpc>
              <a:spcBef>
                <a:spcPts val="1700"/>
              </a:spcBef>
              <a:spcAft>
                <a:spcPts val="0"/>
              </a:spcAft>
              <a:buSzPts val="1400"/>
              <a:buNone/>
            </a:pPr>
            <a:endParaRPr sz="3300">
              <a:latin typeface="Bubblegum Sans"/>
              <a:ea typeface="Bubblegum Sans"/>
              <a:cs typeface="Bubblegum Sans"/>
              <a:sym typeface="Bubblegum Sans"/>
            </a:endParaRPr>
          </a:p>
          <a:p>
            <a:pPr marL="0" lvl="0" indent="0" algn="l" rtl="0">
              <a:lnSpc>
                <a:spcPct val="110000"/>
              </a:lnSpc>
              <a:spcBef>
                <a:spcPts val="0"/>
              </a:spcBef>
              <a:spcAft>
                <a:spcPts val="0"/>
              </a:spcAft>
              <a:buSzPts val="1400"/>
              <a:buNone/>
            </a:pPr>
            <a:endParaRPr sz="3300">
              <a:latin typeface="Bubblegum Sans"/>
              <a:ea typeface="Bubblegum Sans"/>
              <a:cs typeface="Bubblegum Sans"/>
              <a:sym typeface="Bubblegum Sans"/>
            </a:endParaRPr>
          </a:p>
        </p:txBody>
      </p:sp>
      <p:pic>
        <p:nvPicPr>
          <p:cNvPr id="794" name="Google Shape;794;p53"/>
          <p:cNvPicPr preferRelativeResize="0"/>
          <p:nvPr/>
        </p:nvPicPr>
        <p:blipFill rotWithShape="1">
          <a:blip r:embed="rId4">
            <a:alphaModFix/>
          </a:blip>
          <a:srcRect/>
          <a:stretch/>
        </p:blipFill>
        <p:spPr>
          <a:xfrm>
            <a:off x="134588" y="2484434"/>
            <a:ext cx="2399006" cy="1253663"/>
          </a:xfrm>
          <a:prstGeom prst="rect">
            <a:avLst/>
          </a:prstGeom>
          <a:noFill/>
          <a:ln>
            <a:noFill/>
          </a:ln>
        </p:spPr>
      </p:pic>
      <p:pic>
        <p:nvPicPr>
          <p:cNvPr id="795" name="Google Shape;795;p53" descr="There are scientifically proven benefits to being kind! It is contagious, teachable, and makes you feel all fuzzy inside." title="The Science of Kindness">
            <a:hlinkClick r:id="rId5"/>
          </p:cNvPr>
          <p:cNvPicPr preferRelativeResize="0"/>
          <p:nvPr/>
        </p:nvPicPr>
        <p:blipFill>
          <a:blip r:embed="rId6">
            <a:alphaModFix/>
          </a:blip>
          <a:stretch>
            <a:fillRect/>
          </a:stretch>
        </p:blipFill>
        <p:spPr>
          <a:xfrm>
            <a:off x="2813850" y="1269038"/>
            <a:ext cx="6211894" cy="30645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799"/>
        <p:cNvGrpSpPr/>
        <p:nvPr/>
      </p:nvGrpSpPr>
      <p:grpSpPr>
        <a:xfrm>
          <a:off x="0" y="0"/>
          <a:ext cx="0" cy="0"/>
          <a:chOff x="0" y="0"/>
          <a:chExt cx="0" cy="0"/>
        </a:xfrm>
      </p:grpSpPr>
      <p:grpSp>
        <p:nvGrpSpPr>
          <p:cNvPr id="800" name="Google Shape;800;p54"/>
          <p:cNvGrpSpPr/>
          <p:nvPr/>
        </p:nvGrpSpPr>
        <p:grpSpPr>
          <a:xfrm>
            <a:off x="2170237" y="567865"/>
            <a:ext cx="613357" cy="521231"/>
            <a:chOff x="3775320" y="1899244"/>
            <a:chExt cx="1286673" cy="1286672"/>
          </a:xfrm>
        </p:grpSpPr>
        <p:sp>
          <p:nvSpPr>
            <p:cNvPr id="801" name="Google Shape;801;p54"/>
            <p:cNvSpPr/>
            <p:nvPr/>
          </p:nvSpPr>
          <p:spPr>
            <a:xfrm>
              <a:off x="3775320" y="1901908"/>
              <a:ext cx="1065686" cy="1283121"/>
            </a:xfrm>
            <a:custGeom>
              <a:avLst/>
              <a:gdLst/>
              <a:ahLst/>
              <a:cxnLst/>
              <a:rect l="l" t="t" r="r" b="b"/>
              <a:pathLst>
                <a:path w="12003" h="14452" extrusionOk="0">
                  <a:moveTo>
                    <a:pt x="6614" y="1"/>
                  </a:moveTo>
                  <a:cubicBezTo>
                    <a:pt x="2910" y="320"/>
                    <a:pt x="1" y="3428"/>
                    <a:pt x="1" y="7216"/>
                  </a:cubicBezTo>
                  <a:cubicBezTo>
                    <a:pt x="1" y="11104"/>
                    <a:pt x="3062" y="14275"/>
                    <a:pt x="6907" y="14451"/>
                  </a:cubicBezTo>
                  <a:cubicBezTo>
                    <a:pt x="11826" y="12897"/>
                    <a:pt x="12002" y="6434"/>
                    <a:pt x="10635" y="3375"/>
                  </a:cubicBezTo>
                  <a:cubicBezTo>
                    <a:pt x="9806" y="1528"/>
                    <a:pt x="8031" y="526"/>
                    <a:pt x="6614"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4"/>
            <p:cNvSpPr/>
            <p:nvPr/>
          </p:nvSpPr>
          <p:spPr>
            <a:xfrm>
              <a:off x="4362456" y="1899244"/>
              <a:ext cx="699537" cy="1286672"/>
            </a:xfrm>
            <a:custGeom>
              <a:avLst/>
              <a:gdLst/>
              <a:ahLst/>
              <a:cxnLst/>
              <a:rect l="l" t="t" r="r" b="b"/>
              <a:pathLst>
                <a:path w="7879" h="14492" extrusionOk="0">
                  <a:moveTo>
                    <a:pt x="633" y="0"/>
                  </a:moveTo>
                  <a:cubicBezTo>
                    <a:pt x="420" y="0"/>
                    <a:pt x="211" y="11"/>
                    <a:pt x="1" y="31"/>
                  </a:cubicBezTo>
                  <a:cubicBezTo>
                    <a:pt x="1418" y="556"/>
                    <a:pt x="3193" y="1558"/>
                    <a:pt x="4022" y="3405"/>
                  </a:cubicBezTo>
                  <a:cubicBezTo>
                    <a:pt x="5389" y="6464"/>
                    <a:pt x="5213" y="12927"/>
                    <a:pt x="294" y="14481"/>
                  </a:cubicBezTo>
                  <a:cubicBezTo>
                    <a:pt x="407" y="14488"/>
                    <a:pt x="520" y="14492"/>
                    <a:pt x="633" y="14492"/>
                  </a:cubicBezTo>
                  <a:cubicBezTo>
                    <a:pt x="4634" y="14492"/>
                    <a:pt x="7879" y="11246"/>
                    <a:pt x="7879" y="7246"/>
                  </a:cubicBezTo>
                  <a:cubicBezTo>
                    <a:pt x="7879" y="3246"/>
                    <a:pt x="4634" y="0"/>
                    <a:pt x="63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4"/>
            <p:cNvSpPr/>
            <p:nvPr/>
          </p:nvSpPr>
          <p:spPr>
            <a:xfrm>
              <a:off x="3904769" y="1963613"/>
              <a:ext cx="521079" cy="238033"/>
            </a:xfrm>
            <a:custGeom>
              <a:avLst/>
              <a:gdLst/>
              <a:ahLst/>
              <a:cxnLst/>
              <a:rect l="l" t="t" r="r" b="b"/>
              <a:pathLst>
                <a:path w="5869" h="2681" extrusionOk="0">
                  <a:moveTo>
                    <a:pt x="4320" y="1"/>
                  </a:moveTo>
                  <a:cubicBezTo>
                    <a:pt x="3375" y="1"/>
                    <a:pt x="1558" y="1286"/>
                    <a:pt x="1558" y="1286"/>
                  </a:cubicBezTo>
                  <a:cubicBezTo>
                    <a:pt x="0" y="2680"/>
                    <a:pt x="2956" y="2470"/>
                    <a:pt x="3698" y="2547"/>
                  </a:cubicBezTo>
                  <a:cubicBezTo>
                    <a:pt x="3759" y="2554"/>
                    <a:pt x="3826" y="2557"/>
                    <a:pt x="3895" y="2557"/>
                  </a:cubicBezTo>
                  <a:cubicBezTo>
                    <a:pt x="4665" y="2557"/>
                    <a:pt x="5869" y="2147"/>
                    <a:pt x="5838" y="1183"/>
                  </a:cubicBezTo>
                  <a:cubicBezTo>
                    <a:pt x="5802" y="131"/>
                    <a:pt x="5269" y="1"/>
                    <a:pt x="4320"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4"/>
            <p:cNvSpPr/>
            <p:nvPr/>
          </p:nvSpPr>
          <p:spPr>
            <a:xfrm>
              <a:off x="4197049" y="2669632"/>
              <a:ext cx="483523" cy="76000"/>
            </a:xfrm>
            <a:custGeom>
              <a:avLst/>
              <a:gdLst/>
              <a:ahLst/>
              <a:cxnLst/>
              <a:rect l="l" t="t" r="r" b="b"/>
              <a:pathLst>
                <a:path w="5446" h="856" extrusionOk="0">
                  <a:moveTo>
                    <a:pt x="0" y="0"/>
                  </a:moveTo>
                  <a:lnTo>
                    <a:pt x="0" y="0"/>
                  </a:lnTo>
                  <a:cubicBezTo>
                    <a:pt x="768" y="614"/>
                    <a:pt x="1848" y="856"/>
                    <a:pt x="2848" y="856"/>
                  </a:cubicBezTo>
                  <a:cubicBezTo>
                    <a:pt x="4081" y="856"/>
                    <a:pt x="5192" y="489"/>
                    <a:pt x="5445" y="0"/>
                  </a:cubicBezTo>
                  <a:lnTo>
                    <a:pt x="5445" y="0"/>
                  </a:lnTo>
                  <a:cubicBezTo>
                    <a:pt x="4644" y="329"/>
                    <a:pt x="3772" y="438"/>
                    <a:pt x="2965" y="438"/>
                  </a:cubicBezTo>
                  <a:cubicBezTo>
                    <a:pt x="1352" y="438"/>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4"/>
            <p:cNvSpPr/>
            <p:nvPr/>
          </p:nvSpPr>
          <p:spPr>
            <a:xfrm>
              <a:off x="3969493" y="2461786"/>
              <a:ext cx="227645" cy="131935"/>
            </a:xfrm>
            <a:custGeom>
              <a:avLst/>
              <a:gdLst/>
              <a:ahLst/>
              <a:cxnLst/>
              <a:rect l="l" t="t" r="r" b="b"/>
              <a:pathLst>
                <a:path w="2564" h="1486" extrusionOk="0">
                  <a:moveTo>
                    <a:pt x="1282" y="1"/>
                  </a:moveTo>
                  <a:cubicBezTo>
                    <a:pt x="573" y="1"/>
                    <a:pt x="1" y="574"/>
                    <a:pt x="1" y="1279"/>
                  </a:cubicBezTo>
                  <a:cubicBezTo>
                    <a:pt x="1" y="1349"/>
                    <a:pt x="7" y="1416"/>
                    <a:pt x="17" y="1486"/>
                  </a:cubicBezTo>
                  <a:cubicBezTo>
                    <a:pt x="111" y="1409"/>
                    <a:pt x="571" y="1070"/>
                    <a:pt x="1313" y="1070"/>
                  </a:cubicBezTo>
                  <a:cubicBezTo>
                    <a:pt x="1666" y="1070"/>
                    <a:pt x="2084" y="1147"/>
                    <a:pt x="2557" y="1366"/>
                  </a:cubicBezTo>
                  <a:cubicBezTo>
                    <a:pt x="2560" y="1336"/>
                    <a:pt x="2563" y="1309"/>
                    <a:pt x="2563" y="1279"/>
                  </a:cubicBezTo>
                  <a:cubicBezTo>
                    <a:pt x="2563" y="574"/>
                    <a:pt x="1987" y="1"/>
                    <a:pt x="1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4"/>
            <p:cNvSpPr/>
            <p:nvPr/>
          </p:nvSpPr>
          <p:spPr>
            <a:xfrm>
              <a:off x="4700283" y="2461786"/>
              <a:ext cx="227290" cy="131935"/>
            </a:xfrm>
            <a:custGeom>
              <a:avLst/>
              <a:gdLst/>
              <a:ahLst/>
              <a:cxnLst/>
              <a:rect l="l" t="t" r="r" b="b"/>
              <a:pathLst>
                <a:path w="2560" h="1486" extrusionOk="0">
                  <a:moveTo>
                    <a:pt x="1278" y="1"/>
                  </a:moveTo>
                  <a:cubicBezTo>
                    <a:pt x="572" y="1"/>
                    <a:pt x="0" y="574"/>
                    <a:pt x="0" y="1279"/>
                  </a:cubicBezTo>
                  <a:cubicBezTo>
                    <a:pt x="0" y="1349"/>
                    <a:pt x="7" y="1416"/>
                    <a:pt x="17" y="1486"/>
                  </a:cubicBezTo>
                  <a:cubicBezTo>
                    <a:pt x="109" y="1409"/>
                    <a:pt x="569" y="1070"/>
                    <a:pt x="1312" y="1070"/>
                  </a:cubicBezTo>
                  <a:cubicBezTo>
                    <a:pt x="1665" y="1070"/>
                    <a:pt x="2083" y="1147"/>
                    <a:pt x="2556" y="1366"/>
                  </a:cubicBezTo>
                  <a:cubicBezTo>
                    <a:pt x="2559" y="1336"/>
                    <a:pt x="2559" y="1309"/>
                    <a:pt x="2559" y="1279"/>
                  </a:cubicBezTo>
                  <a:cubicBezTo>
                    <a:pt x="2559" y="574"/>
                    <a:pt x="1987" y="1"/>
                    <a:pt x="1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54"/>
          <p:cNvGrpSpPr/>
          <p:nvPr/>
        </p:nvGrpSpPr>
        <p:grpSpPr>
          <a:xfrm>
            <a:off x="4220132" y="567730"/>
            <a:ext cx="613277" cy="521178"/>
            <a:chOff x="4225234" y="2459243"/>
            <a:chExt cx="693517" cy="693516"/>
          </a:xfrm>
        </p:grpSpPr>
        <p:grpSp>
          <p:nvGrpSpPr>
            <p:cNvPr id="808" name="Google Shape;808;p54"/>
            <p:cNvGrpSpPr/>
            <p:nvPr/>
          </p:nvGrpSpPr>
          <p:grpSpPr>
            <a:xfrm>
              <a:off x="4225234" y="2459243"/>
              <a:ext cx="693517" cy="693516"/>
              <a:chOff x="3775320" y="1899244"/>
              <a:chExt cx="1286673" cy="1286672"/>
            </a:xfrm>
          </p:grpSpPr>
          <p:sp>
            <p:nvSpPr>
              <p:cNvPr id="809" name="Google Shape;809;p54"/>
              <p:cNvSpPr/>
              <p:nvPr/>
            </p:nvSpPr>
            <p:spPr>
              <a:xfrm>
                <a:off x="3775320" y="1901908"/>
                <a:ext cx="1065686" cy="1283121"/>
              </a:xfrm>
              <a:custGeom>
                <a:avLst/>
                <a:gdLst/>
                <a:ahLst/>
                <a:cxnLst/>
                <a:rect l="l" t="t" r="r" b="b"/>
                <a:pathLst>
                  <a:path w="12003" h="14452" extrusionOk="0">
                    <a:moveTo>
                      <a:pt x="6614" y="1"/>
                    </a:moveTo>
                    <a:cubicBezTo>
                      <a:pt x="2910" y="320"/>
                      <a:pt x="1" y="3428"/>
                      <a:pt x="1" y="7216"/>
                    </a:cubicBezTo>
                    <a:cubicBezTo>
                      <a:pt x="1" y="11104"/>
                      <a:pt x="3062" y="14275"/>
                      <a:pt x="6907" y="14451"/>
                    </a:cubicBezTo>
                    <a:cubicBezTo>
                      <a:pt x="11826" y="12897"/>
                      <a:pt x="12002" y="6434"/>
                      <a:pt x="10635" y="3375"/>
                    </a:cubicBezTo>
                    <a:cubicBezTo>
                      <a:pt x="9806" y="1528"/>
                      <a:pt x="8031" y="526"/>
                      <a:pt x="6614"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4"/>
              <p:cNvSpPr/>
              <p:nvPr/>
            </p:nvSpPr>
            <p:spPr>
              <a:xfrm>
                <a:off x="4362456" y="1899244"/>
                <a:ext cx="699537" cy="1286672"/>
              </a:xfrm>
              <a:custGeom>
                <a:avLst/>
                <a:gdLst/>
                <a:ahLst/>
                <a:cxnLst/>
                <a:rect l="l" t="t" r="r" b="b"/>
                <a:pathLst>
                  <a:path w="7879" h="14492" extrusionOk="0">
                    <a:moveTo>
                      <a:pt x="633" y="0"/>
                    </a:moveTo>
                    <a:cubicBezTo>
                      <a:pt x="420" y="0"/>
                      <a:pt x="211" y="11"/>
                      <a:pt x="1" y="31"/>
                    </a:cubicBezTo>
                    <a:cubicBezTo>
                      <a:pt x="1418" y="556"/>
                      <a:pt x="3193" y="1558"/>
                      <a:pt x="4022" y="3405"/>
                    </a:cubicBezTo>
                    <a:cubicBezTo>
                      <a:pt x="5389" y="6464"/>
                      <a:pt x="5213" y="12927"/>
                      <a:pt x="294" y="14481"/>
                    </a:cubicBezTo>
                    <a:cubicBezTo>
                      <a:pt x="407" y="14488"/>
                      <a:pt x="520" y="14492"/>
                      <a:pt x="633" y="14492"/>
                    </a:cubicBezTo>
                    <a:cubicBezTo>
                      <a:pt x="4634" y="14492"/>
                      <a:pt x="7879" y="11246"/>
                      <a:pt x="7879" y="7246"/>
                    </a:cubicBezTo>
                    <a:cubicBezTo>
                      <a:pt x="7879" y="3246"/>
                      <a:pt x="4634" y="0"/>
                      <a:pt x="63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4"/>
              <p:cNvSpPr/>
              <p:nvPr/>
            </p:nvSpPr>
            <p:spPr>
              <a:xfrm>
                <a:off x="3904769" y="1963613"/>
                <a:ext cx="521079" cy="238033"/>
              </a:xfrm>
              <a:custGeom>
                <a:avLst/>
                <a:gdLst/>
                <a:ahLst/>
                <a:cxnLst/>
                <a:rect l="l" t="t" r="r" b="b"/>
                <a:pathLst>
                  <a:path w="5869" h="2681" extrusionOk="0">
                    <a:moveTo>
                      <a:pt x="4320" y="1"/>
                    </a:moveTo>
                    <a:cubicBezTo>
                      <a:pt x="3375" y="1"/>
                      <a:pt x="1558" y="1286"/>
                      <a:pt x="1558" y="1286"/>
                    </a:cubicBezTo>
                    <a:cubicBezTo>
                      <a:pt x="0" y="2680"/>
                      <a:pt x="2956" y="2470"/>
                      <a:pt x="3698" y="2547"/>
                    </a:cubicBezTo>
                    <a:cubicBezTo>
                      <a:pt x="3759" y="2554"/>
                      <a:pt x="3826" y="2557"/>
                      <a:pt x="3895" y="2557"/>
                    </a:cubicBezTo>
                    <a:cubicBezTo>
                      <a:pt x="4665" y="2557"/>
                      <a:pt x="5869" y="2147"/>
                      <a:pt x="5838" y="1183"/>
                    </a:cubicBezTo>
                    <a:cubicBezTo>
                      <a:pt x="5802" y="131"/>
                      <a:pt x="5269" y="1"/>
                      <a:pt x="4320"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54"/>
            <p:cNvGrpSpPr/>
            <p:nvPr/>
          </p:nvGrpSpPr>
          <p:grpSpPr>
            <a:xfrm>
              <a:off x="4332452" y="2710245"/>
              <a:ext cx="485969" cy="191503"/>
              <a:chOff x="1976712" y="2440922"/>
              <a:chExt cx="901612" cy="355294"/>
            </a:xfrm>
          </p:grpSpPr>
          <p:sp>
            <p:nvSpPr>
              <p:cNvPr id="813" name="Google Shape;813;p54"/>
              <p:cNvSpPr/>
              <p:nvPr/>
            </p:nvSpPr>
            <p:spPr>
              <a:xfrm>
                <a:off x="1976712" y="2440922"/>
                <a:ext cx="213972" cy="123855"/>
              </a:xfrm>
              <a:custGeom>
                <a:avLst/>
                <a:gdLst/>
                <a:ahLst/>
                <a:cxnLst/>
                <a:rect l="l" t="t" r="r" b="b"/>
                <a:pathLst>
                  <a:path w="2410" h="1395" extrusionOk="0">
                    <a:moveTo>
                      <a:pt x="1205" y="0"/>
                    </a:moveTo>
                    <a:cubicBezTo>
                      <a:pt x="540" y="0"/>
                      <a:pt x="1" y="539"/>
                      <a:pt x="1" y="1202"/>
                    </a:cubicBezTo>
                    <a:cubicBezTo>
                      <a:pt x="1" y="1268"/>
                      <a:pt x="7" y="1331"/>
                      <a:pt x="16" y="1394"/>
                    </a:cubicBezTo>
                    <a:cubicBezTo>
                      <a:pt x="105" y="1324"/>
                      <a:pt x="537" y="1006"/>
                      <a:pt x="1235" y="1006"/>
                    </a:cubicBezTo>
                    <a:cubicBezTo>
                      <a:pt x="1568" y="1006"/>
                      <a:pt x="1961" y="1078"/>
                      <a:pt x="2406" y="1285"/>
                    </a:cubicBezTo>
                    <a:cubicBezTo>
                      <a:pt x="2410" y="1258"/>
                      <a:pt x="2410" y="1228"/>
                      <a:pt x="2410" y="1202"/>
                    </a:cubicBezTo>
                    <a:cubicBezTo>
                      <a:pt x="2410" y="539"/>
                      <a:pt x="1870" y="0"/>
                      <a:pt x="1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4"/>
              <p:cNvSpPr/>
              <p:nvPr/>
            </p:nvSpPr>
            <p:spPr>
              <a:xfrm>
                <a:off x="2664264" y="2440922"/>
                <a:ext cx="214061" cy="123855"/>
              </a:xfrm>
              <a:custGeom>
                <a:avLst/>
                <a:gdLst/>
                <a:ahLst/>
                <a:cxnLst/>
                <a:rect l="l" t="t" r="r" b="b"/>
                <a:pathLst>
                  <a:path w="2411" h="1395" extrusionOk="0">
                    <a:moveTo>
                      <a:pt x="1206" y="0"/>
                    </a:moveTo>
                    <a:cubicBezTo>
                      <a:pt x="540" y="0"/>
                      <a:pt x="1" y="539"/>
                      <a:pt x="1" y="1202"/>
                    </a:cubicBezTo>
                    <a:cubicBezTo>
                      <a:pt x="1" y="1268"/>
                      <a:pt x="8" y="1331"/>
                      <a:pt x="17" y="1394"/>
                    </a:cubicBezTo>
                    <a:cubicBezTo>
                      <a:pt x="105" y="1324"/>
                      <a:pt x="538" y="1006"/>
                      <a:pt x="1236" y="1006"/>
                    </a:cubicBezTo>
                    <a:cubicBezTo>
                      <a:pt x="1569" y="1006"/>
                      <a:pt x="1962" y="1078"/>
                      <a:pt x="2407" y="1285"/>
                    </a:cubicBezTo>
                    <a:cubicBezTo>
                      <a:pt x="2410" y="1258"/>
                      <a:pt x="2410" y="1228"/>
                      <a:pt x="2410" y="1202"/>
                    </a:cubicBezTo>
                    <a:cubicBezTo>
                      <a:pt x="2410" y="539"/>
                      <a:pt x="1871" y="0"/>
                      <a:pt x="1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4"/>
              <p:cNvSpPr/>
              <p:nvPr/>
            </p:nvSpPr>
            <p:spPr>
              <a:xfrm>
                <a:off x="2381208" y="2744175"/>
                <a:ext cx="174117" cy="52040"/>
              </a:xfrm>
              <a:custGeom>
                <a:avLst/>
                <a:gdLst/>
                <a:ahLst/>
                <a:cxnLst/>
                <a:rect l="l" t="t" r="r" b="b"/>
                <a:pathLst>
                  <a:path w="1961" h="536" extrusionOk="0">
                    <a:moveTo>
                      <a:pt x="990" y="0"/>
                    </a:moveTo>
                    <a:cubicBezTo>
                      <a:pt x="492" y="0"/>
                      <a:pt x="158" y="253"/>
                      <a:pt x="1" y="412"/>
                    </a:cubicBezTo>
                    <a:cubicBezTo>
                      <a:pt x="230" y="484"/>
                      <a:pt x="460" y="528"/>
                      <a:pt x="666" y="535"/>
                    </a:cubicBezTo>
                    <a:cubicBezTo>
                      <a:pt x="691" y="535"/>
                      <a:pt x="717" y="536"/>
                      <a:pt x="744" y="536"/>
                    </a:cubicBezTo>
                    <a:cubicBezTo>
                      <a:pt x="1102" y="536"/>
                      <a:pt x="1568" y="450"/>
                      <a:pt x="1961" y="265"/>
                    </a:cubicBezTo>
                    <a:cubicBezTo>
                      <a:pt x="1831" y="169"/>
                      <a:pt x="1581" y="42"/>
                      <a:pt x="1105" y="5"/>
                    </a:cubicBezTo>
                    <a:cubicBezTo>
                      <a:pt x="1066" y="2"/>
                      <a:pt x="1027" y="0"/>
                      <a:pt x="990"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4"/>
              <p:cNvSpPr/>
              <p:nvPr/>
            </p:nvSpPr>
            <p:spPr>
              <a:xfrm>
                <a:off x="2251502" y="2600912"/>
                <a:ext cx="381332" cy="184318"/>
              </a:xfrm>
              <a:custGeom>
                <a:avLst/>
                <a:gdLst/>
                <a:ahLst/>
                <a:cxnLst/>
                <a:rect l="l" t="t" r="r" b="b"/>
                <a:pathLst>
                  <a:path w="4295" h="2076" extrusionOk="0">
                    <a:moveTo>
                      <a:pt x="655" y="0"/>
                    </a:moveTo>
                    <a:cubicBezTo>
                      <a:pt x="384" y="0"/>
                      <a:pt x="165" y="194"/>
                      <a:pt x="124" y="484"/>
                    </a:cubicBezTo>
                    <a:cubicBezTo>
                      <a:pt x="1" y="1283"/>
                      <a:pt x="732" y="1842"/>
                      <a:pt x="1462" y="2076"/>
                    </a:cubicBezTo>
                    <a:cubicBezTo>
                      <a:pt x="1619" y="1917"/>
                      <a:pt x="1953" y="1664"/>
                      <a:pt x="2451" y="1664"/>
                    </a:cubicBezTo>
                    <a:cubicBezTo>
                      <a:pt x="2488" y="1664"/>
                      <a:pt x="2527" y="1666"/>
                      <a:pt x="2566" y="1669"/>
                    </a:cubicBezTo>
                    <a:cubicBezTo>
                      <a:pt x="3042" y="1706"/>
                      <a:pt x="3292" y="1833"/>
                      <a:pt x="3422" y="1929"/>
                    </a:cubicBezTo>
                    <a:cubicBezTo>
                      <a:pt x="3915" y="1696"/>
                      <a:pt x="4294" y="1303"/>
                      <a:pt x="4190" y="714"/>
                    </a:cubicBezTo>
                    <a:cubicBezTo>
                      <a:pt x="4129" y="364"/>
                      <a:pt x="3882" y="238"/>
                      <a:pt x="3581" y="238"/>
                    </a:cubicBezTo>
                    <a:cubicBezTo>
                      <a:pt x="3509" y="238"/>
                      <a:pt x="3435" y="245"/>
                      <a:pt x="3359" y="258"/>
                    </a:cubicBezTo>
                    <a:cubicBezTo>
                      <a:pt x="3032" y="315"/>
                      <a:pt x="2746" y="475"/>
                      <a:pt x="2433" y="564"/>
                    </a:cubicBezTo>
                    <a:cubicBezTo>
                      <a:pt x="2430" y="567"/>
                      <a:pt x="2427" y="567"/>
                      <a:pt x="2423" y="567"/>
                    </a:cubicBezTo>
                    <a:cubicBezTo>
                      <a:pt x="2310" y="600"/>
                      <a:pt x="2194" y="615"/>
                      <a:pt x="2078" y="615"/>
                    </a:cubicBezTo>
                    <a:cubicBezTo>
                      <a:pt x="1739" y="615"/>
                      <a:pt x="1405" y="481"/>
                      <a:pt x="1162" y="238"/>
                    </a:cubicBezTo>
                    <a:cubicBezTo>
                      <a:pt x="1069" y="145"/>
                      <a:pt x="959" y="65"/>
                      <a:pt x="826" y="25"/>
                    </a:cubicBezTo>
                    <a:cubicBezTo>
                      <a:pt x="767" y="8"/>
                      <a:pt x="710" y="0"/>
                      <a:pt x="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7" name="Google Shape;817;p54"/>
          <p:cNvGrpSpPr/>
          <p:nvPr/>
        </p:nvGrpSpPr>
        <p:grpSpPr>
          <a:xfrm>
            <a:off x="6270249" y="567730"/>
            <a:ext cx="613277" cy="521178"/>
            <a:chOff x="6543584" y="2459243"/>
            <a:chExt cx="693517" cy="693516"/>
          </a:xfrm>
        </p:grpSpPr>
        <p:grpSp>
          <p:nvGrpSpPr>
            <p:cNvPr id="818" name="Google Shape;818;p54"/>
            <p:cNvGrpSpPr/>
            <p:nvPr/>
          </p:nvGrpSpPr>
          <p:grpSpPr>
            <a:xfrm>
              <a:off x="6543584" y="2459243"/>
              <a:ext cx="693517" cy="693516"/>
              <a:chOff x="4225234" y="2459243"/>
              <a:chExt cx="693517" cy="693516"/>
            </a:xfrm>
          </p:grpSpPr>
          <p:grpSp>
            <p:nvGrpSpPr>
              <p:cNvPr id="819" name="Google Shape;819;p54"/>
              <p:cNvGrpSpPr/>
              <p:nvPr/>
            </p:nvGrpSpPr>
            <p:grpSpPr>
              <a:xfrm>
                <a:off x="4225234" y="2459243"/>
                <a:ext cx="693517" cy="693516"/>
                <a:chOff x="3775320" y="1899244"/>
                <a:chExt cx="1286673" cy="1286672"/>
              </a:xfrm>
            </p:grpSpPr>
            <p:sp>
              <p:nvSpPr>
                <p:cNvPr id="820" name="Google Shape;820;p54"/>
                <p:cNvSpPr/>
                <p:nvPr/>
              </p:nvSpPr>
              <p:spPr>
                <a:xfrm>
                  <a:off x="3775320" y="1901908"/>
                  <a:ext cx="1065686" cy="1283121"/>
                </a:xfrm>
                <a:custGeom>
                  <a:avLst/>
                  <a:gdLst/>
                  <a:ahLst/>
                  <a:cxnLst/>
                  <a:rect l="l" t="t" r="r" b="b"/>
                  <a:pathLst>
                    <a:path w="12003" h="14452" extrusionOk="0">
                      <a:moveTo>
                        <a:pt x="6614" y="1"/>
                      </a:moveTo>
                      <a:cubicBezTo>
                        <a:pt x="2910" y="320"/>
                        <a:pt x="1" y="3428"/>
                        <a:pt x="1" y="7216"/>
                      </a:cubicBezTo>
                      <a:cubicBezTo>
                        <a:pt x="1" y="11104"/>
                        <a:pt x="3062" y="14275"/>
                        <a:pt x="6907" y="14451"/>
                      </a:cubicBezTo>
                      <a:cubicBezTo>
                        <a:pt x="11826" y="12897"/>
                        <a:pt x="12002" y="6434"/>
                        <a:pt x="10635" y="3375"/>
                      </a:cubicBezTo>
                      <a:cubicBezTo>
                        <a:pt x="9806" y="1528"/>
                        <a:pt x="8031" y="526"/>
                        <a:pt x="6614"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4"/>
                <p:cNvSpPr/>
                <p:nvPr/>
              </p:nvSpPr>
              <p:spPr>
                <a:xfrm>
                  <a:off x="4362456" y="1899244"/>
                  <a:ext cx="699537" cy="1286672"/>
                </a:xfrm>
                <a:custGeom>
                  <a:avLst/>
                  <a:gdLst/>
                  <a:ahLst/>
                  <a:cxnLst/>
                  <a:rect l="l" t="t" r="r" b="b"/>
                  <a:pathLst>
                    <a:path w="7879" h="14492" extrusionOk="0">
                      <a:moveTo>
                        <a:pt x="633" y="0"/>
                      </a:moveTo>
                      <a:cubicBezTo>
                        <a:pt x="420" y="0"/>
                        <a:pt x="211" y="11"/>
                        <a:pt x="1" y="31"/>
                      </a:cubicBezTo>
                      <a:cubicBezTo>
                        <a:pt x="1418" y="556"/>
                        <a:pt x="3193" y="1558"/>
                        <a:pt x="4022" y="3405"/>
                      </a:cubicBezTo>
                      <a:cubicBezTo>
                        <a:pt x="5389" y="6464"/>
                        <a:pt x="5213" y="12927"/>
                        <a:pt x="294" y="14481"/>
                      </a:cubicBezTo>
                      <a:cubicBezTo>
                        <a:pt x="407" y="14488"/>
                        <a:pt x="520" y="14492"/>
                        <a:pt x="633" y="14492"/>
                      </a:cubicBezTo>
                      <a:cubicBezTo>
                        <a:pt x="4634" y="14492"/>
                        <a:pt x="7879" y="11246"/>
                        <a:pt x="7879" y="7246"/>
                      </a:cubicBezTo>
                      <a:cubicBezTo>
                        <a:pt x="7879" y="3246"/>
                        <a:pt x="4634" y="0"/>
                        <a:pt x="63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4"/>
                <p:cNvSpPr/>
                <p:nvPr/>
              </p:nvSpPr>
              <p:spPr>
                <a:xfrm>
                  <a:off x="3904769" y="1963613"/>
                  <a:ext cx="521079" cy="238033"/>
                </a:xfrm>
                <a:custGeom>
                  <a:avLst/>
                  <a:gdLst/>
                  <a:ahLst/>
                  <a:cxnLst/>
                  <a:rect l="l" t="t" r="r" b="b"/>
                  <a:pathLst>
                    <a:path w="5869" h="2681" extrusionOk="0">
                      <a:moveTo>
                        <a:pt x="4320" y="1"/>
                      </a:moveTo>
                      <a:cubicBezTo>
                        <a:pt x="3375" y="1"/>
                        <a:pt x="1558" y="1286"/>
                        <a:pt x="1558" y="1286"/>
                      </a:cubicBezTo>
                      <a:cubicBezTo>
                        <a:pt x="0" y="2680"/>
                        <a:pt x="2956" y="2470"/>
                        <a:pt x="3698" y="2547"/>
                      </a:cubicBezTo>
                      <a:cubicBezTo>
                        <a:pt x="3759" y="2554"/>
                        <a:pt x="3826" y="2557"/>
                        <a:pt x="3895" y="2557"/>
                      </a:cubicBezTo>
                      <a:cubicBezTo>
                        <a:pt x="4665" y="2557"/>
                        <a:pt x="5869" y="2147"/>
                        <a:pt x="5838" y="1183"/>
                      </a:cubicBezTo>
                      <a:cubicBezTo>
                        <a:pt x="5802" y="131"/>
                        <a:pt x="5269" y="1"/>
                        <a:pt x="4320"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54"/>
              <p:cNvGrpSpPr/>
              <p:nvPr/>
            </p:nvGrpSpPr>
            <p:grpSpPr>
              <a:xfrm>
                <a:off x="4480564" y="2796480"/>
                <a:ext cx="205538" cy="105268"/>
                <a:chOff x="2251502" y="2600912"/>
                <a:chExt cx="381332" cy="195303"/>
              </a:xfrm>
            </p:grpSpPr>
            <p:sp>
              <p:nvSpPr>
                <p:cNvPr id="824" name="Google Shape;824;p54"/>
                <p:cNvSpPr/>
                <p:nvPr/>
              </p:nvSpPr>
              <p:spPr>
                <a:xfrm>
                  <a:off x="2381208" y="2744175"/>
                  <a:ext cx="174117" cy="52040"/>
                </a:xfrm>
                <a:custGeom>
                  <a:avLst/>
                  <a:gdLst/>
                  <a:ahLst/>
                  <a:cxnLst/>
                  <a:rect l="l" t="t" r="r" b="b"/>
                  <a:pathLst>
                    <a:path w="1961" h="536" extrusionOk="0">
                      <a:moveTo>
                        <a:pt x="990" y="0"/>
                      </a:moveTo>
                      <a:cubicBezTo>
                        <a:pt x="492" y="0"/>
                        <a:pt x="158" y="253"/>
                        <a:pt x="1" y="412"/>
                      </a:cubicBezTo>
                      <a:cubicBezTo>
                        <a:pt x="230" y="484"/>
                        <a:pt x="460" y="528"/>
                        <a:pt x="666" y="535"/>
                      </a:cubicBezTo>
                      <a:cubicBezTo>
                        <a:pt x="691" y="535"/>
                        <a:pt x="717" y="536"/>
                        <a:pt x="744" y="536"/>
                      </a:cubicBezTo>
                      <a:cubicBezTo>
                        <a:pt x="1102" y="536"/>
                        <a:pt x="1568" y="450"/>
                        <a:pt x="1961" y="265"/>
                      </a:cubicBezTo>
                      <a:cubicBezTo>
                        <a:pt x="1831" y="169"/>
                        <a:pt x="1581" y="42"/>
                        <a:pt x="1105" y="5"/>
                      </a:cubicBezTo>
                      <a:cubicBezTo>
                        <a:pt x="1066" y="2"/>
                        <a:pt x="1027" y="0"/>
                        <a:pt x="990"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4"/>
                <p:cNvSpPr/>
                <p:nvPr/>
              </p:nvSpPr>
              <p:spPr>
                <a:xfrm>
                  <a:off x="2251502" y="2600912"/>
                  <a:ext cx="381332" cy="184318"/>
                </a:xfrm>
                <a:custGeom>
                  <a:avLst/>
                  <a:gdLst/>
                  <a:ahLst/>
                  <a:cxnLst/>
                  <a:rect l="l" t="t" r="r" b="b"/>
                  <a:pathLst>
                    <a:path w="4295" h="2076" extrusionOk="0">
                      <a:moveTo>
                        <a:pt x="655" y="0"/>
                      </a:moveTo>
                      <a:cubicBezTo>
                        <a:pt x="384" y="0"/>
                        <a:pt x="165" y="194"/>
                        <a:pt x="124" y="484"/>
                      </a:cubicBezTo>
                      <a:cubicBezTo>
                        <a:pt x="1" y="1283"/>
                        <a:pt x="732" y="1842"/>
                        <a:pt x="1462" y="2076"/>
                      </a:cubicBezTo>
                      <a:cubicBezTo>
                        <a:pt x="1619" y="1917"/>
                        <a:pt x="1953" y="1664"/>
                        <a:pt x="2451" y="1664"/>
                      </a:cubicBezTo>
                      <a:cubicBezTo>
                        <a:pt x="2488" y="1664"/>
                        <a:pt x="2527" y="1666"/>
                        <a:pt x="2566" y="1669"/>
                      </a:cubicBezTo>
                      <a:cubicBezTo>
                        <a:pt x="3042" y="1706"/>
                        <a:pt x="3292" y="1833"/>
                        <a:pt x="3422" y="1929"/>
                      </a:cubicBezTo>
                      <a:cubicBezTo>
                        <a:pt x="3915" y="1696"/>
                        <a:pt x="4294" y="1303"/>
                        <a:pt x="4190" y="714"/>
                      </a:cubicBezTo>
                      <a:cubicBezTo>
                        <a:pt x="4129" y="364"/>
                        <a:pt x="3882" y="238"/>
                        <a:pt x="3581" y="238"/>
                      </a:cubicBezTo>
                      <a:cubicBezTo>
                        <a:pt x="3509" y="238"/>
                        <a:pt x="3435" y="245"/>
                        <a:pt x="3359" y="258"/>
                      </a:cubicBezTo>
                      <a:cubicBezTo>
                        <a:pt x="3032" y="315"/>
                        <a:pt x="2746" y="475"/>
                        <a:pt x="2433" y="564"/>
                      </a:cubicBezTo>
                      <a:cubicBezTo>
                        <a:pt x="2430" y="567"/>
                        <a:pt x="2427" y="567"/>
                        <a:pt x="2423" y="567"/>
                      </a:cubicBezTo>
                      <a:cubicBezTo>
                        <a:pt x="2310" y="600"/>
                        <a:pt x="2194" y="615"/>
                        <a:pt x="2078" y="615"/>
                      </a:cubicBezTo>
                      <a:cubicBezTo>
                        <a:pt x="1739" y="615"/>
                        <a:pt x="1405" y="481"/>
                        <a:pt x="1162" y="238"/>
                      </a:cubicBezTo>
                      <a:cubicBezTo>
                        <a:pt x="1069" y="145"/>
                        <a:pt x="959" y="65"/>
                        <a:pt x="826" y="25"/>
                      </a:cubicBezTo>
                      <a:cubicBezTo>
                        <a:pt x="767" y="8"/>
                        <a:pt x="710" y="0"/>
                        <a:pt x="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6" name="Google Shape;826;p54"/>
            <p:cNvGrpSpPr/>
            <p:nvPr/>
          </p:nvGrpSpPr>
          <p:grpSpPr>
            <a:xfrm>
              <a:off x="6636588" y="2673108"/>
              <a:ext cx="165588" cy="149738"/>
              <a:chOff x="5516938" y="1356708"/>
              <a:chExt cx="165588" cy="149738"/>
            </a:xfrm>
          </p:grpSpPr>
          <p:sp>
            <p:nvSpPr>
              <p:cNvPr id="827" name="Google Shape;827;p54"/>
              <p:cNvSpPr/>
              <p:nvPr/>
            </p:nvSpPr>
            <p:spPr>
              <a:xfrm>
                <a:off x="5516938" y="1357426"/>
                <a:ext cx="93557" cy="149020"/>
              </a:xfrm>
              <a:custGeom>
                <a:avLst/>
                <a:gdLst/>
                <a:ahLst/>
                <a:cxnLst/>
                <a:rect l="l" t="t" r="r" b="b"/>
                <a:pathLst>
                  <a:path w="1955" h="3114" extrusionOk="0">
                    <a:moveTo>
                      <a:pt x="876" y="1"/>
                    </a:moveTo>
                    <a:cubicBezTo>
                      <a:pt x="229" y="1"/>
                      <a:pt x="1" y="487"/>
                      <a:pt x="120" y="1233"/>
                    </a:cubicBezTo>
                    <a:cubicBezTo>
                      <a:pt x="243" y="2005"/>
                      <a:pt x="1412" y="3084"/>
                      <a:pt x="1937" y="3113"/>
                    </a:cubicBezTo>
                    <a:lnTo>
                      <a:pt x="1954" y="3113"/>
                    </a:lnTo>
                    <a:lnTo>
                      <a:pt x="1911" y="973"/>
                    </a:lnTo>
                    <a:cubicBezTo>
                      <a:pt x="1824" y="741"/>
                      <a:pt x="1515" y="29"/>
                      <a:pt x="936" y="2"/>
                    </a:cubicBezTo>
                    <a:cubicBezTo>
                      <a:pt x="916" y="1"/>
                      <a:pt x="896" y="1"/>
                      <a:pt x="876" y="1"/>
                    </a:cubicBez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4"/>
              <p:cNvSpPr/>
              <p:nvPr/>
            </p:nvSpPr>
            <p:spPr>
              <a:xfrm>
                <a:off x="5601604" y="1356708"/>
                <a:ext cx="80923" cy="149738"/>
              </a:xfrm>
              <a:custGeom>
                <a:avLst/>
                <a:gdLst/>
                <a:ahLst/>
                <a:cxnLst/>
                <a:rect l="l" t="t" r="r" b="b"/>
                <a:pathLst>
                  <a:path w="1691" h="3129" extrusionOk="0">
                    <a:moveTo>
                      <a:pt x="862" y="0"/>
                    </a:moveTo>
                    <a:cubicBezTo>
                      <a:pt x="247" y="0"/>
                      <a:pt x="26" y="1065"/>
                      <a:pt x="26" y="1065"/>
                    </a:cubicBezTo>
                    <a:cubicBezTo>
                      <a:pt x="26" y="1065"/>
                      <a:pt x="16" y="1036"/>
                      <a:pt x="0" y="988"/>
                    </a:cubicBezTo>
                    <a:lnTo>
                      <a:pt x="0" y="988"/>
                    </a:lnTo>
                    <a:lnTo>
                      <a:pt x="43" y="3128"/>
                    </a:lnTo>
                    <a:cubicBezTo>
                      <a:pt x="46" y="3128"/>
                      <a:pt x="49" y="3128"/>
                      <a:pt x="52" y="3128"/>
                    </a:cubicBezTo>
                    <a:cubicBezTo>
                      <a:pt x="573" y="3128"/>
                      <a:pt x="1305" y="2177"/>
                      <a:pt x="1478" y="1571"/>
                    </a:cubicBezTo>
                    <a:cubicBezTo>
                      <a:pt x="1690" y="802"/>
                      <a:pt x="1690" y="167"/>
                      <a:pt x="982" y="13"/>
                    </a:cubicBezTo>
                    <a:cubicBezTo>
                      <a:pt x="940" y="4"/>
                      <a:pt x="901" y="0"/>
                      <a:pt x="862"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54"/>
            <p:cNvGrpSpPr/>
            <p:nvPr/>
          </p:nvGrpSpPr>
          <p:grpSpPr>
            <a:xfrm>
              <a:off x="6978488" y="2673108"/>
              <a:ext cx="165588" cy="149738"/>
              <a:chOff x="5580613" y="1356708"/>
              <a:chExt cx="165588" cy="149738"/>
            </a:xfrm>
          </p:grpSpPr>
          <p:sp>
            <p:nvSpPr>
              <p:cNvPr id="830" name="Google Shape;830;p54"/>
              <p:cNvSpPr/>
              <p:nvPr/>
            </p:nvSpPr>
            <p:spPr>
              <a:xfrm>
                <a:off x="5580613" y="1357426"/>
                <a:ext cx="93557" cy="149020"/>
              </a:xfrm>
              <a:custGeom>
                <a:avLst/>
                <a:gdLst/>
                <a:ahLst/>
                <a:cxnLst/>
                <a:rect l="l" t="t" r="r" b="b"/>
                <a:pathLst>
                  <a:path w="1955" h="3114" extrusionOk="0">
                    <a:moveTo>
                      <a:pt x="876" y="1"/>
                    </a:moveTo>
                    <a:cubicBezTo>
                      <a:pt x="229" y="1"/>
                      <a:pt x="1" y="487"/>
                      <a:pt x="120" y="1233"/>
                    </a:cubicBezTo>
                    <a:cubicBezTo>
                      <a:pt x="243" y="2005"/>
                      <a:pt x="1412" y="3084"/>
                      <a:pt x="1937" y="3113"/>
                    </a:cubicBezTo>
                    <a:lnTo>
                      <a:pt x="1954" y="3113"/>
                    </a:lnTo>
                    <a:lnTo>
                      <a:pt x="1911" y="973"/>
                    </a:lnTo>
                    <a:cubicBezTo>
                      <a:pt x="1824" y="741"/>
                      <a:pt x="1515" y="29"/>
                      <a:pt x="936" y="2"/>
                    </a:cubicBezTo>
                    <a:cubicBezTo>
                      <a:pt x="916" y="1"/>
                      <a:pt x="896" y="1"/>
                      <a:pt x="876" y="1"/>
                    </a:cubicBez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4"/>
              <p:cNvSpPr/>
              <p:nvPr/>
            </p:nvSpPr>
            <p:spPr>
              <a:xfrm>
                <a:off x="5665279" y="1356708"/>
                <a:ext cx="80923" cy="149738"/>
              </a:xfrm>
              <a:custGeom>
                <a:avLst/>
                <a:gdLst/>
                <a:ahLst/>
                <a:cxnLst/>
                <a:rect l="l" t="t" r="r" b="b"/>
                <a:pathLst>
                  <a:path w="1691" h="3129" extrusionOk="0">
                    <a:moveTo>
                      <a:pt x="862" y="0"/>
                    </a:moveTo>
                    <a:cubicBezTo>
                      <a:pt x="247" y="0"/>
                      <a:pt x="26" y="1065"/>
                      <a:pt x="26" y="1065"/>
                    </a:cubicBezTo>
                    <a:cubicBezTo>
                      <a:pt x="26" y="1065"/>
                      <a:pt x="16" y="1036"/>
                      <a:pt x="0" y="988"/>
                    </a:cubicBezTo>
                    <a:lnTo>
                      <a:pt x="0" y="988"/>
                    </a:lnTo>
                    <a:lnTo>
                      <a:pt x="43" y="3128"/>
                    </a:lnTo>
                    <a:cubicBezTo>
                      <a:pt x="46" y="3128"/>
                      <a:pt x="49" y="3128"/>
                      <a:pt x="52" y="3128"/>
                    </a:cubicBezTo>
                    <a:cubicBezTo>
                      <a:pt x="573" y="3128"/>
                      <a:pt x="1305" y="2177"/>
                      <a:pt x="1478" y="1571"/>
                    </a:cubicBezTo>
                    <a:cubicBezTo>
                      <a:pt x="1690" y="802"/>
                      <a:pt x="1690" y="167"/>
                      <a:pt x="982" y="13"/>
                    </a:cubicBezTo>
                    <a:cubicBezTo>
                      <a:pt x="940" y="4"/>
                      <a:pt x="901" y="0"/>
                      <a:pt x="862"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2" name="Google Shape;832;p54"/>
          <p:cNvGrpSpPr/>
          <p:nvPr/>
        </p:nvGrpSpPr>
        <p:grpSpPr>
          <a:xfrm>
            <a:off x="2997233" y="800144"/>
            <a:ext cx="1008990" cy="81838"/>
            <a:chOff x="2849884" y="2768510"/>
            <a:chExt cx="1141004" cy="108900"/>
          </a:xfrm>
        </p:grpSpPr>
        <p:sp>
          <p:nvSpPr>
            <p:cNvPr id="833" name="Google Shape;833;p54"/>
            <p:cNvSpPr/>
            <p:nvPr/>
          </p:nvSpPr>
          <p:spPr>
            <a:xfrm>
              <a:off x="3107909"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4"/>
            <p:cNvSpPr/>
            <p:nvPr/>
          </p:nvSpPr>
          <p:spPr>
            <a:xfrm>
              <a:off x="3365935"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4"/>
            <p:cNvSpPr/>
            <p:nvPr/>
          </p:nvSpPr>
          <p:spPr>
            <a:xfrm>
              <a:off x="3623962"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4"/>
            <p:cNvSpPr/>
            <p:nvPr/>
          </p:nvSpPr>
          <p:spPr>
            <a:xfrm>
              <a:off x="3881988"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4"/>
            <p:cNvSpPr/>
            <p:nvPr/>
          </p:nvSpPr>
          <p:spPr>
            <a:xfrm>
              <a:off x="2849884"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54"/>
          <p:cNvGrpSpPr/>
          <p:nvPr/>
        </p:nvGrpSpPr>
        <p:grpSpPr>
          <a:xfrm>
            <a:off x="5047376" y="800144"/>
            <a:ext cx="1008990" cy="81838"/>
            <a:chOff x="2849884" y="2768510"/>
            <a:chExt cx="1141004" cy="108900"/>
          </a:xfrm>
        </p:grpSpPr>
        <p:sp>
          <p:nvSpPr>
            <p:cNvPr id="839" name="Google Shape;839;p54"/>
            <p:cNvSpPr/>
            <p:nvPr/>
          </p:nvSpPr>
          <p:spPr>
            <a:xfrm>
              <a:off x="3107909"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4"/>
            <p:cNvSpPr/>
            <p:nvPr/>
          </p:nvSpPr>
          <p:spPr>
            <a:xfrm>
              <a:off x="3365935"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4"/>
            <p:cNvSpPr/>
            <p:nvPr/>
          </p:nvSpPr>
          <p:spPr>
            <a:xfrm>
              <a:off x="3623962"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4"/>
            <p:cNvSpPr/>
            <p:nvPr/>
          </p:nvSpPr>
          <p:spPr>
            <a:xfrm>
              <a:off x="3881988"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4"/>
            <p:cNvSpPr/>
            <p:nvPr/>
          </p:nvSpPr>
          <p:spPr>
            <a:xfrm>
              <a:off x="2849884"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54"/>
          <p:cNvSpPr txBox="1">
            <a:spLocks noGrp="1"/>
          </p:cNvSpPr>
          <p:nvPr>
            <p:ph type="title"/>
          </p:nvPr>
        </p:nvSpPr>
        <p:spPr>
          <a:xfrm>
            <a:off x="2022563" y="2243301"/>
            <a:ext cx="4665900" cy="457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SzPts val="1400"/>
              <a:buNone/>
            </a:pPr>
            <a:r>
              <a:rPr lang="en" u="sng">
                <a:latin typeface="Fontdiner Swanky"/>
                <a:ea typeface="Fontdiner Swanky"/>
                <a:cs typeface="Fontdiner Swanky"/>
                <a:sym typeface="Fontdiner Swanky"/>
              </a:rPr>
              <a:t>Six core kindness concepts</a:t>
            </a:r>
            <a:endParaRPr u="sng">
              <a:latin typeface="Fontdiner Swanky"/>
              <a:ea typeface="Fontdiner Swanky"/>
              <a:cs typeface="Fontdiner Swanky"/>
              <a:sym typeface="Fontdiner Swanky"/>
            </a:endParaRPr>
          </a:p>
        </p:txBody>
      </p:sp>
      <p:sp>
        <p:nvSpPr>
          <p:cNvPr id="845" name="Google Shape;845;p54"/>
          <p:cNvSpPr txBox="1"/>
          <p:nvPr/>
        </p:nvSpPr>
        <p:spPr>
          <a:xfrm>
            <a:off x="1802138" y="110531"/>
            <a:ext cx="5539800" cy="457200"/>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 sz="3000" b="1" i="0" u="none" strike="noStrike" cap="none">
                <a:solidFill>
                  <a:srgbClr val="212121"/>
                </a:solidFill>
                <a:latin typeface="Luckiest Guy"/>
                <a:ea typeface="Luckiest Guy"/>
                <a:cs typeface="Luckiest Guy"/>
                <a:sym typeface="Luckiest Guy"/>
              </a:rPr>
              <a:t>Step 4: EXISTING POLICIES</a:t>
            </a:r>
            <a:endParaRPr sz="1100" b="0" i="0" u="none" strike="noStrike" cap="none">
              <a:solidFill>
                <a:schemeClr val="dk1"/>
              </a:solidFill>
              <a:latin typeface="Arial"/>
              <a:ea typeface="Arial"/>
              <a:cs typeface="Arial"/>
              <a:sym typeface="Arial"/>
            </a:endParaRPr>
          </a:p>
        </p:txBody>
      </p:sp>
      <p:pic>
        <p:nvPicPr>
          <p:cNvPr id="846" name="Google Shape;846;p54"/>
          <p:cNvPicPr preferRelativeResize="0"/>
          <p:nvPr/>
        </p:nvPicPr>
        <p:blipFill rotWithShape="1">
          <a:blip r:embed="rId3">
            <a:alphaModFix/>
          </a:blip>
          <a:srcRect/>
          <a:stretch/>
        </p:blipFill>
        <p:spPr>
          <a:xfrm>
            <a:off x="469603" y="2719894"/>
            <a:ext cx="714374" cy="714374"/>
          </a:xfrm>
          <a:prstGeom prst="rect">
            <a:avLst/>
          </a:prstGeom>
          <a:noFill/>
          <a:ln>
            <a:noFill/>
          </a:ln>
        </p:spPr>
      </p:pic>
      <p:pic>
        <p:nvPicPr>
          <p:cNvPr id="847" name="Google Shape;847;p54"/>
          <p:cNvPicPr preferRelativeResize="0"/>
          <p:nvPr/>
        </p:nvPicPr>
        <p:blipFill rotWithShape="1">
          <a:blip r:embed="rId4">
            <a:alphaModFix/>
          </a:blip>
          <a:srcRect/>
          <a:stretch/>
        </p:blipFill>
        <p:spPr>
          <a:xfrm>
            <a:off x="2022563" y="2719894"/>
            <a:ext cx="714374" cy="714374"/>
          </a:xfrm>
          <a:prstGeom prst="rect">
            <a:avLst/>
          </a:prstGeom>
          <a:noFill/>
          <a:ln>
            <a:noFill/>
          </a:ln>
        </p:spPr>
      </p:pic>
      <p:pic>
        <p:nvPicPr>
          <p:cNvPr id="848" name="Google Shape;848;p54"/>
          <p:cNvPicPr preferRelativeResize="0"/>
          <p:nvPr/>
        </p:nvPicPr>
        <p:blipFill rotWithShape="1">
          <a:blip r:embed="rId5">
            <a:alphaModFix/>
          </a:blip>
          <a:srcRect/>
          <a:stretch/>
        </p:blipFill>
        <p:spPr>
          <a:xfrm>
            <a:off x="3534609" y="2759287"/>
            <a:ext cx="714374" cy="714374"/>
          </a:xfrm>
          <a:prstGeom prst="rect">
            <a:avLst/>
          </a:prstGeom>
          <a:noFill/>
          <a:ln>
            <a:noFill/>
          </a:ln>
        </p:spPr>
      </p:pic>
      <p:pic>
        <p:nvPicPr>
          <p:cNvPr id="849" name="Google Shape;849;p54"/>
          <p:cNvPicPr preferRelativeResize="0"/>
          <p:nvPr/>
        </p:nvPicPr>
        <p:blipFill rotWithShape="1">
          <a:blip r:embed="rId6">
            <a:alphaModFix/>
          </a:blip>
          <a:srcRect/>
          <a:stretch/>
        </p:blipFill>
        <p:spPr>
          <a:xfrm>
            <a:off x="5046675" y="2759288"/>
            <a:ext cx="714374" cy="714374"/>
          </a:xfrm>
          <a:prstGeom prst="rect">
            <a:avLst/>
          </a:prstGeom>
          <a:noFill/>
          <a:ln>
            <a:noFill/>
          </a:ln>
        </p:spPr>
      </p:pic>
      <p:pic>
        <p:nvPicPr>
          <p:cNvPr id="850" name="Google Shape;850;p54"/>
          <p:cNvPicPr preferRelativeResize="0"/>
          <p:nvPr/>
        </p:nvPicPr>
        <p:blipFill rotWithShape="1">
          <a:blip r:embed="rId7">
            <a:alphaModFix/>
          </a:blip>
          <a:srcRect/>
          <a:stretch/>
        </p:blipFill>
        <p:spPr>
          <a:xfrm>
            <a:off x="6534469" y="2759288"/>
            <a:ext cx="714374" cy="714374"/>
          </a:xfrm>
          <a:prstGeom prst="rect">
            <a:avLst/>
          </a:prstGeom>
          <a:noFill/>
          <a:ln>
            <a:noFill/>
          </a:ln>
        </p:spPr>
      </p:pic>
      <p:pic>
        <p:nvPicPr>
          <p:cNvPr id="851" name="Google Shape;851;p54"/>
          <p:cNvPicPr preferRelativeResize="0"/>
          <p:nvPr/>
        </p:nvPicPr>
        <p:blipFill rotWithShape="1">
          <a:blip r:embed="rId8">
            <a:alphaModFix/>
          </a:blip>
          <a:srcRect/>
          <a:stretch/>
        </p:blipFill>
        <p:spPr>
          <a:xfrm>
            <a:off x="8022263" y="2779744"/>
            <a:ext cx="673481" cy="673481"/>
          </a:xfrm>
          <a:prstGeom prst="rect">
            <a:avLst/>
          </a:prstGeom>
          <a:noFill/>
          <a:ln>
            <a:noFill/>
          </a:ln>
        </p:spPr>
      </p:pic>
      <p:pic>
        <p:nvPicPr>
          <p:cNvPr id="852" name="Google Shape;852;p54"/>
          <p:cNvPicPr preferRelativeResize="0"/>
          <p:nvPr/>
        </p:nvPicPr>
        <p:blipFill rotWithShape="1">
          <a:blip r:embed="rId9">
            <a:alphaModFix/>
          </a:blip>
          <a:srcRect/>
          <a:stretch/>
        </p:blipFill>
        <p:spPr>
          <a:xfrm>
            <a:off x="250798" y="3414591"/>
            <a:ext cx="1213706" cy="1617075"/>
          </a:xfrm>
          <a:prstGeom prst="rect">
            <a:avLst/>
          </a:prstGeom>
          <a:noFill/>
          <a:ln>
            <a:noFill/>
          </a:ln>
        </p:spPr>
      </p:pic>
      <p:pic>
        <p:nvPicPr>
          <p:cNvPr id="853" name="Google Shape;853;p54"/>
          <p:cNvPicPr preferRelativeResize="0"/>
          <p:nvPr/>
        </p:nvPicPr>
        <p:blipFill rotWithShape="1">
          <a:blip r:embed="rId10">
            <a:alphaModFix/>
          </a:blip>
          <a:srcRect/>
          <a:stretch/>
        </p:blipFill>
        <p:spPr>
          <a:xfrm>
            <a:off x="1767216" y="3434260"/>
            <a:ext cx="1184157" cy="1577718"/>
          </a:xfrm>
          <a:prstGeom prst="rect">
            <a:avLst/>
          </a:prstGeom>
          <a:noFill/>
          <a:ln>
            <a:noFill/>
          </a:ln>
        </p:spPr>
      </p:pic>
      <p:pic>
        <p:nvPicPr>
          <p:cNvPr id="854" name="Google Shape;854;p54"/>
          <p:cNvPicPr preferRelativeResize="0"/>
          <p:nvPr/>
        </p:nvPicPr>
        <p:blipFill rotWithShape="1">
          <a:blip r:embed="rId11">
            <a:alphaModFix/>
          </a:blip>
          <a:srcRect/>
          <a:stretch/>
        </p:blipFill>
        <p:spPr>
          <a:xfrm>
            <a:off x="3254100" y="3453225"/>
            <a:ext cx="1294931" cy="1539807"/>
          </a:xfrm>
          <a:prstGeom prst="rect">
            <a:avLst/>
          </a:prstGeom>
          <a:noFill/>
          <a:ln>
            <a:noFill/>
          </a:ln>
        </p:spPr>
      </p:pic>
      <p:pic>
        <p:nvPicPr>
          <p:cNvPr id="855" name="Google Shape;855;p54"/>
          <p:cNvPicPr preferRelativeResize="0"/>
          <p:nvPr/>
        </p:nvPicPr>
        <p:blipFill rotWithShape="1">
          <a:blip r:embed="rId12">
            <a:alphaModFix/>
          </a:blip>
          <a:srcRect/>
          <a:stretch/>
        </p:blipFill>
        <p:spPr>
          <a:xfrm>
            <a:off x="4832223" y="3434259"/>
            <a:ext cx="1184157" cy="1577730"/>
          </a:xfrm>
          <a:prstGeom prst="rect">
            <a:avLst/>
          </a:prstGeom>
          <a:noFill/>
          <a:ln>
            <a:noFill/>
          </a:ln>
        </p:spPr>
      </p:pic>
      <p:pic>
        <p:nvPicPr>
          <p:cNvPr id="856" name="Google Shape;856;p54"/>
          <p:cNvPicPr preferRelativeResize="0"/>
          <p:nvPr/>
        </p:nvPicPr>
        <p:blipFill rotWithShape="1">
          <a:blip r:embed="rId13">
            <a:alphaModFix/>
          </a:blip>
          <a:srcRect/>
          <a:stretch/>
        </p:blipFill>
        <p:spPr>
          <a:xfrm>
            <a:off x="6299578" y="3453225"/>
            <a:ext cx="1184157" cy="1539807"/>
          </a:xfrm>
          <a:prstGeom prst="rect">
            <a:avLst/>
          </a:prstGeom>
          <a:noFill/>
          <a:ln>
            <a:noFill/>
          </a:ln>
        </p:spPr>
      </p:pic>
      <p:pic>
        <p:nvPicPr>
          <p:cNvPr id="857" name="Google Shape;857;p54"/>
          <p:cNvPicPr preferRelativeResize="0"/>
          <p:nvPr/>
        </p:nvPicPr>
        <p:blipFill rotWithShape="1">
          <a:blip r:embed="rId14">
            <a:alphaModFix/>
          </a:blip>
          <a:srcRect/>
          <a:stretch/>
        </p:blipFill>
        <p:spPr>
          <a:xfrm>
            <a:off x="7766934" y="3434267"/>
            <a:ext cx="1184157" cy="1577721"/>
          </a:xfrm>
          <a:prstGeom prst="rect">
            <a:avLst/>
          </a:prstGeom>
          <a:noFill/>
          <a:ln>
            <a:noFill/>
          </a:ln>
        </p:spPr>
      </p:pic>
      <p:sp>
        <p:nvSpPr>
          <p:cNvPr id="858" name="Google Shape;858;p54"/>
          <p:cNvSpPr txBox="1"/>
          <p:nvPr/>
        </p:nvSpPr>
        <p:spPr>
          <a:xfrm>
            <a:off x="250800" y="1508541"/>
            <a:ext cx="5326500" cy="315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a:latin typeface="Love Ya Like A Sister"/>
                <a:ea typeface="Love Ya Like A Sister"/>
                <a:cs typeface="Love Ya Like A Sister"/>
                <a:sym typeface="Love Ya Like A Sister"/>
              </a:rPr>
              <a:t>Go to the website by clicking on the icon.</a:t>
            </a:r>
            <a:endParaRPr sz="2000" b="1" i="0" u="none" strike="noStrike" cap="none">
              <a:solidFill>
                <a:srgbClr val="000000"/>
              </a:solidFill>
              <a:latin typeface="Love Ya Like A Sister"/>
              <a:ea typeface="Love Ya Like A Sister"/>
              <a:cs typeface="Love Ya Like A Sister"/>
              <a:sym typeface="Love Ya Like A Sister"/>
            </a:endParaRPr>
          </a:p>
        </p:txBody>
      </p:sp>
      <p:pic>
        <p:nvPicPr>
          <p:cNvPr id="859" name="Google Shape;859;p54">
            <a:hlinkClick r:id="rId15"/>
          </p:cNvPr>
          <p:cNvPicPr preferRelativeResize="0"/>
          <p:nvPr/>
        </p:nvPicPr>
        <p:blipFill>
          <a:blip r:embed="rId16">
            <a:alphaModFix/>
          </a:blip>
          <a:stretch>
            <a:fillRect/>
          </a:stretch>
        </p:blipFill>
        <p:spPr>
          <a:xfrm>
            <a:off x="6688388" y="1226588"/>
            <a:ext cx="2214563" cy="1164431"/>
          </a:xfrm>
          <a:prstGeom prst="rect">
            <a:avLst/>
          </a:prstGeom>
          <a:noFill/>
          <a:ln w="28575" cap="flat" cmpd="sng">
            <a:solidFill>
              <a:schemeClr val="dk1"/>
            </a:solidFill>
            <a:prstDash val="solid"/>
            <a:round/>
            <a:headEnd type="none" w="sm" len="sm"/>
            <a:tailEnd type="none" w="sm" len="sm"/>
          </a:ln>
        </p:spPr>
      </p:pic>
      <p:sp>
        <p:nvSpPr>
          <p:cNvPr id="860" name="Google Shape;860;p54"/>
          <p:cNvSpPr/>
          <p:nvPr/>
        </p:nvSpPr>
        <p:spPr>
          <a:xfrm>
            <a:off x="5225456" y="1271513"/>
            <a:ext cx="1396800" cy="913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864"/>
        <p:cNvGrpSpPr/>
        <p:nvPr/>
      </p:nvGrpSpPr>
      <p:grpSpPr>
        <a:xfrm>
          <a:off x="0" y="0"/>
          <a:ext cx="0" cy="0"/>
          <a:chOff x="0" y="0"/>
          <a:chExt cx="0" cy="0"/>
        </a:xfrm>
      </p:grpSpPr>
      <p:grpSp>
        <p:nvGrpSpPr>
          <p:cNvPr id="865" name="Google Shape;865;p55"/>
          <p:cNvGrpSpPr/>
          <p:nvPr/>
        </p:nvGrpSpPr>
        <p:grpSpPr>
          <a:xfrm>
            <a:off x="6992218" y="42013"/>
            <a:ext cx="2172246" cy="1922953"/>
            <a:chOff x="2981705" y="1619574"/>
            <a:chExt cx="3194949" cy="2291139"/>
          </a:xfrm>
        </p:grpSpPr>
        <p:grpSp>
          <p:nvGrpSpPr>
            <p:cNvPr id="866" name="Google Shape;866;p55"/>
            <p:cNvGrpSpPr/>
            <p:nvPr/>
          </p:nvGrpSpPr>
          <p:grpSpPr>
            <a:xfrm>
              <a:off x="2981705" y="1619574"/>
              <a:ext cx="3194949" cy="2291139"/>
              <a:chOff x="2981705" y="1619574"/>
              <a:chExt cx="3194949" cy="2291139"/>
            </a:xfrm>
          </p:grpSpPr>
          <p:sp>
            <p:nvSpPr>
              <p:cNvPr id="867" name="Google Shape;867;p55"/>
              <p:cNvSpPr/>
              <p:nvPr/>
            </p:nvSpPr>
            <p:spPr>
              <a:xfrm>
                <a:off x="3727450" y="1920638"/>
                <a:ext cx="1688920" cy="1689010"/>
              </a:xfrm>
              <a:custGeom>
                <a:avLst/>
                <a:gdLst/>
                <a:ahLst/>
                <a:cxnLst/>
                <a:rect l="l" t="t" r="r" b="b"/>
                <a:pathLst>
                  <a:path w="18759" h="18760" extrusionOk="0">
                    <a:moveTo>
                      <a:pt x="9379" y="1"/>
                    </a:moveTo>
                    <a:cubicBezTo>
                      <a:pt x="4198" y="1"/>
                      <a:pt x="0" y="4200"/>
                      <a:pt x="0" y="9380"/>
                    </a:cubicBezTo>
                    <a:cubicBezTo>
                      <a:pt x="0" y="14561"/>
                      <a:pt x="4198" y="18759"/>
                      <a:pt x="9379" y="18759"/>
                    </a:cubicBezTo>
                    <a:cubicBezTo>
                      <a:pt x="14560" y="18759"/>
                      <a:pt x="18759" y="14561"/>
                      <a:pt x="18759" y="9380"/>
                    </a:cubicBezTo>
                    <a:cubicBezTo>
                      <a:pt x="18759" y="4200"/>
                      <a:pt x="14560" y="1"/>
                      <a:pt x="9379"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8" name="Google Shape;868;p55"/>
              <p:cNvGrpSpPr/>
              <p:nvPr/>
            </p:nvGrpSpPr>
            <p:grpSpPr>
              <a:xfrm>
                <a:off x="2981705" y="1619574"/>
                <a:ext cx="3194949" cy="2291139"/>
                <a:chOff x="6646898" y="3473600"/>
                <a:chExt cx="862730" cy="618675"/>
              </a:xfrm>
            </p:grpSpPr>
            <p:sp>
              <p:nvSpPr>
                <p:cNvPr id="869" name="Google Shape;869;p55"/>
                <p:cNvSpPr/>
                <p:nvPr/>
              </p:nvSpPr>
              <p:spPr>
                <a:xfrm>
                  <a:off x="7275300" y="3585125"/>
                  <a:ext cx="49800" cy="40650"/>
                </a:xfrm>
                <a:custGeom>
                  <a:avLst/>
                  <a:gdLst/>
                  <a:ahLst/>
                  <a:cxnLst/>
                  <a:rect l="l" t="t" r="r" b="b"/>
                  <a:pathLst>
                    <a:path w="1992" h="1626" extrusionOk="0">
                      <a:moveTo>
                        <a:pt x="1519" y="1"/>
                      </a:moveTo>
                      <a:cubicBezTo>
                        <a:pt x="1452" y="1"/>
                        <a:pt x="1386" y="18"/>
                        <a:pt x="1327" y="56"/>
                      </a:cubicBezTo>
                      <a:cubicBezTo>
                        <a:pt x="947" y="310"/>
                        <a:pt x="592" y="601"/>
                        <a:pt x="275" y="935"/>
                      </a:cubicBezTo>
                      <a:cubicBezTo>
                        <a:pt x="0" y="1223"/>
                        <a:pt x="273" y="1625"/>
                        <a:pt x="576" y="1625"/>
                      </a:cubicBezTo>
                      <a:cubicBezTo>
                        <a:pt x="667" y="1625"/>
                        <a:pt x="761" y="1589"/>
                        <a:pt x="843" y="1503"/>
                      </a:cubicBezTo>
                      <a:cubicBezTo>
                        <a:pt x="1113" y="1219"/>
                        <a:pt x="1408" y="968"/>
                        <a:pt x="1735" y="751"/>
                      </a:cubicBezTo>
                      <a:cubicBezTo>
                        <a:pt x="1915" y="631"/>
                        <a:pt x="1992" y="397"/>
                        <a:pt x="1878" y="200"/>
                      </a:cubicBezTo>
                      <a:cubicBezTo>
                        <a:pt x="1808" y="80"/>
                        <a:pt x="1663" y="1"/>
                        <a:pt x="1519"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5"/>
                <p:cNvSpPr/>
                <p:nvPr/>
              </p:nvSpPr>
              <p:spPr>
                <a:xfrm rot="-298937">
                  <a:off x="7324139" y="3651792"/>
                  <a:ext cx="173841" cy="37286"/>
                </a:xfrm>
                <a:custGeom>
                  <a:avLst/>
                  <a:gdLst/>
                  <a:ahLst/>
                  <a:cxnLst/>
                  <a:rect l="l" t="t" r="r" b="b"/>
                  <a:pathLst>
                    <a:path w="2583" h="1322" extrusionOk="0">
                      <a:moveTo>
                        <a:pt x="2011" y="1"/>
                      </a:moveTo>
                      <a:cubicBezTo>
                        <a:pt x="1977" y="1"/>
                        <a:pt x="1941" y="5"/>
                        <a:pt x="1904" y="14"/>
                      </a:cubicBezTo>
                      <a:cubicBezTo>
                        <a:pt x="1370" y="147"/>
                        <a:pt x="852" y="318"/>
                        <a:pt x="341" y="525"/>
                      </a:cubicBezTo>
                      <a:cubicBezTo>
                        <a:pt x="141" y="608"/>
                        <a:pt x="0" y="792"/>
                        <a:pt x="60" y="1019"/>
                      </a:cubicBezTo>
                      <a:cubicBezTo>
                        <a:pt x="102" y="1176"/>
                        <a:pt x="274" y="1321"/>
                        <a:pt x="446" y="1321"/>
                      </a:cubicBezTo>
                      <a:cubicBezTo>
                        <a:pt x="483" y="1321"/>
                        <a:pt x="520" y="1315"/>
                        <a:pt x="555" y="1300"/>
                      </a:cubicBezTo>
                      <a:cubicBezTo>
                        <a:pt x="1066" y="1092"/>
                        <a:pt x="1583" y="922"/>
                        <a:pt x="2118" y="792"/>
                      </a:cubicBezTo>
                      <a:cubicBezTo>
                        <a:pt x="2582" y="674"/>
                        <a:pt x="2436" y="1"/>
                        <a:pt x="2011"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5"/>
                <p:cNvSpPr/>
                <p:nvPr/>
              </p:nvSpPr>
              <p:spPr>
                <a:xfrm>
                  <a:off x="7338025" y="3762300"/>
                  <a:ext cx="82625" cy="22950"/>
                </a:xfrm>
                <a:custGeom>
                  <a:avLst/>
                  <a:gdLst/>
                  <a:ahLst/>
                  <a:cxnLst/>
                  <a:rect l="l" t="t" r="r" b="b"/>
                  <a:pathLst>
                    <a:path w="3305" h="918" extrusionOk="0">
                      <a:moveTo>
                        <a:pt x="947" y="0"/>
                      </a:moveTo>
                      <a:cubicBezTo>
                        <a:pt x="805" y="0"/>
                        <a:pt x="662" y="3"/>
                        <a:pt x="519" y="8"/>
                      </a:cubicBezTo>
                      <a:cubicBezTo>
                        <a:pt x="9" y="27"/>
                        <a:pt x="1" y="813"/>
                        <a:pt x="503" y="813"/>
                      </a:cubicBezTo>
                      <a:cubicBezTo>
                        <a:pt x="508" y="813"/>
                        <a:pt x="513" y="813"/>
                        <a:pt x="519" y="813"/>
                      </a:cubicBezTo>
                      <a:cubicBezTo>
                        <a:pt x="681" y="806"/>
                        <a:pt x="842" y="803"/>
                        <a:pt x="1004" y="803"/>
                      </a:cubicBezTo>
                      <a:cubicBezTo>
                        <a:pt x="1539" y="803"/>
                        <a:pt x="2072" y="838"/>
                        <a:pt x="2603" y="913"/>
                      </a:cubicBezTo>
                      <a:cubicBezTo>
                        <a:pt x="2626" y="916"/>
                        <a:pt x="2648" y="918"/>
                        <a:pt x="2669" y="918"/>
                      </a:cubicBezTo>
                      <a:cubicBezTo>
                        <a:pt x="3128" y="918"/>
                        <a:pt x="3305" y="208"/>
                        <a:pt x="2816" y="138"/>
                      </a:cubicBezTo>
                      <a:cubicBezTo>
                        <a:pt x="2193" y="48"/>
                        <a:pt x="1573" y="0"/>
                        <a:pt x="947"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5"/>
                <p:cNvSpPr/>
                <p:nvPr/>
              </p:nvSpPr>
              <p:spPr>
                <a:xfrm rot="548653">
                  <a:off x="7309272" y="3868851"/>
                  <a:ext cx="198575" cy="38300"/>
                </a:xfrm>
                <a:custGeom>
                  <a:avLst/>
                  <a:gdLst/>
                  <a:ahLst/>
                  <a:cxnLst/>
                  <a:rect l="l" t="t" r="r" b="b"/>
                  <a:pathLst>
                    <a:path w="2648" h="1291" extrusionOk="0">
                      <a:moveTo>
                        <a:pt x="600" y="1"/>
                      </a:moveTo>
                      <a:cubicBezTo>
                        <a:pt x="162" y="1"/>
                        <a:pt x="1" y="689"/>
                        <a:pt x="477" y="786"/>
                      </a:cubicBezTo>
                      <a:cubicBezTo>
                        <a:pt x="998" y="892"/>
                        <a:pt x="1508" y="1039"/>
                        <a:pt x="1997" y="1247"/>
                      </a:cubicBezTo>
                      <a:cubicBezTo>
                        <a:pt x="2066" y="1275"/>
                        <a:pt x="2138" y="1291"/>
                        <a:pt x="2208" y="1291"/>
                      </a:cubicBezTo>
                      <a:cubicBezTo>
                        <a:pt x="2341" y="1291"/>
                        <a:pt x="2465" y="1234"/>
                        <a:pt x="2544" y="1103"/>
                      </a:cubicBezTo>
                      <a:cubicBezTo>
                        <a:pt x="2648" y="932"/>
                        <a:pt x="2601" y="635"/>
                        <a:pt x="2401" y="551"/>
                      </a:cubicBezTo>
                      <a:cubicBezTo>
                        <a:pt x="1846" y="317"/>
                        <a:pt x="1282" y="131"/>
                        <a:pt x="691" y="10"/>
                      </a:cubicBezTo>
                      <a:cubicBezTo>
                        <a:pt x="659" y="4"/>
                        <a:pt x="629" y="1"/>
                        <a:pt x="60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5"/>
                <p:cNvSpPr/>
                <p:nvPr/>
              </p:nvSpPr>
              <p:spPr>
                <a:xfrm>
                  <a:off x="7288225" y="3942050"/>
                  <a:ext cx="74400" cy="41075"/>
                </a:xfrm>
                <a:custGeom>
                  <a:avLst/>
                  <a:gdLst/>
                  <a:ahLst/>
                  <a:cxnLst/>
                  <a:rect l="l" t="t" r="r" b="b"/>
                  <a:pathLst>
                    <a:path w="2976" h="1643" extrusionOk="0">
                      <a:moveTo>
                        <a:pt x="531" y="0"/>
                      </a:moveTo>
                      <a:cubicBezTo>
                        <a:pt x="135" y="0"/>
                        <a:pt x="0" y="655"/>
                        <a:pt x="446" y="797"/>
                      </a:cubicBezTo>
                      <a:cubicBezTo>
                        <a:pt x="1060" y="998"/>
                        <a:pt x="1635" y="1258"/>
                        <a:pt x="2190" y="1585"/>
                      </a:cubicBezTo>
                      <a:cubicBezTo>
                        <a:pt x="2259" y="1625"/>
                        <a:pt x="2327" y="1643"/>
                        <a:pt x="2391" y="1643"/>
                      </a:cubicBezTo>
                      <a:cubicBezTo>
                        <a:pt x="2743" y="1643"/>
                        <a:pt x="2976" y="1114"/>
                        <a:pt x="2597" y="890"/>
                      </a:cubicBezTo>
                      <a:cubicBezTo>
                        <a:pt x="1982" y="530"/>
                        <a:pt x="1338" y="243"/>
                        <a:pt x="660" y="22"/>
                      </a:cubicBezTo>
                      <a:cubicBezTo>
                        <a:pt x="614" y="7"/>
                        <a:pt x="571" y="0"/>
                        <a:pt x="531"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5"/>
                <p:cNvSpPr/>
                <p:nvPr/>
              </p:nvSpPr>
              <p:spPr>
                <a:xfrm>
                  <a:off x="7201750" y="4016475"/>
                  <a:ext cx="47050" cy="50375"/>
                </a:xfrm>
                <a:custGeom>
                  <a:avLst/>
                  <a:gdLst/>
                  <a:ahLst/>
                  <a:cxnLst/>
                  <a:rect l="l" t="t" r="r" b="b"/>
                  <a:pathLst>
                    <a:path w="1882" h="2015" extrusionOk="0">
                      <a:moveTo>
                        <a:pt x="466" y="0"/>
                      </a:moveTo>
                      <a:cubicBezTo>
                        <a:pt x="403" y="0"/>
                        <a:pt x="338" y="17"/>
                        <a:pt x="275" y="54"/>
                      </a:cubicBezTo>
                      <a:cubicBezTo>
                        <a:pt x="107" y="155"/>
                        <a:pt x="1" y="432"/>
                        <a:pt x="130" y="606"/>
                      </a:cubicBezTo>
                      <a:cubicBezTo>
                        <a:pt x="438" y="1010"/>
                        <a:pt x="749" y="1414"/>
                        <a:pt x="1056" y="1815"/>
                      </a:cubicBezTo>
                      <a:cubicBezTo>
                        <a:pt x="1146" y="1935"/>
                        <a:pt x="1275" y="2014"/>
                        <a:pt x="1413" y="2014"/>
                      </a:cubicBezTo>
                      <a:cubicBezTo>
                        <a:pt x="1476" y="2014"/>
                        <a:pt x="1540" y="1998"/>
                        <a:pt x="1604" y="1962"/>
                      </a:cubicBezTo>
                      <a:cubicBezTo>
                        <a:pt x="1774" y="1861"/>
                        <a:pt x="1881" y="1585"/>
                        <a:pt x="1751" y="1411"/>
                      </a:cubicBezTo>
                      <a:cubicBezTo>
                        <a:pt x="1440" y="1007"/>
                        <a:pt x="1133" y="603"/>
                        <a:pt x="825" y="198"/>
                      </a:cubicBezTo>
                      <a:cubicBezTo>
                        <a:pt x="736" y="81"/>
                        <a:pt x="606" y="0"/>
                        <a:pt x="466"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5"/>
                <p:cNvSpPr/>
                <p:nvPr/>
              </p:nvSpPr>
              <p:spPr>
                <a:xfrm>
                  <a:off x="7084750" y="4041000"/>
                  <a:ext cx="25250" cy="51275"/>
                </a:xfrm>
                <a:custGeom>
                  <a:avLst/>
                  <a:gdLst/>
                  <a:ahLst/>
                  <a:cxnLst/>
                  <a:rect l="l" t="t" r="r" b="b"/>
                  <a:pathLst>
                    <a:path w="1010" h="2051" extrusionOk="0">
                      <a:moveTo>
                        <a:pt x="520" y="1"/>
                      </a:moveTo>
                      <a:cubicBezTo>
                        <a:pt x="362" y="1"/>
                        <a:pt x="208" y="87"/>
                        <a:pt x="158" y="286"/>
                      </a:cubicBezTo>
                      <a:cubicBezTo>
                        <a:pt x="45" y="737"/>
                        <a:pt x="1" y="1201"/>
                        <a:pt x="37" y="1666"/>
                      </a:cubicBezTo>
                      <a:cubicBezTo>
                        <a:pt x="59" y="1922"/>
                        <a:pt x="272" y="2050"/>
                        <a:pt x="474" y="2050"/>
                      </a:cubicBezTo>
                      <a:cubicBezTo>
                        <a:pt x="675" y="2050"/>
                        <a:pt x="864" y="1923"/>
                        <a:pt x="842" y="1666"/>
                      </a:cubicBezTo>
                      <a:cubicBezTo>
                        <a:pt x="809" y="1268"/>
                        <a:pt x="836" y="888"/>
                        <a:pt x="933" y="500"/>
                      </a:cubicBezTo>
                      <a:cubicBezTo>
                        <a:pt x="1009" y="198"/>
                        <a:pt x="759" y="1"/>
                        <a:pt x="52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5"/>
                <p:cNvSpPr/>
                <p:nvPr/>
              </p:nvSpPr>
              <p:spPr>
                <a:xfrm>
                  <a:off x="7216275" y="3524425"/>
                  <a:ext cx="32950" cy="46050"/>
                </a:xfrm>
                <a:custGeom>
                  <a:avLst/>
                  <a:gdLst/>
                  <a:ahLst/>
                  <a:cxnLst/>
                  <a:rect l="l" t="t" r="r" b="b"/>
                  <a:pathLst>
                    <a:path w="1318" h="1842" extrusionOk="0">
                      <a:moveTo>
                        <a:pt x="881" y="1"/>
                      </a:moveTo>
                      <a:cubicBezTo>
                        <a:pt x="739" y="1"/>
                        <a:pt x="592" y="65"/>
                        <a:pt x="535" y="196"/>
                      </a:cubicBezTo>
                      <a:cubicBezTo>
                        <a:pt x="385" y="544"/>
                        <a:pt x="235" y="891"/>
                        <a:pt x="84" y="1238"/>
                      </a:cubicBezTo>
                      <a:cubicBezTo>
                        <a:pt x="1" y="1439"/>
                        <a:pt x="27" y="1670"/>
                        <a:pt x="228" y="1790"/>
                      </a:cubicBezTo>
                      <a:cubicBezTo>
                        <a:pt x="286" y="1824"/>
                        <a:pt x="359" y="1842"/>
                        <a:pt x="434" y="1842"/>
                      </a:cubicBezTo>
                      <a:cubicBezTo>
                        <a:pt x="576" y="1842"/>
                        <a:pt x="722" y="1778"/>
                        <a:pt x="779" y="1646"/>
                      </a:cubicBezTo>
                      <a:cubicBezTo>
                        <a:pt x="929" y="1299"/>
                        <a:pt x="1080" y="951"/>
                        <a:pt x="1230" y="600"/>
                      </a:cubicBezTo>
                      <a:cubicBezTo>
                        <a:pt x="1317" y="404"/>
                        <a:pt x="1290" y="170"/>
                        <a:pt x="1086" y="53"/>
                      </a:cubicBezTo>
                      <a:cubicBezTo>
                        <a:pt x="1028" y="18"/>
                        <a:pt x="955" y="1"/>
                        <a:pt x="881"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5"/>
                <p:cNvSpPr/>
                <p:nvPr/>
              </p:nvSpPr>
              <p:spPr>
                <a:xfrm>
                  <a:off x="7125250" y="3473600"/>
                  <a:ext cx="30525" cy="54700"/>
                </a:xfrm>
                <a:custGeom>
                  <a:avLst/>
                  <a:gdLst/>
                  <a:ahLst/>
                  <a:cxnLst/>
                  <a:rect l="l" t="t" r="r" b="b"/>
                  <a:pathLst>
                    <a:path w="1221" h="2188" extrusionOk="0">
                      <a:moveTo>
                        <a:pt x="543" y="0"/>
                      </a:moveTo>
                      <a:cubicBezTo>
                        <a:pt x="280" y="0"/>
                        <a:pt x="1" y="293"/>
                        <a:pt x="155" y="613"/>
                      </a:cubicBezTo>
                      <a:cubicBezTo>
                        <a:pt x="335" y="987"/>
                        <a:pt x="412" y="1384"/>
                        <a:pt x="409" y="1799"/>
                      </a:cubicBezTo>
                      <a:cubicBezTo>
                        <a:pt x="404" y="2058"/>
                        <a:pt x="602" y="2187"/>
                        <a:pt x="803" y="2187"/>
                      </a:cubicBezTo>
                      <a:cubicBezTo>
                        <a:pt x="1004" y="2187"/>
                        <a:pt x="1207" y="2058"/>
                        <a:pt x="1210" y="1799"/>
                      </a:cubicBezTo>
                      <a:cubicBezTo>
                        <a:pt x="1220" y="1241"/>
                        <a:pt x="1090" y="709"/>
                        <a:pt x="850" y="205"/>
                      </a:cubicBezTo>
                      <a:cubicBezTo>
                        <a:pt x="779" y="60"/>
                        <a:pt x="663" y="0"/>
                        <a:pt x="543"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5"/>
                <p:cNvSpPr/>
                <p:nvPr/>
              </p:nvSpPr>
              <p:spPr>
                <a:xfrm>
                  <a:off x="7008325" y="3478650"/>
                  <a:ext cx="31600" cy="52575"/>
                </a:xfrm>
                <a:custGeom>
                  <a:avLst/>
                  <a:gdLst/>
                  <a:ahLst/>
                  <a:cxnLst/>
                  <a:rect l="l" t="t" r="r" b="b"/>
                  <a:pathLst>
                    <a:path w="1264" h="2103" extrusionOk="0">
                      <a:moveTo>
                        <a:pt x="490" y="1"/>
                      </a:moveTo>
                      <a:cubicBezTo>
                        <a:pt x="250" y="1"/>
                        <a:pt x="0" y="198"/>
                        <a:pt x="79" y="501"/>
                      </a:cubicBezTo>
                      <a:cubicBezTo>
                        <a:pt x="189" y="939"/>
                        <a:pt x="299" y="1376"/>
                        <a:pt x="412" y="1817"/>
                      </a:cubicBezTo>
                      <a:cubicBezTo>
                        <a:pt x="463" y="2016"/>
                        <a:pt x="616" y="2103"/>
                        <a:pt x="774" y="2103"/>
                      </a:cubicBezTo>
                      <a:cubicBezTo>
                        <a:pt x="1013" y="2103"/>
                        <a:pt x="1264" y="1905"/>
                        <a:pt x="1187" y="1603"/>
                      </a:cubicBezTo>
                      <a:cubicBezTo>
                        <a:pt x="1074" y="1162"/>
                        <a:pt x="964" y="725"/>
                        <a:pt x="853" y="287"/>
                      </a:cubicBezTo>
                      <a:cubicBezTo>
                        <a:pt x="803" y="87"/>
                        <a:pt x="649" y="1"/>
                        <a:pt x="49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5"/>
                <p:cNvSpPr/>
                <p:nvPr/>
              </p:nvSpPr>
              <p:spPr>
                <a:xfrm>
                  <a:off x="6882000" y="3539175"/>
                  <a:ext cx="59975" cy="47975"/>
                </a:xfrm>
                <a:custGeom>
                  <a:avLst/>
                  <a:gdLst/>
                  <a:ahLst/>
                  <a:cxnLst/>
                  <a:rect l="l" t="t" r="r" b="b"/>
                  <a:pathLst>
                    <a:path w="2399" h="1919" extrusionOk="0">
                      <a:moveTo>
                        <a:pt x="586" y="1"/>
                      </a:moveTo>
                      <a:cubicBezTo>
                        <a:pt x="278" y="1"/>
                        <a:pt x="1" y="404"/>
                        <a:pt x="285" y="685"/>
                      </a:cubicBezTo>
                      <a:cubicBezTo>
                        <a:pt x="679" y="1083"/>
                        <a:pt x="1090" y="1457"/>
                        <a:pt x="1517" y="1818"/>
                      </a:cubicBezTo>
                      <a:cubicBezTo>
                        <a:pt x="1601" y="1888"/>
                        <a:pt x="1693" y="1918"/>
                        <a:pt x="1782" y="1918"/>
                      </a:cubicBezTo>
                      <a:cubicBezTo>
                        <a:pt x="2111" y="1918"/>
                        <a:pt x="2399" y="1513"/>
                        <a:pt x="2089" y="1250"/>
                      </a:cubicBezTo>
                      <a:cubicBezTo>
                        <a:pt x="1661" y="889"/>
                        <a:pt x="1250" y="511"/>
                        <a:pt x="852" y="118"/>
                      </a:cubicBezTo>
                      <a:cubicBezTo>
                        <a:pt x="770" y="35"/>
                        <a:pt x="677" y="1"/>
                        <a:pt x="586"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5"/>
                <p:cNvSpPr/>
                <p:nvPr/>
              </p:nvSpPr>
              <p:spPr>
                <a:xfrm rot="475683">
                  <a:off x="6673691" y="3626467"/>
                  <a:ext cx="173117" cy="33227"/>
                </a:xfrm>
                <a:custGeom>
                  <a:avLst/>
                  <a:gdLst/>
                  <a:ahLst/>
                  <a:cxnLst/>
                  <a:rect l="l" t="t" r="r" b="b"/>
                  <a:pathLst>
                    <a:path w="3399" h="1329" extrusionOk="0">
                      <a:moveTo>
                        <a:pt x="534" y="0"/>
                      </a:moveTo>
                      <a:cubicBezTo>
                        <a:pt x="134" y="0"/>
                        <a:pt x="0" y="653"/>
                        <a:pt x="447" y="796"/>
                      </a:cubicBezTo>
                      <a:cubicBezTo>
                        <a:pt x="1185" y="1033"/>
                        <a:pt x="1933" y="1207"/>
                        <a:pt x="2698" y="1324"/>
                      </a:cubicBezTo>
                      <a:cubicBezTo>
                        <a:pt x="2722" y="1327"/>
                        <a:pt x="2745" y="1329"/>
                        <a:pt x="2767" y="1329"/>
                      </a:cubicBezTo>
                      <a:cubicBezTo>
                        <a:pt x="3221" y="1329"/>
                        <a:pt x="3399" y="623"/>
                        <a:pt x="2912" y="549"/>
                      </a:cubicBezTo>
                      <a:cubicBezTo>
                        <a:pt x="2147" y="432"/>
                        <a:pt x="1399" y="258"/>
                        <a:pt x="661" y="21"/>
                      </a:cubicBezTo>
                      <a:cubicBezTo>
                        <a:pt x="616" y="7"/>
                        <a:pt x="573" y="0"/>
                        <a:pt x="534"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5"/>
                <p:cNvSpPr/>
                <p:nvPr/>
              </p:nvSpPr>
              <p:spPr>
                <a:xfrm>
                  <a:off x="6731950" y="3730600"/>
                  <a:ext cx="88125" cy="27825"/>
                </a:xfrm>
                <a:custGeom>
                  <a:avLst/>
                  <a:gdLst/>
                  <a:ahLst/>
                  <a:cxnLst/>
                  <a:rect l="l" t="t" r="r" b="b"/>
                  <a:pathLst>
                    <a:path w="3525" h="1113" extrusionOk="0">
                      <a:moveTo>
                        <a:pt x="607" y="1"/>
                      </a:moveTo>
                      <a:cubicBezTo>
                        <a:pt x="165" y="1"/>
                        <a:pt x="0" y="693"/>
                        <a:pt x="478" y="784"/>
                      </a:cubicBezTo>
                      <a:cubicBezTo>
                        <a:pt x="1317" y="945"/>
                        <a:pt x="2158" y="1055"/>
                        <a:pt x="3007" y="1111"/>
                      </a:cubicBezTo>
                      <a:cubicBezTo>
                        <a:pt x="3017" y="1112"/>
                        <a:pt x="3028" y="1112"/>
                        <a:pt x="3038" y="1112"/>
                      </a:cubicBezTo>
                      <a:cubicBezTo>
                        <a:pt x="3524" y="1112"/>
                        <a:pt x="3511" y="339"/>
                        <a:pt x="3007" y="306"/>
                      </a:cubicBezTo>
                      <a:cubicBezTo>
                        <a:pt x="2228" y="257"/>
                        <a:pt x="1460" y="157"/>
                        <a:pt x="692" y="9"/>
                      </a:cubicBezTo>
                      <a:cubicBezTo>
                        <a:pt x="663" y="3"/>
                        <a:pt x="634" y="1"/>
                        <a:pt x="60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5"/>
                <p:cNvSpPr/>
                <p:nvPr/>
              </p:nvSpPr>
              <p:spPr>
                <a:xfrm rot="-761052">
                  <a:off x="6648274" y="3833428"/>
                  <a:ext cx="184623" cy="33054"/>
                </a:xfrm>
                <a:custGeom>
                  <a:avLst/>
                  <a:gdLst/>
                  <a:ahLst/>
                  <a:cxnLst/>
                  <a:rect l="l" t="t" r="r" b="b"/>
                  <a:pathLst>
                    <a:path w="2917" h="1325" extrusionOk="0">
                      <a:moveTo>
                        <a:pt x="2366" y="0"/>
                      </a:moveTo>
                      <a:cubicBezTo>
                        <a:pt x="2328" y="0"/>
                        <a:pt x="2288" y="6"/>
                        <a:pt x="2246" y="18"/>
                      </a:cubicBezTo>
                      <a:cubicBezTo>
                        <a:pt x="1648" y="189"/>
                        <a:pt x="1054" y="359"/>
                        <a:pt x="456" y="533"/>
                      </a:cubicBezTo>
                      <a:cubicBezTo>
                        <a:pt x="0" y="664"/>
                        <a:pt x="141" y="1325"/>
                        <a:pt x="550" y="1325"/>
                      </a:cubicBezTo>
                      <a:cubicBezTo>
                        <a:pt x="588" y="1325"/>
                        <a:pt x="628" y="1319"/>
                        <a:pt x="670" y="1307"/>
                      </a:cubicBezTo>
                      <a:cubicBezTo>
                        <a:pt x="1268" y="1137"/>
                        <a:pt x="1862" y="963"/>
                        <a:pt x="2460" y="793"/>
                      </a:cubicBezTo>
                      <a:cubicBezTo>
                        <a:pt x="2916" y="662"/>
                        <a:pt x="2775" y="0"/>
                        <a:pt x="2366"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5"/>
                <p:cNvSpPr/>
                <p:nvPr/>
              </p:nvSpPr>
              <p:spPr>
                <a:xfrm>
                  <a:off x="6804050" y="3922450"/>
                  <a:ext cx="64925" cy="46175"/>
                </a:xfrm>
                <a:custGeom>
                  <a:avLst/>
                  <a:gdLst/>
                  <a:ahLst/>
                  <a:cxnLst/>
                  <a:rect l="l" t="t" r="r" b="b"/>
                  <a:pathLst>
                    <a:path w="2597" h="1847" extrusionOk="0">
                      <a:moveTo>
                        <a:pt x="2002" y="1"/>
                      </a:moveTo>
                      <a:cubicBezTo>
                        <a:pt x="1911" y="1"/>
                        <a:pt x="1818" y="33"/>
                        <a:pt x="1733" y="111"/>
                      </a:cubicBezTo>
                      <a:cubicBezTo>
                        <a:pt x="1322" y="492"/>
                        <a:pt x="871" y="820"/>
                        <a:pt x="383" y="1097"/>
                      </a:cubicBezTo>
                      <a:cubicBezTo>
                        <a:pt x="0" y="1312"/>
                        <a:pt x="234" y="1846"/>
                        <a:pt x="590" y="1846"/>
                      </a:cubicBezTo>
                      <a:cubicBezTo>
                        <a:pt x="653" y="1846"/>
                        <a:pt x="719" y="1830"/>
                        <a:pt x="787" y="1791"/>
                      </a:cubicBezTo>
                      <a:cubicBezTo>
                        <a:pt x="1335" y="1481"/>
                        <a:pt x="1840" y="1107"/>
                        <a:pt x="2301" y="679"/>
                      </a:cubicBezTo>
                      <a:cubicBezTo>
                        <a:pt x="2597" y="404"/>
                        <a:pt x="2319" y="1"/>
                        <a:pt x="2002"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5"/>
                <p:cNvSpPr/>
                <p:nvPr/>
              </p:nvSpPr>
              <p:spPr>
                <a:xfrm>
                  <a:off x="6873775" y="3996825"/>
                  <a:ext cx="62925" cy="61175"/>
                </a:xfrm>
                <a:custGeom>
                  <a:avLst/>
                  <a:gdLst/>
                  <a:ahLst/>
                  <a:cxnLst/>
                  <a:rect l="l" t="t" r="r" b="b"/>
                  <a:pathLst>
                    <a:path w="2517" h="2447" extrusionOk="0">
                      <a:moveTo>
                        <a:pt x="1945" y="0"/>
                      </a:moveTo>
                      <a:cubicBezTo>
                        <a:pt x="1822" y="0"/>
                        <a:pt x="1697" y="51"/>
                        <a:pt x="1606" y="173"/>
                      </a:cubicBezTo>
                      <a:cubicBezTo>
                        <a:pt x="1195" y="727"/>
                        <a:pt x="748" y="1252"/>
                        <a:pt x="273" y="1753"/>
                      </a:cubicBezTo>
                      <a:cubicBezTo>
                        <a:pt x="1" y="2043"/>
                        <a:pt x="272" y="2446"/>
                        <a:pt x="574" y="2446"/>
                      </a:cubicBezTo>
                      <a:cubicBezTo>
                        <a:pt x="665" y="2446"/>
                        <a:pt x="758" y="2410"/>
                        <a:pt x="841" y="2324"/>
                      </a:cubicBezTo>
                      <a:cubicBezTo>
                        <a:pt x="1365" y="1770"/>
                        <a:pt x="1846" y="1188"/>
                        <a:pt x="2301" y="577"/>
                      </a:cubicBezTo>
                      <a:cubicBezTo>
                        <a:pt x="2517" y="285"/>
                        <a:pt x="2237" y="0"/>
                        <a:pt x="1945"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5"/>
                <p:cNvSpPr/>
                <p:nvPr/>
              </p:nvSpPr>
              <p:spPr>
                <a:xfrm>
                  <a:off x="6953300" y="4031175"/>
                  <a:ext cx="39475" cy="52950"/>
                </a:xfrm>
                <a:custGeom>
                  <a:avLst/>
                  <a:gdLst/>
                  <a:ahLst/>
                  <a:cxnLst/>
                  <a:rect l="l" t="t" r="r" b="b"/>
                  <a:pathLst>
                    <a:path w="1579" h="2118" extrusionOk="0">
                      <a:moveTo>
                        <a:pt x="1189" y="1"/>
                      </a:moveTo>
                      <a:cubicBezTo>
                        <a:pt x="987" y="1"/>
                        <a:pt x="773" y="129"/>
                        <a:pt x="749" y="385"/>
                      </a:cubicBezTo>
                      <a:cubicBezTo>
                        <a:pt x="713" y="780"/>
                        <a:pt x="539" y="1137"/>
                        <a:pt x="272" y="1424"/>
                      </a:cubicBezTo>
                      <a:cubicBezTo>
                        <a:pt x="0" y="1714"/>
                        <a:pt x="271" y="2117"/>
                        <a:pt x="572" y="2117"/>
                      </a:cubicBezTo>
                      <a:cubicBezTo>
                        <a:pt x="664" y="2117"/>
                        <a:pt x="757" y="2080"/>
                        <a:pt x="840" y="1992"/>
                      </a:cubicBezTo>
                      <a:cubicBezTo>
                        <a:pt x="1261" y="1541"/>
                        <a:pt x="1495" y="997"/>
                        <a:pt x="1555" y="385"/>
                      </a:cubicBezTo>
                      <a:cubicBezTo>
                        <a:pt x="1578" y="128"/>
                        <a:pt x="1389" y="1"/>
                        <a:pt x="1189"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6" name="Google Shape;886;p55"/>
            <p:cNvGrpSpPr/>
            <p:nvPr/>
          </p:nvGrpSpPr>
          <p:grpSpPr>
            <a:xfrm>
              <a:off x="4089725" y="2497025"/>
              <a:ext cx="964551" cy="536249"/>
              <a:chOff x="4089725" y="2497025"/>
              <a:chExt cx="964551" cy="536249"/>
            </a:xfrm>
          </p:grpSpPr>
          <p:sp>
            <p:nvSpPr>
              <p:cNvPr id="887" name="Google Shape;887;p55"/>
              <p:cNvSpPr/>
              <p:nvPr/>
            </p:nvSpPr>
            <p:spPr>
              <a:xfrm>
                <a:off x="4089725" y="2497025"/>
                <a:ext cx="263957" cy="264266"/>
              </a:xfrm>
              <a:custGeom>
                <a:avLst/>
                <a:gdLst/>
                <a:ahLst/>
                <a:cxnLst/>
                <a:rect l="l" t="t" r="r" b="b"/>
                <a:pathLst>
                  <a:path w="3320" h="3324" extrusionOk="0">
                    <a:moveTo>
                      <a:pt x="321" y="0"/>
                    </a:moveTo>
                    <a:cubicBezTo>
                      <a:pt x="110" y="558"/>
                      <a:pt x="0" y="1156"/>
                      <a:pt x="47" y="1777"/>
                    </a:cubicBezTo>
                    <a:cubicBezTo>
                      <a:pt x="70" y="2085"/>
                      <a:pt x="137" y="2405"/>
                      <a:pt x="314" y="2706"/>
                    </a:cubicBezTo>
                    <a:cubicBezTo>
                      <a:pt x="358" y="2780"/>
                      <a:pt x="418" y="2846"/>
                      <a:pt x="471" y="2917"/>
                    </a:cubicBezTo>
                    <a:cubicBezTo>
                      <a:pt x="528" y="2983"/>
                      <a:pt x="605" y="3033"/>
                      <a:pt x="674" y="3093"/>
                    </a:cubicBezTo>
                    <a:cubicBezTo>
                      <a:pt x="742" y="3157"/>
                      <a:pt x="831" y="3180"/>
                      <a:pt x="912" y="3224"/>
                    </a:cubicBezTo>
                    <a:cubicBezTo>
                      <a:pt x="992" y="3267"/>
                      <a:pt x="1082" y="3290"/>
                      <a:pt x="1172" y="3310"/>
                    </a:cubicBezTo>
                    <a:cubicBezTo>
                      <a:pt x="1227" y="3319"/>
                      <a:pt x="1283" y="3323"/>
                      <a:pt x="1339" y="3323"/>
                    </a:cubicBezTo>
                    <a:cubicBezTo>
                      <a:pt x="1473" y="3323"/>
                      <a:pt x="1606" y="3299"/>
                      <a:pt x="1727" y="3253"/>
                    </a:cubicBezTo>
                    <a:cubicBezTo>
                      <a:pt x="1901" y="3190"/>
                      <a:pt x="2047" y="3097"/>
                      <a:pt x="2174" y="2986"/>
                    </a:cubicBezTo>
                    <a:cubicBezTo>
                      <a:pt x="2422" y="2763"/>
                      <a:pt x="2609" y="2509"/>
                      <a:pt x="2755" y="2242"/>
                    </a:cubicBezTo>
                    <a:cubicBezTo>
                      <a:pt x="3050" y="1704"/>
                      <a:pt x="3233" y="1129"/>
                      <a:pt x="3320" y="541"/>
                    </a:cubicBezTo>
                    <a:lnTo>
                      <a:pt x="3320" y="541"/>
                    </a:lnTo>
                    <a:cubicBezTo>
                      <a:pt x="3036" y="1062"/>
                      <a:pt x="2755" y="1574"/>
                      <a:pt x="2425" y="2031"/>
                    </a:cubicBezTo>
                    <a:cubicBezTo>
                      <a:pt x="2132" y="2434"/>
                      <a:pt x="1740" y="2827"/>
                      <a:pt x="1361" y="2827"/>
                    </a:cubicBezTo>
                    <a:cubicBezTo>
                      <a:pt x="1326" y="2827"/>
                      <a:pt x="1290" y="2823"/>
                      <a:pt x="1255" y="2816"/>
                    </a:cubicBezTo>
                    <a:cubicBezTo>
                      <a:pt x="1206" y="2806"/>
                      <a:pt x="1152" y="2796"/>
                      <a:pt x="1102" y="2766"/>
                    </a:cubicBezTo>
                    <a:cubicBezTo>
                      <a:pt x="1055" y="2739"/>
                      <a:pt x="992" y="2732"/>
                      <a:pt x="952" y="2692"/>
                    </a:cubicBezTo>
                    <a:cubicBezTo>
                      <a:pt x="912" y="2652"/>
                      <a:pt x="859" y="2629"/>
                      <a:pt x="825" y="2586"/>
                    </a:cubicBezTo>
                    <a:cubicBezTo>
                      <a:pt x="788" y="2539"/>
                      <a:pt x="748" y="2499"/>
                      <a:pt x="711" y="2448"/>
                    </a:cubicBezTo>
                    <a:cubicBezTo>
                      <a:pt x="568" y="2255"/>
                      <a:pt x="494" y="1988"/>
                      <a:pt x="431" y="1721"/>
                    </a:cubicBezTo>
                    <a:cubicBezTo>
                      <a:pt x="321" y="1179"/>
                      <a:pt x="310" y="592"/>
                      <a:pt x="321"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5"/>
              <p:cNvSpPr/>
              <p:nvPr/>
            </p:nvSpPr>
            <p:spPr>
              <a:xfrm>
                <a:off x="4772431" y="2702541"/>
                <a:ext cx="281845" cy="263869"/>
              </a:xfrm>
              <a:custGeom>
                <a:avLst/>
                <a:gdLst/>
                <a:ahLst/>
                <a:cxnLst/>
                <a:rect l="l" t="t" r="r" b="b"/>
                <a:pathLst>
                  <a:path w="3545" h="3319" extrusionOk="0">
                    <a:moveTo>
                      <a:pt x="361" y="1"/>
                    </a:moveTo>
                    <a:cubicBezTo>
                      <a:pt x="131" y="532"/>
                      <a:pt x="0" y="1109"/>
                      <a:pt x="14" y="1714"/>
                    </a:cubicBezTo>
                    <a:cubicBezTo>
                      <a:pt x="24" y="2015"/>
                      <a:pt x="80" y="2329"/>
                      <a:pt x="234" y="2629"/>
                    </a:cubicBezTo>
                    <a:cubicBezTo>
                      <a:pt x="311" y="2780"/>
                      <a:pt x="424" y="2920"/>
                      <a:pt x="561" y="3033"/>
                    </a:cubicBezTo>
                    <a:cubicBezTo>
                      <a:pt x="702" y="3147"/>
                      <a:pt x="865" y="3224"/>
                      <a:pt x="1033" y="3270"/>
                    </a:cubicBezTo>
                    <a:cubicBezTo>
                      <a:pt x="1175" y="3301"/>
                      <a:pt x="1322" y="3319"/>
                      <a:pt x="1467" y="3319"/>
                    </a:cubicBezTo>
                    <a:cubicBezTo>
                      <a:pt x="1659" y="3319"/>
                      <a:pt x="1848" y="3288"/>
                      <a:pt x="2024" y="3214"/>
                    </a:cubicBezTo>
                    <a:cubicBezTo>
                      <a:pt x="2328" y="3087"/>
                      <a:pt x="2589" y="2890"/>
                      <a:pt x="2789" y="2660"/>
                    </a:cubicBezTo>
                    <a:cubicBezTo>
                      <a:pt x="3194" y="2199"/>
                      <a:pt x="3435" y="1647"/>
                      <a:pt x="3544" y="1076"/>
                    </a:cubicBezTo>
                    <a:lnTo>
                      <a:pt x="3544" y="1076"/>
                    </a:lnTo>
                    <a:cubicBezTo>
                      <a:pt x="3234" y="1561"/>
                      <a:pt x="2900" y="2021"/>
                      <a:pt x="2502" y="2369"/>
                    </a:cubicBezTo>
                    <a:cubicBezTo>
                      <a:pt x="2191" y="2638"/>
                      <a:pt x="1829" y="2807"/>
                      <a:pt x="1468" y="2807"/>
                    </a:cubicBezTo>
                    <a:cubicBezTo>
                      <a:pt x="1368" y="2807"/>
                      <a:pt x="1268" y="2794"/>
                      <a:pt x="1170" y="2766"/>
                    </a:cubicBezTo>
                    <a:cubicBezTo>
                      <a:pt x="732" y="2676"/>
                      <a:pt x="509" y="2199"/>
                      <a:pt x="421" y="1674"/>
                    </a:cubicBezTo>
                    <a:cubicBezTo>
                      <a:pt x="335" y="1143"/>
                      <a:pt x="341" y="575"/>
                      <a:pt x="361"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5"/>
              <p:cNvSpPr/>
              <p:nvPr/>
            </p:nvSpPr>
            <p:spPr>
              <a:xfrm>
                <a:off x="4733633" y="2953772"/>
                <a:ext cx="79744" cy="79503"/>
              </a:xfrm>
              <a:custGeom>
                <a:avLst/>
                <a:gdLst/>
                <a:ahLst/>
                <a:cxnLst/>
                <a:rect l="l" t="t" r="r" b="b"/>
                <a:pathLst>
                  <a:path w="1003" h="1000" extrusionOk="0">
                    <a:moveTo>
                      <a:pt x="502" y="1"/>
                    </a:moveTo>
                    <a:cubicBezTo>
                      <a:pt x="225" y="1"/>
                      <a:pt x="1" y="224"/>
                      <a:pt x="1" y="498"/>
                    </a:cubicBezTo>
                    <a:cubicBezTo>
                      <a:pt x="1" y="775"/>
                      <a:pt x="225" y="999"/>
                      <a:pt x="502" y="999"/>
                    </a:cubicBezTo>
                    <a:cubicBezTo>
                      <a:pt x="776" y="999"/>
                      <a:pt x="1003" y="775"/>
                      <a:pt x="1003" y="498"/>
                    </a:cubicBezTo>
                    <a:cubicBezTo>
                      <a:pt x="1003" y="224"/>
                      <a:pt x="776" y="1"/>
                      <a:pt x="502"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5"/>
              <p:cNvSpPr/>
              <p:nvPr/>
            </p:nvSpPr>
            <p:spPr>
              <a:xfrm>
                <a:off x="4092587" y="2806134"/>
                <a:ext cx="79425" cy="79503"/>
              </a:xfrm>
              <a:custGeom>
                <a:avLst/>
                <a:gdLst/>
                <a:ahLst/>
                <a:cxnLst/>
                <a:rect l="l" t="t" r="r" b="b"/>
                <a:pathLst>
                  <a:path w="999" h="1000" extrusionOk="0">
                    <a:moveTo>
                      <a:pt x="498" y="0"/>
                    </a:moveTo>
                    <a:cubicBezTo>
                      <a:pt x="225" y="0"/>
                      <a:pt x="1" y="224"/>
                      <a:pt x="1" y="498"/>
                    </a:cubicBezTo>
                    <a:cubicBezTo>
                      <a:pt x="1" y="775"/>
                      <a:pt x="225" y="999"/>
                      <a:pt x="498" y="999"/>
                    </a:cubicBezTo>
                    <a:cubicBezTo>
                      <a:pt x="775" y="999"/>
                      <a:pt x="999" y="775"/>
                      <a:pt x="999" y="498"/>
                    </a:cubicBezTo>
                    <a:cubicBezTo>
                      <a:pt x="999" y="224"/>
                      <a:pt x="775" y="0"/>
                      <a:pt x="498"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5"/>
              <p:cNvSpPr/>
              <p:nvPr/>
            </p:nvSpPr>
            <p:spPr>
              <a:xfrm>
                <a:off x="4395897" y="2782919"/>
                <a:ext cx="251633" cy="169022"/>
              </a:xfrm>
              <a:custGeom>
                <a:avLst/>
                <a:gdLst/>
                <a:ahLst/>
                <a:cxnLst/>
                <a:rect l="l" t="t" r="r" b="b"/>
                <a:pathLst>
                  <a:path w="3165" h="2126" extrusionOk="0">
                    <a:moveTo>
                      <a:pt x="158" y="1"/>
                    </a:moveTo>
                    <a:cubicBezTo>
                      <a:pt x="108" y="1"/>
                      <a:pt x="55" y="33"/>
                      <a:pt x="50" y="98"/>
                    </a:cubicBezTo>
                    <a:cubicBezTo>
                      <a:pt x="0" y="964"/>
                      <a:pt x="458" y="1909"/>
                      <a:pt x="1366" y="2099"/>
                    </a:cubicBezTo>
                    <a:cubicBezTo>
                      <a:pt x="1453" y="2117"/>
                      <a:pt x="1538" y="2126"/>
                      <a:pt x="1620" y="2126"/>
                    </a:cubicBezTo>
                    <a:cubicBezTo>
                      <a:pt x="2343" y="2126"/>
                      <a:pt x="2891" y="1467"/>
                      <a:pt x="3136" y="816"/>
                    </a:cubicBezTo>
                    <a:cubicBezTo>
                      <a:pt x="3165" y="744"/>
                      <a:pt x="3105" y="696"/>
                      <a:pt x="3043" y="696"/>
                    </a:cubicBezTo>
                    <a:cubicBezTo>
                      <a:pt x="3003" y="696"/>
                      <a:pt x="2961" y="716"/>
                      <a:pt x="2943" y="764"/>
                    </a:cubicBezTo>
                    <a:cubicBezTo>
                      <a:pt x="2725" y="1348"/>
                      <a:pt x="2237" y="1918"/>
                      <a:pt x="1606" y="1918"/>
                    </a:cubicBezTo>
                    <a:cubicBezTo>
                      <a:pt x="1502" y="1918"/>
                      <a:pt x="1394" y="1903"/>
                      <a:pt x="1283" y="1869"/>
                    </a:cubicBezTo>
                    <a:cubicBezTo>
                      <a:pt x="541" y="1645"/>
                      <a:pt x="207" y="816"/>
                      <a:pt x="254" y="98"/>
                    </a:cubicBezTo>
                    <a:cubicBezTo>
                      <a:pt x="258" y="33"/>
                      <a:pt x="209" y="1"/>
                      <a:pt x="15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2" name="Google Shape;892;p55"/>
          <p:cNvSpPr txBox="1"/>
          <p:nvPr/>
        </p:nvSpPr>
        <p:spPr>
          <a:xfrm>
            <a:off x="1296356" y="341044"/>
            <a:ext cx="5978400" cy="1272300"/>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 sz="3000" b="1" i="0" u="none" strike="noStrike" cap="none">
                <a:solidFill>
                  <a:srgbClr val="212121"/>
                </a:solidFill>
                <a:latin typeface="Luckiest Guy"/>
                <a:ea typeface="Luckiest Guy"/>
                <a:cs typeface="Luckiest Guy"/>
                <a:sym typeface="Luckiest Guy"/>
              </a:rPr>
              <a:t>Step 5: DEVELOPING SOLUTIONS</a:t>
            </a:r>
            <a:endParaRPr sz="1100" b="0" i="0" u="none" strike="noStrike" cap="none">
              <a:solidFill>
                <a:srgbClr val="000000"/>
              </a:solidFill>
              <a:latin typeface="Arial"/>
              <a:ea typeface="Arial"/>
              <a:cs typeface="Arial"/>
              <a:sym typeface="Arial"/>
            </a:endParaRPr>
          </a:p>
        </p:txBody>
      </p:sp>
      <p:pic>
        <p:nvPicPr>
          <p:cNvPr id="893" name="Google Shape;893;p55">
            <a:hlinkClick r:id="rId3"/>
          </p:cNvPr>
          <p:cNvPicPr preferRelativeResize="0"/>
          <p:nvPr/>
        </p:nvPicPr>
        <p:blipFill rotWithShape="1">
          <a:blip r:embed="rId4">
            <a:alphaModFix/>
          </a:blip>
          <a:srcRect/>
          <a:stretch/>
        </p:blipFill>
        <p:spPr>
          <a:xfrm>
            <a:off x="2889767" y="2631750"/>
            <a:ext cx="3280219" cy="2530443"/>
          </a:xfrm>
          <a:prstGeom prst="rect">
            <a:avLst/>
          </a:prstGeom>
          <a:noFill/>
          <a:ln>
            <a:noFill/>
          </a:ln>
        </p:spPr>
      </p:pic>
      <p:sp>
        <p:nvSpPr>
          <p:cNvPr id="894" name="Google Shape;894;p55"/>
          <p:cNvSpPr txBox="1"/>
          <p:nvPr/>
        </p:nvSpPr>
        <p:spPr>
          <a:xfrm>
            <a:off x="274481" y="828094"/>
            <a:ext cx="7542000" cy="4755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00000"/>
                </a:solidFill>
                <a:latin typeface="Rock Salt"/>
                <a:ea typeface="Rock Salt"/>
                <a:cs typeface="Rock Salt"/>
                <a:sym typeface="Rock Salt"/>
              </a:rPr>
              <a:t>Kindness is contagious!</a:t>
            </a:r>
            <a:endParaRPr sz="3800" b="0" i="0" u="none" strike="noStrike" cap="none">
              <a:solidFill>
                <a:srgbClr val="000000"/>
              </a:solidFill>
              <a:latin typeface="Rock Salt"/>
              <a:ea typeface="Rock Salt"/>
              <a:cs typeface="Rock Salt"/>
              <a:sym typeface="Rock Salt"/>
            </a:endParaRPr>
          </a:p>
        </p:txBody>
      </p:sp>
      <p:sp>
        <p:nvSpPr>
          <p:cNvPr id="895" name="Google Shape;895;p55"/>
          <p:cNvSpPr txBox="1"/>
          <p:nvPr/>
        </p:nvSpPr>
        <p:spPr>
          <a:xfrm>
            <a:off x="2889731" y="1613194"/>
            <a:ext cx="3280200" cy="1148100"/>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1900" b="1" i="0" u="sng" strike="noStrike" cap="none">
                <a:solidFill>
                  <a:schemeClr val="hlink"/>
                </a:solidFill>
                <a:latin typeface="ABeeZee"/>
                <a:ea typeface="ABeeZee"/>
                <a:cs typeface="ABeeZee"/>
                <a:sym typeface="ABeeZee"/>
                <a:hlinkClick r:id="rId3"/>
              </a:rPr>
              <a:t>Kindness Challenge {Promoting Kindness in the Classroom}</a:t>
            </a:r>
            <a:endParaRPr sz="2100" b="1" i="0" u="none" strike="noStrike" cap="none">
              <a:solidFill>
                <a:srgbClr val="000000"/>
              </a:solidFill>
              <a:latin typeface="ABeeZee"/>
              <a:ea typeface="ABeeZee"/>
              <a:cs typeface="ABeeZee"/>
              <a:sym typeface="ABeeZee"/>
            </a:endParaRPr>
          </a:p>
        </p:txBody>
      </p:sp>
      <p:pic>
        <p:nvPicPr>
          <p:cNvPr id="896" name="Google Shape;896;p55">
            <a:hlinkClick r:id="rId5"/>
          </p:cNvPr>
          <p:cNvPicPr preferRelativeResize="0"/>
          <p:nvPr/>
        </p:nvPicPr>
        <p:blipFill rotWithShape="1">
          <a:blip r:embed="rId6">
            <a:alphaModFix/>
          </a:blip>
          <a:srcRect/>
          <a:stretch/>
        </p:blipFill>
        <p:spPr>
          <a:xfrm>
            <a:off x="6620175" y="2631750"/>
            <a:ext cx="2453776" cy="2453776"/>
          </a:xfrm>
          <a:prstGeom prst="rect">
            <a:avLst/>
          </a:prstGeom>
          <a:noFill/>
          <a:ln>
            <a:noFill/>
          </a:ln>
        </p:spPr>
      </p:pic>
      <p:sp>
        <p:nvSpPr>
          <p:cNvPr id="897" name="Google Shape;897;p55"/>
          <p:cNvSpPr txBox="1"/>
          <p:nvPr/>
        </p:nvSpPr>
        <p:spPr>
          <a:xfrm>
            <a:off x="6564975" y="1928400"/>
            <a:ext cx="2453700" cy="7032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900" b="1" u="sng">
                <a:solidFill>
                  <a:schemeClr val="hlink"/>
                </a:solidFill>
                <a:latin typeface="ABeeZee"/>
                <a:ea typeface="ABeeZee"/>
                <a:cs typeface="ABeeZee"/>
                <a:sym typeface="ABeeZee"/>
                <a:hlinkClick r:id="rId5"/>
              </a:rPr>
              <a:t>Random Acts of Kindness Initiative</a:t>
            </a:r>
            <a:endParaRPr sz="1100"/>
          </a:p>
        </p:txBody>
      </p:sp>
      <p:grpSp>
        <p:nvGrpSpPr>
          <p:cNvPr id="898" name="Google Shape;898;p55"/>
          <p:cNvGrpSpPr/>
          <p:nvPr/>
        </p:nvGrpSpPr>
        <p:grpSpPr>
          <a:xfrm>
            <a:off x="125" y="1694184"/>
            <a:ext cx="2846100" cy="3348784"/>
            <a:chOff x="5191550" y="1382691"/>
            <a:chExt cx="2846100" cy="3348784"/>
          </a:xfrm>
        </p:grpSpPr>
        <p:sp>
          <p:nvSpPr>
            <p:cNvPr id="899" name="Google Shape;899;p55"/>
            <p:cNvSpPr/>
            <p:nvPr/>
          </p:nvSpPr>
          <p:spPr>
            <a:xfrm>
              <a:off x="5191550" y="4216074"/>
              <a:ext cx="2846100" cy="5154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5"/>
            <p:cNvSpPr/>
            <p:nvPr/>
          </p:nvSpPr>
          <p:spPr>
            <a:xfrm>
              <a:off x="5606945" y="3016568"/>
              <a:ext cx="536832" cy="1290694"/>
            </a:xfrm>
            <a:custGeom>
              <a:avLst/>
              <a:gdLst/>
              <a:ahLst/>
              <a:cxnLst/>
              <a:rect l="l" t="t" r="r" b="b"/>
              <a:pathLst>
                <a:path w="6498" h="15623" extrusionOk="0">
                  <a:moveTo>
                    <a:pt x="3944" y="0"/>
                  </a:moveTo>
                  <a:cubicBezTo>
                    <a:pt x="3944" y="0"/>
                    <a:pt x="1" y="11464"/>
                    <a:pt x="327" y="15500"/>
                  </a:cubicBezTo>
                  <a:cubicBezTo>
                    <a:pt x="767" y="15585"/>
                    <a:pt x="1184" y="15622"/>
                    <a:pt x="1576" y="15622"/>
                  </a:cubicBezTo>
                  <a:cubicBezTo>
                    <a:pt x="4083" y="15622"/>
                    <a:pt x="5590" y="14113"/>
                    <a:pt x="5590" y="14113"/>
                  </a:cubicBezTo>
                  <a:lnTo>
                    <a:pt x="6497" y="918"/>
                  </a:lnTo>
                  <a:lnTo>
                    <a:pt x="3944" y="0"/>
                  </a:ln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5"/>
            <p:cNvSpPr/>
            <p:nvPr/>
          </p:nvSpPr>
          <p:spPr>
            <a:xfrm>
              <a:off x="7131274" y="3461780"/>
              <a:ext cx="757332" cy="879602"/>
            </a:xfrm>
            <a:custGeom>
              <a:avLst/>
              <a:gdLst/>
              <a:ahLst/>
              <a:cxnLst/>
              <a:rect l="l" t="t" r="r" b="b"/>
              <a:pathLst>
                <a:path w="9167" h="10647" extrusionOk="0">
                  <a:moveTo>
                    <a:pt x="7983" y="0"/>
                  </a:moveTo>
                  <a:lnTo>
                    <a:pt x="7983" y="0"/>
                  </a:lnTo>
                  <a:cubicBezTo>
                    <a:pt x="7450" y="62"/>
                    <a:pt x="7262" y="833"/>
                    <a:pt x="7164" y="1258"/>
                  </a:cubicBezTo>
                  <a:cubicBezTo>
                    <a:pt x="7052" y="1741"/>
                    <a:pt x="7065" y="2248"/>
                    <a:pt x="7136" y="2737"/>
                  </a:cubicBezTo>
                  <a:cubicBezTo>
                    <a:pt x="7282" y="3733"/>
                    <a:pt x="7664" y="4675"/>
                    <a:pt x="7963" y="5630"/>
                  </a:cubicBezTo>
                  <a:cubicBezTo>
                    <a:pt x="9020" y="8976"/>
                    <a:pt x="5901" y="9137"/>
                    <a:pt x="5291" y="9137"/>
                  </a:cubicBezTo>
                  <a:cubicBezTo>
                    <a:pt x="5225" y="9137"/>
                    <a:pt x="5189" y="9135"/>
                    <a:pt x="5189" y="9135"/>
                  </a:cubicBezTo>
                  <a:cubicBezTo>
                    <a:pt x="5189" y="9135"/>
                    <a:pt x="0" y="10135"/>
                    <a:pt x="5189" y="10618"/>
                  </a:cubicBezTo>
                  <a:cubicBezTo>
                    <a:pt x="5385" y="10636"/>
                    <a:pt x="5585" y="10646"/>
                    <a:pt x="5786" y="10646"/>
                  </a:cubicBezTo>
                  <a:cubicBezTo>
                    <a:pt x="6962" y="10646"/>
                    <a:pt x="8157" y="10295"/>
                    <a:pt x="8718" y="9159"/>
                  </a:cubicBezTo>
                  <a:cubicBezTo>
                    <a:pt x="9166" y="8251"/>
                    <a:pt x="9126" y="7153"/>
                    <a:pt x="8952" y="6181"/>
                  </a:cubicBezTo>
                  <a:cubicBezTo>
                    <a:pt x="8745" y="5005"/>
                    <a:pt x="8109" y="3954"/>
                    <a:pt x="7871" y="2781"/>
                  </a:cubicBezTo>
                  <a:cubicBezTo>
                    <a:pt x="7684" y="1860"/>
                    <a:pt x="7674" y="887"/>
                    <a:pt x="7983" y="0"/>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5"/>
            <p:cNvSpPr/>
            <p:nvPr/>
          </p:nvSpPr>
          <p:spPr>
            <a:xfrm>
              <a:off x="5907250" y="2900246"/>
              <a:ext cx="1778288" cy="1610084"/>
            </a:xfrm>
            <a:custGeom>
              <a:avLst/>
              <a:gdLst/>
              <a:ahLst/>
              <a:cxnLst/>
              <a:rect l="l" t="t" r="r" b="b"/>
              <a:pathLst>
                <a:path w="21525" h="19489" extrusionOk="0">
                  <a:moveTo>
                    <a:pt x="4550" y="1"/>
                  </a:moveTo>
                  <a:cubicBezTo>
                    <a:pt x="3418" y="1"/>
                    <a:pt x="2488" y="382"/>
                    <a:pt x="2023" y="1401"/>
                  </a:cubicBezTo>
                  <a:cubicBezTo>
                    <a:pt x="1687" y="2136"/>
                    <a:pt x="1404" y="3146"/>
                    <a:pt x="1173" y="4305"/>
                  </a:cubicBezTo>
                  <a:cubicBezTo>
                    <a:pt x="337" y="8429"/>
                    <a:pt x="92" y="14450"/>
                    <a:pt x="24" y="16793"/>
                  </a:cubicBezTo>
                  <a:cubicBezTo>
                    <a:pt x="3" y="17411"/>
                    <a:pt x="0" y="17775"/>
                    <a:pt x="0" y="17775"/>
                  </a:cubicBezTo>
                  <a:cubicBezTo>
                    <a:pt x="0" y="17775"/>
                    <a:pt x="717" y="17663"/>
                    <a:pt x="1737" y="17530"/>
                  </a:cubicBezTo>
                  <a:cubicBezTo>
                    <a:pt x="1891" y="17510"/>
                    <a:pt x="2051" y="17490"/>
                    <a:pt x="2217" y="17466"/>
                  </a:cubicBezTo>
                  <a:cubicBezTo>
                    <a:pt x="3691" y="17281"/>
                    <a:pt x="5602" y="17081"/>
                    <a:pt x="6969" y="17081"/>
                  </a:cubicBezTo>
                  <a:cubicBezTo>
                    <a:pt x="7994" y="17081"/>
                    <a:pt x="8714" y="17194"/>
                    <a:pt x="8714" y="17510"/>
                  </a:cubicBezTo>
                  <a:cubicBezTo>
                    <a:pt x="5457" y="17642"/>
                    <a:pt x="4773" y="19489"/>
                    <a:pt x="4773" y="19489"/>
                  </a:cubicBezTo>
                  <a:cubicBezTo>
                    <a:pt x="4773" y="19489"/>
                    <a:pt x="15398" y="19183"/>
                    <a:pt x="21524" y="19183"/>
                  </a:cubicBezTo>
                  <a:cubicBezTo>
                    <a:pt x="21396" y="8741"/>
                    <a:pt x="14623" y="8575"/>
                    <a:pt x="14074" y="8575"/>
                  </a:cubicBezTo>
                  <a:cubicBezTo>
                    <a:pt x="14056" y="8575"/>
                    <a:pt x="14045" y="8575"/>
                    <a:pt x="14041" y="8575"/>
                  </a:cubicBezTo>
                  <a:cubicBezTo>
                    <a:pt x="13909" y="8575"/>
                    <a:pt x="13076" y="3380"/>
                    <a:pt x="13076" y="3380"/>
                  </a:cubicBezTo>
                  <a:cubicBezTo>
                    <a:pt x="13076" y="3380"/>
                    <a:pt x="7919" y="1"/>
                    <a:pt x="4550"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5"/>
            <p:cNvSpPr/>
            <p:nvPr/>
          </p:nvSpPr>
          <p:spPr>
            <a:xfrm>
              <a:off x="7693882" y="3275235"/>
              <a:ext cx="260816" cy="255859"/>
            </a:xfrm>
            <a:custGeom>
              <a:avLst/>
              <a:gdLst/>
              <a:ahLst/>
              <a:cxnLst/>
              <a:rect l="l" t="t" r="r" b="b"/>
              <a:pathLst>
                <a:path w="3157" h="3097" extrusionOk="0">
                  <a:moveTo>
                    <a:pt x="838" y="0"/>
                  </a:moveTo>
                  <a:cubicBezTo>
                    <a:pt x="833" y="0"/>
                    <a:pt x="828" y="0"/>
                    <a:pt x="823" y="1"/>
                  </a:cubicBezTo>
                  <a:cubicBezTo>
                    <a:pt x="0" y="28"/>
                    <a:pt x="602" y="2748"/>
                    <a:pt x="602" y="2748"/>
                  </a:cubicBezTo>
                  <a:cubicBezTo>
                    <a:pt x="602" y="2748"/>
                    <a:pt x="1601" y="3097"/>
                    <a:pt x="2242" y="3097"/>
                  </a:cubicBezTo>
                  <a:cubicBezTo>
                    <a:pt x="2562" y="3097"/>
                    <a:pt x="2793" y="3010"/>
                    <a:pt x="2764" y="2748"/>
                  </a:cubicBezTo>
                  <a:cubicBezTo>
                    <a:pt x="2726" y="2381"/>
                    <a:pt x="2477" y="2283"/>
                    <a:pt x="2224" y="2283"/>
                  </a:cubicBezTo>
                  <a:cubicBezTo>
                    <a:pt x="1984" y="2283"/>
                    <a:pt x="1741" y="2370"/>
                    <a:pt x="1668" y="2399"/>
                  </a:cubicBezTo>
                  <a:lnTo>
                    <a:pt x="1668" y="2399"/>
                  </a:lnTo>
                  <a:cubicBezTo>
                    <a:pt x="1854" y="2323"/>
                    <a:pt x="3156" y="1775"/>
                    <a:pt x="2904" y="1374"/>
                  </a:cubicBezTo>
                  <a:cubicBezTo>
                    <a:pt x="2862" y="1308"/>
                    <a:pt x="2795" y="1280"/>
                    <a:pt x="2713" y="1280"/>
                  </a:cubicBezTo>
                  <a:cubicBezTo>
                    <a:pt x="2451" y="1280"/>
                    <a:pt x="2027" y="1567"/>
                    <a:pt x="1717" y="1808"/>
                  </a:cubicBezTo>
                  <a:lnTo>
                    <a:pt x="1717" y="1808"/>
                  </a:lnTo>
                  <a:cubicBezTo>
                    <a:pt x="2108" y="1445"/>
                    <a:pt x="2607" y="857"/>
                    <a:pt x="2264" y="467"/>
                  </a:cubicBezTo>
                  <a:cubicBezTo>
                    <a:pt x="2205" y="399"/>
                    <a:pt x="2142" y="369"/>
                    <a:pt x="2075" y="369"/>
                  </a:cubicBezTo>
                  <a:cubicBezTo>
                    <a:pt x="1544" y="369"/>
                    <a:pt x="823" y="2258"/>
                    <a:pt x="823" y="2258"/>
                  </a:cubicBezTo>
                  <a:cubicBezTo>
                    <a:pt x="823" y="2258"/>
                    <a:pt x="1633"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5"/>
            <p:cNvSpPr/>
            <p:nvPr/>
          </p:nvSpPr>
          <p:spPr>
            <a:xfrm>
              <a:off x="7024784" y="3461945"/>
              <a:ext cx="149285" cy="162999"/>
            </a:xfrm>
            <a:custGeom>
              <a:avLst/>
              <a:gdLst/>
              <a:ahLst/>
              <a:cxnLst/>
              <a:rect l="l" t="t" r="r" b="b"/>
              <a:pathLst>
                <a:path w="1807" h="1973" extrusionOk="0">
                  <a:moveTo>
                    <a:pt x="990" y="1"/>
                  </a:moveTo>
                  <a:cubicBezTo>
                    <a:pt x="691" y="1"/>
                    <a:pt x="1" y="1651"/>
                    <a:pt x="1" y="1651"/>
                  </a:cubicBezTo>
                  <a:lnTo>
                    <a:pt x="327" y="1973"/>
                  </a:lnTo>
                  <a:cubicBezTo>
                    <a:pt x="327" y="1973"/>
                    <a:pt x="1806" y="780"/>
                    <a:pt x="1626" y="617"/>
                  </a:cubicBezTo>
                  <a:cubicBezTo>
                    <a:pt x="1615" y="607"/>
                    <a:pt x="1599" y="602"/>
                    <a:pt x="1581" y="602"/>
                  </a:cubicBezTo>
                  <a:cubicBezTo>
                    <a:pt x="1307" y="602"/>
                    <a:pt x="327" y="1651"/>
                    <a:pt x="327" y="1651"/>
                  </a:cubicBezTo>
                  <a:cubicBezTo>
                    <a:pt x="327" y="1651"/>
                    <a:pt x="1289" y="39"/>
                    <a:pt x="1000" y="2"/>
                  </a:cubicBezTo>
                  <a:cubicBezTo>
                    <a:pt x="997" y="1"/>
                    <a:pt x="993" y="1"/>
                    <a:pt x="990"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5"/>
            <p:cNvSpPr/>
            <p:nvPr/>
          </p:nvSpPr>
          <p:spPr>
            <a:xfrm>
              <a:off x="5909151" y="3250038"/>
              <a:ext cx="616391" cy="1104149"/>
            </a:xfrm>
            <a:custGeom>
              <a:avLst/>
              <a:gdLst/>
              <a:ahLst/>
              <a:cxnLst/>
              <a:rect l="l" t="t" r="r" b="b"/>
              <a:pathLst>
                <a:path w="7461" h="13365" extrusionOk="0">
                  <a:moveTo>
                    <a:pt x="1710" y="1"/>
                  </a:moveTo>
                  <a:cubicBezTo>
                    <a:pt x="1522" y="1"/>
                    <a:pt x="1334" y="26"/>
                    <a:pt x="1150" y="71"/>
                  </a:cubicBezTo>
                  <a:cubicBezTo>
                    <a:pt x="314" y="4195"/>
                    <a:pt x="69" y="10216"/>
                    <a:pt x="1" y="12559"/>
                  </a:cubicBezTo>
                  <a:lnTo>
                    <a:pt x="1714" y="13296"/>
                  </a:lnTo>
                  <a:lnTo>
                    <a:pt x="1877" y="13364"/>
                  </a:lnTo>
                  <a:lnTo>
                    <a:pt x="2194" y="13232"/>
                  </a:lnTo>
                  <a:lnTo>
                    <a:pt x="7460" y="11053"/>
                  </a:lnTo>
                  <a:lnTo>
                    <a:pt x="7460" y="11053"/>
                  </a:lnTo>
                  <a:cubicBezTo>
                    <a:pt x="7459" y="11053"/>
                    <a:pt x="7457" y="11053"/>
                    <a:pt x="7456" y="11053"/>
                  </a:cubicBezTo>
                  <a:cubicBezTo>
                    <a:pt x="7353" y="11053"/>
                    <a:pt x="6630" y="9967"/>
                    <a:pt x="6576" y="9890"/>
                  </a:cubicBezTo>
                  <a:cubicBezTo>
                    <a:pt x="5889" y="8911"/>
                    <a:pt x="5264" y="7887"/>
                    <a:pt x="4852" y="6766"/>
                  </a:cubicBezTo>
                  <a:cubicBezTo>
                    <a:pt x="4346" y="5463"/>
                    <a:pt x="4278" y="4097"/>
                    <a:pt x="4033" y="2733"/>
                  </a:cubicBezTo>
                  <a:cubicBezTo>
                    <a:pt x="3850" y="1710"/>
                    <a:pt x="3445" y="524"/>
                    <a:pt x="2374" y="119"/>
                  </a:cubicBezTo>
                  <a:cubicBezTo>
                    <a:pt x="2159" y="37"/>
                    <a:pt x="1935" y="1"/>
                    <a:pt x="1710" y="1"/>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5"/>
            <p:cNvSpPr/>
            <p:nvPr/>
          </p:nvSpPr>
          <p:spPr>
            <a:xfrm>
              <a:off x="5583400" y="3536700"/>
              <a:ext cx="1074986" cy="1084404"/>
            </a:xfrm>
            <a:custGeom>
              <a:avLst/>
              <a:gdLst/>
              <a:ahLst/>
              <a:cxnLst/>
              <a:rect l="l" t="t" r="r" b="b"/>
              <a:pathLst>
                <a:path w="13012" h="13126" extrusionOk="0">
                  <a:moveTo>
                    <a:pt x="8119" y="0"/>
                  </a:moveTo>
                  <a:cubicBezTo>
                    <a:pt x="8119" y="0"/>
                    <a:pt x="7490" y="6269"/>
                    <a:pt x="7177" y="8146"/>
                  </a:cubicBezTo>
                  <a:cubicBezTo>
                    <a:pt x="1387" y="9656"/>
                    <a:pt x="0" y="12426"/>
                    <a:pt x="449" y="12508"/>
                  </a:cubicBezTo>
                  <a:cubicBezTo>
                    <a:pt x="470" y="12512"/>
                    <a:pt x="492" y="12514"/>
                    <a:pt x="515" y="12514"/>
                  </a:cubicBezTo>
                  <a:cubicBezTo>
                    <a:pt x="834" y="12514"/>
                    <a:pt x="1261" y="12143"/>
                    <a:pt x="1484" y="11926"/>
                  </a:cubicBezTo>
                  <a:lnTo>
                    <a:pt x="1484" y="11926"/>
                  </a:lnTo>
                  <a:cubicBezTo>
                    <a:pt x="1229" y="12201"/>
                    <a:pt x="766" y="12764"/>
                    <a:pt x="1102" y="12916"/>
                  </a:cubicBezTo>
                  <a:cubicBezTo>
                    <a:pt x="1134" y="12931"/>
                    <a:pt x="1171" y="12938"/>
                    <a:pt x="1212" y="12938"/>
                  </a:cubicBezTo>
                  <a:cubicBezTo>
                    <a:pt x="1699" y="12938"/>
                    <a:pt x="2711" y="11957"/>
                    <a:pt x="2842" y="11828"/>
                  </a:cubicBezTo>
                  <a:lnTo>
                    <a:pt x="2842" y="11828"/>
                  </a:lnTo>
                  <a:cubicBezTo>
                    <a:pt x="2701" y="11968"/>
                    <a:pt x="1551" y="13126"/>
                    <a:pt x="2015" y="13126"/>
                  </a:cubicBezTo>
                  <a:cubicBezTo>
                    <a:pt x="2162" y="13126"/>
                    <a:pt x="2469" y="13010"/>
                    <a:pt x="3019" y="12712"/>
                  </a:cubicBezTo>
                  <a:cubicBezTo>
                    <a:pt x="5426" y="11407"/>
                    <a:pt x="13011" y="9285"/>
                    <a:pt x="13011" y="9285"/>
                  </a:cubicBezTo>
                  <a:lnTo>
                    <a:pt x="12195" y="3087"/>
                  </a:lnTo>
                  <a:lnTo>
                    <a:pt x="8119"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5"/>
            <p:cNvSpPr/>
            <p:nvPr/>
          </p:nvSpPr>
          <p:spPr>
            <a:xfrm rot="-282614">
              <a:off x="6847603" y="3130026"/>
              <a:ext cx="589929" cy="620864"/>
            </a:xfrm>
            <a:custGeom>
              <a:avLst/>
              <a:gdLst/>
              <a:ahLst/>
              <a:cxnLst/>
              <a:rect l="l" t="t" r="r" b="b"/>
              <a:pathLst>
                <a:path w="10307" h="10847" extrusionOk="0">
                  <a:moveTo>
                    <a:pt x="3452" y="1"/>
                  </a:moveTo>
                  <a:lnTo>
                    <a:pt x="3452" y="1"/>
                  </a:lnTo>
                  <a:cubicBezTo>
                    <a:pt x="3452" y="1"/>
                    <a:pt x="1" y="9142"/>
                    <a:pt x="5143" y="10531"/>
                  </a:cubicBezTo>
                  <a:cubicBezTo>
                    <a:pt x="5960" y="10751"/>
                    <a:pt x="6651" y="10847"/>
                    <a:pt x="7232" y="10847"/>
                  </a:cubicBezTo>
                  <a:cubicBezTo>
                    <a:pt x="10307" y="10847"/>
                    <a:pt x="10286" y="8160"/>
                    <a:pt x="9429" y="7059"/>
                  </a:cubicBezTo>
                  <a:cubicBezTo>
                    <a:pt x="8408" y="5755"/>
                    <a:pt x="8082" y="4041"/>
                    <a:pt x="7389" y="2037"/>
                  </a:cubicBezTo>
                  <a:cubicBezTo>
                    <a:pt x="6694" y="33"/>
                    <a:pt x="3452" y="1"/>
                    <a:pt x="3452"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5"/>
            <p:cNvSpPr/>
            <p:nvPr/>
          </p:nvSpPr>
          <p:spPr>
            <a:xfrm rot="-282614">
              <a:off x="7065230" y="3138288"/>
              <a:ext cx="391436" cy="306339"/>
            </a:xfrm>
            <a:custGeom>
              <a:avLst/>
              <a:gdLst/>
              <a:ahLst/>
              <a:cxnLst/>
              <a:rect l="l" t="t" r="r" b="b"/>
              <a:pathLst>
                <a:path w="6839" h="5352" extrusionOk="0">
                  <a:moveTo>
                    <a:pt x="1264" y="0"/>
                  </a:moveTo>
                  <a:lnTo>
                    <a:pt x="1264" y="0"/>
                  </a:lnTo>
                  <a:cubicBezTo>
                    <a:pt x="1264" y="0"/>
                    <a:pt x="1" y="5352"/>
                    <a:pt x="3962" y="5352"/>
                  </a:cubicBezTo>
                  <a:cubicBezTo>
                    <a:pt x="4017" y="5352"/>
                    <a:pt x="4073" y="5351"/>
                    <a:pt x="4130" y="5349"/>
                  </a:cubicBezTo>
                  <a:cubicBezTo>
                    <a:pt x="6838" y="5249"/>
                    <a:pt x="5008" y="2566"/>
                    <a:pt x="3261" y="1015"/>
                  </a:cubicBezTo>
                  <a:cubicBezTo>
                    <a:pt x="2322" y="183"/>
                    <a:pt x="1264" y="0"/>
                    <a:pt x="1264" y="0"/>
                  </a:cubicBezTo>
                  <a:close/>
                </a:path>
              </a:pathLst>
            </a:custGeom>
            <a:solidFill>
              <a:srgbClr val="4A6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5"/>
            <p:cNvSpPr/>
            <p:nvPr/>
          </p:nvSpPr>
          <p:spPr>
            <a:xfrm rot="-8261296" flipH="1">
              <a:off x="6337344" y="2937843"/>
              <a:ext cx="404484" cy="1332228"/>
            </a:xfrm>
            <a:custGeom>
              <a:avLst/>
              <a:gdLst/>
              <a:ahLst/>
              <a:cxnLst/>
              <a:rect l="l" t="t" r="r" b="b"/>
              <a:pathLst>
                <a:path w="4711" h="13231" extrusionOk="0">
                  <a:moveTo>
                    <a:pt x="4124" y="1"/>
                  </a:moveTo>
                  <a:cubicBezTo>
                    <a:pt x="1" y="5881"/>
                    <a:pt x="2633" y="13104"/>
                    <a:pt x="2633" y="13104"/>
                  </a:cubicBezTo>
                  <a:lnTo>
                    <a:pt x="4414" y="13230"/>
                  </a:lnTo>
                  <a:cubicBezTo>
                    <a:pt x="310" y="7683"/>
                    <a:pt x="4569" y="656"/>
                    <a:pt x="4708" y="656"/>
                  </a:cubicBezTo>
                  <a:cubicBezTo>
                    <a:pt x="4709" y="656"/>
                    <a:pt x="4710" y="656"/>
                    <a:pt x="4710" y="657"/>
                  </a:cubicBezTo>
                  <a:lnTo>
                    <a:pt x="4124" y="1"/>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5"/>
            <p:cNvSpPr/>
            <p:nvPr/>
          </p:nvSpPr>
          <p:spPr>
            <a:xfrm rot="-282614">
              <a:off x="7321310" y="3356224"/>
              <a:ext cx="34341" cy="34171"/>
            </a:xfrm>
            <a:custGeom>
              <a:avLst/>
              <a:gdLst/>
              <a:ahLst/>
              <a:cxnLst/>
              <a:rect l="l" t="t" r="r" b="b"/>
              <a:pathLst>
                <a:path w="600" h="597" extrusionOk="0">
                  <a:moveTo>
                    <a:pt x="300" y="0"/>
                  </a:moveTo>
                  <a:cubicBezTo>
                    <a:pt x="137" y="0"/>
                    <a:pt x="0" y="133"/>
                    <a:pt x="0" y="297"/>
                  </a:cubicBezTo>
                  <a:cubicBezTo>
                    <a:pt x="0" y="463"/>
                    <a:pt x="137" y="596"/>
                    <a:pt x="300" y="596"/>
                  </a:cubicBezTo>
                  <a:cubicBezTo>
                    <a:pt x="466" y="596"/>
                    <a:pt x="600" y="463"/>
                    <a:pt x="600" y="297"/>
                  </a:cubicBezTo>
                  <a:cubicBezTo>
                    <a:pt x="600" y="133"/>
                    <a:pt x="466" y="0"/>
                    <a:pt x="300"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5"/>
            <p:cNvSpPr/>
            <p:nvPr/>
          </p:nvSpPr>
          <p:spPr>
            <a:xfrm>
              <a:off x="5633960" y="4141784"/>
              <a:ext cx="569383" cy="442155"/>
            </a:xfrm>
            <a:custGeom>
              <a:avLst/>
              <a:gdLst/>
              <a:ahLst/>
              <a:cxnLst/>
              <a:rect l="l" t="t" r="r" b="b"/>
              <a:pathLst>
                <a:path w="6892" h="5352" extrusionOk="0">
                  <a:moveTo>
                    <a:pt x="1921" y="0"/>
                  </a:moveTo>
                  <a:cubicBezTo>
                    <a:pt x="142" y="0"/>
                    <a:pt x="0" y="1880"/>
                    <a:pt x="0" y="1880"/>
                  </a:cubicBezTo>
                  <a:cubicBezTo>
                    <a:pt x="0" y="1880"/>
                    <a:pt x="3386" y="3634"/>
                    <a:pt x="4406" y="5144"/>
                  </a:cubicBezTo>
                  <a:cubicBezTo>
                    <a:pt x="4517" y="5288"/>
                    <a:pt x="4619" y="5352"/>
                    <a:pt x="4698" y="5352"/>
                  </a:cubicBezTo>
                  <a:cubicBezTo>
                    <a:pt x="4909" y="5352"/>
                    <a:pt x="4956" y="4893"/>
                    <a:pt x="4569" y="4294"/>
                  </a:cubicBezTo>
                  <a:lnTo>
                    <a:pt x="4569" y="4294"/>
                  </a:lnTo>
                  <a:cubicBezTo>
                    <a:pt x="5220" y="4968"/>
                    <a:pt x="5389" y="5178"/>
                    <a:pt x="5521" y="5178"/>
                  </a:cubicBezTo>
                  <a:cubicBezTo>
                    <a:pt x="5596" y="5178"/>
                    <a:pt x="5658" y="5110"/>
                    <a:pt x="5790" y="5021"/>
                  </a:cubicBezTo>
                  <a:cubicBezTo>
                    <a:pt x="5868" y="4969"/>
                    <a:pt x="5889" y="4897"/>
                    <a:pt x="5874" y="4816"/>
                  </a:cubicBezTo>
                  <a:lnTo>
                    <a:pt x="5874" y="4816"/>
                  </a:lnTo>
                  <a:cubicBezTo>
                    <a:pt x="5973" y="4878"/>
                    <a:pt x="6080" y="4917"/>
                    <a:pt x="6191" y="4917"/>
                  </a:cubicBezTo>
                  <a:cubicBezTo>
                    <a:pt x="6234" y="4917"/>
                    <a:pt x="6277" y="4911"/>
                    <a:pt x="6321" y="4899"/>
                  </a:cubicBezTo>
                  <a:cubicBezTo>
                    <a:pt x="6892" y="4736"/>
                    <a:pt x="5069" y="643"/>
                    <a:pt x="2621" y="85"/>
                  </a:cubicBezTo>
                  <a:cubicBezTo>
                    <a:pt x="2363" y="26"/>
                    <a:pt x="2131" y="0"/>
                    <a:pt x="1921" y="0"/>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5"/>
            <p:cNvSpPr/>
            <p:nvPr/>
          </p:nvSpPr>
          <p:spPr>
            <a:xfrm>
              <a:off x="6479029" y="3951687"/>
              <a:ext cx="532371" cy="422658"/>
            </a:xfrm>
            <a:custGeom>
              <a:avLst/>
              <a:gdLst/>
              <a:ahLst/>
              <a:cxnLst/>
              <a:rect l="l" t="t" r="r" b="b"/>
              <a:pathLst>
                <a:path w="6444" h="5116" extrusionOk="0">
                  <a:moveTo>
                    <a:pt x="6302" y="1"/>
                  </a:moveTo>
                  <a:cubicBezTo>
                    <a:pt x="4294" y="1"/>
                    <a:pt x="489" y="3127"/>
                    <a:pt x="1" y="5116"/>
                  </a:cubicBezTo>
                  <a:cubicBezTo>
                    <a:pt x="845" y="4819"/>
                    <a:pt x="1558" y="4795"/>
                    <a:pt x="1764" y="4795"/>
                  </a:cubicBezTo>
                  <a:cubicBezTo>
                    <a:pt x="1803" y="4795"/>
                    <a:pt x="1824" y="4796"/>
                    <a:pt x="1824" y="4796"/>
                  </a:cubicBezTo>
                  <a:cubicBezTo>
                    <a:pt x="1824" y="4796"/>
                    <a:pt x="2415" y="516"/>
                    <a:pt x="6444" y="6"/>
                  </a:cubicBezTo>
                  <a:cubicBezTo>
                    <a:pt x="6397" y="3"/>
                    <a:pt x="6350" y="1"/>
                    <a:pt x="6302" y="1"/>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5"/>
            <p:cNvSpPr/>
            <p:nvPr/>
          </p:nvSpPr>
          <p:spPr>
            <a:xfrm>
              <a:off x="5743177" y="4166899"/>
              <a:ext cx="166056" cy="55022"/>
            </a:xfrm>
            <a:custGeom>
              <a:avLst/>
              <a:gdLst/>
              <a:ahLst/>
              <a:cxnLst/>
              <a:rect l="l" t="t" r="r" b="b"/>
              <a:pathLst>
                <a:path w="2010" h="666" extrusionOk="0">
                  <a:moveTo>
                    <a:pt x="1695" y="0"/>
                  </a:moveTo>
                  <a:cubicBezTo>
                    <a:pt x="1371" y="0"/>
                    <a:pt x="802" y="110"/>
                    <a:pt x="1" y="665"/>
                  </a:cubicBezTo>
                  <a:lnTo>
                    <a:pt x="2010" y="46"/>
                  </a:lnTo>
                  <a:cubicBezTo>
                    <a:pt x="2010" y="46"/>
                    <a:pt x="1903" y="0"/>
                    <a:pt x="1695"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5"/>
            <p:cNvSpPr/>
            <p:nvPr/>
          </p:nvSpPr>
          <p:spPr>
            <a:xfrm>
              <a:off x="6624018" y="3690128"/>
              <a:ext cx="15779" cy="43538"/>
            </a:xfrm>
            <a:custGeom>
              <a:avLst/>
              <a:gdLst/>
              <a:ahLst/>
              <a:cxnLst/>
              <a:rect l="l" t="t" r="r" b="b"/>
              <a:pathLst>
                <a:path w="191" h="527" extrusionOk="0">
                  <a:moveTo>
                    <a:pt x="96" y="0"/>
                  </a:moveTo>
                  <a:cubicBezTo>
                    <a:pt x="48" y="0"/>
                    <a:pt x="0" y="31"/>
                    <a:pt x="0" y="92"/>
                  </a:cubicBezTo>
                  <a:lnTo>
                    <a:pt x="0" y="435"/>
                  </a:lnTo>
                  <a:cubicBezTo>
                    <a:pt x="0" y="496"/>
                    <a:pt x="48" y="527"/>
                    <a:pt x="96" y="527"/>
                  </a:cubicBezTo>
                  <a:cubicBezTo>
                    <a:pt x="143" y="527"/>
                    <a:pt x="191" y="496"/>
                    <a:pt x="191" y="435"/>
                  </a:cubicBezTo>
                  <a:lnTo>
                    <a:pt x="191" y="92"/>
                  </a:lnTo>
                  <a:cubicBezTo>
                    <a:pt x="191" y="31"/>
                    <a:pt x="143" y="0"/>
                    <a:pt x="9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5"/>
            <p:cNvSpPr/>
            <p:nvPr/>
          </p:nvSpPr>
          <p:spPr>
            <a:xfrm>
              <a:off x="6668630" y="3531589"/>
              <a:ext cx="20075" cy="38168"/>
            </a:xfrm>
            <a:custGeom>
              <a:avLst/>
              <a:gdLst/>
              <a:ahLst/>
              <a:cxnLst/>
              <a:rect l="l" t="t" r="r" b="b"/>
              <a:pathLst>
                <a:path w="243" h="462" extrusionOk="0">
                  <a:moveTo>
                    <a:pt x="116" y="0"/>
                  </a:moveTo>
                  <a:cubicBezTo>
                    <a:pt x="59" y="0"/>
                    <a:pt x="1" y="46"/>
                    <a:pt x="21" y="117"/>
                  </a:cubicBezTo>
                  <a:cubicBezTo>
                    <a:pt x="45" y="192"/>
                    <a:pt x="56" y="263"/>
                    <a:pt x="42" y="342"/>
                  </a:cubicBezTo>
                  <a:cubicBezTo>
                    <a:pt x="31" y="414"/>
                    <a:pt x="94" y="462"/>
                    <a:pt x="149" y="462"/>
                  </a:cubicBezTo>
                  <a:cubicBezTo>
                    <a:pt x="186" y="462"/>
                    <a:pt x="219" y="441"/>
                    <a:pt x="225" y="392"/>
                  </a:cubicBezTo>
                  <a:cubicBezTo>
                    <a:pt x="243" y="281"/>
                    <a:pt x="239" y="175"/>
                    <a:pt x="205" y="66"/>
                  </a:cubicBezTo>
                  <a:cubicBezTo>
                    <a:pt x="191" y="20"/>
                    <a:pt x="154" y="0"/>
                    <a:pt x="1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5"/>
            <p:cNvSpPr/>
            <p:nvPr/>
          </p:nvSpPr>
          <p:spPr>
            <a:xfrm>
              <a:off x="6736953" y="3616600"/>
              <a:ext cx="19662" cy="43455"/>
            </a:xfrm>
            <a:custGeom>
              <a:avLst/>
              <a:gdLst/>
              <a:ahLst/>
              <a:cxnLst/>
              <a:rect l="l" t="t" r="r" b="b"/>
              <a:pathLst>
                <a:path w="238" h="526" extrusionOk="0">
                  <a:moveTo>
                    <a:pt x="91" y="1"/>
                  </a:moveTo>
                  <a:cubicBezTo>
                    <a:pt x="44" y="1"/>
                    <a:pt x="0" y="30"/>
                    <a:pt x="7" y="91"/>
                  </a:cubicBezTo>
                  <a:cubicBezTo>
                    <a:pt x="17" y="207"/>
                    <a:pt x="31" y="319"/>
                    <a:pt x="41" y="435"/>
                  </a:cubicBezTo>
                  <a:cubicBezTo>
                    <a:pt x="48" y="495"/>
                    <a:pt x="99" y="525"/>
                    <a:pt x="147" y="525"/>
                  </a:cubicBezTo>
                  <a:cubicBezTo>
                    <a:pt x="194" y="525"/>
                    <a:pt x="238" y="496"/>
                    <a:pt x="232" y="435"/>
                  </a:cubicBezTo>
                  <a:cubicBezTo>
                    <a:pt x="221" y="319"/>
                    <a:pt x="208" y="207"/>
                    <a:pt x="197" y="91"/>
                  </a:cubicBezTo>
                  <a:cubicBezTo>
                    <a:pt x="190" y="31"/>
                    <a:pt x="139"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5"/>
            <p:cNvSpPr/>
            <p:nvPr/>
          </p:nvSpPr>
          <p:spPr>
            <a:xfrm>
              <a:off x="7288325" y="3868163"/>
              <a:ext cx="15779" cy="46430"/>
            </a:xfrm>
            <a:custGeom>
              <a:avLst/>
              <a:gdLst/>
              <a:ahLst/>
              <a:cxnLst/>
              <a:rect l="l" t="t" r="r" b="b"/>
              <a:pathLst>
                <a:path w="191" h="562" extrusionOk="0">
                  <a:moveTo>
                    <a:pt x="95" y="0"/>
                  </a:moveTo>
                  <a:cubicBezTo>
                    <a:pt x="48" y="0"/>
                    <a:pt x="0" y="31"/>
                    <a:pt x="0" y="92"/>
                  </a:cubicBezTo>
                  <a:lnTo>
                    <a:pt x="0" y="470"/>
                  </a:lnTo>
                  <a:cubicBezTo>
                    <a:pt x="0" y="531"/>
                    <a:pt x="48" y="562"/>
                    <a:pt x="95" y="562"/>
                  </a:cubicBezTo>
                  <a:cubicBezTo>
                    <a:pt x="143" y="562"/>
                    <a:pt x="190" y="531"/>
                    <a:pt x="190" y="470"/>
                  </a:cubicBezTo>
                  <a:lnTo>
                    <a:pt x="190" y="92"/>
                  </a:lnTo>
                  <a:cubicBezTo>
                    <a:pt x="190" y="31"/>
                    <a:pt x="143" y="0"/>
                    <a:pt x="95"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5"/>
            <p:cNvSpPr/>
            <p:nvPr/>
          </p:nvSpPr>
          <p:spPr>
            <a:xfrm>
              <a:off x="7352022" y="3822890"/>
              <a:ext cx="23628" cy="43621"/>
            </a:xfrm>
            <a:custGeom>
              <a:avLst/>
              <a:gdLst/>
              <a:ahLst/>
              <a:cxnLst/>
              <a:rect l="l" t="t" r="r" b="b"/>
              <a:pathLst>
                <a:path w="286" h="528" extrusionOk="0">
                  <a:moveTo>
                    <a:pt x="116" y="0"/>
                  </a:moveTo>
                  <a:cubicBezTo>
                    <a:pt x="60" y="0"/>
                    <a:pt x="0" y="47"/>
                    <a:pt x="14" y="120"/>
                  </a:cubicBezTo>
                  <a:cubicBezTo>
                    <a:pt x="38" y="232"/>
                    <a:pt x="62" y="348"/>
                    <a:pt x="86" y="460"/>
                  </a:cubicBezTo>
                  <a:cubicBezTo>
                    <a:pt x="97" y="507"/>
                    <a:pt x="132" y="528"/>
                    <a:pt x="170" y="528"/>
                  </a:cubicBezTo>
                  <a:cubicBezTo>
                    <a:pt x="226" y="528"/>
                    <a:pt x="286" y="481"/>
                    <a:pt x="270" y="409"/>
                  </a:cubicBezTo>
                  <a:cubicBezTo>
                    <a:pt x="245" y="297"/>
                    <a:pt x="221" y="182"/>
                    <a:pt x="198" y="69"/>
                  </a:cubicBezTo>
                  <a:cubicBezTo>
                    <a:pt x="188" y="21"/>
                    <a:pt x="153" y="0"/>
                    <a:pt x="1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5"/>
            <p:cNvSpPr/>
            <p:nvPr/>
          </p:nvSpPr>
          <p:spPr>
            <a:xfrm>
              <a:off x="7341860" y="3989772"/>
              <a:ext cx="15862" cy="52047"/>
            </a:xfrm>
            <a:custGeom>
              <a:avLst/>
              <a:gdLst/>
              <a:ahLst/>
              <a:cxnLst/>
              <a:rect l="l" t="t" r="r" b="b"/>
              <a:pathLst>
                <a:path w="192" h="630" extrusionOk="0">
                  <a:moveTo>
                    <a:pt x="96" y="0"/>
                  </a:moveTo>
                  <a:cubicBezTo>
                    <a:pt x="49" y="0"/>
                    <a:pt x="1" y="31"/>
                    <a:pt x="1" y="92"/>
                  </a:cubicBezTo>
                  <a:lnTo>
                    <a:pt x="1" y="538"/>
                  </a:lnTo>
                  <a:cubicBezTo>
                    <a:pt x="1" y="599"/>
                    <a:pt x="49" y="629"/>
                    <a:pt x="96" y="629"/>
                  </a:cubicBezTo>
                  <a:cubicBezTo>
                    <a:pt x="144" y="629"/>
                    <a:pt x="192" y="599"/>
                    <a:pt x="192" y="538"/>
                  </a:cubicBezTo>
                  <a:lnTo>
                    <a:pt x="192" y="92"/>
                  </a:lnTo>
                  <a:cubicBezTo>
                    <a:pt x="192" y="31"/>
                    <a:pt x="144" y="0"/>
                    <a:pt x="9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5"/>
            <p:cNvSpPr/>
            <p:nvPr/>
          </p:nvSpPr>
          <p:spPr>
            <a:xfrm>
              <a:off x="6824855" y="4295117"/>
              <a:ext cx="15532" cy="49156"/>
            </a:xfrm>
            <a:custGeom>
              <a:avLst/>
              <a:gdLst/>
              <a:ahLst/>
              <a:cxnLst/>
              <a:rect l="l" t="t" r="r" b="b"/>
              <a:pathLst>
                <a:path w="188" h="595" extrusionOk="0">
                  <a:moveTo>
                    <a:pt x="94" y="1"/>
                  </a:moveTo>
                  <a:cubicBezTo>
                    <a:pt x="47" y="1"/>
                    <a:pt x="1" y="31"/>
                    <a:pt x="1" y="92"/>
                  </a:cubicBezTo>
                  <a:lnTo>
                    <a:pt x="1" y="504"/>
                  </a:lnTo>
                  <a:cubicBezTo>
                    <a:pt x="1" y="564"/>
                    <a:pt x="48" y="594"/>
                    <a:pt x="95" y="594"/>
                  </a:cubicBezTo>
                  <a:cubicBezTo>
                    <a:pt x="141" y="594"/>
                    <a:pt x="187" y="564"/>
                    <a:pt x="187" y="504"/>
                  </a:cubicBezTo>
                  <a:lnTo>
                    <a:pt x="187" y="92"/>
                  </a:lnTo>
                  <a:cubicBezTo>
                    <a:pt x="187" y="31"/>
                    <a:pt x="141" y="1"/>
                    <a:pt x="9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5"/>
            <p:cNvSpPr/>
            <p:nvPr/>
          </p:nvSpPr>
          <p:spPr>
            <a:xfrm>
              <a:off x="6877398" y="4224151"/>
              <a:ext cx="21067" cy="38086"/>
            </a:xfrm>
            <a:custGeom>
              <a:avLst/>
              <a:gdLst/>
              <a:ahLst/>
              <a:cxnLst/>
              <a:rect l="l" t="t" r="r" b="b"/>
              <a:pathLst>
                <a:path w="255" h="461" extrusionOk="0">
                  <a:moveTo>
                    <a:pt x="96" y="0"/>
                  </a:moveTo>
                  <a:cubicBezTo>
                    <a:pt x="60" y="0"/>
                    <a:pt x="25" y="21"/>
                    <a:pt x="17" y="70"/>
                  </a:cubicBezTo>
                  <a:cubicBezTo>
                    <a:pt x="0" y="183"/>
                    <a:pt x="7" y="288"/>
                    <a:pt x="48" y="397"/>
                  </a:cubicBezTo>
                  <a:cubicBezTo>
                    <a:pt x="64" y="441"/>
                    <a:pt x="102" y="461"/>
                    <a:pt x="140" y="461"/>
                  </a:cubicBezTo>
                  <a:cubicBezTo>
                    <a:pt x="198" y="461"/>
                    <a:pt x="254" y="416"/>
                    <a:pt x="228" y="346"/>
                  </a:cubicBezTo>
                  <a:cubicBezTo>
                    <a:pt x="201" y="271"/>
                    <a:pt x="190" y="200"/>
                    <a:pt x="201" y="122"/>
                  </a:cubicBezTo>
                  <a:cubicBezTo>
                    <a:pt x="213" y="48"/>
                    <a:pt x="152" y="0"/>
                    <a:pt x="9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5"/>
            <p:cNvSpPr/>
            <p:nvPr/>
          </p:nvSpPr>
          <p:spPr>
            <a:xfrm>
              <a:off x="5776058" y="3684427"/>
              <a:ext cx="15862" cy="40564"/>
            </a:xfrm>
            <a:custGeom>
              <a:avLst/>
              <a:gdLst/>
              <a:ahLst/>
              <a:cxnLst/>
              <a:rect l="l" t="t" r="r" b="b"/>
              <a:pathLst>
                <a:path w="192" h="491" extrusionOk="0">
                  <a:moveTo>
                    <a:pt x="96" y="1"/>
                  </a:moveTo>
                  <a:cubicBezTo>
                    <a:pt x="48" y="1"/>
                    <a:pt x="0" y="31"/>
                    <a:pt x="0" y="93"/>
                  </a:cubicBezTo>
                  <a:lnTo>
                    <a:pt x="0" y="399"/>
                  </a:lnTo>
                  <a:cubicBezTo>
                    <a:pt x="0" y="460"/>
                    <a:pt x="48" y="490"/>
                    <a:pt x="96" y="490"/>
                  </a:cubicBezTo>
                  <a:cubicBezTo>
                    <a:pt x="143" y="490"/>
                    <a:pt x="191" y="460"/>
                    <a:pt x="191" y="399"/>
                  </a:cubicBezTo>
                  <a:lnTo>
                    <a:pt x="191" y="93"/>
                  </a:lnTo>
                  <a:cubicBezTo>
                    <a:pt x="191" y="31"/>
                    <a:pt x="143" y="1"/>
                    <a:pt x="9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5"/>
            <p:cNvSpPr/>
            <p:nvPr/>
          </p:nvSpPr>
          <p:spPr>
            <a:xfrm>
              <a:off x="5813978" y="3622136"/>
              <a:ext cx="20819" cy="52047"/>
            </a:xfrm>
            <a:custGeom>
              <a:avLst/>
              <a:gdLst/>
              <a:ahLst/>
              <a:cxnLst/>
              <a:rect l="l" t="t" r="r" b="b"/>
              <a:pathLst>
                <a:path w="252" h="630" extrusionOk="0">
                  <a:moveTo>
                    <a:pt x="118" y="1"/>
                  </a:moveTo>
                  <a:cubicBezTo>
                    <a:pt x="61" y="1"/>
                    <a:pt x="1" y="48"/>
                    <a:pt x="18" y="120"/>
                  </a:cubicBezTo>
                  <a:cubicBezTo>
                    <a:pt x="51" y="258"/>
                    <a:pt x="62" y="395"/>
                    <a:pt x="54" y="537"/>
                  </a:cubicBezTo>
                  <a:cubicBezTo>
                    <a:pt x="50" y="599"/>
                    <a:pt x="95" y="629"/>
                    <a:pt x="142" y="629"/>
                  </a:cubicBezTo>
                  <a:cubicBezTo>
                    <a:pt x="189" y="629"/>
                    <a:pt x="238" y="599"/>
                    <a:pt x="242" y="537"/>
                  </a:cubicBezTo>
                  <a:cubicBezTo>
                    <a:pt x="252" y="381"/>
                    <a:pt x="238" y="225"/>
                    <a:pt x="201" y="68"/>
                  </a:cubicBezTo>
                  <a:cubicBezTo>
                    <a:pt x="190" y="21"/>
                    <a:pt x="155" y="1"/>
                    <a:pt x="11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5"/>
            <p:cNvSpPr/>
            <p:nvPr/>
          </p:nvSpPr>
          <p:spPr>
            <a:xfrm rot="-322221">
              <a:off x="6172933" y="4180531"/>
              <a:ext cx="290723" cy="68224"/>
            </a:xfrm>
            <a:custGeom>
              <a:avLst/>
              <a:gdLst/>
              <a:ahLst/>
              <a:cxnLst/>
              <a:rect l="l" t="t" r="r" b="b"/>
              <a:pathLst>
                <a:path w="2520" h="732" extrusionOk="0">
                  <a:moveTo>
                    <a:pt x="871" y="1"/>
                  </a:moveTo>
                  <a:cubicBezTo>
                    <a:pt x="359" y="1"/>
                    <a:pt x="0" y="177"/>
                    <a:pt x="0" y="177"/>
                  </a:cubicBezTo>
                  <a:lnTo>
                    <a:pt x="2519" y="732"/>
                  </a:lnTo>
                  <a:cubicBezTo>
                    <a:pt x="1948" y="152"/>
                    <a:pt x="1344" y="1"/>
                    <a:pt x="871" y="1"/>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5"/>
            <p:cNvSpPr/>
            <p:nvPr/>
          </p:nvSpPr>
          <p:spPr>
            <a:xfrm rot="-282614">
              <a:off x="7050223" y="3052059"/>
              <a:ext cx="159058" cy="80878"/>
            </a:xfrm>
            <a:custGeom>
              <a:avLst/>
              <a:gdLst/>
              <a:ahLst/>
              <a:cxnLst/>
              <a:rect l="l" t="t" r="r" b="b"/>
              <a:pathLst>
                <a:path w="2779" h="1413" extrusionOk="0">
                  <a:moveTo>
                    <a:pt x="1876" y="0"/>
                  </a:moveTo>
                  <a:cubicBezTo>
                    <a:pt x="1129" y="0"/>
                    <a:pt x="1" y="1407"/>
                    <a:pt x="1" y="1407"/>
                  </a:cubicBezTo>
                  <a:cubicBezTo>
                    <a:pt x="39" y="1411"/>
                    <a:pt x="78" y="1412"/>
                    <a:pt x="119" y="1412"/>
                  </a:cubicBezTo>
                  <a:cubicBezTo>
                    <a:pt x="1108" y="1412"/>
                    <a:pt x="2778" y="356"/>
                    <a:pt x="2082" y="43"/>
                  </a:cubicBezTo>
                  <a:cubicBezTo>
                    <a:pt x="2018" y="13"/>
                    <a:pt x="1948" y="0"/>
                    <a:pt x="1876"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5"/>
            <p:cNvSpPr/>
            <p:nvPr/>
          </p:nvSpPr>
          <p:spPr>
            <a:xfrm>
              <a:off x="5478313" y="1382691"/>
              <a:ext cx="2204994" cy="2020680"/>
            </a:xfrm>
            <a:custGeom>
              <a:avLst/>
              <a:gdLst/>
              <a:ahLst/>
              <a:cxnLst/>
              <a:rect l="l" t="t" r="r" b="b"/>
              <a:pathLst>
                <a:path w="26690" h="24459" extrusionOk="0">
                  <a:moveTo>
                    <a:pt x="14327" y="0"/>
                  </a:moveTo>
                  <a:cubicBezTo>
                    <a:pt x="13645" y="0"/>
                    <a:pt x="12998" y="26"/>
                    <a:pt x="12386" y="76"/>
                  </a:cubicBezTo>
                  <a:cubicBezTo>
                    <a:pt x="11200" y="164"/>
                    <a:pt x="10139" y="341"/>
                    <a:pt x="9184" y="578"/>
                  </a:cubicBezTo>
                  <a:lnTo>
                    <a:pt x="9469" y="3751"/>
                  </a:lnTo>
                  <a:cubicBezTo>
                    <a:pt x="9469" y="3751"/>
                    <a:pt x="8630" y="1738"/>
                    <a:pt x="8242" y="851"/>
                  </a:cubicBezTo>
                  <a:cubicBezTo>
                    <a:pt x="7174" y="1163"/>
                    <a:pt x="6250" y="1612"/>
                    <a:pt x="5443" y="2156"/>
                  </a:cubicBezTo>
                  <a:cubicBezTo>
                    <a:pt x="5321" y="2241"/>
                    <a:pt x="5199" y="2326"/>
                    <a:pt x="5080" y="2414"/>
                  </a:cubicBezTo>
                  <a:cubicBezTo>
                    <a:pt x="3836" y="3336"/>
                    <a:pt x="2904" y="4495"/>
                    <a:pt x="2211" y="5730"/>
                  </a:cubicBezTo>
                  <a:cubicBezTo>
                    <a:pt x="2129" y="5872"/>
                    <a:pt x="2051" y="6022"/>
                    <a:pt x="1976" y="6168"/>
                  </a:cubicBezTo>
                  <a:cubicBezTo>
                    <a:pt x="1" y="10020"/>
                    <a:pt x="201" y="14412"/>
                    <a:pt x="375" y="14698"/>
                  </a:cubicBezTo>
                  <a:lnTo>
                    <a:pt x="3431" y="13600"/>
                  </a:lnTo>
                  <a:lnTo>
                    <a:pt x="912" y="15518"/>
                  </a:lnTo>
                  <a:cubicBezTo>
                    <a:pt x="1983" y="17040"/>
                    <a:pt x="3479" y="18608"/>
                    <a:pt x="5134" y="20009"/>
                  </a:cubicBezTo>
                  <a:cubicBezTo>
                    <a:pt x="5284" y="20131"/>
                    <a:pt x="5434" y="20257"/>
                    <a:pt x="5583" y="20379"/>
                  </a:cubicBezTo>
                  <a:cubicBezTo>
                    <a:pt x="5851" y="20597"/>
                    <a:pt x="6127" y="20814"/>
                    <a:pt x="6399" y="21021"/>
                  </a:cubicBezTo>
                  <a:cubicBezTo>
                    <a:pt x="6491" y="21090"/>
                    <a:pt x="6582" y="21161"/>
                    <a:pt x="6675" y="21225"/>
                  </a:cubicBezTo>
                  <a:cubicBezTo>
                    <a:pt x="6858" y="21365"/>
                    <a:pt x="7045" y="21501"/>
                    <a:pt x="7235" y="21630"/>
                  </a:cubicBezTo>
                  <a:cubicBezTo>
                    <a:pt x="7276" y="21661"/>
                    <a:pt x="7320" y="21691"/>
                    <a:pt x="7365" y="21722"/>
                  </a:cubicBezTo>
                  <a:cubicBezTo>
                    <a:pt x="8038" y="22195"/>
                    <a:pt x="8718" y="22626"/>
                    <a:pt x="9391" y="23007"/>
                  </a:cubicBezTo>
                  <a:cubicBezTo>
                    <a:pt x="9503" y="23075"/>
                    <a:pt x="9615" y="23133"/>
                    <a:pt x="9731" y="23197"/>
                  </a:cubicBezTo>
                  <a:cubicBezTo>
                    <a:pt x="10417" y="23571"/>
                    <a:pt x="11087" y="23888"/>
                    <a:pt x="11734" y="24139"/>
                  </a:cubicBezTo>
                  <a:cubicBezTo>
                    <a:pt x="12128" y="23136"/>
                    <a:pt x="13138" y="20767"/>
                    <a:pt x="13521" y="19872"/>
                  </a:cubicBezTo>
                  <a:cubicBezTo>
                    <a:pt x="13613" y="19651"/>
                    <a:pt x="13671" y="19522"/>
                    <a:pt x="13671" y="19522"/>
                  </a:cubicBezTo>
                  <a:lnTo>
                    <a:pt x="13671" y="24459"/>
                  </a:lnTo>
                  <a:cubicBezTo>
                    <a:pt x="15293" y="23898"/>
                    <a:pt x="20689" y="21770"/>
                    <a:pt x="22966" y="20865"/>
                  </a:cubicBezTo>
                  <a:lnTo>
                    <a:pt x="22823" y="18438"/>
                  </a:lnTo>
                  <a:lnTo>
                    <a:pt x="24003" y="20427"/>
                  </a:lnTo>
                  <a:cubicBezTo>
                    <a:pt x="24139" y="19730"/>
                    <a:pt x="26689" y="6368"/>
                    <a:pt x="20179" y="1642"/>
                  </a:cubicBezTo>
                  <a:lnTo>
                    <a:pt x="16499" y="5672"/>
                  </a:lnTo>
                  <a:cubicBezTo>
                    <a:pt x="16499" y="5672"/>
                    <a:pt x="17693" y="2054"/>
                    <a:pt x="18210" y="599"/>
                  </a:cubicBezTo>
                  <a:cubicBezTo>
                    <a:pt x="17221" y="239"/>
                    <a:pt x="16088" y="24"/>
                    <a:pt x="14786" y="4"/>
                  </a:cubicBezTo>
                  <a:cubicBezTo>
                    <a:pt x="14631" y="1"/>
                    <a:pt x="14478" y="0"/>
                    <a:pt x="14327"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5"/>
            <p:cNvSpPr/>
            <p:nvPr/>
          </p:nvSpPr>
          <p:spPr>
            <a:xfrm>
              <a:off x="6490843" y="1382691"/>
              <a:ext cx="1095227" cy="2020680"/>
            </a:xfrm>
            <a:custGeom>
              <a:avLst/>
              <a:gdLst/>
              <a:ahLst/>
              <a:cxnLst/>
              <a:rect l="l" t="t" r="r" b="b"/>
              <a:pathLst>
                <a:path w="13257" h="24459" extrusionOk="0">
                  <a:moveTo>
                    <a:pt x="2071" y="0"/>
                  </a:moveTo>
                  <a:cubicBezTo>
                    <a:pt x="1389" y="0"/>
                    <a:pt x="742" y="26"/>
                    <a:pt x="130" y="76"/>
                  </a:cubicBezTo>
                  <a:cubicBezTo>
                    <a:pt x="222" y="395"/>
                    <a:pt x="392" y="724"/>
                    <a:pt x="460" y="949"/>
                  </a:cubicBezTo>
                  <a:cubicBezTo>
                    <a:pt x="926" y="2551"/>
                    <a:pt x="898" y="4298"/>
                    <a:pt x="347" y="5876"/>
                  </a:cubicBezTo>
                  <a:cubicBezTo>
                    <a:pt x="191" y="6318"/>
                    <a:pt x="1" y="6817"/>
                    <a:pt x="201" y="7242"/>
                  </a:cubicBezTo>
                  <a:cubicBezTo>
                    <a:pt x="331" y="7517"/>
                    <a:pt x="606" y="7694"/>
                    <a:pt x="868" y="7854"/>
                  </a:cubicBezTo>
                  <a:cubicBezTo>
                    <a:pt x="1494" y="8239"/>
                    <a:pt x="2126" y="8606"/>
                    <a:pt x="2768" y="8959"/>
                  </a:cubicBezTo>
                  <a:cubicBezTo>
                    <a:pt x="3366" y="9282"/>
                    <a:pt x="3982" y="9602"/>
                    <a:pt x="4458" y="10088"/>
                  </a:cubicBezTo>
                  <a:cubicBezTo>
                    <a:pt x="5158" y="10795"/>
                    <a:pt x="5498" y="11821"/>
                    <a:pt x="5451" y="12814"/>
                  </a:cubicBezTo>
                  <a:cubicBezTo>
                    <a:pt x="5400" y="13811"/>
                    <a:pt x="4982" y="14770"/>
                    <a:pt x="4353" y="15541"/>
                  </a:cubicBezTo>
                  <a:cubicBezTo>
                    <a:pt x="3744" y="16279"/>
                    <a:pt x="2785" y="16309"/>
                    <a:pt x="2404" y="17180"/>
                  </a:cubicBezTo>
                  <a:cubicBezTo>
                    <a:pt x="1983" y="18142"/>
                    <a:pt x="1415" y="19522"/>
                    <a:pt x="1415" y="19522"/>
                  </a:cubicBezTo>
                  <a:lnTo>
                    <a:pt x="1415" y="24459"/>
                  </a:lnTo>
                  <a:cubicBezTo>
                    <a:pt x="1902" y="24292"/>
                    <a:pt x="2721" y="23987"/>
                    <a:pt x="3693" y="23612"/>
                  </a:cubicBezTo>
                  <a:cubicBezTo>
                    <a:pt x="3846" y="23555"/>
                    <a:pt x="4006" y="23494"/>
                    <a:pt x="4166" y="23432"/>
                  </a:cubicBezTo>
                  <a:cubicBezTo>
                    <a:pt x="5304" y="22994"/>
                    <a:pt x="6600" y="22487"/>
                    <a:pt x="7793" y="22018"/>
                  </a:cubicBezTo>
                  <a:cubicBezTo>
                    <a:pt x="7973" y="21950"/>
                    <a:pt x="8150" y="21878"/>
                    <a:pt x="8320" y="21810"/>
                  </a:cubicBezTo>
                  <a:cubicBezTo>
                    <a:pt x="9255" y="21443"/>
                    <a:pt x="10095" y="21114"/>
                    <a:pt x="10710" y="20865"/>
                  </a:cubicBezTo>
                  <a:lnTo>
                    <a:pt x="10567" y="18438"/>
                  </a:lnTo>
                  <a:lnTo>
                    <a:pt x="11747" y="20427"/>
                  </a:lnTo>
                  <a:cubicBezTo>
                    <a:pt x="12627" y="18479"/>
                    <a:pt x="13257" y="15501"/>
                    <a:pt x="13114" y="12369"/>
                  </a:cubicBezTo>
                  <a:cubicBezTo>
                    <a:pt x="13107" y="12250"/>
                    <a:pt x="13104" y="12132"/>
                    <a:pt x="13097" y="12012"/>
                  </a:cubicBezTo>
                  <a:cubicBezTo>
                    <a:pt x="13076" y="11733"/>
                    <a:pt x="13053" y="11454"/>
                    <a:pt x="13022" y="11173"/>
                  </a:cubicBezTo>
                  <a:cubicBezTo>
                    <a:pt x="13008" y="11040"/>
                    <a:pt x="12991" y="10904"/>
                    <a:pt x="12971" y="10768"/>
                  </a:cubicBezTo>
                  <a:cubicBezTo>
                    <a:pt x="12638" y="8221"/>
                    <a:pt x="11744" y="5678"/>
                    <a:pt x="10020" y="3605"/>
                  </a:cubicBezTo>
                  <a:cubicBezTo>
                    <a:pt x="9891" y="3448"/>
                    <a:pt x="9755" y="3295"/>
                    <a:pt x="9616" y="3142"/>
                  </a:cubicBezTo>
                  <a:cubicBezTo>
                    <a:pt x="9116" y="2601"/>
                    <a:pt x="8552" y="2099"/>
                    <a:pt x="7923" y="1642"/>
                  </a:cubicBezTo>
                  <a:lnTo>
                    <a:pt x="4243" y="5672"/>
                  </a:lnTo>
                  <a:cubicBezTo>
                    <a:pt x="4243" y="5672"/>
                    <a:pt x="5437" y="2054"/>
                    <a:pt x="5954" y="599"/>
                  </a:cubicBezTo>
                  <a:cubicBezTo>
                    <a:pt x="4965" y="239"/>
                    <a:pt x="3832" y="24"/>
                    <a:pt x="2530" y="4"/>
                  </a:cubicBezTo>
                  <a:cubicBezTo>
                    <a:pt x="2375" y="1"/>
                    <a:pt x="2222" y="0"/>
                    <a:pt x="207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5"/>
            <p:cNvSpPr/>
            <p:nvPr/>
          </p:nvSpPr>
          <p:spPr>
            <a:xfrm>
              <a:off x="5916503" y="1941416"/>
              <a:ext cx="1292925" cy="885633"/>
            </a:xfrm>
            <a:custGeom>
              <a:avLst/>
              <a:gdLst/>
              <a:ahLst/>
              <a:cxnLst/>
              <a:rect l="l" t="t" r="r" b="b"/>
              <a:pathLst>
                <a:path w="15650" h="10720" extrusionOk="0">
                  <a:moveTo>
                    <a:pt x="7732" y="0"/>
                  </a:moveTo>
                  <a:cubicBezTo>
                    <a:pt x="7506" y="0"/>
                    <a:pt x="7282" y="11"/>
                    <a:pt x="7062" y="31"/>
                  </a:cubicBezTo>
                  <a:cubicBezTo>
                    <a:pt x="3577" y="337"/>
                    <a:pt x="674" y="3059"/>
                    <a:pt x="269" y="6670"/>
                  </a:cubicBezTo>
                  <a:cubicBezTo>
                    <a:pt x="1" y="9074"/>
                    <a:pt x="4953" y="10641"/>
                    <a:pt x="9227" y="10716"/>
                  </a:cubicBezTo>
                  <a:cubicBezTo>
                    <a:pt x="9342" y="10718"/>
                    <a:pt x="9456" y="10720"/>
                    <a:pt x="9570" y="10720"/>
                  </a:cubicBezTo>
                  <a:cubicBezTo>
                    <a:pt x="12487" y="10720"/>
                    <a:pt x="15004" y="9999"/>
                    <a:pt x="15190" y="8343"/>
                  </a:cubicBezTo>
                  <a:cubicBezTo>
                    <a:pt x="15650" y="4222"/>
                    <a:pt x="12685" y="510"/>
                    <a:pt x="8568" y="48"/>
                  </a:cubicBezTo>
                  <a:cubicBezTo>
                    <a:pt x="8288" y="16"/>
                    <a:pt x="8008" y="0"/>
                    <a:pt x="7732"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5"/>
            <p:cNvSpPr/>
            <p:nvPr/>
          </p:nvSpPr>
          <p:spPr>
            <a:xfrm>
              <a:off x="6136920" y="2255683"/>
              <a:ext cx="172583" cy="208851"/>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5"/>
            <p:cNvSpPr/>
            <p:nvPr/>
          </p:nvSpPr>
          <p:spPr>
            <a:xfrm>
              <a:off x="6143695" y="2471391"/>
              <a:ext cx="116983" cy="116900"/>
            </a:xfrm>
            <a:custGeom>
              <a:avLst/>
              <a:gdLst/>
              <a:ahLst/>
              <a:cxnLst/>
              <a:rect l="l" t="t" r="r" b="b"/>
              <a:pathLst>
                <a:path w="1416" h="1415" extrusionOk="0">
                  <a:moveTo>
                    <a:pt x="708" y="0"/>
                  </a:moveTo>
                  <a:cubicBezTo>
                    <a:pt x="317" y="0"/>
                    <a:pt x="0" y="316"/>
                    <a:pt x="0" y="708"/>
                  </a:cubicBezTo>
                  <a:cubicBezTo>
                    <a:pt x="0" y="1099"/>
                    <a:pt x="317" y="1414"/>
                    <a:pt x="708" y="1414"/>
                  </a:cubicBezTo>
                  <a:cubicBezTo>
                    <a:pt x="1099" y="1414"/>
                    <a:pt x="1415" y="1099"/>
                    <a:pt x="1415" y="708"/>
                  </a:cubicBezTo>
                  <a:cubicBezTo>
                    <a:pt x="1415" y="316"/>
                    <a:pt x="1099" y="0"/>
                    <a:pt x="708"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5"/>
            <p:cNvSpPr/>
            <p:nvPr/>
          </p:nvSpPr>
          <p:spPr>
            <a:xfrm>
              <a:off x="7023875" y="1907874"/>
              <a:ext cx="390025" cy="315341"/>
            </a:xfrm>
            <a:custGeom>
              <a:avLst/>
              <a:gdLst/>
              <a:ahLst/>
              <a:cxnLst/>
              <a:rect l="l" t="t" r="r" b="b"/>
              <a:pathLst>
                <a:path w="4721" h="3817" extrusionOk="0">
                  <a:moveTo>
                    <a:pt x="2948" y="1"/>
                  </a:moveTo>
                  <a:cubicBezTo>
                    <a:pt x="1495" y="1"/>
                    <a:pt x="0" y="1548"/>
                    <a:pt x="876" y="2976"/>
                  </a:cubicBezTo>
                  <a:cubicBezTo>
                    <a:pt x="1096" y="3336"/>
                    <a:pt x="1369" y="3710"/>
                    <a:pt x="1810" y="3785"/>
                  </a:cubicBezTo>
                  <a:cubicBezTo>
                    <a:pt x="1937" y="3806"/>
                    <a:pt x="2069" y="3816"/>
                    <a:pt x="2203" y="3816"/>
                  </a:cubicBezTo>
                  <a:cubicBezTo>
                    <a:pt x="2570" y="3816"/>
                    <a:pt x="2952" y="3741"/>
                    <a:pt x="3276" y="3612"/>
                  </a:cubicBezTo>
                  <a:cubicBezTo>
                    <a:pt x="3779" y="3412"/>
                    <a:pt x="4221" y="3037"/>
                    <a:pt x="4449" y="2544"/>
                  </a:cubicBezTo>
                  <a:cubicBezTo>
                    <a:pt x="4520" y="2388"/>
                    <a:pt x="4571" y="2225"/>
                    <a:pt x="4605" y="2055"/>
                  </a:cubicBezTo>
                  <a:cubicBezTo>
                    <a:pt x="4721" y="1507"/>
                    <a:pt x="4650" y="858"/>
                    <a:pt x="4231" y="450"/>
                  </a:cubicBezTo>
                  <a:cubicBezTo>
                    <a:pt x="3915" y="137"/>
                    <a:pt x="3453" y="15"/>
                    <a:pt x="3010" y="2"/>
                  </a:cubicBezTo>
                  <a:cubicBezTo>
                    <a:pt x="2990" y="1"/>
                    <a:pt x="2969" y="1"/>
                    <a:pt x="2948"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5"/>
            <p:cNvSpPr/>
            <p:nvPr/>
          </p:nvSpPr>
          <p:spPr>
            <a:xfrm>
              <a:off x="7138297" y="1986689"/>
              <a:ext cx="201085" cy="161678"/>
            </a:xfrm>
            <a:custGeom>
              <a:avLst/>
              <a:gdLst/>
              <a:ahLst/>
              <a:cxnLst/>
              <a:rect l="l" t="t" r="r" b="b"/>
              <a:pathLst>
                <a:path w="2434" h="1957" extrusionOk="0">
                  <a:moveTo>
                    <a:pt x="1590" y="0"/>
                  </a:moveTo>
                  <a:cubicBezTo>
                    <a:pt x="973" y="0"/>
                    <a:pt x="1" y="1740"/>
                    <a:pt x="1" y="1740"/>
                  </a:cubicBezTo>
                  <a:cubicBezTo>
                    <a:pt x="272" y="1894"/>
                    <a:pt x="579" y="1956"/>
                    <a:pt x="880" y="1956"/>
                  </a:cubicBezTo>
                  <a:cubicBezTo>
                    <a:pt x="1676" y="1956"/>
                    <a:pt x="2433" y="1519"/>
                    <a:pt x="2383" y="1176"/>
                  </a:cubicBezTo>
                  <a:cubicBezTo>
                    <a:pt x="2350" y="948"/>
                    <a:pt x="2111" y="889"/>
                    <a:pt x="1874" y="889"/>
                  </a:cubicBezTo>
                  <a:cubicBezTo>
                    <a:pt x="1623" y="889"/>
                    <a:pt x="1374" y="955"/>
                    <a:pt x="1374" y="955"/>
                  </a:cubicBezTo>
                  <a:cubicBezTo>
                    <a:pt x="1374" y="955"/>
                    <a:pt x="2272" y="166"/>
                    <a:pt x="1666" y="10"/>
                  </a:cubicBezTo>
                  <a:cubicBezTo>
                    <a:pt x="1641" y="3"/>
                    <a:pt x="1616" y="0"/>
                    <a:pt x="1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5"/>
            <p:cNvSpPr/>
            <p:nvPr/>
          </p:nvSpPr>
          <p:spPr>
            <a:xfrm>
              <a:off x="6499848" y="1941333"/>
              <a:ext cx="675625" cy="885715"/>
            </a:xfrm>
            <a:custGeom>
              <a:avLst/>
              <a:gdLst/>
              <a:ahLst/>
              <a:cxnLst/>
              <a:rect l="l" t="t" r="r" b="b"/>
              <a:pathLst>
                <a:path w="8178" h="10721" extrusionOk="0">
                  <a:moveTo>
                    <a:pt x="671" y="1"/>
                  </a:moveTo>
                  <a:cubicBezTo>
                    <a:pt x="446" y="1"/>
                    <a:pt x="222" y="11"/>
                    <a:pt x="1" y="32"/>
                  </a:cubicBezTo>
                  <a:cubicBezTo>
                    <a:pt x="1228" y="559"/>
                    <a:pt x="3618" y="2133"/>
                    <a:pt x="3251" y="6032"/>
                  </a:cubicBezTo>
                  <a:cubicBezTo>
                    <a:pt x="3037" y="8296"/>
                    <a:pt x="2595" y="9776"/>
                    <a:pt x="2166" y="10717"/>
                  </a:cubicBezTo>
                  <a:cubicBezTo>
                    <a:pt x="2282" y="10717"/>
                    <a:pt x="2397" y="10721"/>
                    <a:pt x="2510" y="10721"/>
                  </a:cubicBezTo>
                  <a:cubicBezTo>
                    <a:pt x="5427" y="10721"/>
                    <a:pt x="7943" y="10000"/>
                    <a:pt x="8129" y="8344"/>
                  </a:cubicBezTo>
                  <a:cubicBezTo>
                    <a:pt x="8160" y="8058"/>
                    <a:pt x="8178" y="7777"/>
                    <a:pt x="8178" y="7494"/>
                  </a:cubicBezTo>
                  <a:cubicBezTo>
                    <a:pt x="8173" y="3727"/>
                    <a:pt x="5338" y="480"/>
                    <a:pt x="1507" y="49"/>
                  </a:cubicBezTo>
                  <a:cubicBezTo>
                    <a:pt x="1225" y="18"/>
                    <a:pt x="946" y="1"/>
                    <a:pt x="671" y="1"/>
                  </a:cubicBezTo>
                  <a:close/>
                </a:path>
              </a:pathLst>
            </a:custGeom>
            <a:solidFill>
              <a:srgbClr val="F8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5"/>
            <p:cNvSpPr/>
            <p:nvPr/>
          </p:nvSpPr>
          <p:spPr>
            <a:xfrm>
              <a:off x="6793957" y="2349204"/>
              <a:ext cx="163826" cy="182579"/>
            </a:xfrm>
            <a:custGeom>
              <a:avLst/>
              <a:gdLst/>
              <a:ahLst/>
              <a:cxnLst/>
              <a:rect l="l" t="t" r="r" b="b"/>
              <a:pathLst>
                <a:path w="1983" h="2210" extrusionOk="0">
                  <a:moveTo>
                    <a:pt x="191" y="0"/>
                  </a:moveTo>
                  <a:cubicBezTo>
                    <a:pt x="55" y="371"/>
                    <a:pt x="0" y="765"/>
                    <a:pt x="41" y="1177"/>
                  </a:cubicBezTo>
                  <a:cubicBezTo>
                    <a:pt x="61" y="1381"/>
                    <a:pt x="116" y="1591"/>
                    <a:pt x="235" y="1799"/>
                  </a:cubicBezTo>
                  <a:cubicBezTo>
                    <a:pt x="269" y="1850"/>
                    <a:pt x="306" y="1901"/>
                    <a:pt x="347" y="1949"/>
                  </a:cubicBezTo>
                  <a:cubicBezTo>
                    <a:pt x="395" y="1993"/>
                    <a:pt x="446" y="2037"/>
                    <a:pt x="500" y="2077"/>
                  </a:cubicBezTo>
                  <a:cubicBezTo>
                    <a:pt x="558" y="2115"/>
                    <a:pt x="623" y="2139"/>
                    <a:pt x="687" y="2166"/>
                  </a:cubicBezTo>
                  <a:cubicBezTo>
                    <a:pt x="748" y="2193"/>
                    <a:pt x="816" y="2193"/>
                    <a:pt x="880" y="2203"/>
                  </a:cubicBezTo>
                  <a:cubicBezTo>
                    <a:pt x="905" y="2208"/>
                    <a:pt x="928" y="2210"/>
                    <a:pt x="951" y="2210"/>
                  </a:cubicBezTo>
                  <a:cubicBezTo>
                    <a:pt x="993" y="2210"/>
                    <a:pt x="1033" y="2203"/>
                    <a:pt x="1075" y="2197"/>
                  </a:cubicBezTo>
                  <a:cubicBezTo>
                    <a:pt x="1139" y="2190"/>
                    <a:pt x="1204" y="2183"/>
                    <a:pt x="1265" y="2153"/>
                  </a:cubicBezTo>
                  <a:cubicBezTo>
                    <a:pt x="1390" y="2108"/>
                    <a:pt x="1500" y="2030"/>
                    <a:pt x="1588" y="1942"/>
                  </a:cubicBezTo>
                  <a:cubicBezTo>
                    <a:pt x="1762" y="1758"/>
                    <a:pt x="1847" y="1547"/>
                    <a:pt x="1891" y="1343"/>
                  </a:cubicBezTo>
                  <a:cubicBezTo>
                    <a:pt x="1982" y="935"/>
                    <a:pt x="1958" y="530"/>
                    <a:pt x="1843" y="153"/>
                  </a:cubicBezTo>
                  <a:cubicBezTo>
                    <a:pt x="1748" y="535"/>
                    <a:pt x="1656" y="902"/>
                    <a:pt x="1517" y="1217"/>
                  </a:cubicBezTo>
                  <a:cubicBezTo>
                    <a:pt x="1442" y="1371"/>
                    <a:pt x="1364" y="1517"/>
                    <a:pt x="1255" y="1595"/>
                  </a:cubicBezTo>
                  <a:cubicBezTo>
                    <a:pt x="1168" y="1670"/>
                    <a:pt x="1064" y="1701"/>
                    <a:pt x="956" y="1701"/>
                  </a:cubicBezTo>
                  <a:cubicBezTo>
                    <a:pt x="946" y="1701"/>
                    <a:pt x="936" y="1701"/>
                    <a:pt x="925" y="1701"/>
                  </a:cubicBezTo>
                  <a:cubicBezTo>
                    <a:pt x="806" y="1693"/>
                    <a:pt x="721" y="1649"/>
                    <a:pt x="632" y="1534"/>
                  </a:cubicBezTo>
                  <a:cubicBezTo>
                    <a:pt x="544" y="1421"/>
                    <a:pt x="486" y="1262"/>
                    <a:pt x="425" y="1098"/>
                  </a:cubicBezTo>
                  <a:cubicBezTo>
                    <a:pt x="323" y="759"/>
                    <a:pt x="262" y="388"/>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5"/>
            <p:cNvSpPr/>
            <p:nvPr/>
          </p:nvSpPr>
          <p:spPr>
            <a:xfrm>
              <a:off x="6808002" y="2565738"/>
              <a:ext cx="117148" cy="116900"/>
            </a:xfrm>
            <a:custGeom>
              <a:avLst/>
              <a:gdLst/>
              <a:ahLst/>
              <a:cxnLst/>
              <a:rect l="l" t="t" r="r" b="b"/>
              <a:pathLst>
                <a:path w="1418" h="1415" extrusionOk="0">
                  <a:moveTo>
                    <a:pt x="707" y="1"/>
                  </a:moveTo>
                  <a:cubicBezTo>
                    <a:pt x="316" y="1"/>
                    <a:pt x="1" y="317"/>
                    <a:pt x="1" y="708"/>
                  </a:cubicBezTo>
                  <a:cubicBezTo>
                    <a:pt x="1" y="1099"/>
                    <a:pt x="316" y="1415"/>
                    <a:pt x="707" y="1415"/>
                  </a:cubicBezTo>
                  <a:cubicBezTo>
                    <a:pt x="1098" y="1415"/>
                    <a:pt x="1418" y="1099"/>
                    <a:pt x="1418" y="708"/>
                  </a:cubicBezTo>
                  <a:cubicBezTo>
                    <a:pt x="1418" y="317"/>
                    <a:pt x="1098" y="1"/>
                    <a:pt x="707"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5"/>
            <p:cNvSpPr/>
            <p:nvPr/>
          </p:nvSpPr>
          <p:spPr>
            <a:xfrm>
              <a:off x="6444248" y="2174721"/>
              <a:ext cx="249497" cy="331617"/>
            </a:xfrm>
            <a:custGeom>
              <a:avLst/>
              <a:gdLst/>
              <a:ahLst/>
              <a:cxnLst/>
              <a:rect l="l" t="t" r="r" b="b"/>
              <a:pathLst>
                <a:path w="3020" h="4014" extrusionOk="0">
                  <a:moveTo>
                    <a:pt x="1921" y="0"/>
                  </a:moveTo>
                  <a:cubicBezTo>
                    <a:pt x="1010" y="0"/>
                    <a:pt x="1" y="3452"/>
                    <a:pt x="1" y="3452"/>
                  </a:cubicBezTo>
                  <a:cubicBezTo>
                    <a:pt x="1" y="3452"/>
                    <a:pt x="1613" y="4014"/>
                    <a:pt x="2627" y="4014"/>
                  </a:cubicBezTo>
                  <a:cubicBezTo>
                    <a:pt x="2772" y="4014"/>
                    <a:pt x="2905" y="4002"/>
                    <a:pt x="3020" y="3976"/>
                  </a:cubicBezTo>
                  <a:cubicBezTo>
                    <a:pt x="3020" y="3976"/>
                    <a:pt x="2863" y="62"/>
                    <a:pt x="1945" y="1"/>
                  </a:cubicBezTo>
                  <a:cubicBezTo>
                    <a:pt x="1937" y="1"/>
                    <a:pt x="1929" y="0"/>
                    <a:pt x="1921" y="0"/>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5"/>
            <p:cNvSpPr/>
            <p:nvPr/>
          </p:nvSpPr>
          <p:spPr>
            <a:xfrm>
              <a:off x="6329909" y="2489814"/>
              <a:ext cx="461900" cy="268912"/>
            </a:xfrm>
            <a:custGeom>
              <a:avLst/>
              <a:gdLst/>
              <a:ahLst/>
              <a:cxnLst/>
              <a:rect l="l" t="t" r="r" b="b"/>
              <a:pathLst>
                <a:path w="5591" h="3255" extrusionOk="0">
                  <a:moveTo>
                    <a:pt x="2278" y="0"/>
                  </a:moveTo>
                  <a:cubicBezTo>
                    <a:pt x="1982" y="0"/>
                    <a:pt x="1577" y="138"/>
                    <a:pt x="1085" y="641"/>
                  </a:cubicBezTo>
                  <a:cubicBezTo>
                    <a:pt x="1" y="1750"/>
                    <a:pt x="735" y="2871"/>
                    <a:pt x="1320" y="2953"/>
                  </a:cubicBezTo>
                  <a:cubicBezTo>
                    <a:pt x="1375" y="2961"/>
                    <a:pt x="1427" y="2964"/>
                    <a:pt x="1479" y="2964"/>
                  </a:cubicBezTo>
                  <a:cubicBezTo>
                    <a:pt x="2385" y="2964"/>
                    <a:pt x="2830" y="1868"/>
                    <a:pt x="2830" y="1868"/>
                  </a:cubicBezTo>
                  <a:cubicBezTo>
                    <a:pt x="2830" y="1868"/>
                    <a:pt x="2976" y="3255"/>
                    <a:pt x="4058" y="3255"/>
                  </a:cubicBezTo>
                  <a:cubicBezTo>
                    <a:pt x="4131" y="3255"/>
                    <a:pt x="4209" y="3248"/>
                    <a:pt x="4291" y="3235"/>
                  </a:cubicBezTo>
                  <a:cubicBezTo>
                    <a:pt x="5590" y="3024"/>
                    <a:pt x="4781" y="522"/>
                    <a:pt x="3703" y="294"/>
                  </a:cubicBezTo>
                  <a:cubicBezTo>
                    <a:pt x="3203" y="190"/>
                    <a:pt x="2979" y="162"/>
                    <a:pt x="2883" y="162"/>
                  </a:cubicBezTo>
                  <a:cubicBezTo>
                    <a:pt x="2812" y="162"/>
                    <a:pt x="2810" y="177"/>
                    <a:pt x="2817" y="188"/>
                  </a:cubicBezTo>
                  <a:lnTo>
                    <a:pt x="2817" y="188"/>
                  </a:lnTo>
                  <a:cubicBezTo>
                    <a:pt x="2769" y="146"/>
                    <a:pt x="2581" y="0"/>
                    <a:pt x="2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5"/>
            <p:cNvSpPr/>
            <p:nvPr/>
          </p:nvSpPr>
          <p:spPr>
            <a:xfrm>
              <a:off x="6410293" y="2439006"/>
              <a:ext cx="290722" cy="127640"/>
            </a:xfrm>
            <a:custGeom>
              <a:avLst/>
              <a:gdLst/>
              <a:ahLst/>
              <a:cxnLst/>
              <a:rect l="l" t="t" r="r" b="b"/>
              <a:pathLst>
                <a:path w="3519" h="1545" extrusionOk="0">
                  <a:moveTo>
                    <a:pt x="691" y="0"/>
                  </a:moveTo>
                  <a:cubicBezTo>
                    <a:pt x="606" y="0"/>
                    <a:pt x="527" y="17"/>
                    <a:pt x="459" y="55"/>
                  </a:cubicBezTo>
                  <a:cubicBezTo>
                    <a:pt x="0" y="321"/>
                    <a:pt x="1989" y="1545"/>
                    <a:pt x="1989" y="1545"/>
                  </a:cubicBezTo>
                  <a:cubicBezTo>
                    <a:pt x="1989" y="1545"/>
                    <a:pt x="3519" y="902"/>
                    <a:pt x="3427" y="535"/>
                  </a:cubicBezTo>
                  <a:cubicBezTo>
                    <a:pt x="3397" y="415"/>
                    <a:pt x="3220" y="374"/>
                    <a:pt x="2995" y="374"/>
                  </a:cubicBezTo>
                  <a:cubicBezTo>
                    <a:pt x="2533" y="374"/>
                    <a:pt x="1870" y="545"/>
                    <a:pt x="1870" y="545"/>
                  </a:cubicBezTo>
                  <a:cubicBezTo>
                    <a:pt x="1870" y="545"/>
                    <a:pt x="1179" y="0"/>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5"/>
            <p:cNvSpPr/>
            <p:nvPr/>
          </p:nvSpPr>
          <p:spPr>
            <a:xfrm>
              <a:off x="6423429" y="2698004"/>
              <a:ext cx="9666" cy="9666"/>
            </a:xfrm>
            <a:custGeom>
              <a:avLst/>
              <a:gdLst/>
              <a:ahLst/>
              <a:cxnLst/>
              <a:rect l="l" t="t" r="r" b="b"/>
              <a:pathLst>
                <a:path w="117" h="117" extrusionOk="0">
                  <a:moveTo>
                    <a:pt x="59" y="1"/>
                  </a:moveTo>
                  <a:cubicBezTo>
                    <a:pt x="28" y="1"/>
                    <a:pt x="1" y="28"/>
                    <a:pt x="1" y="59"/>
                  </a:cubicBezTo>
                  <a:cubicBezTo>
                    <a:pt x="1" y="90"/>
                    <a:pt x="28" y="116"/>
                    <a:pt x="59" y="116"/>
                  </a:cubicBezTo>
                  <a:cubicBezTo>
                    <a:pt x="90" y="116"/>
                    <a:pt x="116" y="90"/>
                    <a:pt x="116" y="59"/>
                  </a:cubicBezTo>
                  <a:cubicBezTo>
                    <a:pt x="116" y="28"/>
                    <a:pt x="90" y="1"/>
                    <a:pt x="59"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5"/>
            <p:cNvSpPr/>
            <p:nvPr/>
          </p:nvSpPr>
          <p:spPr>
            <a:xfrm>
              <a:off x="6428221" y="2614893"/>
              <a:ext cx="9666" cy="9418"/>
            </a:xfrm>
            <a:custGeom>
              <a:avLst/>
              <a:gdLst/>
              <a:ahLst/>
              <a:cxnLst/>
              <a:rect l="l" t="t" r="r" b="b"/>
              <a:pathLst>
                <a:path w="117" h="114" extrusionOk="0">
                  <a:moveTo>
                    <a:pt x="58" y="1"/>
                  </a:moveTo>
                  <a:cubicBezTo>
                    <a:pt x="28" y="1"/>
                    <a:pt x="1" y="24"/>
                    <a:pt x="1" y="55"/>
                  </a:cubicBezTo>
                  <a:cubicBezTo>
                    <a:pt x="1" y="89"/>
                    <a:pt x="28" y="113"/>
                    <a:pt x="58" y="113"/>
                  </a:cubicBezTo>
                  <a:cubicBezTo>
                    <a:pt x="89" y="113"/>
                    <a:pt x="116" y="89"/>
                    <a:pt x="116" y="55"/>
                  </a:cubicBezTo>
                  <a:cubicBezTo>
                    <a:pt x="116" y="24"/>
                    <a:pt x="89"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5"/>
            <p:cNvSpPr/>
            <p:nvPr/>
          </p:nvSpPr>
          <p:spPr>
            <a:xfrm>
              <a:off x="6481920" y="2631499"/>
              <a:ext cx="9583" cy="9666"/>
            </a:xfrm>
            <a:custGeom>
              <a:avLst/>
              <a:gdLst/>
              <a:ahLst/>
              <a:cxnLst/>
              <a:rect l="l" t="t" r="r" b="b"/>
              <a:pathLst>
                <a:path w="116" h="117" extrusionOk="0">
                  <a:moveTo>
                    <a:pt x="58" y="0"/>
                  </a:moveTo>
                  <a:cubicBezTo>
                    <a:pt x="27" y="0"/>
                    <a:pt x="0" y="27"/>
                    <a:pt x="0" y="58"/>
                  </a:cubicBezTo>
                  <a:cubicBezTo>
                    <a:pt x="0" y="88"/>
                    <a:pt x="27" y="116"/>
                    <a:pt x="58" y="116"/>
                  </a:cubicBezTo>
                  <a:cubicBezTo>
                    <a:pt x="88" y="116"/>
                    <a:pt x="116" y="88"/>
                    <a:pt x="116" y="58"/>
                  </a:cubicBezTo>
                  <a:cubicBezTo>
                    <a:pt x="116" y="27"/>
                    <a:pt x="88" y="0"/>
                    <a:pt x="58" y="0"/>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5"/>
            <p:cNvSpPr/>
            <p:nvPr/>
          </p:nvSpPr>
          <p:spPr>
            <a:xfrm>
              <a:off x="6660782" y="2605310"/>
              <a:ext cx="9666" cy="9666"/>
            </a:xfrm>
            <a:custGeom>
              <a:avLst/>
              <a:gdLst/>
              <a:ahLst/>
              <a:cxnLst/>
              <a:rect l="l" t="t" r="r" b="b"/>
              <a:pathLst>
                <a:path w="117" h="117" extrusionOk="0">
                  <a:moveTo>
                    <a:pt x="58" y="1"/>
                  </a:moveTo>
                  <a:cubicBezTo>
                    <a:pt x="28" y="1"/>
                    <a:pt x="1" y="28"/>
                    <a:pt x="1" y="59"/>
                  </a:cubicBezTo>
                  <a:cubicBezTo>
                    <a:pt x="1" y="90"/>
                    <a:pt x="28" y="117"/>
                    <a:pt x="58" y="117"/>
                  </a:cubicBezTo>
                  <a:cubicBezTo>
                    <a:pt x="89" y="117"/>
                    <a:pt x="116" y="90"/>
                    <a:pt x="116" y="59"/>
                  </a:cubicBezTo>
                  <a:cubicBezTo>
                    <a:pt x="116" y="28"/>
                    <a:pt x="89"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5"/>
            <p:cNvSpPr/>
            <p:nvPr/>
          </p:nvSpPr>
          <p:spPr>
            <a:xfrm>
              <a:off x="6618400" y="2673302"/>
              <a:ext cx="9335" cy="9335"/>
            </a:xfrm>
            <a:custGeom>
              <a:avLst/>
              <a:gdLst/>
              <a:ahLst/>
              <a:cxnLst/>
              <a:rect l="l" t="t" r="r" b="b"/>
              <a:pathLst>
                <a:path w="113" h="113" extrusionOk="0">
                  <a:moveTo>
                    <a:pt x="58" y="1"/>
                  </a:moveTo>
                  <a:cubicBezTo>
                    <a:pt x="24" y="1"/>
                    <a:pt x="0" y="25"/>
                    <a:pt x="0" y="59"/>
                  </a:cubicBezTo>
                  <a:cubicBezTo>
                    <a:pt x="0" y="89"/>
                    <a:pt x="24" y="113"/>
                    <a:pt x="58" y="113"/>
                  </a:cubicBezTo>
                  <a:cubicBezTo>
                    <a:pt x="88" y="113"/>
                    <a:pt x="113" y="89"/>
                    <a:pt x="113" y="59"/>
                  </a:cubicBezTo>
                  <a:cubicBezTo>
                    <a:pt x="113" y="25"/>
                    <a:pt x="88"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5"/>
            <p:cNvSpPr/>
            <p:nvPr/>
          </p:nvSpPr>
          <p:spPr>
            <a:xfrm>
              <a:off x="6665574" y="2693295"/>
              <a:ext cx="9418" cy="9583"/>
            </a:xfrm>
            <a:custGeom>
              <a:avLst/>
              <a:gdLst/>
              <a:ahLst/>
              <a:cxnLst/>
              <a:rect l="l" t="t" r="r" b="b"/>
              <a:pathLst>
                <a:path w="114" h="116" extrusionOk="0">
                  <a:moveTo>
                    <a:pt x="58" y="1"/>
                  </a:moveTo>
                  <a:cubicBezTo>
                    <a:pt x="24" y="1"/>
                    <a:pt x="0" y="27"/>
                    <a:pt x="0" y="58"/>
                  </a:cubicBezTo>
                  <a:cubicBezTo>
                    <a:pt x="0" y="89"/>
                    <a:pt x="24" y="116"/>
                    <a:pt x="58" y="116"/>
                  </a:cubicBezTo>
                  <a:cubicBezTo>
                    <a:pt x="89" y="116"/>
                    <a:pt x="113" y="89"/>
                    <a:pt x="113" y="58"/>
                  </a:cubicBezTo>
                  <a:cubicBezTo>
                    <a:pt x="113" y="27"/>
                    <a:pt x="89"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5"/>
            <p:cNvSpPr/>
            <p:nvPr/>
          </p:nvSpPr>
          <p:spPr>
            <a:xfrm>
              <a:off x="6335031" y="1833438"/>
              <a:ext cx="204472" cy="159943"/>
            </a:xfrm>
            <a:custGeom>
              <a:avLst/>
              <a:gdLst/>
              <a:ahLst/>
              <a:cxnLst/>
              <a:rect l="l" t="t" r="r" b="b"/>
              <a:pathLst>
                <a:path w="2475" h="1936" extrusionOk="0">
                  <a:moveTo>
                    <a:pt x="1937" y="0"/>
                  </a:moveTo>
                  <a:cubicBezTo>
                    <a:pt x="1550" y="0"/>
                    <a:pt x="1781" y="1457"/>
                    <a:pt x="1781" y="1457"/>
                  </a:cubicBezTo>
                  <a:cubicBezTo>
                    <a:pt x="1781" y="1457"/>
                    <a:pt x="1418" y="200"/>
                    <a:pt x="986" y="200"/>
                  </a:cubicBezTo>
                  <a:cubicBezTo>
                    <a:pt x="976" y="200"/>
                    <a:pt x="966" y="200"/>
                    <a:pt x="956" y="202"/>
                  </a:cubicBezTo>
                  <a:cubicBezTo>
                    <a:pt x="623" y="250"/>
                    <a:pt x="1194" y="1025"/>
                    <a:pt x="1505" y="1416"/>
                  </a:cubicBezTo>
                  <a:lnTo>
                    <a:pt x="1505" y="1416"/>
                  </a:lnTo>
                  <a:cubicBezTo>
                    <a:pt x="1284" y="1165"/>
                    <a:pt x="904" y="792"/>
                    <a:pt x="595" y="792"/>
                  </a:cubicBezTo>
                  <a:cubicBezTo>
                    <a:pt x="550" y="792"/>
                    <a:pt x="507" y="800"/>
                    <a:pt x="466" y="817"/>
                  </a:cubicBezTo>
                  <a:cubicBezTo>
                    <a:pt x="0" y="1014"/>
                    <a:pt x="1894" y="1936"/>
                    <a:pt x="1894" y="1936"/>
                  </a:cubicBezTo>
                  <a:lnTo>
                    <a:pt x="1996" y="1338"/>
                  </a:lnTo>
                  <a:cubicBezTo>
                    <a:pt x="1996" y="1338"/>
                    <a:pt x="2475" y="172"/>
                    <a:pt x="1999" y="12"/>
                  </a:cubicBezTo>
                  <a:cubicBezTo>
                    <a:pt x="1977" y="4"/>
                    <a:pt x="1956" y="0"/>
                    <a:pt x="1937"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5"/>
            <p:cNvSpPr/>
            <p:nvPr/>
          </p:nvSpPr>
          <p:spPr>
            <a:xfrm>
              <a:off x="6254068" y="3187333"/>
              <a:ext cx="78815" cy="111861"/>
            </a:xfrm>
            <a:custGeom>
              <a:avLst/>
              <a:gdLst/>
              <a:ahLst/>
              <a:cxnLst/>
              <a:rect l="l" t="t" r="r" b="b"/>
              <a:pathLst>
                <a:path w="954" h="1354" extrusionOk="0">
                  <a:moveTo>
                    <a:pt x="953" y="1"/>
                  </a:moveTo>
                  <a:lnTo>
                    <a:pt x="1" y="1163"/>
                  </a:lnTo>
                  <a:cubicBezTo>
                    <a:pt x="113" y="1231"/>
                    <a:pt x="225" y="1289"/>
                    <a:pt x="341" y="1353"/>
                  </a:cubicBezTo>
                  <a:lnTo>
                    <a:pt x="953"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5"/>
            <p:cNvSpPr/>
            <p:nvPr/>
          </p:nvSpPr>
          <p:spPr>
            <a:xfrm>
              <a:off x="6029686" y="2937918"/>
              <a:ext cx="194145" cy="231818"/>
            </a:xfrm>
            <a:custGeom>
              <a:avLst/>
              <a:gdLst/>
              <a:ahLst/>
              <a:cxnLst/>
              <a:rect l="l" t="t" r="r" b="b"/>
              <a:pathLst>
                <a:path w="2350" h="2806" extrusionOk="0">
                  <a:moveTo>
                    <a:pt x="2350" y="1"/>
                  </a:moveTo>
                  <a:lnTo>
                    <a:pt x="1" y="2400"/>
                  </a:lnTo>
                  <a:cubicBezTo>
                    <a:pt x="184" y="2540"/>
                    <a:pt x="371" y="2676"/>
                    <a:pt x="561" y="2805"/>
                  </a:cubicBezTo>
                  <a:lnTo>
                    <a:pt x="2350"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5"/>
            <p:cNvSpPr/>
            <p:nvPr/>
          </p:nvSpPr>
          <p:spPr>
            <a:xfrm>
              <a:off x="5902459" y="2905946"/>
              <a:ext cx="206785" cy="160438"/>
            </a:xfrm>
            <a:custGeom>
              <a:avLst/>
              <a:gdLst/>
              <a:ahLst/>
              <a:cxnLst/>
              <a:rect l="l" t="t" r="r" b="b"/>
              <a:pathLst>
                <a:path w="2503" h="1942" extrusionOk="0">
                  <a:moveTo>
                    <a:pt x="2503" y="0"/>
                  </a:moveTo>
                  <a:lnTo>
                    <a:pt x="0" y="1571"/>
                  </a:lnTo>
                  <a:cubicBezTo>
                    <a:pt x="150" y="1693"/>
                    <a:pt x="300" y="1819"/>
                    <a:pt x="449" y="1941"/>
                  </a:cubicBezTo>
                  <a:lnTo>
                    <a:pt x="2503" y="0"/>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5"/>
            <p:cNvSpPr/>
            <p:nvPr/>
          </p:nvSpPr>
          <p:spPr>
            <a:xfrm>
              <a:off x="5641478" y="1855992"/>
              <a:ext cx="211907" cy="129871"/>
            </a:xfrm>
            <a:custGeom>
              <a:avLst/>
              <a:gdLst/>
              <a:ahLst/>
              <a:cxnLst/>
              <a:rect l="l" t="t" r="r" b="b"/>
              <a:pathLst>
                <a:path w="2565" h="1572" extrusionOk="0">
                  <a:moveTo>
                    <a:pt x="236" y="1"/>
                  </a:moveTo>
                  <a:cubicBezTo>
                    <a:pt x="154" y="143"/>
                    <a:pt x="76" y="293"/>
                    <a:pt x="1" y="439"/>
                  </a:cubicBezTo>
                  <a:cubicBezTo>
                    <a:pt x="851" y="809"/>
                    <a:pt x="2384" y="1482"/>
                    <a:pt x="2564" y="1571"/>
                  </a:cubicBezTo>
                  <a:cubicBezTo>
                    <a:pt x="2395" y="1476"/>
                    <a:pt x="953" y="490"/>
                    <a:pt x="23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5"/>
            <p:cNvSpPr/>
            <p:nvPr/>
          </p:nvSpPr>
          <p:spPr>
            <a:xfrm>
              <a:off x="5897998" y="1560809"/>
              <a:ext cx="137141" cy="171674"/>
            </a:xfrm>
            <a:custGeom>
              <a:avLst/>
              <a:gdLst/>
              <a:ahLst/>
              <a:cxnLst/>
              <a:rect l="l" t="t" r="r" b="b"/>
              <a:pathLst>
                <a:path w="1660" h="2078" extrusionOk="0">
                  <a:moveTo>
                    <a:pt x="363" y="0"/>
                  </a:moveTo>
                  <a:cubicBezTo>
                    <a:pt x="241" y="82"/>
                    <a:pt x="119" y="170"/>
                    <a:pt x="0" y="258"/>
                  </a:cubicBezTo>
                  <a:cubicBezTo>
                    <a:pt x="537" y="840"/>
                    <a:pt x="1571" y="1982"/>
                    <a:pt x="1659" y="2077"/>
                  </a:cubicBezTo>
                  <a:lnTo>
                    <a:pt x="363" y="0"/>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5"/>
            <p:cNvSpPr/>
            <p:nvPr/>
          </p:nvSpPr>
          <p:spPr>
            <a:xfrm>
              <a:off x="5786385" y="1810802"/>
              <a:ext cx="388621" cy="285765"/>
            </a:xfrm>
            <a:custGeom>
              <a:avLst/>
              <a:gdLst/>
              <a:ahLst/>
              <a:cxnLst/>
              <a:rect l="l" t="t" r="r" b="b"/>
              <a:pathLst>
                <a:path w="4704" h="3459" extrusionOk="0">
                  <a:moveTo>
                    <a:pt x="2425" y="0"/>
                  </a:moveTo>
                  <a:cubicBezTo>
                    <a:pt x="1959" y="0"/>
                    <a:pt x="1504" y="146"/>
                    <a:pt x="1096" y="374"/>
                  </a:cubicBezTo>
                  <a:cubicBezTo>
                    <a:pt x="647" y="619"/>
                    <a:pt x="233" y="1000"/>
                    <a:pt x="123" y="1499"/>
                  </a:cubicBezTo>
                  <a:cubicBezTo>
                    <a:pt x="1" y="2064"/>
                    <a:pt x="317" y="2655"/>
                    <a:pt x="783" y="2992"/>
                  </a:cubicBezTo>
                  <a:cubicBezTo>
                    <a:pt x="1253" y="3325"/>
                    <a:pt x="1844" y="3441"/>
                    <a:pt x="2419" y="3457"/>
                  </a:cubicBezTo>
                  <a:cubicBezTo>
                    <a:pt x="2439" y="3458"/>
                    <a:pt x="2460" y="3458"/>
                    <a:pt x="2480" y="3458"/>
                  </a:cubicBezTo>
                  <a:cubicBezTo>
                    <a:pt x="3074" y="3458"/>
                    <a:pt x="3654" y="3174"/>
                    <a:pt x="3975" y="2662"/>
                  </a:cubicBezTo>
                  <a:cubicBezTo>
                    <a:pt x="4703" y="1496"/>
                    <a:pt x="3748" y="3"/>
                    <a:pt x="2425"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5"/>
            <p:cNvSpPr/>
            <p:nvPr/>
          </p:nvSpPr>
          <p:spPr>
            <a:xfrm>
              <a:off x="5857599" y="1871689"/>
              <a:ext cx="199680" cy="152590"/>
            </a:xfrm>
            <a:custGeom>
              <a:avLst/>
              <a:gdLst/>
              <a:ahLst/>
              <a:cxnLst/>
              <a:rect l="l" t="t" r="r" b="b"/>
              <a:pathLst>
                <a:path w="2417" h="1847" extrusionOk="0">
                  <a:moveTo>
                    <a:pt x="1644" y="1"/>
                  </a:moveTo>
                  <a:cubicBezTo>
                    <a:pt x="1625" y="1"/>
                    <a:pt x="1606" y="2"/>
                    <a:pt x="1587" y="4"/>
                  </a:cubicBezTo>
                  <a:cubicBezTo>
                    <a:pt x="758" y="93"/>
                    <a:pt x="1301" y="994"/>
                    <a:pt x="1301" y="994"/>
                  </a:cubicBezTo>
                  <a:cubicBezTo>
                    <a:pt x="1301" y="994"/>
                    <a:pt x="948" y="834"/>
                    <a:pt x="627" y="834"/>
                  </a:cubicBezTo>
                  <a:cubicBezTo>
                    <a:pt x="510" y="834"/>
                    <a:pt x="398" y="855"/>
                    <a:pt x="309" y="912"/>
                  </a:cubicBezTo>
                  <a:cubicBezTo>
                    <a:pt x="0" y="1106"/>
                    <a:pt x="84" y="1847"/>
                    <a:pt x="1783" y="1847"/>
                  </a:cubicBezTo>
                  <a:cubicBezTo>
                    <a:pt x="1956" y="1847"/>
                    <a:pt x="2145" y="1839"/>
                    <a:pt x="2352" y="1823"/>
                  </a:cubicBezTo>
                  <a:cubicBezTo>
                    <a:pt x="2352" y="1823"/>
                    <a:pt x="2417" y="1"/>
                    <a:pt x="1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5"/>
            <p:cNvSpPr/>
            <p:nvPr/>
          </p:nvSpPr>
          <p:spPr>
            <a:xfrm>
              <a:off x="6791396" y="3066302"/>
              <a:ext cx="43621" cy="267094"/>
            </a:xfrm>
            <a:custGeom>
              <a:avLst/>
              <a:gdLst/>
              <a:ahLst/>
              <a:cxnLst/>
              <a:rect l="l" t="t" r="r" b="b"/>
              <a:pathLst>
                <a:path w="528" h="3233" extrusionOk="0">
                  <a:moveTo>
                    <a:pt x="1" y="0"/>
                  </a:moveTo>
                  <a:lnTo>
                    <a:pt x="55" y="3233"/>
                  </a:lnTo>
                  <a:cubicBezTo>
                    <a:pt x="208" y="3176"/>
                    <a:pt x="368" y="3115"/>
                    <a:pt x="528" y="3053"/>
                  </a:cubicBezTo>
                  <a:lnTo>
                    <a:pt x="1" y="0"/>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5"/>
            <p:cNvSpPr/>
            <p:nvPr/>
          </p:nvSpPr>
          <p:spPr>
            <a:xfrm>
              <a:off x="7112438" y="3003019"/>
              <a:ext cx="65762" cy="198689"/>
            </a:xfrm>
            <a:custGeom>
              <a:avLst/>
              <a:gdLst/>
              <a:ahLst/>
              <a:cxnLst/>
              <a:rect l="l" t="t" r="r" b="b"/>
              <a:pathLst>
                <a:path w="796" h="2405" extrusionOk="0">
                  <a:moveTo>
                    <a:pt x="0" y="1"/>
                  </a:moveTo>
                  <a:cubicBezTo>
                    <a:pt x="0" y="1"/>
                    <a:pt x="181" y="1694"/>
                    <a:pt x="269" y="2405"/>
                  </a:cubicBezTo>
                  <a:cubicBezTo>
                    <a:pt x="449" y="2337"/>
                    <a:pt x="626" y="2265"/>
                    <a:pt x="796" y="2197"/>
                  </a:cubicBezTo>
                  <a:lnTo>
                    <a:pt x="0" y="1"/>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5"/>
            <p:cNvSpPr/>
            <p:nvPr/>
          </p:nvSpPr>
          <p:spPr>
            <a:xfrm>
              <a:off x="7301792" y="2272289"/>
              <a:ext cx="264946" cy="68240"/>
            </a:xfrm>
            <a:custGeom>
              <a:avLst/>
              <a:gdLst/>
              <a:ahLst/>
              <a:cxnLst/>
              <a:rect l="l" t="t" r="r" b="b"/>
              <a:pathLst>
                <a:path w="3207" h="826" extrusionOk="0">
                  <a:moveTo>
                    <a:pt x="3155" y="0"/>
                  </a:moveTo>
                  <a:lnTo>
                    <a:pt x="0" y="826"/>
                  </a:lnTo>
                  <a:lnTo>
                    <a:pt x="3206" y="405"/>
                  </a:lnTo>
                  <a:cubicBezTo>
                    <a:pt x="3192" y="272"/>
                    <a:pt x="3175" y="136"/>
                    <a:pt x="3155"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5"/>
            <p:cNvSpPr/>
            <p:nvPr/>
          </p:nvSpPr>
          <p:spPr>
            <a:xfrm>
              <a:off x="7408530" y="2375062"/>
              <a:ext cx="165726" cy="29494"/>
            </a:xfrm>
            <a:custGeom>
              <a:avLst/>
              <a:gdLst/>
              <a:ahLst/>
              <a:cxnLst/>
              <a:rect l="l" t="t" r="r" b="b"/>
              <a:pathLst>
                <a:path w="2006" h="357" extrusionOk="0">
                  <a:moveTo>
                    <a:pt x="1989" y="0"/>
                  </a:moveTo>
                  <a:lnTo>
                    <a:pt x="0" y="217"/>
                  </a:lnTo>
                  <a:lnTo>
                    <a:pt x="2006" y="357"/>
                  </a:lnTo>
                  <a:cubicBezTo>
                    <a:pt x="1999" y="238"/>
                    <a:pt x="1996" y="120"/>
                    <a:pt x="1989"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5"/>
            <p:cNvSpPr/>
            <p:nvPr/>
          </p:nvSpPr>
          <p:spPr>
            <a:xfrm>
              <a:off x="7138627" y="1642267"/>
              <a:ext cx="180101" cy="168865"/>
            </a:xfrm>
            <a:custGeom>
              <a:avLst/>
              <a:gdLst/>
              <a:ahLst/>
              <a:cxnLst/>
              <a:rect l="l" t="t" r="r" b="b"/>
              <a:pathLst>
                <a:path w="2180" h="2044" extrusionOk="0">
                  <a:moveTo>
                    <a:pt x="1775" y="0"/>
                  </a:moveTo>
                  <a:lnTo>
                    <a:pt x="0" y="2043"/>
                  </a:lnTo>
                  <a:lnTo>
                    <a:pt x="2179" y="463"/>
                  </a:lnTo>
                  <a:cubicBezTo>
                    <a:pt x="2050" y="306"/>
                    <a:pt x="1914" y="153"/>
                    <a:pt x="1775"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Words>
  <Application>Microsoft Office PowerPoint</Application>
  <PresentationFormat>On-screen Show (16:9)</PresentationFormat>
  <Paragraphs>40</Paragraphs>
  <Slides>12</Slides>
  <Notes>12</Notes>
  <HiddenSlides>0</HiddenSlides>
  <MMClips>0</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12</vt:i4>
      </vt:variant>
    </vt:vector>
  </HeadingPairs>
  <TitlesOfParts>
    <vt:vector size="36" baseType="lpstr">
      <vt:lpstr>ABeeZee</vt:lpstr>
      <vt:lpstr>Staatliches</vt:lpstr>
      <vt:lpstr>Luckiest Guy</vt:lpstr>
      <vt:lpstr>Amatic SC</vt:lpstr>
      <vt:lpstr>Bubblegum Sans</vt:lpstr>
      <vt:lpstr>Catamaran ExtraLight</vt:lpstr>
      <vt:lpstr>Mountains of Christmas</vt:lpstr>
      <vt:lpstr>Rock Salt</vt:lpstr>
      <vt:lpstr>Love Ya Like A Sister</vt:lpstr>
      <vt:lpstr>Roboto Condensed</vt:lpstr>
      <vt:lpstr>Catamaran</vt:lpstr>
      <vt:lpstr>Gill Sans</vt:lpstr>
      <vt:lpstr>Caveat Brush</vt:lpstr>
      <vt:lpstr>Bangers</vt:lpstr>
      <vt:lpstr>Titan One</vt:lpstr>
      <vt:lpstr>Walter Turncoat</vt:lpstr>
      <vt:lpstr>Arial</vt:lpstr>
      <vt:lpstr>Catamaran Light</vt:lpstr>
      <vt:lpstr>Fontdiner Swanky</vt:lpstr>
      <vt:lpstr>Impact</vt:lpstr>
      <vt:lpstr>Josefin Slab SemiBold</vt:lpstr>
      <vt:lpstr>Simple Light</vt:lpstr>
      <vt:lpstr>Pedagogical Education by Slidesgo</vt:lpstr>
      <vt:lpstr>Badge</vt:lpstr>
      <vt:lpstr>KINDNESS COUNTS</vt:lpstr>
      <vt:lpstr>PUBLIC POLICY PROCEDURE (PPA)</vt:lpstr>
      <vt:lpstr>Step 1: Define the Problem</vt:lpstr>
      <vt:lpstr>What is kindness?</vt:lpstr>
      <vt:lpstr>PowerPoint Presentation</vt:lpstr>
      <vt:lpstr>PowerPoint Presentation</vt:lpstr>
      <vt:lpstr>Step 2 : GATHER EVIDENCE</vt:lpstr>
      <vt:lpstr>Six core kindness concepts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KINDNESS COUNTS</dc:title>
  <cp:lastModifiedBy>Joseph Montecalvo</cp:lastModifiedBy>
  <cp:revision>1</cp:revision>
  <dcterms:modified xsi:type="dcterms:W3CDTF">2020-06-15T16:05:34Z</dcterms:modified>
</cp:coreProperties>
</file>