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a3fd8b2e8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a3fd8b2e8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a3fd8b2e8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a3fd8b2e8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a3fd8b2e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a3fd8b2e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a3fd8b2e8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a3fd8b2e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a3fd8b2e8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a3fd8b2e8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a3fd8b2e8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a3fd8b2e8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a3fd8b2e8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a3fd8b2e8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a3fd8b2e8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a3fd8b2e8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a3fd8b2e8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a3fd8b2e8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a3fd8b2e8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a3fd8b2e8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rgbClr val="FF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3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zerowastechef.com/2017/06/14/15-ways-to-reduce-waste-in-school-cafeteria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vK_yD0nyDM8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OdupnDU0w64" TargetMode="External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4770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0000"/>
                </a:solidFill>
              </a:rPr>
              <a:t>School Lunch</a:t>
            </a:r>
            <a:endParaRPr b="1" sz="4800">
              <a:solidFill>
                <a:srgbClr val="FF0000"/>
              </a:solidFill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270922"/>
            <a:ext cx="5361300" cy="6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Maureen Dey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PS 17 Queens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Select the Best Solution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Feasible</a:t>
            </a:r>
            <a:r>
              <a:rPr lang="en" sz="1800"/>
              <a:t> - It will not cost any money or a lot of money to implement this solution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Timely</a:t>
            </a:r>
            <a:r>
              <a:rPr lang="en" sz="1800"/>
              <a:t> - You can put the solution into action immediately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Effective</a:t>
            </a:r>
            <a:r>
              <a:rPr lang="en" sz="1800"/>
              <a:t> - It will definitely solve the problem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Our Solution to the Problem is</a:t>
            </a:r>
            <a:r>
              <a:rPr lang="en">
                <a:solidFill>
                  <a:srgbClr val="FF0000"/>
                </a:solidFill>
              </a:rPr>
              <a:t>...</a:t>
            </a:r>
            <a:r>
              <a:rPr lang="en">
                <a:solidFill>
                  <a:srgbClr val="FF0000"/>
                </a:solidFill>
              </a:rPr>
              <a:t>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5" name="Google Shape;195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Reference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427925"/>
            <a:ext cx="7505700" cy="6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Is there a Problem?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032125"/>
            <a:ext cx="7505700" cy="34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Watch and see...</a:t>
            </a:r>
            <a:endParaRPr/>
          </a:p>
        </p:txBody>
      </p:sp>
      <p:pic>
        <p:nvPicPr>
          <p:cNvPr descr="School lunch waste" id="136" name="Google Shape;136;p14" title="School lunch wast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4800" y="1208250"/>
            <a:ext cx="5244200" cy="30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425600"/>
            <a:ext cx="7505700" cy="20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</a:t>
            </a:r>
            <a:r>
              <a:rPr b="1" lang="en">
                <a:solidFill>
                  <a:srgbClr val="FF0000"/>
                </a:solidFill>
              </a:rPr>
              <a:t>What is the Problem?                         </a:t>
            </a:r>
            <a:r>
              <a:rPr lang="en">
                <a:solidFill>
                  <a:srgbClr val="FF0000"/>
                </a:solidFill>
              </a:rPr>
              <a:t>Do we have a     Do we have a problem at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                             our school with lunch    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                              waste?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3060750"/>
            <a:ext cx="7505700" cy="13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Let’s share our thoughts and write it down on the chart.</a:t>
            </a:r>
            <a:endParaRPr sz="1800"/>
          </a:p>
        </p:txBody>
      </p:sp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925" y="523675"/>
            <a:ext cx="24222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570475"/>
            <a:ext cx="7505700" cy="6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What is our Evidence?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300" y="1874450"/>
            <a:ext cx="2147176" cy="203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6"/>
          <p:cNvSpPr txBox="1"/>
          <p:nvPr/>
        </p:nvSpPr>
        <p:spPr>
          <a:xfrm>
            <a:off x="3278075" y="1223775"/>
            <a:ext cx="5270100" cy="32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What proof can we gather to show that there is a problem at our school?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8125" y="2162300"/>
            <a:ext cx="2919875" cy="22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What are the Causes of this Problem?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Answers: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students don’t like the lunch being offered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students are made to take food even if they don’t want it (Ex: fruits and vegetables)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What is the Existing Policy?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In NYC every student is required to take a school lunch with </a:t>
            </a:r>
            <a:r>
              <a:rPr b="1" lang="en" sz="1800"/>
              <a:t>ALL</a:t>
            </a:r>
            <a:r>
              <a:rPr lang="en" sz="1800"/>
              <a:t> the sides whether they want it or not.  If a student chooses to throw away their lunch even if they never opened it they can.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Develop Solutions...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864425" y="18911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H      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                                          </a:t>
            </a:r>
            <a:r>
              <a:rPr b="1" lang="en" sz="2400"/>
              <a:t>Brainstorm and come up with</a:t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/>
              <a:t>                                         some ways to solve this problem</a:t>
            </a:r>
            <a:endParaRPr b="1" sz="2400"/>
          </a:p>
        </p:txBody>
      </p:sp>
      <p:pic>
        <p:nvPicPr>
          <p:cNvPr id="170" name="Google Shape;17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7375" y="1946900"/>
            <a:ext cx="2259349" cy="24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819150" y="479950"/>
            <a:ext cx="7505700" cy="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Watch the video and see if we can incorporate any of these solutions. 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819150" y="1439825"/>
            <a:ext cx="7505700" cy="29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Take notes</a:t>
            </a:r>
            <a:endParaRPr/>
          </a:p>
        </p:txBody>
      </p:sp>
      <p:pic>
        <p:nvPicPr>
          <p:cNvPr descr="There's a food fight going on in school lunchrooms across Indiana&amp;nbsp;to save millions of untouched, perfectly good food items, that right now are getting trashed by students who choose not to eat them." id="177" name="Google Shape;177;p20" title="Food Fight: Schools combat lunch wast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628425"/>
            <a:ext cx="4572000" cy="28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Possible Solutions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Students don’t have to take the food that they don’t want to eat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Give leftover food to shelters and food pantries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Compost the food that is not eaten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Recycle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