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Albert Sans" panose="020B0604020202020204" charset="0"/>
      <p:regular r:id="rId12"/>
      <p:bold r:id="rId13"/>
      <p:italic r:id="rId14"/>
      <p:boldItalic r:id="rId15"/>
    </p:embeddedFont>
    <p:embeddedFont>
      <p:font typeface="Barlow" panose="00000500000000000000" pitchFamily="2" charset="0"/>
      <p:regular r:id="rId16"/>
      <p:bold r:id="rId17"/>
      <p:italic r:id="rId18"/>
      <p:boldItalic r:id="rId19"/>
    </p:embeddedFont>
    <p:embeddedFont>
      <p:font typeface="Barlow Medium" panose="00000600000000000000" pitchFamily="2" charset="0"/>
      <p:regular r:id="rId20"/>
      <p:bold r:id="rId21"/>
      <p:italic r:id="rId22"/>
      <p:boldItalic r:id="rId23"/>
    </p:embeddedFont>
    <p:embeddedFont>
      <p:font typeface="Bebas Neue" panose="020B0606020202050201" pitchFamily="34" charset="0"/>
      <p:regular r:id="rId24"/>
    </p:embeddedFont>
    <p:embeddedFont>
      <p:font typeface="Sansita"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 Montecalvo" initials="" lastIdx="1" clrIdx="0"/>
  <p:cmAuthor id="1" name="Lenore William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8431FF-F890-424B-8FF9-EFE509644CC0}">
  <a:tblStyle styleId="{D38431FF-F890-424B-8FF9-EFE509644C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2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ca181f04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ca181f04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397ece312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397ece31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cd2bb9040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cd2bb904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f8eee1cad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f8eee1ca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c62b0ec7ef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c62b0ec7e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cd2bb9040f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cd2bb9040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c62b0ec7ef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c62b0ec7e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cd2bb9040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cd2bb9040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cd2bb9040f_0_183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cd2bb9040f_0_18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23401" t="21858" r="14409" b="16690"/>
          <a:stretch/>
        </p:blipFill>
        <p:spPr>
          <a:xfrm rot="5399995" flipH="1">
            <a:off x="-405850" y="-293372"/>
            <a:ext cx="3819600" cy="3774345"/>
          </a:xfrm>
          <a:prstGeom prst="rect">
            <a:avLst/>
          </a:prstGeom>
          <a:noFill/>
          <a:ln>
            <a:noFill/>
          </a:ln>
        </p:spPr>
      </p:pic>
      <p:pic>
        <p:nvPicPr>
          <p:cNvPr id="10" name="Google Shape;10;p2"/>
          <p:cNvPicPr preferRelativeResize="0"/>
          <p:nvPr/>
        </p:nvPicPr>
        <p:blipFill rotWithShape="1">
          <a:blip r:embed="rId3">
            <a:alphaModFix amt="82000"/>
          </a:blip>
          <a:srcRect l="23743" t="17791" r="20897" b="27329"/>
          <a:stretch/>
        </p:blipFill>
        <p:spPr>
          <a:xfrm rot="-10" flipH="1">
            <a:off x="5953374" y="1979529"/>
            <a:ext cx="3190626" cy="3163116"/>
          </a:xfrm>
          <a:prstGeom prst="rect">
            <a:avLst/>
          </a:prstGeom>
          <a:noFill/>
          <a:ln>
            <a:noFill/>
          </a:ln>
        </p:spPr>
      </p:pic>
      <p:sp>
        <p:nvSpPr>
          <p:cNvPr id="11" name="Google Shape;11;p2"/>
          <p:cNvSpPr txBox="1">
            <a:spLocks noGrp="1"/>
          </p:cNvSpPr>
          <p:nvPr>
            <p:ph type="ctrTitle"/>
          </p:nvPr>
        </p:nvSpPr>
        <p:spPr>
          <a:xfrm>
            <a:off x="1861350" y="1306525"/>
            <a:ext cx="5421300" cy="19881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b="0">
                <a:latin typeface="Barlow Medium"/>
                <a:ea typeface="Barlow Medium"/>
                <a:cs typeface="Barlow Medium"/>
                <a:sym typeface="Barlow Medium"/>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861350" y="3427475"/>
            <a:ext cx="54213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000">
                <a:latin typeface="Albert Sans"/>
                <a:ea typeface="Albert Sans"/>
                <a:cs typeface="Albert Sans"/>
                <a:sym typeface="Albert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pic>
        <p:nvPicPr>
          <p:cNvPr id="52" name="Google Shape;52;p11"/>
          <p:cNvPicPr preferRelativeResize="0"/>
          <p:nvPr/>
        </p:nvPicPr>
        <p:blipFill rotWithShape="1">
          <a:blip r:embed="rId2">
            <a:alphaModFix/>
          </a:blip>
          <a:srcRect l="-6507" t="-7594" r="2394" b="54448"/>
          <a:stretch/>
        </p:blipFill>
        <p:spPr>
          <a:xfrm>
            <a:off x="0" y="2409975"/>
            <a:ext cx="5791201" cy="2733524"/>
          </a:xfrm>
          <a:prstGeom prst="rect">
            <a:avLst/>
          </a:prstGeom>
          <a:noFill/>
          <a:ln>
            <a:noFill/>
          </a:ln>
        </p:spPr>
      </p:pic>
      <p:sp>
        <p:nvSpPr>
          <p:cNvPr id="53" name="Google Shape;53;p11"/>
          <p:cNvSpPr txBox="1">
            <a:spLocks noGrp="1"/>
          </p:cNvSpPr>
          <p:nvPr>
            <p:ph type="title" hasCustomPrompt="1"/>
          </p:nvPr>
        </p:nvSpPr>
        <p:spPr>
          <a:xfrm>
            <a:off x="1284000" y="155652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4" name="Google Shape;54;p11"/>
          <p:cNvSpPr txBox="1">
            <a:spLocks noGrp="1"/>
          </p:cNvSpPr>
          <p:nvPr>
            <p:ph type="subTitle" idx="1"/>
          </p:nvPr>
        </p:nvSpPr>
        <p:spPr>
          <a:xfrm>
            <a:off x="1284000" y="3067675"/>
            <a:ext cx="6576000" cy="51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55" name="Google Shape;55;p11"/>
          <p:cNvPicPr preferRelativeResize="0"/>
          <p:nvPr/>
        </p:nvPicPr>
        <p:blipFill rotWithShape="1">
          <a:blip r:embed="rId3">
            <a:alphaModFix/>
          </a:blip>
          <a:srcRect l="9696" t="21311" r="17612" b="47279"/>
          <a:stretch/>
        </p:blipFill>
        <p:spPr>
          <a:xfrm rot="10800000" flipH="1">
            <a:off x="5057775" y="0"/>
            <a:ext cx="4086225" cy="17655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7"/>
        <p:cNvGrpSpPr/>
        <p:nvPr/>
      </p:nvGrpSpPr>
      <p:grpSpPr>
        <a:xfrm>
          <a:off x="0" y="0"/>
          <a:ext cx="0" cy="0"/>
          <a:chOff x="0" y="0"/>
          <a:chExt cx="0" cy="0"/>
        </a:xfrm>
      </p:grpSpPr>
      <p:pic>
        <p:nvPicPr>
          <p:cNvPr id="58" name="Google Shape;58;p13"/>
          <p:cNvPicPr preferRelativeResize="0"/>
          <p:nvPr/>
        </p:nvPicPr>
        <p:blipFill rotWithShape="1">
          <a:blip r:embed="rId2">
            <a:alphaModFix amt="67000"/>
          </a:blip>
          <a:srcRect l="14573" t="24530" r="35568" b="44060"/>
          <a:stretch/>
        </p:blipFill>
        <p:spPr>
          <a:xfrm rot="10800000">
            <a:off x="-1" y="-1675"/>
            <a:ext cx="2802576" cy="1765575"/>
          </a:xfrm>
          <a:prstGeom prst="rect">
            <a:avLst/>
          </a:prstGeom>
          <a:noFill/>
          <a:ln>
            <a:noFill/>
          </a:ln>
        </p:spPr>
      </p:pic>
      <p:pic>
        <p:nvPicPr>
          <p:cNvPr id="59" name="Google Shape;59;p13"/>
          <p:cNvPicPr preferRelativeResize="0"/>
          <p:nvPr/>
        </p:nvPicPr>
        <p:blipFill rotWithShape="1">
          <a:blip r:embed="rId2">
            <a:alphaModFix amt="77000"/>
          </a:blip>
          <a:srcRect l="50004" t="24947" r="19344" b="16270"/>
          <a:stretch/>
        </p:blipFill>
        <p:spPr>
          <a:xfrm rot="10800000">
            <a:off x="7421049" y="1556374"/>
            <a:ext cx="1722951" cy="3304401"/>
          </a:xfrm>
          <a:prstGeom prst="rect">
            <a:avLst/>
          </a:prstGeom>
          <a:noFill/>
          <a:ln>
            <a:noFill/>
          </a:ln>
        </p:spPr>
      </p:pic>
      <p:sp>
        <p:nvSpPr>
          <p:cNvPr id="60" name="Google Shape;60;p13"/>
          <p:cNvSpPr txBox="1">
            <a:spLocks noGrp="1"/>
          </p:cNvSpPr>
          <p:nvPr>
            <p:ph type="title" hasCustomPrompt="1"/>
          </p:nvPr>
        </p:nvSpPr>
        <p:spPr>
          <a:xfrm>
            <a:off x="720000" y="1295350"/>
            <a:ext cx="663900" cy="47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subTitle" idx="1"/>
          </p:nvPr>
        </p:nvSpPr>
        <p:spPr>
          <a:xfrm>
            <a:off x="4448600" y="1295350"/>
            <a:ext cx="3169800" cy="470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2" name="Google Shape;62;p13"/>
          <p:cNvSpPr txBox="1">
            <a:spLocks noGrp="1"/>
          </p:cNvSpPr>
          <p:nvPr>
            <p:ph type="title" idx="2"/>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13"/>
          <p:cNvSpPr txBox="1">
            <a:spLocks noGrp="1"/>
          </p:cNvSpPr>
          <p:nvPr>
            <p:ph type="subTitle" idx="3"/>
          </p:nvPr>
        </p:nvSpPr>
        <p:spPr>
          <a:xfrm>
            <a:off x="1498400" y="1295350"/>
            <a:ext cx="2950200" cy="470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4" name="Google Shape;64;p13"/>
          <p:cNvSpPr txBox="1">
            <a:spLocks noGrp="1"/>
          </p:cNvSpPr>
          <p:nvPr>
            <p:ph type="title" idx="4" hasCustomPrompt="1"/>
          </p:nvPr>
        </p:nvSpPr>
        <p:spPr>
          <a:xfrm>
            <a:off x="720001" y="1987275"/>
            <a:ext cx="663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subTitle" idx="5"/>
          </p:nvPr>
        </p:nvSpPr>
        <p:spPr>
          <a:xfrm>
            <a:off x="4448600" y="1987275"/>
            <a:ext cx="3169800" cy="466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 name="Google Shape;66;p13"/>
          <p:cNvSpPr txBox="1">
            <a:spLocks noGrp="1"/>
          </p:cNvSpPr>
          <p:nvPr>
            <p:ph type="subTitle" idx="6"/>
          </p:nvPr>
        </p:nvSpPr>
        <p:spPr>
          <a:xfrm>
            <a:off x="1498400" y="1987275"/>
            <a:ext cx="2950200" cy="466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7" name="Google Shape;67;p13"/>
          <p:cNvSpPr txBox="1">
            <a:spLocks noGrp="1"/>
          </p:cNvSpPr>
          <p:nvPr>
            <p:ph type="title" idx="7" hasCustomPrompt="1"/>
          </p:nvPr>
        </p:nvSpPr>
        <p:spPr>
          <a:xfrm>
            <a:off x="720001" y="2676850"/>
            <a:ext cx="663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subTitle" idx="8"/>
          </p:nvPr>
        </p:nvSpPr>
        <p:spPr>
          <a:xfrm>
            <a:off x="4448600" y="2677925"/>
            <a:ext cx="3169800" cy="466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3"/>
          <p:cNvSpPr txBox="1">
            <a:spLocks noGrp="1"/>
          </p:cNvSpPr>
          <p:nvPr>
            <p:ph type="subTitle" idx="9"/>
          </p:nvPr>
        </p:nvSpPr>
        <p:spPr>
          <a:xfrm>
            <a:off x="1498400" y="2676850"/>
            <a:ext cx="2950200" cy="466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0" name="Google Shape;70;p13"/>
          <p:cNvSpPr txBox="1">
            <a:spLocks noGrp="1"/>
          </p:cNvSpPr>
          <p:nvPr>
            <p:ph type="title" idx="13" hasCustomPrompt="1"/>
          </p:nvPr>
        </p:nvSpPr>
        <p:spPr>
          <a:xfrm>
            <a:off x="720001" y="3366425"/>
            <a:ext cx="663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subTitle" idx="14"/>
          </p:nvPr>
        </p:nvSpPr>
        <p:spPr>
          <a:xfrm>
            <a:off x="4448600" y="3366963"/>
            <a:ext cx="3169800" cy="466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 name="Google Shape;72;p13"/>
          <p:cNvSpPr txBox="1">
            <a:spLocks noGrp="1"/>
          </p:cNvSpPr>
          <p:nvPr>
            <p:ph type="subTitle" idx="15"/>
          </p:nvPr>
        </p:nvSpPr>
        <p:spPr>
          <a:xfrm>
            <a:off x="1498400" y="3366425"/>
            <a:ext cx="2950200" cy="466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3" name="Google Shape;73;p13"/>
          <p:cNvSpPr txBox="1">
            <a:spLocks noGrp="1"/>
          </p:cNvSpPr>
          <p:nvPr>
            <p:ph type="title" idx="16" hasCustomPrompt="1"/>
          </p:nvPr>
        </p:nvSpPr>
        <p:spPr>
          <a:xfrm>
            <a:off x="720001" y="4056000"/>
            <a:ext cx="663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subTitle" idx="17"/>
          </p:nvPr>
        </p:nvSpPr>
        <p:spPr>
          <a:xfrm>
            <a:off x="4448600" y="4056000"/>
            <a:ext cx="3169800" cy="466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subTitle" idx="18"/>
          </p:nvPr>
        </p:nvSpPr>
        <p:spPr>
          <a:xfrm>
            <a:off x="1498400" y="4056000"/>
            <a:ext cx="2950200" cy="466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6"/>
        <p:cNvGrpSpPr/>
        <p:nvPr/>
      </p:nvGrpSpPr>
      <p:grpSpPr>
        <a:xfrm>
          <a:off x="0" y="0"/>
          <a:ext cx="0" cy="0"/>
          <a:chOff x="0" y="0"/>
          <a:chExt cx="0" cy="0"/>
        </a:xfrm>
      </p:grpSpPr>
      <p:pic>
        <p:nvPicPr>
          <p:cNvPr id="77" name="Google Shape;77;p14"/>
          <p:cNvPicPr preferRelativeResize="0"/>
          <p:nvPr/>
        </p:nvPicPr>
        <p:blipFill rotWithShape="1">
          <a:blip r:embed="rId2">
            <a:alphaModFix amt="72000"/>
          </a:blip>
          <a:srcRect l="16801" t="32003" r="47811" b="21050"/>
          <a:stretch/>
        </p:blipFill>
        <p:spPr>
          <a:xfrm rot="10799990" flipH="1">
            <a:off x="7104450" y="2437578"/>
            <a:ext cx="2039550" cy="2705919"/>
          </a:xfrm>
          <a:prstGeom prst="rect">
            <a:avLst/>
          </a:prstGeom>
          <a:noFill/>
          <a:ln>
            <a:noFill/>
          </a:ln>
        </p:spPr>
      </p:pic>
      <p:pic>
        <p:nvPicPr>
          <p:cNvPr id="78" name="Google Shape;78;p14"/>
          <p:cNvPicPr preferRelativeResize="0"/>
          <p:nvPr/>
        </p:nvPicPr>
        <p:blipFill rotWithShape="1">
          <a:blip r:embed="rId3">
            <a:alphaModFix/>
          </a:blip>
          <a:srcRect t="16106" r="52994" b="-8145"/>
          <a:stretch/>
        </p:blipFill>
        <p:spPr>
          <a:xfrm rot="10800000">
            <a:off x="0" y="409575"/>
            <a:ext cx="2614675" cy="4733925"/>
          </a:xfrm>
          <a:prstGeom prst="rect">
            <a:avLst/>
          </a:prstGeom>
          <a:noFill/>
          <a:ln>
            <a:noFill/>
          </a:ln>
        </p:spPr>
      </p:pic>
      <p:sp>
        <p:nvSpPr>
          <p:cNvPr id="79" name="Google Shape;79;p14"/>
          <p:cNvSpPr txBox="1">
            <a:spLocks noGrp="1"/>
          </p:cNvSpPr>
          <p:nvPr>
            <p:ph type="title"/>
          </p:nvPr>
        </p:nvSpPr>
        <p:spPr>
          <a:xfrm>
            <a:off x="1666000" y="3564000"/>
            <a:ext cx="67629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0" name="Google Shape;80;p14"/>
          <p:cNvSpPr txBox="1">
            <a:spLocks noGrp="1"/>
          </p:cNvSpPr>
          <p:nvPr>
            <p:ph type="subTitle" idx="1"/>
          </p:nvPr>
        </p:nvSpPr>
        <p:spPr>
          <a:xfrm>
            <a:off x="1666000" y="1047600"/>
            <a:ext cx="6762900" cy="251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BLANK_1_1_1">
    <p:spTree>
      <p:nvGrpSpPr>
        <p:cNvPr id="1" name="Shape 81"/>
        <p:cNvGrpSpPr/>
        <p:nvPr/>
      </p:nvGrpSpPr>
      <p:grpSpPr>
        <a:xfrm>
          <a:off x="0" y="0"/>
          <a:ext cx="0" cy="0"/>
          <a:chOff x="0" y="0"/>
          <a:chExt cx="0" cy="0"/>
        </a:xfrm>
      </p:grpSpPr>
      <p:pic>
        <p:nvPicPr>
          <p:cNvPr id="82" name="Google Shape;82;p15"/>
          <p:cNvPicPr preferRelativeResize="0"/>
          <p:nvPr/>
        </p:nvPicPr>
        <p:blipFill rotWithShape="1">
          <a:blip r:embed="rId2">
            <a:alphaModFix amt="68000"/>
          </a:blip>
          <a:srcRect r="22922" b="29952"/>
          <a:stretch/>
        </p:blipFill>
        <p:spPr>
          <a:xfrm rot="5400000" flipH="1">
            <a:off x="-180037" y="180038"/>
            <a:ext cx="2255549" cy="1895476"/>
          </a:xfrm>
          <a:prstGeom prst="rect">
            <a:avLst/>
          </a:prstGeom>
          <a:noFill/>
          <a:ln>
            <a:noFill/>
          </a:ln>
        </p:spPr>
      </p:pic>
      <p:pic>
        <p:nvPicPr>
          <p:cNvPr id="83" name="Google Shape;83;p15"/>
          <p:cNvPicPr preferRelativeResize="0"/>
          <p:nvPr/>
        </p:nvPicPr>
        <p:blipFill rotWithShape="1">
          <a:blip r:embed="rId3">
            <a:alphaModFix amt="83000"/>
          </a:blip>
          <a:srcRect l="34149" b="34550"/>
          <a:stretch/>
        </p:blipFill>
        <p:spPr>
          <a:xfrm flipH="1">
            <a:off x="7562850" y="3781975"/>
            <a:ext cx="1581150" cy="1361524"/>
          </a:xfrm>
          <a:prstGeom prst="rect">
            <a:avLst/>
          </a:prstGeom>
          <a:noFill/>
          <a:ln>
            <a:noFill/>
          </a:ln>
        </p:spPr>
      </p:pic>
      <p:sp>
        <p:nvSpPr>
          <p:cNvPr id="84" name="Google Shape;84;p15"/>
          <p:cNvSpPr txBox="1">
            <a:spLocks noGrp="1"/>
          </p:cNvSpPr>
          <p:nvPr>
            <p:ph type="title"/>
          </p:nvPr>
        </p:nvSpPr>
        <p:spPr>
          <a:xfrm>
            <a:off x="720000" y="535000"/>
            <a:ext cx="77088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BLANK_1_1_1_3">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87" name="Google Shape;87;p16"/>
          <p:cNvPicPr preferRelativeResize="0"/>
          <p:nvPr/>
        </p:nvPicPr>
        <p:blipFill rotWithShape="1">
          <a:blip r:embed="rId2">
            <a:alphaModFix/>
          </a:blip>
          <a:srcRect l="23402" t="21858" r="34483" b="43095"/>
          <a:stretch/>
        </p:blipFill>
        <p:spPr>
          <a:xfrm rot="-6" flipH="1">
            <a:off x="0" y="3662402"/>
            <a:ext cx="1779825" cy="1481097"/>
          </a:xfrm>
          <a:prstGeom prst="rect">
            <a:avLst/>
          </a:prstGeom>
          <a:noFill/>
          <a:ln>
            <a:noFill/>
          </a:ln>
        </p:spPr>
      </p:pic>
      <p:pic>
        <p:nvPicPr>
          <p:cNvPr id="88" name="Google Shape;88;p16"/>
          <p:cNvPicPr preferRelativeResize="0"/>
          <p:nvPr/>
        </p:nvPicPr>
        <p:blipFill rotWithShape="1">
          <a:blip r:embed="rId3">
            <a:alphaModFix amt="74000"/>
          </a:blip>
          <a:srcRect l="32098" t="54157" r="-4150" b="-5648"/>
          <a:stretch/>
        </p:blipFill>
        <p:spPr>
          <a:xfrm rot="10800000">
            <a:off x="7048499" y="3581401"/>
            <a:ext cx="2095501" cy="15620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BLANK_1_1_1_3_1">
    <p:spTree>
      <p:nvGrpSpPr>
        <p:cNvPr id="1" name="Shape 89"/>
        <p:cNvGrpSpPr/>
        <p:nvPr/>
      </p:nvGrpSpPr>
      <p:grpSpPr>
        <a:xfrm>
          <a:off x="0" y="0"/>
          <a:ext cx="0" cy="0"/>
          <a:chOff x="0" y="0"/>
          <a:chExt cx="0" cy="0"/>
        </a:xfrm>
      </p:grpSpPr>
      <p:pic>
        <p:nvPicPr>
          <p:cNvPr id="90" name="Google Shape;90;p17"/>
          <p:cNvPicPr preferRelativeResize="0"/>
          <p:nvPr/>
        </p:nvPicPr>
        <p:blipFill rotWithShape="1">
          <a:blip r:embed="rId2">
            <a:alphaModFix/>
          </a:blip>
          <a:srcRect l="23402" t="21858" r="34483" b="43095"/>
          <a:stretch/>
        </p:blipFill>
        <p:spPr>
          <a:xfrm rot="10799994" flipH="1">
            <a:off x="7364175" y="2"/>
            <a:ext cx="1779825" cy="1481097"/>
          </a:xfrm>
          <a:prstGeom prst="rect">
            <a:avLst/>
          </a:prstGeom>
          <a:noFill/>
          <a:ln>
            <a:noFill/>
          </a:ln>
        </p:spPr>
      </p:pic>
      <p:sp>
        <p:nvSpPr>
          <p:cNvPr id="91" name="Google Shape;91;p1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2" name="Google Shape;92;p17"/>
          <p:cNvPicPr preferRelativeResize="0"/>
          <p:nvPr/>
        </p:nvPicPr>
        <p:blipFill rotWithShape="1">
          <a:blip r:embed="rId3">
            <a:alphaModFix amt="74000"/>
          </a:blip>
          <a:srcRect l="32098" t="54157" r="-4150" b="-5648"/>
          <a:stretch/>
        </p:blipFill>
        <p:spPr>
          <a:xfrm>
            <a:off x="0" y="1"/>
            <a:ext cx="2095501" cy="15620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93"/>
        <p:cNvGrpSpPr/>
        <p:nvPr/>
      </p:nvGrpSpPr>
      <p:grpSpPr>
        <a:xfrm>
          <a:off x="0" y="0"/>
          <a:ext cx="0" cy="0"/>
          <a:chOff x="0" y="0"/>
          <a:chExt cx="0" cy="0"/>
        </a:xfrm>
      </p:grpSpPr>
      <p:pic>
        <p:nvPicPr>
          <p:cNvPr id="94" name="Google Shape;94;p18"/>
          <p:cNvPicPr preferRelativeResize="0"/>
          <p:nvPr/>
        </p:nvPicPr>
        <p:blipFill rotWithShape="1">
          <a:blip r:embed="rId2">
            <a:alphaModFix/>
          </a:blip>
          <a:srcRect b="28876"/>
          <a:stretch/>
        </p:blipFill>
        <p:spPr>
          <a:xfrm>
            <a:off x="3359775" y="2609850"/>
            <a:ext cx="3415051" cy="2533650"/>
          </a:xfrm>
          <a:prstGeom prst="rect">
            <a:avLst/>
          </a:prstGeom>
          <a:noFill/>
          <a:ln>
            <a:noFill/>
          </a:ln>
        </p:spPr>
      </p:pic>
      <p:pic>
        <p:nvPicPr>
          <p:cNvPr id="95" name="Google Shape;95;p18"/>
          <p:cNvPicPr preferRelativeResize="0"/>
          <p:nvPr/>
        </p:nvPicPr>
        <p:blipFill rotWithShape="1">
          <a:blip r:embed="rId3">
            <a:alphaModFix/>
          </a:blip>
          <a:srcRect t="15923" r="49741"/>
          <a:stretch/>
        </p:blipFill>
        <p:spPr>
          <a:xfrm>
            <a:off x="6348350" y="0"/>
            <a:ext cx="2795649" cy="4324499"/>
          </a:xfrm>
          <a:prstGeom prst="rect">
            <a:avLst/>
          </a:prstGeom>
          <a:noFill/>
          <a:ln>
            <a:noFill/>
          </a:ln>
        </p:spPr>
      </p:pic>
      <p:sp>
        <p:nvSpPr>
          <p:cNvPr id="96" name="Google Shape;96;p18"/>
          <p:cNvSpPr txBox="1">
            <a:spLocks noGrp="1"/>
          </p:cNvSpPr>
          <p:nvPr>
            <p:ph type="subTitle" idx="1"/>
          </p:nvPr>
        </p:nvSpPr>
        <p:spPr>
          <a:xfrm>
            <a:off x="720000" y="1925425"/>
            <a:ext cx="2905200" cy="185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8" name="Google Shape;98;p18"/>
          <p:cNvSpPr>
            <a:spLocks noGrp="1"/>
          </p:cNvSpPr>
          <p:nvPr>
            <p:ph type="pic" idx="2"/>
          </p:nvPr>
        </p:nvSpPr>
        <p:spPr>
          <a:xfrm>
            <a:off x="4915775" y="1095475"/>
            <a:ext cx="3513000" cy="3513000"/>
          </a:xfrm>
          <a:prstGeom prst="ellipse">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99"/>
        <p:cNvGrpSpPr/>
        <p:nvPr/>
      </p:nvGrpSpPr>
      <p:grpSpPr>
        <a:xfrm>
          <a:off x="0" y="0"/>
          <a:ext cx="0" cy="0"/>
          <a:chOff x="0" y="0"/>
          <a:chExt cx="0" cy="0"/>
        </a:xfrm>
      </p:grpSpPr>
      <p:pic>
        <p:nvPicPr>
          <p:cNvPr id="100" name="Google Shape;100;p19"/>
          <p:cNvPicPr preferRelativeResize="0"/>
          <p:nvPr/>
        </p:nvPicPr>
        <p:blipFill rotWithShape="1">
          <a:blip r:embed="rId2">
            <a:alphaModFix/>
          </a:blip>
          <a:srcRect t="15927" r="49741" b="15598"/>
          <a:stretch/>
        </p:blipFill>
        <p:spPr>
          <a:xfrm rot="-5400000">
            <a:off x="5985188" y="-363162"/>
            <a:ext cx="2795649" cy="3521975"/>
          </a:xfrm>
          <a:prstGeom prst="rect">
            <a:avLst/>
          </a:prstGeom>
          <a:noFill/>
          <a:ln>
            <a:noFill/>
          </a:ln>
        </p:spPr>
      </p:pic>
      <p:sp>
        <p:nvSpPr>
          <p:cNvPr id="101" name="Google Shape;101;p19"/>
          <p:cNvSpPr txBox="1">
            <a:spLocks noGrp="1"/>
          </p:cNvSpPr>
          <p:nvPr>
            <p:ph type="subTitle" idx="1"/>
          </p:nvPr>
        </p:nvSpPr>
        <p:spPr>
          <a:xfrm>
            <a:off x="720000" y="2274438"/>
            <a:ext cx="2918700" cy="105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3" name="Google Shape;103;p19"/>
          <p:cNvPicPr preferRelativeResize="0"/>
          <p:nvPr/>
        </p:nvPicPr>
        <p:blipFill rotWithShape="1">
          <a:blip r:embed="rId3">
            <a:alphaModFix/>
          </a:blip>
          <a:srcRect l="-11919" t="-22724" b="51600"/>
          <a:stretch/>
        </p:blipFill>
        <p:spPr>
          <a:xfrm flipH="1">
            <a:off x="1483350" y="2609850"/>
            <a:ext cx="3822075" cy="25336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104"/>
        <p:cNvGrpSpPr/>
        <p:nvPr/>
      </p:nvGrpSpPr>
      <p:grpSpPr>
        <a:xfrm>
          <a:off x="0" y="0"/>
          <a:ext cx="0" cy="0"/>
          <a:chOff x="0" y="0"/>
          <a:chExt cx="0" cy="0"/>
        </a:xfrm>
      </p:grpSpPr>
      <p:pic>
        <p:nvPicPr>
          <p:cNvPr id="105" name="Google Shape;105;p20"/>
          <p:cNvPicPr preferRelativeResize="0"/>
          <p:nvPr/>
        </p:nvPicPr>
        <p:blipFill rotWithShape="1">
          <a:blip r:embed="rId2">
            <a:alphaModFix amt="78000"/>
          </a:blip>
          <a:srcRect t="-11334" r="49741" b="15604"/>
          <a:stretch/>
        </p:blipFill>
        <p:spPr>
          <a:xfrm rot="-5400000">
            <a:off x="7105651" y="-561974"/>
            <a:ext cx="1476374" cy="2600325"/>
          </a:xfrm>
          <a:prstGeom prst="rect">
            <a:avLst/>
          </a:prstGeom>
          <a:noFill/>
          <a:ln>
            <a:noFill/>
          </a:ln>
        </p:spPr>
      </p:pic>
      <p:sp>
        <p:nvSpPr>
          <p:cNvPr id="106" name="Google Shape;106;p20"/>
          <p:cNvSpPr txBox="1">
            <a:spLocks noGrp="1"/>
          </p:cNvSpPr>
          <p:nvPr>
            <p:ph type="body" idx="1"/>
          </p:nvPr>
        </p:nvSpPr>
        <p:spPr>
          <a:xfrm>
            <a:off x="720000" y="1228675"/>
            <a:ext cx="7704000" cy="249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Clr>
                <a:srgbClr val="191919"/>
              </a:buClr>
              <a:buSzPts val="1400"/>
              <a:buFont typeface="Anaheim"/>
              <a:buChar char="○"/>
              <a:defRPr/>
            </a:lvl2pPr>
            <a:lvl3pPr marL="1371600" lvl="2" indent="-317500" rtl="0">
              <a:lnSpc>
                <a:spcPct val="115000"/>
              </a:lnSpc>
              <a:spcBef>
                <a:spcPts val="0"/>
              </a:spcBef>
              <a:spcAft>
                <a:spcPts val="0"/>
              </a:spcAft>
              <a:buClr>
                <a:srgbClr val="191919"/>
              </a:buClr>
              <a:buSzPts val="1400"/>
              <a:buFont typeface="Anaheim"/>
              <a:buChar char="■"/>
              <a:defRPr/>
            </a:lvl3pPr>
            <a:lvl4pPr marL="1828800" lvl="3" indent="-317500" rtl="0">
              <a:lnSpc>
                <a:spcPct val="115000"/>
              </a:lnSpc>
              <a:spcBef>
                <a:spcPts val="0"/>
              </a:spcBef>
              <a:spcAft>
                <a:spcPts val="0"/>
              </a:spcAft>
              <a:buClr>
                <a:srgbClr val="191919"/>
              </a:buClr>
              <a:buSzPts val="1400"/>
              <a:buFont typeface="Anaheim"/>
              <a:buChar char="●"/>
              <a:defRPr/>
            </a:lvl4pPr>
            <a:lvl5pPr marL="2286000" lvl="4" indent="-317500" rtl="0">
              <a:lnSpc>
                <a:spcPct val="115000"/>
              </a:lnSpc>
              <a:spcBef>
                <a:spcPts val="0"/>
              </a:spcBef>
              <a:spcAft>
                <a:spcPts val="0"/>
              </a:spcAft>
              <a:buClr>
                <a:srgbClr val="191919"/>
              </a:buClr>
              <a:buSzPts val="1400"/>
              <a:buFont typeface="Anaheim"/>
              <a:buChar char="○"/>
              <a:defRPr/>
            </a:lvl5pPr>
            <a:lvl6pPr marL="2743200" lvl="5" indent="-317500" rtl="0">
              <a:lnSpc>
                <a:spcPct val="115000"/>
              </a:lnSpc>
              <a:spcBef>
                <a:spcPts val="0"/>
              </a:spcBef>
              <a:spcAft>
                <a:spcPts val="0"/>
              </a:spcAft>
              <a:buClr>
                <a:srgbClr val="191919"/>
              </a:buClr>
              <a:buSzPts val="1400"/>
              <a:buFont typeface="Anaheim"/>
              <a:buChar char="■"/>
              <a:defRPr/>
            </a:lvl6pPr>
            <a:lvl7pPr marL="3200400" lvl="6" indent="-317500" rtl="0">
              <a:lnSpc>
                <a:spcPct val="115000"/>
              </a:lnSpc>
              <a:spcBef>
                <a:spcPts val="0"/>
              </a:spcBef>
              <a:spcAft>
                <a:spcPts val="0"/>
              </a:spcAft>
              <a:buClr>
                <a:srgbClr val="191919"/>
              </a:buClr>
              <a:buSzPts val="1400"/>
              <a:buFont typeface="Anaheim"/>
              <a:buChar char="●"/>
              <a:defRPr/>
            </a:lvl7pPr>
            <a:lvl8pPr marL="3657600" lvl="7" indent="-317500" rtl="0">
              <a:lnSpc>
                <a:spcPct val="115000"/>
              </a:lnSpc>
              <a:spcBef>
                <a:spcPts val="0"/>
              </a:spcBef>
              <a:spcAft>
                <a:spcPts val="0"/>
              </a:spcAft>
              <a:buClr>
                <a:srgbClr val="191919"/>
              </a:buClr>
              <a:buSzPts val="1400"/>
              <a:buFont typeface="Anaheim"/>
              <a:buChar char="○"/>
              <a:defRPr/>
            </a:lvl8pPr>
            <a:lvl9pPr marL="4114800" lvl="8" indent="-317500" rtl="0">
              <a:lnSpc>
                <a:spcPct val="115000"/>
              </a:lnSpc>
              <a:spcBef>
                <a:spcPts val="0"/>
              </a:spcBef>
              <a:spcAft>
                <a:spcPts val="0"/>
              </a:spcAft>
              <a:buClr>
                <a:srgbClr val="191919"/>
              </a:buClr>
              <a:buSzPts val="1400"/>
              <a:buFont typeface="Anaheim"/>
              <a:buChar char="■"/>
              <a:defRPr/>
            </a:lvl9pPr>
          </a:lstStyle>
          <a:p>
            <a:endParaRPr/>
          </a:p>
        </p:txBody>
      </p:sp>
      <p:sp>
        <p:nvSpPr>
          <p:cNvPr id="107" name="Google Shape;107;p20"/>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20"/>
          <p:cNvPicPr preferRelativeResize="0"/>
          <p:nvPr/>
        </p:nvPicPr>
        <p:blipFill rotWithShape="1">
          <a:blip r:embed="rId2">
            <a:alphaModFix amt="78000"/>
          </a:blip>
          <a:srcRect l="63314" t="-8457" r="-562" b="1126"/>
          <a:stretch/>
        </p:blipFill>
        <p:spPr>
          <a:xfrm rot="-5400000">
            <a:off x="6438900" y="2438401"/>
            <a:ext cx="1476374" cy="39338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758451" y="2456975"/>
            <a:ext cx="6482400" cy="8418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6786275" y="1412825"/>
            <a:ext cx="1454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1758475" y="3298775"/>
            <a:ext cx="6482400" cy="48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109"/>
        <p:cNvGrpSpPr/>
        <p:nvPr/>
      </p:nvGrpSpPr>
      <p:grpSpPr>
        <a:xfrm>
          <a:off x="0" y="0"/>
          <a:ext cx="0" cy="0"/>
          <a:chOff x="0" y="0"/>
          <a:chExt cx="0" cy="0"/>
        </a:xfrm>
      </p:grpSpPr>
      <p:pic>
        <p:nvPicPr>
          <p:cNvPr id="110" name="Google Shape;110;p21"/>
          <p:cNvPicPr preferRelativeResize="0"/>
          <p:nvPr/>
        </p:nvPicPr>
        <p:blipFill rotWithShape="1">
          <a:blip r:embed="rId2">
            <a:alphaModFix amt="78000"/>
          </a:blip>
          <a:srcRect t="-11334" r="49741" b="15604"/>
          <a:stretch/>
        </p:blipFill>
        <p:spPr>
          <a:xfrm rot="5400000">
            <a:off x="561976" y="3105151"/>
            <a:ext cx="1476374" cy="2600325"/>
          </a:xfrm>
          <a:prstGeom prst="rect">
            <a:avLst/>
          </a:prstGeom>
          <a:noFill/>
          <a:ln>
            <a:noFill/>
          </a:ln>
        </p:spPr>
      </p:pic>
      <p:pic>
        <p:nvPicPr>
          <p:cNvPr id="111" name="Google Shape;111;p21"/>
          <p:cNvPicPr preferRelativeResize="0"/>
          <p:nvPr/>
        </p:nvPicPr>
        <p:blipFill rotWithShape="1">
          <a:blip r:embed="rId2">
            <a:alphaModFix amt="78000"/>
          </a:blip>
          <a:srcRect l="63314" t="-8457" r="-562" b="1126"/>
          <a:stretch/>
        </p:blipFill>
        <p:spPr>
          <a:xfrm rot="-5400000">
            <a:off x="6438900" y="2438401"/>
            <a:ext cx="1476374" cy="3933824"/>
          </a:xfrm>
          <a:prstGeom prst="rect">
            <a:avLst/>
          </a:prstGeom>
          <a:noFill/>
          <a:ln>
            <a:noFill/>
          </a:ln>
        </p:spPr>
      </p:pic>
      <p:sp>
        <p:nvSpPr>
          <p:cNvPr id="112" name="Google Shape;112;p21"/>
          <p:cNvSpPr txBox="1">
            <a:spLocks noGrp="1"/>
          </p:cNvSpPr>
          <p:nvPr>
            <p:ph type="subTitle" idx="1"/>
          </p:nvPr>
        </p:nvSpPr>
        <p:spPr>
          <a:xfrm>
            <a:off x="720000" y="1700000"/>
            <a:ext cx="4036800" cy="25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D1B4E5"/>
              </a:buClr>
              <a:buSzPts val="1500"/>
              <a:buFont typeface="Barlow"/>
              <a:buAutoNum type="arabicPeriod"/>
              <a:defRPr/>
            </a:lvl1pPr>
            <a:lvl2pPr lvl="1" algn="ctr" rtl="0">
              <a:lnSpc>
                <a:spcPct val="100000"/>
              </a:lnSpc>
              <a:spcBef>
                <a:spcPts val="0"/>
              </a:spcBef>
              <a:spcAft>
                <a:spcPts val="0"/>
              </a:spcAft>
              <a:buClr>
                <a:srgbClr val="000000"/>
              </a:buClr>
              <a:buSzPts val="1400"/>
              <a:buFont typeface="Arimo"/>
              <a:buAutoNum type="alphaLcPeriod"/>
              <a:defRPr/>
            </a:lvl2pPr>
            <a:lvl3pPr lvl="2" algn="ctr" rtl="0">
              <a:lnSpc>
                <a:spcPct val="100000"/>
              </a:lnSpc>
              <a:spcBef>
                <a:spcPts val="0"/>
              </a:spcBef>
              <a:spcAft>
                <a:spcPts val="0"/>
              </a:spcAft>
              <a:buClr>
                <a:srgbClr val="000000"/>
              </a:buClr>
              <a:buSzPts val="1400"/>
              <a:buFont typeface="Arimo"/>
              <a:buAutoNum type="romanLcPeriod"/>
              <a:defRPr/>
            </a:lvl3pPr>
            <a:lvl4pPr lvl="3" algn="ctr" rtl="0">
              <a:lnSpc>
                <a:spcPct val="100000"/>
              </a:lnSpc>
              <a:spcBef>
                <a:spcPts val="0"/>
              </a:spcBef>
              <a:spcAft>
                <a:spcPts val="0"/>
              </a:spcAft>
              <a:buClr>
                <a:srgbClr val="000000"/>
              </a:buClr>
              <a:buSzPts val="1400"/>
              <a:buFont typeface="Arimo"/>
              <a:buAutoNum type="arabicPeriod"/>
              <a:defRPr/>
            </a:lvl4pPr>
            <a:lvl5pPr lvl="4" algn="ctr" rtl="0">
              <a:lnSpc>
                <a:spcPct val="100000"/>
              </a:lnSpc>
              <a:spcBef>
                <a:spcPts val="0"/>
              </a:spcBef>
              <a:spcAft>
                <a:spcPts val="0"/>
              </a:spcAft>
              <a:buClr>
                <a:srgbClr val="000000"/>
              </a:buClr>
              <a:buSzPts val="1400"/>
              <a:buFont typeface="Arimo"/>
              <a:buAutoNum type="alphaLcPeriod"/>
              <a:defRPr/>
            </a:lvl5pPr>
            <a:lvl6pPr lvl="5" algn="ctr" rtl="0">
              <a:lnSpc>
                <a:spcPct val="100000"/>
              </a:lnSpc>
              <a:spcBef>
                <a:spcPts val="0"/>
              </a:spcBef>
              <a:spcAft>
                <a:spcPts val="0"/>
              </a:spcAft>
              <a:buClr>
                <a:srgbClr val="000000"/>
              </a:buClr>
              <a:buSzPts val="1400"/>
              <a:buFont typeface="Arimo"/>
              <a:buAutoNum type="romanLcPeriod"/>
              <a:defRPr/>
            </a:lvl6pPr>
            <a:lvl7pPr lvl="6" algn="ctr" rtl="0">
              <a:lnSpc>
                <a:spcPct val="100000"/>
              </a:lnSpc>
              <a:spcBef>
                <a:spcPts val="0"/>
              </a:spcBef>
              <a:spcAft>
                <a:spcPts val="0"/>
              </a:spcAft>
              <a:buClr>
                <a:srgbClr val="000000"/>
              </a:buClr>
              <a:buSzPts val="1400"/>
              <a:buFont typeface="Arimo"/>
              <a:buAutoNum type="arabicPeriod"/>
              <a:defRPr/>
            </a:lvl7pPr>
            <a:lvl8pPr lvl="7" algn="ctr" rtl="0">
              <a:lnSpc>
                <a:spcPct val="100000"/>
              </a:lnSpc>
              <a:spcBef>
                <a:spcPts val="0"/>
              </a:spcBef>
              <a:spcAft>
                <a:spcPts val="0"/>
              </a:spcAft>
              <a:buClr>
                <a:srgbClr val="000000"/>
              </a:buClr>
              <a:buSzPts val="1400"/>
              <a:buFont typeface="Arimo"/>
              <a:buAutoNum type="alphaLcPeriod"/>
              <a:defRPr/>
            </a:lvl8pPr>
            <a:lvl9pPr lvl="8" algn="ctr" rtl="0">
              <a:lnSpc>
                <a:spcPct val="100000"/>
              </a:lnSpc>
              <a:spcBef>
                <a:spcPts val="0"/>
              </a:spcBef>
              <a:spcAft>
                <a:spcPts val="0"/>
              </a:spcAft>
              <a:buClr>
                <a:srgbClr val="000000"/>
              </a:buClr>
              <a:buSzPts val="1400"/>
              <a:buFont typeface="Arimo"/>
              <a:buAutoNum type="romanLcPeriod"/>
              <a:defRPr/>
            </a:lvl9pPr>
          </a:lstStyle>
          <a:p>
            <a:endParaRPr/>
          </a:p>
        </p:txBody>
      </p:sp>
      <p:sp>
        <p:nvSpPr>
          <p:cNvPr id="113" name="Google Shape;113;p21"/>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4"/>
        <p:cNvGrpSpPr/>
        <p:nvPr/>
      </p:nvGrpSpPr>
      <p:grpSpPr>
        <a:xfrm>
          <a:off x="0" y="0"/>
          <a:ext cx="0" cy="0"/>
          <a:chOff x="0" y="0"/>
          <a:chExt cx="0" cy="0"/>
        </a:xfrm>
      </p:grpSpPr>
      <p:pic>
        <p:nvPicPr>
          <p:cNvPr id="115" name="Google Shape;115;p22"/>
          <p:cNvPicPr preferRelativeResize="0"/>
          <p:nvPr/>
        </p:nvPicPr>
        <p:blipFill rotWithShape="1">
          <a:blip r:embed="rId2">
            <a:alphaModFix/>
          </a:blip>
          <a:srcRect l="15405" t="-5161" r="-1805" b="59804"/>
          <a:stretch/>
        </p:blipFill>
        <p:spPr>
          <a:xfrm rot="-5400000">
            <a:off x="6462713" y="2462213"/>
            <a:ext cx="3686174" cy="1676399"/>
          </a:xfrm>
          <a:prstGeom prst="rect">
            <a:avLst/>
          </a:prstGeom>
          <a:noFill/>
          <a:ln>
            <a:noFill/>
          </a:ln>
        </p:spPr>
      </p:pic>
      <p:pic>
        <p:nvPicPr>
          <p:cNvPr id="116" name="Google Shape;116;p22"/>
          <p:cNvPicPr preferRelativeResize="0"/>
          <p:nvPr/>
        </p:nvPicPr>
        <p:blipFill rotWithShape="1">
          <a:blip r:embed="rId3">
            <a:alphaModFix amt="71000"/>
          </a:blip>
          <a:srcRect l="-17219" t="49552" b="13337"/>
          <a:stretch/>
        </p:blipFill>
        <p:spPr>
          <a:xfrm rot="-5400000">
            <a:off x="-1265411" y="1447988"/>
            <a:ext cx="3778599" cy="1247776"/>
          </a:xfrm>
          <a:prstGeom prst="rect">
            <a:avLst/>
          </a:prstGeom>
          <a:noFill/>
          <a:ln>
            <a:noFill/>
          </a:ln>
        </p:spPr>
      </p:pic>
      <p:sp>
        <p:nvSpPr>
          <p:cNvPr id="117" name="Google Shape;117;p22"/>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22"/>
          <p:cNvSpPr txBox="1">
            <a:spLocks noGrp="1"/>
          </p:cNvSpPr>
          <p:nvPr>
            <p:ph type="subTitle" idx="1"/>
          </p:nvPr>
        </p:nvSpPr>
        <p:spPr>
          <a:xfrm>
            <a:off x="715941" y="2197925"/>
            <a:ext cx="3418200" cy="541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9" name="Google Shape;119;p22"/>
          <p:cNvSpPr txBox="1">
            <a:spLocks noGrp="1"/>
          </p:cNvSpPr>
          <p:nvPr>
            <p:ph type="subTitle" idx="2"/>
          </p:nvPr>
        </p:nvSpPr>
        <p:spPr>
          <a:xfrm>
            <a:off x="4705535" y="2197925"/>
            <a:ext cx="3418200" cy="541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0" name="Google Shape;120;p22"/>
          <p:cNvSpPr txBox="1">
            <a:spLocks noGrp="1"/>
          </p:cNvSpPr>
          <p:nvPr>
            <p:ph type="body" idx="3"/>
          </p:nvPr>
        </p:nvSpPr>
        <p:spPr>
          <a:xfrm>
            <a:off x="715100" y="2739425"/>
            <a:ext cx="3419400" cy="1846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121" name="Google Shape;121;p22"/>
          <p:cNvSpPr txBox="1">
            <a:spLocks noGrp="1"/>
          </p:cNvSpPr>
          <p:nvPr>
            <p:ph type="body" idx="4"/>
          </p:nvPr>
        </p:nvSpPr>
        <p:spPr>
          <a:xfrm>
            <a:off x="4704699" y="2739425"/>
            <a:ext cx="3419400" cy="1846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22"/>
        <p:cNvGrpSpPr/>
        <p:nvPr/>
      </p:nvGrpSpPr>
      <p:grpSpPr>
        <a:xfrm>
          <a:off x="0" y="0"/>
          <a:ext cx="0" cy="0"/>
          <a:chOff x="0" y="0"/>
          <a:chExt cx="0" cy="0"/>
        </a:xfrm>
      </p:grpSpPr>
      <p:pic>
        <p:nvPicPr>
          <p:cNvPr id="123" name="Google Shape;123;p23"/>
          <p:cNvPicPr preferRelativeResize="0"/>
          <p:nvPr/>
        </p:nvPicPr>
        <p:blipFill rotWithShape="1">
          <a:blip r:embed="rId2">
            <a:alphaModFix/>
          </a:blip>
          <a:srcRect l="23402" t="21859" r="34170" b="40197"/>
          <a:stretch/>
        </p:blipFill>
        <p:spPr>
          <a:xfrm rot="10799995" flipH="1">
            <a:off x="6939350" y="2"/>
            <a:ext cx="2204649" cy="1971672"/>
          </a:xfrm>
          <a:prstGeom prst="rect">
            <a:avLst/>
          </a:prstGeom>
          <a:noFill/>
          <a:ln>
            <a:noFill/>
          </a:ln>
        </p:spPr>
      </p:pic>
      <p:pic>
        <p:nvPicPr>
          <p:cNvPr id="124" name="Google Shape;124;p23"/>
          <p:cNvPicPr preferRelativeResize="0"/>
          <p:nvPr/>
        </p:nvPicPr>
        <p:blipFill rotWithShape="1">
          <a:blip r:embed="rId3">
            <a:alphaModFix/>
          </a:blip>
          <a:srcRect l="50004" t="24947" r="19344" b="20113"/>
          <a:stretch/>
        </p:blipFill>
        <p:spPr>
          <a:xfrm>
            <a:off x="0" y="2965425"/>
            <a:ext cx="1215126" cy="2178075"/>
          </a:xfrm>
          <a:prstGeom prst="rect">
            <a:avLst/>
          </a:prstGeom>
          <a:noFill/>
          <a:ln>
            <a:noFill/>
          </a:ln>
        </p:spPr>
      </p:pic>
      <p:sp>
        <p:nvSpPr>
          <p:cNvPr id="125" name="Google Shape;125;p23"/>
          <p:cNvSpPr txBox="1">
            <a:spLocks noGrp="1"/>
          </p:cNvSpPr>
          <p:nvPr>
            <p:ph type="subTitle" idx="1"/>
          </p:nvPr>
        </p:nvSpPr>
        <p:spPr>
          <a:xfrm>
            <a:off x="948600" y="3138600"/>
            <a:ext cx="2336400" cy="53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6" name="Google Shape;126;p23"/>
          <p:cNvSpPr txBox="1">
            <a:spLocks noGrp="1"/>
          </p:cNvSpPr>
          <p:nvPr>
            <p:ph type="subTitle" idx="2"/>
          </p:nvPr>
        </p:nvSpPr>
        <p:spPr>
          <a:xfrm>
            <a:off x="948600" y="3589389"/>
            <a:ext cx="2336400" cy="101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3"/>
          <p:cNvSpPr txBox="1">
            <a:spLocks noGrp="1"/>
          </p:cNvSpPr>
          <p:nvPr>
            <p:ph type="subTitle" idx="3"/>
          </p:nvPr>
        </p:nvSpPr>
        <p:spPr>
          <a:xfrm>
            <a:off x="3403800" y="3009864"/>
            <a:ext cx="2336400" cy="101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3"/>
          <p:cNvSpPr txBox="1">
            <a:spLocks noGrp="1"/>
          </p:cNvSpPr>
          <p:nvPr>
            <p:ph type="subTitle" idx="4"/>
          </p:nvPr>
        </p:nvSpPr>
        <p:spPr>
          <a:xfrm>
            <a:off x="5859000" y="3589389"/>
            <a:ext cx="2336400" cy="101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3"/>
          <p:cNvSpPr txBox="1">
            <a:spLocks noGrp="1"/>
          </p:cNvSpPr>
          <p:nvPr>
            <p:ph type="subTitle" idx="5"/>
          </p:nvPr>
        </p:nvSpPr>
        <p:spPr>
          <a:xfrm>
            <a:off x="3403800" y="2559075"/>
            <a:ext cx="2336400" cy="53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0" name="Google Shape;130;p23"/>
          <p:cNvSpPr txBox="1">
            <a:spLocks noGrp="1"/>
          </p:cNvSpPr>
          <p:nvPr>
            <p:ph type="subTitle" idx="6"/>
          </p:nvPr>
        </p:nvSpPr>
        <p:spPr>
          <a:xfrm>
            <a:off x="5859000" y="3138600"/>
            <a:ext cx="2336400" cy="53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1" name="Google Shape;131;p2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32"/>
        <p:cNvGrpSpPr/>
        <p:nvPr/>
      </p:nvGrpSpPr>
      <p:grpSpPr>
        <a:xfrm>
          <a:off x="0" y="0"/>
          <a:ext cx="0" cy="0"/>
          <a:chOff x="0" y="0"/>
          <a:chExt cx="0" cy="0"/>
        </a:xfrm>
      </p:grpSpPr>
      <p:pic>
        <p:nvPicPr>
          <p:cNvPr id="133" name="Google Shape;133;p24"/>
          <p:cNvPicPr preferRelativeResize="0"/>
          <p:nvPr/>
        </p:nvPicPr>
        <p:blipFill rotWithShape="1">
          <a:blip r:embed="rId2">
            <a:alphaModFix/>
          </a:blip>
          <a:srcRect l="38965" t="21858" r="14407" b="37285"/>
          <a:stretch/>
        </p:blipFill>
        <p:spPr>
          <a:xfrm rot="-10799996">
            <a:off x="6280299" y="1"/>
            <a:ext cx="2863701" cy="2509422"/>
          </a:xfrm>
          <a:prstGeom prst="rect">
            <a:avLst/>
          </a:prstGeom>
          <a:noFill/>
          <a:ln>
            <a:noFill/>
          </a:ln>
        </p:spPr>
      </p:pic>
      <p:pic>
        <p:nvPicPr>
          <p:cNvPr id="134" name="Google Shape;134;p24"/>
          <p:cNvPicPr preferRelativeResize="0"/>
          <p:nvPr/>
        </p:nvPicPr>
        <p:blipFill rotWithShape="1">
          <a:blip r:embed="rId3">
            <a:alphaModFix/>
          </a:blip>
          <a:srcRect l="38559" b="43197"/>
          <a:stretch/>
        </p:blipFill>
        <p:spPr>
          <a:xfrm>
            <a:off x="0" y="3047212"/>
            <a:ext cx="2621099" cy="2099374"/>
          </a:xfrm>
          <a:prstGeom prst="rect">
            <a:avLst/>
          </a:prstGeom>
          <a:noFill/>
          <a:ln>
            <a:noFill/>
          </a:ln>
        </p:spPr>
      </p:pic>
      <p:sp>
        <p:nvSpPr>
          <p:cNvPr id="135" name="Google Shape;135;p24"/>
          <p:cNvSpPr txBox="1">
            <a:spLocks noGrp="1"/>
          </p:cNvSpPr>
          <p:nvPr>
            <p:ph type="subTitle" idx="1"/>
          </p:nvPr>
        </p:nvSpPr>
        <p:spPr>
          <a:xfrm>
            <a:off x="1670100" y="1827785"/>
            <a:ext cx="4661400" cy="530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6" name="Google Shape;136;p24"/>
          <p:cNvSpPr txBox="1">
            <a:spLocks noGrp="1"/>
          </p:cNvSpPr>
          <p:nvPr>
            <p:ph type="subTitle" idx="2"/>
          </p:nvPr>
        </p:nvSpPr>
        <p:spPr>
          <a:xfrm>
            <a:off x="1670100" y="1342975"/>
            <a:ext cx="46614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4"/>
          <p:cNvSpPr txBox="1">
            <a:spLocks noGrp="1"/>
          </p:cNvSpPr>
          <p:nvPr>
            <p:ph type="subTitle" idx="3"/>
          </p:nvPr>
        </p:nvSpPr>
        <p:spPr>
          <a:xfrm>
            <a:off x="2716350" y="2468132"/>
            <a:ext cx="46614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24"/>
          <p:cNvSpPr txBox="1">
            <a:spLocks noGrp="1"/>
          </p:cNvSpPr>
          <p:nvPr>
            <p:ph type="subTitle" idx="4"/>
          </p:nvPr>
        </p:nvSpPr>
        <p:spPr>
          <a:xfrm>
            <a:off x="3762375" y="3593290"/>
            <a:ext cx="46614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4"/>
          <p:cNvSpPr txBox="1">
            <a:spLocks noGrp="1"/>
          </p:cNvSpPr>
          <p:nvPr>
            <p:ph type="subTitle" idx="5"/>
          </p:nvPr>
        </p:nvSpPr>
        <p:spPr>
          <a:xfrm>
            <a:off x="2716350" y="2952943"/>
            <a:ext cx="4661400" cy="530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0" name="Google Shape;140;p24"/>
          <p:cNvSpPr txBox="1">
            <a:spLocks noGrp="1"/>
          </p:cNvSpPr>
          <p:nvPr>
            <p:ph type="subTitle" idx="6"/>
          </p:nvPr>
        </p:nvSpPr>
        <p:spPr>
          <a:xfrm>
            <a:off x="3762375" y="4078100"/>
            <a:ext cx="4661400" cy="530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1" name="Google Shape;141;p2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42"/>
        <p:cNvGrpSpPr/>
        <p:nvPr/>
      </p:nvGrpSpPr>
      <p:grpSpPr>
        <a:xfrm>
          <a:off x="0" y="0"/>
          <a:ext cx="0" cy="0"/>
          <a:chOff x="0" y="0"/>
          <a:chExt cx="0" cy="0"/>
        </a:xfrm>
      </p:grpSpPr>
      <p:pic>
        <p:nvPicPr>
          <p:cNvPr id="143" name="Google Shape;143;p25"/>
          <p:cNvPicPr preferRelativeResize="0"/>
          <p:nvPr/>
        </p:nvPicPr>
        <p:blipFill rotWithShape="1">
          <a:blip r:embed="rId2">
            <a:alphaModFix/>
          </a:blip>
          <a:srcRect l="-10355" t="48569" r="18139" b="6085"/>
          <a:stretch/>
        </p:blipFill>
        <p:spPr>
          <a:xfrm>
            <a:off x="5561200" y="0"/>
            <a:ext cx="3582800" cy="1632176"/>
          </a:xfrm>
          <a:prstGeom prst="rect">
            <a:avLst/>
          </a:prstGeom>
          <a:noFill/>
          <a:ln>
            <a:noFill/>
          </a:ln>
        </p:spPr>
      </p:pic>
      <p:pic>
        <p:nvPicPr>
          <p:cNvPr id="144" name="Google Shape;144;p25"/>
          <p:cNvPicPr preferRelativeResize="0"/>
          <p:nvPr/>
        </p:nvPicPr>
        <p:blipFill rotWithShape="1">
          <a:blip r:embed="rId3">
            <a:alphaModFix amt="72000"/>
          </a:blip>
          <a:srcRect l="23742" t="17789" r="44315" b="30854"/>
          <a:stretch/>
        </p:blipFill>
        <p:spPr>
          <a:xfrm rot="-11" flipH="1">
            <a:off x="1" y="2183428"/>
            <a:ext cx="1840974" cy="2960070"/>
          </a:xfrm>
          <a:prstGeom prst="rect">
            <a:avLst/>
          </a:prstGeom>
          <a:noFill/>
          <a:ln>
            <a:noFill/>
          </a:ln>
        </p:spPr>
      </p:pic>
      <p:sp>
        <p:nvSpPr>
          <p:cNvPr id="145" name="Google Shape;145;p25"/>
          <p:cNvSpPr txBox="1">
            <a:spLocks noGrp="1"/>
          </p:cNvSpPr>
          <p:nvPr>
            <p:ph type="subTitle" idx="1"/>
          </p:nvPr>
        </p:nvSpPr>
        <p:spPr>
          <a:xfrm>
            <a:off x="1993396" y="1653013"/>
            <a:ext cx="2363700" cy="530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6" name="Google Shape;146;p25"/>
          <p:cNvSpPr txBox="1">
            <a:spLocks noGrp="1"/>
          </p:cNvSpPr>
          <p:nvPr>
            <p:ph type="subTitle" idx="2"/>
          </p:nvPr>
        </p:nvSpPr>
        <p:spPr>
          <a:xfrm>
            <a:off x="1993385" y="2137813"/>
            <a:ext cx="23637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25"/>
          <p:cNvSpPr txBox="1">
            <a:spLocks noGrp="1"/>
          </p:cNvSpPr>
          <p:nvPr>
            <p:ph type="subTitle" idx="3"/>
          </p:nvPr>
        </p:nvSpPr>
        <p:spPr>
          <a:xfrm>
            <a:off x="5889394" y="2137813"/>
            <a:ext cx="23637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25"/>
          <p:cNvSpPr txBox="1">
            <a:spLocks noGrp="1"/>
          </p:cNvSpPr>
          <p:nvPr>
            <p:ph type="subTitle" idx="4"/>
          </p:nvPr>
        </p:nvSpPr>
        <p:spPr>
          <a:xfrm>
            <a:off x="1993385" y="3790850"/>
            <a:ext cx="23637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5"/>
          <p:cNvSpPr txBox="1">
            <a:spLocks noGrp="1"/>
          </p:cNvSpPr>
          <p:nvPr>
            <p:ph type="subTitle" idx="5"/>
          </p:nvPr>
        </p:nvSpPr>
        <p:spPr>
          <a:xfrm>
            <a:off x="5889394" y="3790850"/>
            <a:ext cx="23637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5"/>
          <p:cNvSpPr txBox="1">
            <a:spLocks noGrp="1"/>
          </p:cNvSpPr>
          <p:nvPr>
            <p:ph type="subTitle" idx="6"/>
          </p:nvPr>
        </p:nvSpPr>
        <p:spPr>
          <a:xfrm>
            <a:off x="1993396" y="3306050"/>
            <a:ext cx="2363700" cy="530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1" name="Google Shape;151;p25"/>
          <p:cNvSpPr txBox="1">
            <a:spLocks noGrp="1"/>
          </p:cNvSpPr>
          <p:nvPr>
            <p:ph type="subTitle" idx="7"/>
          </p:nvPr>
        </p:nvSpPr>
        <p:spPr>
          <a:xfrm>
            <a:off x="5889400" y="1653013"/>
            <a:ext cx="2363700" cy="530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2" name="Google Shape;152;p25"/>
          <p:cNvSpPr txBox="1">
            <a:spLocks noGrp="1"/>
          </p:cNvSpPr>
          <p:nvPr>
            <p:ph type="subTitle" idx="8"/>
          </p:nvPr>
        </p:nvSpPr>
        <p:spPr>
          <a:xfrm>
            <a:off x="5889400" y="3306050"/>
            <a:ext cx="2363700" cy="530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3" name="Google Shape;153;p25"/>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54"/>
        <p:cNvGrpSpPr/>
        <p:nvPr/>
      </p:nvGrpSpPr>
      <p:grpSpPr>
        <a:xfrm>
          <a:off x="0" y="0"/>
          <a:ext cx="0" cy="0"/>
          <a:chOff x="0" y="0"/>
          <a:chExt cx="0" cy="0"/>
        </a:xfrm>
      </p:grpSpPr>
      <p:pic>
        <p:nvPicPr>
          <p:cNvPr id="155" name="Google Shape;155;p26"/>
          <p:cNvPicPr preferRelativeResize="0"/>
          <p:nvPr/>
        </p:nvPicPr>
        <p:blipFill rotWithShape="1">
          <a:blip r:embed="rId2">
            <a:alphaModFix amt="75000"/>
          </a:blip>
          <a:srcRect l="-3894" t="63593" r="-13766" b="13513"/>
          <a:stretch/>
        </p:blipFill>
        <p:spPr>
          <a:xfrm>
            <a:off x="4371000" y="0"/>
            <a:ext cx="4773000" cy="1107701"/>
          </a:xfrm>
          <a:prstGeom prst="rect">
            <a:avLst/>
          </a:prstGeom>
          <a:noFill/>
          <a:ln>
            <a:noFill/>
          </a:ln>
        </p:spPr>
      </p:pic>
      <p:pic>
        <p:nvPicPr>
          <p:cNvPr id="156" name="Google Shape;156;p26"/>
          <p:cNvPicPr preferRelativeResize="0"/>
          <p:nvPr/>
        </p:nvPicPr>
        <p:blipFill rotWithShape="1">
          <a:blip r:embed="rId2">
            <a:alphaModFix amt="75000"/>
          </a:blip>
          <a:srcRect l="10776" t="69303" r="5161" b="7804"/>
          <a:stretch/>
        </p:blipFill>
        <p:spPr>
          <a:xfrm rot="-5400000">
            <a:off x="-1151125" y="2884675"/>
            <a:ext cx="3409950" cy="1107701"/>
          </a:xfrm>
          <a:prstGeom prst="rect">
            <a:avLst/>
          </a:prstGeom>
          <a:noFill/>
          <a:ln>
            <a:noFill/>
          </a:ln>
        </p:spPr>
      </p:pic>
      <p:sp>
        <p:nvSpPr>
          <p:cNvPr id="157" name="Google Shape;157;p26"/>
          <p:cNvSpPr txBox="1">
            <a:spLocks noGrp="1"/>
          </p:cNvSpPr>
          <p:nvPr>
            <p:ph type="subTitle" idx="1"/>
          </p:nvPr>
        </p:nvSpPr>
        <p:spPr>
          <a:xfrm>
            <a:off x="717550" y="2320311"/>
            <a:ext cx="2336400" cy="57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6"/>
          <p:cNvSpPr txBox="1">
            <a:spLocks noGrp="1"/>
          </p:cNvSpPr>
          <p:nvPr>
            <p:ph type="subTitle" idx="2"/>
          </p:nvPr>
        </p:nvSpPr>
        <p:spPr>
          <a:xfrm>
            <a:off x="3403800" y="2320311"/>
            <a:ext cx="2336400" cy="57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26"/>
          <p:cNvSpPr txBox="1">
            <a:spLocks noGrp="1"/>
          </p:cNvSpPr>
          <p:nvPr>
            <p:ph type="subTitle" idx="3"/>
          </p:nvPr>
        </p:nvSpPr>
        <p:spPr>
          <a:xfrm>
            <a:off x="6090050" y="2320311"/>
            <a:ext cx="2336400" cy="57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6"/>
          <p:cNvSpPr txBox="1">
            <a:spLocks noGrp="1"/>
          </p:cNvSpPr>
          <p:nvPr>
            <p:ph type="subTitle" idx="4"/>
          </p:nvPr>
        </p:nvSpPr>
        <p:spPr>
          <a:xfrm>
            <a:off x="717550" y="4022353"/>
            <a:ext cx="2336400" cy="57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26"/>
          <p:cNvSpPr txBox="1">
            <a:spLocks noGrp="1"/>
          </p:cNvSpPr>
          <p:nvPr>
            <p:ph type="subTitle" idx="5"/>
          </p:nvPr>
        </p:nvSpPr>
        <p:spPr>
          <a:xfrm>
            <a:off x="3403800" y="4022353"/>
            <a:ext cx="2336400" cy="57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6"/>
          <p:cNvSpPr txBox="1">
            <a:spLocks noGrp="1"/>
          </p:cNvSpPr>
          <p:nvPr>
            <p:ph type="subTitle" idx="6"/>
          </p:nvPr>
        </p:nvSpPr>
        <p:spPr>
          <a:xfrm>
            <a:off x="6090050" y="4022353"/>
            <a:ext cx="2336400" cy="57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26"/>
          <p:cNvSpPr txBox="1">
            <a:spLocks noGrp="1"/>
          </p:cNvSpPr>
          <p:nvPr>
            <p:ph type="subTitle" idx="7"/>
          </p:nvPr>
        </p:nvSpPr>
        <p:spPr>
          <a:xfrm>
            <a:off x="717550" y="1914150"/>
            <a:ext cx="2336400" cy="53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4" name="Google Shape;164;p26"/>
          <p:cNvSpPr txBox="1">
            <a:spLocks noGrp="1"/>
          </p:cNvSpPr>
          <p:nvPr>
            <p:ph type="subTitle" idx="8"/>
          </p:nvPr>
        </p:nvSpPr>
        <p:spPr>
          <a:xfrm>
            <a:off x="3403800" y="1914150"/>
            <a:ext cx="2336400" cy="53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5" name="Google Shape;165;p26"/>
          <p:cNvSpPr txBox="1">
            <a:spLocks noGrp="1"/>
          </p:cNvSpPr>
          <p:nvPr>
            <p:ph type="subTitle" idx="9"/>
          </p:nvPr>
        </p:nvSpPr>
        <p:spPr>
          <a:xfrm>
            <a:off x="6090050" y="1914150"/>
            <a:ext cx="2336400" cy="53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6" name="Google Shape;166;p26"/>
          <p:cNvSpPr txBox="1">
            <a:spLocks noGrp="1"/>
          </p:cNvSpPr>
          <p:nvPr>
            <p:ph type="subTitle" idx="13"/>
          </p:nvPr>
        </p:nvSpPr>
        <p:spPr>
          <a:xfrm>
            <a:off x="717550" y="3621800"/>
            <a:ext cx="2336400" cy="53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7" name="Google Shape;167;p26"/>
          <p:cNvSpPr txBox="1">
            <a:spLocks noGrp="1"/>
          </p:cNvSpPr>
          <p:nvPr>
            <p:ph type="subTitle" idx="14"/>
          </p:nvPr>
        </p:nvSpPr>
        <p:spPr>
          <a:xfrm>
            <a:off x="3403800" y="3621800"/>
            <a:ext cx="2336400" cy="53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8" name="Google Shape;168;p26"/>
          <p:cNvSpPr txBox="1">
            <a:spLocks noGrp="1"/>
          </p:cNvSpPr>
          <p:nvPr>
            <p:ph type="subTitle" idx="15"/>
          </p:nvPr>
        </p:nvSpPr>
        <p:spPr>
          <a:xfrm>
            <a:off x="6090050" y="3621800"/>
            <a:ext cx="2336400" cy="53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9" name="Google Shape;169;p2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70"/>
        <p:cNvGrpSpPr/>
        <p:nvPr/>
      </p:nvGrpSpPr>
      <p:grpSpPr>
        <a:xfrm>
          <a:off x="0" y="0"/>
          <a:ext cx="0" cy="0"/>
          <a:chOff x="0" y="0"/>
          <a:chExt cx="0" cy="0"/>
        </a:xfrm>
      </p:grpSpPr>
      <p:sp>
        <p:nvSpPr>
          <p:cNvPr id="171" name="Google Shape;171;p27"/>
          <p:cNvSpPr txBox="1">
            <a:spLocks noGrp="1"/>
          </p:cNvSpPr>
          <p:nvPr>
            <p:ph type="title" hasCustomPrompt="1"/>
          </p:nvPr>
        </p:nvSpPr>
        <p:spPr>
          <a:xfrm>
            <a:off x="2318400" y="540000"/>
            <a:ext cx="45072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72" name="Google Shape;172;p27"/>
          <p:cNvSpPr txBox="1">
            <a:spLocks noGrp="1"/>
          </p:cNvSpPr>
          <p:nvPr>
            <p:ph type="subTitle" idx="1"/>
          </p:nvPr>
        </p:nvSpPr>
        <p:spPr>
          <a:xfrm>
            <a:off x="2318400" y="1322227"/>
            <a:ext cx="45072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7"/>
          <p:cNvSpPr txBox="1">
            <a:spLocks noGrp="1"/>
          </p:cNvSpPr>
          <p:nvPr>
            <p:ph type="title" idx="2" hasCustomPrompt="1"/>
          </p:nvPr>
        </p:nvSpPr>
        <p:spPr>
          <a:xfrm>
            <a:off x="2318400" y="1960536"/>
            <a:ext cx="45072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74" name="Google Shape;174;p27"/>
          <p:cNvSpPr txBox="1">
            <a:spLocks noGrp="1"/>
          </p:cNvSpPr>
          <p:nvPr>
            <p:ph type="subTitle" idx="3"/>
          </p:nvPr>
        </p:nvSpPr>
        <p:spPr>
          <a:xfrm>
            <a:off x="2318400" y="2742764"/>
            <a:ext cx="45072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27"/>
          <p:cNvSpPr txBox="1">
            <a:spLocks noGrp="1"/>
          </p:cNvSpPr>
          <p:nvPr>
            <p:ph type="title" idx="4" hasCustomPrompt="1"/>
          </p:nvPr>
        </p:nvSpPr>
        <p:spPr>
          <a:xfrm>
            <a:off x="2318400" y="3381072"/>
            <a:ext cx="45072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76" name="Google Shape;176;p27"/>
          <p:cNvSpPr txBox="1">
            <a:spLocks noGrp="1"/>
          </p:cNvSpPr>
          <p:nvPr>
            <p:ph type="subTitle" idx="5"/>
          </p:nvPr>
        </p:nvSpPr>
        <p:spPr>
          <a:xfrm>
            <a:off x="2318400" y="4163300"/>
            <a:ext cx="45072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7" name="Google Shape;177;p27"/>
          <p:cNvPicPr preferRelativeResize="0"/>
          <p:nvPr/>
        </p:nvPicPr>
        <p:blipFill rotWithShape="1">
          <a:blip r:embed="rId2">
            <a:alphaModFix amt="76000"/>
          </a:blip>
          <a:srcRect l="46130" t="15007" r="6066" b="-9928"/>
          <a:stretch/>
        </p:blipFill>
        <p:spPr>
          <a:xfrm>
            <a:off x="0" y="0"/>
            <a:ext cx="1801225" cy="3914775"/>
          </a:xfrm>
          <a:prstGeom prst="rect">
            <a:avLst/>
          </a:prstGeom>
          <a:noFill/>
          <a:ln>
            <a:noFill/>
          </a:ln>
        </p:spPr>
      </p:pic>
      <p:pic>
        <p:nvPicPr>
          <p:cNvPr id="178" name="Google Shape;178;p27"/>
          <p:cNvPicPr preferRelativeResize="0"/>
          <p:nvPr/>
        </p:nvPicPr>
        <p:blipFill rotWithShape="1">
          <a:blip r:embed="rId3">
            <a:alphaModFix/>
          </a:blip>
          <a:srcRect r="51159" b="7655"/>
          <a:stretch/>
        </p:blipFill>
        <p:spPr>
          <a:xfrm>
            <a:off x="6735725" y="393600"/>
            <a:ext cx="2408276" cy="47499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79"/>
        <p:cNvGrpSpPr/>
        <p:nvPr/>
      </p:nvGrpSpPr>
      <p:grpSpPr>
        <a:xfrm>
          <a:off x="0" y="0"/>
          <a:ext cx="0" cy="0"/>
          <a:chOff x="0" y="0"/>
          <a:chExt cx="0" cy="0"/>
        </a:xfrm>
      </p:grpSpPr>
      <p:sp>
        <p:nvSpPr>
          <p:cNvPr id="180" name="Google Shape;180;p28"/>
          <p:cNvSpPr txBox="1">
            <a:spLocks noGrp="1"/>
          </p:cNvSpPr>
          <p:nvPr>
            <p:ph type="ctrTitle"/>
          </p:nvPr>
        </p:nvSpPr>
        <p:spPr>
          <a:xfrm>
            <a:off x="715100" y="535000"/>
            <a:ext cx="4293900" cy="11829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1" name="Google Shape;181;p28"/>
          <p:cNvSpPr txBox="1">
            <a:spLocks noGrp="1"/>
          </p:cNvSpPr>
          <p:nvPr>
            <p:ph type="subTitle" idx="1"/>
          </p:nvPr>
        </p:nvSpPr>
        <p:spPr>
          <a:xfrm>
            <a:off x="715100" y="1794100"/>
            <a:ext cx="4293900" cy="1110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2" name="Google Shape;182;p28"/>
          <p:cNvSpPr txBox="1"/>
          <p:nvPr/>
        </p:nvSpPr>
        <p:spPr>
          <a:xfrm>
            <a:off x="713100" y="3748625"/>
            <a:ext cx="4293900" cy="434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sz="1000">
                <a:solidFill>
                  <a:schemeClr val="dk1"/>
                </a:solidFill>
                <a:latin typeface="Albert Sans"/>
                <a:ea typeface="Albert Sans"/>
                <a:cs typeface="Albert Sans"/>
                <a:sym typeface="Albert Sans"/>
              </a:rPr>
              <a:t>CREDITS: This presentation template was created by </a:t>
            </a:r>
            <a:r>
              <a:rPr lang="en" sz="1000" b="1">
                <a:solidFill>
                  <a:schemeClr val="dk1"/>
                </a:solidFill>
                <a:uFill>
                  <a:noFill/>
                </a:uFill>
                <a:latin typeface="Albert Sans"/>
                <a:ea typeface="Albert Sans"/>
                <a:cs typeface="Albert Sans"/>
                <a:sym typeface="Albert Sans"/>
                <a:hlinkClick r:id="rId2">
                  <a:extLst>
                    <a:ext uri="{A12FA001-AC4F-418D-AE19-62706E023703}">
                      <ahyp:hlinkClr xmlns:ahyp="http://schemas.microsoft.com/office/drawing/2018/hyperlinkcolor" val="tx"/>
                    </a:ext>
                  </a:extLst>
                </a:hlinkClick>
              </a:rPr>
              <a:t>Slidesgo</a:t>
            </a:r>
            <a:r>
              <a:rPr lang="en" sz="1000">
                <a:solidFill>
                  <a:schemeClr val="dk1"/>
                </a:solidFill>
                <a:latin typeface="Albert Sans"/>
                <a:ea typeface="Albert Sans"/>
                <a:cs typeface="Albert Sans"/>
                <a:sym typeface="Albert Sans"/>
              </a:rPr>
              <a:t>, including icons by </a:t>
            </a:r>
            <a:r>
              <a:rPr lang="en" sz="1000" b="1">
                <a:solidFill>
                  <a:schemeClr val="dk1"/>
                </a:solidFill>
                <a:uFill>
                  <a:noFill/>
                </a:uFill>
                <a:latin typeface="Albert Sans"/>
                <a:ea typeface="Albert Sans"/>
                <a:cs typeface="Albert Sans"/>
                <a:sym typeface="Albert Sans"/>
                <a:hlinkClick r:id="rId3">
                  <a:extLst>
                    <a:ext uri="{A12FA001-AC4F-418D-AE19-62706E023703}">
                      <ahyp:hlinkClr xmlns:ahyp="http://schemas.microsoft.com/office/drawing/2018/hyperlinkcolor" val="tx"/>
                    </a:ext>
                  </a:extLst>
                </a:hlinkClick>
              </a:rPr>
              <a:t>Flaticon</a:t>
            </a:r>
            <a:r>
              <a:rPr lang="en" sz="1000" b="1">
                <a:solidFill>
                  <a:schemeClr val="dk1"/>
                </a:solidFill>
                <a:latin typeface="Albert Sans"/>
                <a:ea typeface="Albert Sans"/>
                <a:cs typeface="Albert Sans"/>
                <a:sym typeface="Albert Sans"/>
              </a:rPr>
              <a:t> </a:t>
            </a:r>
            <a:r>
              <a:rPr lang="en" sz="1000">
                <a:solidFill>
                  <a:schemeClr val="dk1"/>
                </a:solidFill>
                <a:latin typeface="Albert Sans"/>
                <a:ea typeface="Albert Sans"/>
                <a:cs typeface="Albert Sans"/>
                <a:sym typeface="Albert Sans"/>
              </a:rPr>
              <a:t>and infographics &amp; images by </a:t>
            </a:r>
            <a:r>
              <a:rPr lang="en" sz="1000" b="1">
                <a:solidFill>
                  <a:schemeClr val="dk1"/>
                </a:solidFill>
                <a:uFill>
                  <a:noFill/>
                </a:uFill>
                <a:latin typeface="Albert Sans"/>
                <a:ea typeface="Albert Sans"/>
                <a:cs typeface="Albert Sans"/>
                <a:sym typeface="Albert Sans"/>
                <a:hlinkClick r:id="rId4">
                  <a:extLst>
                    <a:ext uri="{A12FA001-AC4F-418D-AE19-62706E023703}">
                      <ahyp:hlinkClr xmlns:ahyp="http://schemas.microsoft.com/office/drawing/2018/hyperlinkcolor" val="tx"/>
                    </a:ext>
                  </a:extLst>
                </a:hlinkClick>
              </a:rPr>
              <a:t>Freepik</a:t>
            </a:r>
            <a:endParaRPr sz="1000" b="1">
              <a:solidFill>
                <a:schemeClr val="dk1"/>
              </a:solidFill>
              <a:latin typeface="Albert Sans"/>
              <a:ea typeface="Albert Sans"/>
              <a:cs typeface="Albert Sans"/>
              <a:sym typeface="Albert Sans"/>
            </a:endParaRPr>
          </a:p>
        </p:txBody>
      </p:sp>
      <p:pic>
        <p:nvPicPr>
          <p:cNvPr id="183" name="Google Shape;183;p28"/>
          <p:cNvPicPr preferRelativeResize="0"/>
          <p:nvPr/>
        </p:nvPicPr>
        <p:blipFill rotWithShape="1">
          <a:blip r:embed="rId5">
            <a:alphaModFix/>
          </a:blip>
          <a:srcRect l="23402" t="21860" r="28513" b="22428"/>
          <a:stretch/>
        </p:blipFill>
        <p:spPr>
          <a:xfrm rot="-5399993">
            <a:off x="5956538" y="-243759"/>
            <a:ext cx="2953224" cy="3421695"/>
          </a:xfrm>
          <a:prstGeom prst="rect">
            <a:avLst/>
          </a:prstGeom>
          <a:noFill/>
          <a:ln>
            <a:noFill/>
          </a:ln>
        </p:spPr>
      </p:pic>
      <p:pic>
        <p:nvPicPr>
          <p:cNvPr id="184" name="Google Shape;184;p28"/>
          <p:cNvPicPr preferRelativeResize="0"/>
          <p:nvPr/>
        </p:nvPicPr>
        <p:blipFill rotWithShape="1">
          <a:blip r:embed="rId6">
            <a:alphaModFix amt="72000"/>
          </a:blip>
          <a:srcRect l="50004" t="24947" r="19344" b="16270"/>
          <a:stretch/>
        </p:blipFill>
        <p:spPr>
          <a:xfrm rot="-5400000">
            <a:off x="5337224" y="2629824"/>
            <a:ext cx="1722951" cy="330440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85"/>
        <p:cNvGrpSpPr/>
        <p:nvPr/>
      </p:nvGrpSpPr>
      <p:grpSpPr>
        <a:xfrm>
          <a:off x="0" y="0"/>
          <a:ext cx="0" cy="0"/>
          <a:chOff x="0" y="0"/>
          <a:chExt cx="0" cy="0"/>
        </a:xfrm>
      </p:grpSpPr>
      <p:pic>
        <p:nvPicPr>
          <p:cNvPr id="186" name="Google Shape;186;p29"/>
          <p:cNvPicPr preferRelativeResize="0"/>
          <p:nvPr/>
        </p:nvPicPr>
        <p:blipFill rotWithShape="1">
          <a:blip r:embed="rId2">
            <a:alphaModFix/>
          </a:blip>
          <a:srcRect l="4461"/>
          <a:stretch/>
        </p:blipFill>
        <p:spPr>
          <a:xfrm>
            <a:off x="1" y="304800"/>
            <a:ext cx="3875701" cy="4838699"/>
          </a:xfrm>
          <a:prstGeom prst="rect">
            <a:avLst/>
          </a:prstGeom>
          <a:noFill/>
          <a:ln>
            <a:noFill/>
          </a:ln>
        </p:spPr>
      </p:pic>
      <p:pic>
        <p:nvPicPr>
          <p:cNvPr id="187" name="Google Shape;187;p29"/>
          <p:cNvPicPr preferRelativeResize="0"/>
          <p:nvPr/>
        </p:nvPicPr>
        <p:blipFill rotWithShape="1">
          <a:blip r:embed="rId3">
            <a:alphaModFix amt="72000"/>
          </a:blip>
          <a:srcRect l="50004" t="24947" r="19344" b="16270"/>
          <a:stretch/>
        </p:blipFill>
        <p:spPr>
          <a:xfrm rot="10800000">
            <a:off x="7421049" y="1839099"/>
            <a:ext cx="1722951" cy="330440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88"/>
        <p:cNvGrpSpPr/>
        <p:nvPr/>
      </p:nvGrpSpPr>
      <p:grpSpPr>
        <a:xfrm>
          <a:off x="0" y="0"/>
          <a:ext cx="0" cy="0"/>
          <a:chOff x="0" y="0"/>
          <a:chExt cx="0" cy="0"/>
        </a:xfrm>
      </p:grpSpPr>
      <p:pic>
        <p:nvPicPr>
          <p:cNvPr id="189" name="Google Shape;189;p30"/>
          <p:cNvPicPr preferRelativeResize="0"/>
          <p:nvPr/>
        </p:nvPicPr>
        <p:blipFill rotWithShape="1">
          <a:blip r:embed="rId2">
            <a:alphaModFix amt="72000"/>
          </a:blip>
          <a:srcRect l="23742" t="16627" r="38252" b="29993"/>
          <a:stretch/>
        </p:blipFill>
        <p:spPr>
          <a:xfrm rot="-9" flipH="1">
            <a:off x="-1" y="2066928"/>
            <a:ext cx="2190501" cy="3076569"/>
          </a:xfrm>
          <a:prstGeom prst="rect">
            <a:avLst/>
          </a:prstGeom>
          <a:noFill/>
          <a:ln>
            <a:noFill/>
          </a:ln>
        </p:spPr>
      </p:pic>
      <p:pic>
        <p:nvPicPr>
          <p:cNvPr id="190" name="Google Shape;190;p30"/>
          <p:cNvPicPr preferRelativeResize="0"/>
          <p:nvPr/>
        </p:nvPicPr>
        <p:blipFill rotWithShape="1">
          <a:blip r:embed="rId3">
            <a:alphaModFix/>
          </a:blip>
          <a:srcRect t="16177" r="13985"/>
          <a:stretch/>
        </p:blipFill>
        <p:spPr>
          <a:xfrm>
            <a:off x="5161575" y="0"/>
            <a:ext cx="3982424" cy="33559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720000" y="1228675"/>
            <a:ext cx="7704000" cy="638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000"/>
              </a:spcBef>
              <a:spcAft>
                <a:spcPts val="0"/>
              </a:spcAft>
              <a:buClr>
                <a:srgbClr val="191919"/>
              </a:buClr>
              <a:buSzPts val="1400"/>
              <a:buFont typeface="Anaheim"/>
              <a:buChar char="○"/>
              <a:defRPr/>
            </a:lvl2pPr>
            <a:lvl3pPr marL="1371600" lvl="2" indent="-317500" rtl="0">
              <a:lnSpc>
                <a:spcPct val="115000"/>
              </a:lnSpc>
              <a:spcBef>
                <a:spcPts val="0"/>
              </a:spcBef>
              <a:spcAft>
                <a:spcPts val="0"/>
              </a:spcAft>
              <a:buClr>
                <a:srgbClr val="191919"/>
              </a:buClr>
              <a:buSzPts val="1400"/>
              <a:buFont typeface="Anaheim"/>
              <a:buChar char="■"/>
              <a:defRPr/>
            </a:lvl3pPr>
            <a:lvl4pPr marL="1828800" lvl="3" indent="-317500" rtl="0">
              <a:lnSpc>
                <a:spcPct val="115000"/>
              </a:lnSpc>
              <a:spcBef>
                <a:spcPts val="0"/>
              </a:spcBef>
              <a:spcAft>
                <a:spcPts val="0"/>
              </a:spcAft>
              <a:buClr>
                <a:srgbClr val="191919"/>
              </a:buClr>
              <a:buSzPts val="1400"/>
              <a:buFont typeface="Anaheim"/>
              <a:buChar char="●"/>
              <a:defRPr/>
            </a:lvl4pPr>
            <a:lvl5pPr marL="2286000" lvl="4" indent="-317500" rtl="0">
              <a:lnSpc>
                <a:spcPct val="115000"/>
              </a:lnSpc>
              <a:spcBef>
                <a:spcPts val="0"/>
              </a:spcBef>
              <a:spcAft>
                <a:spcPts val="0"/>
              </a:spcAft>
              <a:buClr>
                <a:srgbClr val="191919"/>
              </a:buClr>
              <a:buSzPts val="1400"/>
              <a:buFont typeface="Anaheim"/>
              <a:buChar char="○"/>
              <a:defRPr/>
            </a:lvl5pPr>
            <a:lvl6pPr marL="2743200" lvl="5" indent="-317500" rtl="0">
              <a:lnSpc>
                <a:spcPct val="115000"/>
              </a:lnSpc>
              <a:spcBef>
                <a:spcPts val="0"/>
              </a:spcBef>
              <a:spcAft>
                <a:spcPts val="0"/>
              </a:spcAft>
              <a:buClr>
                <a:srgbClr val="191919"/>
              </a:buClr>
              <a:buSzPts val="1400"/>
              <a:buFont typeface="Anaheim"/>
              <a:buChar char="■"/>
              <a:defRPr/>
            </a:lvl6pPr>
            <a:lvl7pPr marL="3200400" lvl="6" indent="-317500" rtl="0">
              <a:lnSpc>
                <a:spcPct val="115000"/>
              </a:lnSpc>
              <a:spcBef>
                <a:spcPts val="0"/>
              </a:spcBef>
              <a:spcAft>
                <a:spcPts val="0"/>
              </a:spcAft>
              <a:buClr>
                <a:srgbClr val="191919"/>
              </a:buClr>
              <a:buSzPts val="1400"/>
              <a:buFont typeface="Anaheim"/>
              <a:buChar char="●"/>
              <a:defRPr/>
            </a:lvl7pPr>
            <a:lvl8pPr marL="3657600" lvl="7" indent="-317500" rtl="0">
              <a:lnSpc>
                <a:spcPct val="115000"/>
              </a:lnSpc>
              <a:spcBef>
                <a:spcPts val="0"/>
              </a:spcBef>
              <a:spcAft>
                <a:spcPts val="0"/>
              </a:spcAft>
              <a:buClr>
                <a:srgbClr val="191919"/>
              </a:buClr>
              <a:buSzPts val="1400"/>
              <a:buFont typeface="Anaheim"/>
              <a:buChar char="○"/>
              <a:defRPr/>
            </a:lvl8pPr>
            <a:lvl9pPr marL="4114800" lvl="8" indent="-317500" rtl="0">
              <a:lnSpc>
                <a:spcPct val="115000"/>
              </a:lnSpc>
              <a:spcBef>
                <a:spcPts val="0"/>
              </a:spcBef>
              <a:spcAft>
                <a:spcPts val="0"/>
              </a:spcAft>
              <a:buClr>
                <a:srgbClr val="191919"/>
              </a:buClr>
              <a:buSzPts val="1400"/>
              <a:buFont typeface="Anaheim"/>
              <a:buChar char="■"/>
              <a:defRPr/>
            </a:lvl9pPr>
          </a:lstStyle>
          <a:p>
            <a:endParaRPr/>
          </a:p>
        </p:txBody>
      </p:sp>
      <p:sp>
        <p:nvSpPr>
          <p:cNvPr id="19" name="Google Shape;19;p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0" name="Google Shape;20;p4"/>
          <p:cNvPicPr preferRelativeResize="0"/>
          <p:nvPr/>
        </p:nvPicPr>
        <p:blipFill rotWithShape="1">
          <a:blip r:embed="rId2">
            <a:alphaModFix amt="83000"/>
          </a:blip>
          <a:srcRect l="-20626" t="-7034" r="8707" b="58753"/>
          <a:stretch/>
        </p:blipFill>
        <p:spPr>
          <a:xfrm rot="-5400000">
            <a:off x="6657976" y="942975"/>
            <a:ext cx="3429000" cy="15430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subTitle" idx="1"/>
          </p:nvPr>
        </p:nvSpPr>
        <p:spPr>
          <a:xfrm>
            <a:off x="1259987" y="2739425"/>
            <a:ext cx="2997600" cy="5415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3" name="Google Shape;23;p5"/>
          <p:cNvSpPr txBox="1">
            <a:spLocks noGrp="1"/>
          </p:cNvSpPr>
          <p:nvPr>
            <p:ph type="subTitle" idx="2"/>
          </p:nvPr>
        </p:nvSpPr>
        <p:spPr>
          <a:xfrm>
            <a:off x="4886413" y="2739425"/>
            <a:ext cx="2997600" cy="541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rlow Medium"/>
                <a:ea typeface="Barlow Medium"/>
                <a:cs typeface="Barlow Medium"/>
                <a:sym typeface="Barlow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4" name="Google Shape;24;p5"/>
          <p:cNvSpPr txBox="1">
            <a:spLocks noGrp="1"/>
          </p:cNvSpPr>
          <p:nvPr>
            <p:ph type="subTitle" idx="3"/>
          </p:nvPr>
        </p:nvSpPr>
        <p:spPr>
          <a:xfrm>
            <a:off x="1259987" y="3181650"/>
            <a:ext cx="2997600" cy="101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 name="Google Shape;25;p5"/>
          <p:cNvSpPr txBox="1">
            <a:spLocks noGrp="1"/>
          </p:cNvSpPr>
          <p:nvPr>
            <p:ph type="subTitle" idx="4"/>
          </p:nvPr>
        </p:nvSpPr>
        <p:spPr>
          <a:xfrm>
            <a:off x="4886413" y="3181650"/>
            <a:ext cx="2997600" cy="101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7" name="Google Shape;27;p5"/>
          <p:cNvPicPr preferRelativeResize="0"/>
          <p:nvPr/>
        </p:nvPicPr>
        <p:blipFill rotWithShape="1">
          <a:blip r:embed="rId2">
            <a:alphaModFix amt="72000"/>
          </a:blip>
          <a:srcRect r="50431" b="17423"/>
          <a:stretch/>
        </p:blipFill>
        <p:spPr>
          <a:xfrm rot="10800000">
            <a:off x="0" y="0"/>
            <a:ext cx="2127075" cy="3276600"/>
          </a:xfrm>
          <a:prstGeom prst="rect">
            <a:avLst/>
          </a:prstGeom>
          <a:noFill/>
          <a:ln>
            <a:noFill/>
          </a:ln>
        </p:spPr>
      </p:pic>
      <p:pic>
        <p:nvPicPr>
          <p:cNvPr id="28" name="Google Shape;28;p5"/>
          <p:cNvPicPr preferRelativeResize="0"/>
          <p:nvPr/>
        </p:nvPicPr>
        <p:blipFill rotWithShape="1">
          <a:blip r:embed="rId3">
            <a:alphaModFix/>
          </a:blip>
          <a:srcRect r="22324" b="34610"/>
          <a:stretch/>
        </p:blipFill>
        <p:spPr>
          <a:xfrm rot="-5400000">
            <a:off x="6739124" y="376425"/>
            <a:ext cx="2781300" cy="202844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pic>
        <p:nvPicPr>
          <p:cNvPr id="30" name="Google Shape;30;p6"/>
          <p:cNvPicPr preferRelativeResize="0"/>
          <p:nvPr/>
        </p:nvPicPr>
        <p:blipFill rotWithShape="1">
          <a:blip r:embed="rId2">
            <a:alphaModFix/>
          </a:blip>
          <a:srcRect r="22922" b="29952"/>
          <a:stretch/>
        </p:blipFill>
        <p:spPr>
          <a:xfrm rot="-5400000">
            <a:off x="7521889" y="140713"/>
            <a:ext cx="1762824" cy="1481401"/>
          </a:xfrm>
          <a:prstGeom prst="rect">
            <a:avLst/>
          </a:prstGeom>
          <a:noFill/>
          <a:ln>
            <a:noFill/>
          </a:ln>
        </p:spPr>
      </p:pic>
      <p:sp>
        <p:nvSpPr>
          <p:cNvPr id="31" name="Google Shape;31;p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2" name="Google Shape;32;p6"/>
          <p:cNvPicPr preferRelativeResize="0"/>
          <p:nvPr/>
        </p:nvPicPr>
        <p:blipFill rotWithShape="1">
          <a:blip r:embed="rId3">
            <a:alphaModFix/>
          </a:blip>
          <a:srcRect l="34149" b="34550"/>
          <a:stretch/>
        </p:blipFill>
        <p:spPr>
          <a:xfrm>
            <a:off x="0" y="4057650"/>
            <a:ext cx="1261000" cy="10858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pic>
        <p:nvPicPr>
          <p:cNvPr id="34" name="Google Shape;34;p7"/>
          <p:cNvPicPr preferRelativeResize="0"/>
          <p:nvPr/>
        </p:nvPicPr>
        <p:blipFill rotWithShape="1">
          <a:blip r:embed="rId2">
            <a:alphaModFix amt="72000"/>
          </a:blip>
          <a:srcRect l="23744" t="17791" r="40868" b="27329"/>
          <a:stretch/>
        </p:blipFill>
        <p:spPr>
          <a:xfrm rot="-10" flipH="1">
            <a:off x="0" y="3"/>
            <a:ext cx="2039550" cy="3163119"/>
          </a:xfrm>
          <a:prstGeom prst="rect">
            <a:avLst/>
          </a:prstGeom>
          <a:noFill/>
          <a:ln>
            <a:noFill/>
          </a:ln>
        </p:spPr>
      </p:pic>
      <p:pic>
        <p:nvPicPr>
          <p:cNvPr id="35" name="Google Shape;35;p7"/>
          <p:cNvPicPr preferRelativeResize="0"/>
          <p:nvPr/>
        </p:nvPicPr>
        <p:blipFill rotWithShape="1">
          <a:blip r:embed="rId3">
            <a:alphaModFix/>
          </a:blip>
          <a:srcRect t="16106" r="52994" b="-8145"/>
          <a:stretch/>
        </p:blipFill>
        <p:spPr>
          <a:xfrm>
            <a:off x="6529325" y="0"/>
            <a:ext cx="2614675" cy="4733925"/>
          </a:xfrm>
          <a:prstGeom prst="rect">
            <a:avLst/>
          </a:prstGeom>
          <a:noFill/>
          <a:ln>
            <a:noFill/>
          </a:ln>
        </p:spPr>
      </p:pic>
      <p:sp>
        <p:nvSpPr>
          <p:cNvPr id="36" name="Google Shape;36;p7"/>
          <p:cNvSpPr txBox="1">
            <a:spLocks noGrp="1"/>
          </p:cNvSpPr>
          <p:nvPr>
            <p:ph type="body" idx="1"/>
          </p:nvPr>
        </p:nvSpPr>
        <p:spPr>
          <a:xfrm>
            <a:off x="1850700" y="1695375"/>
            <a:ext cx="5442600" cy="2571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37" name="Google Shape;37;p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388100" y="769875"/>
            <a:ext cx="6367800" cy="360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40" name="Google Shape;40;p8"/>
          <p:cNvPicPr preferRelativeResize="0"/>
          <p:nvPr/>
        </p:nvPicPr>
        <p:blipFill rotWithShape="1">
          <a:blip r:embed="rId2">
            <a:alphaModFix amt="85000"/>
          </a:blip>
          <a:srcRect r="42035" b="20559"/>
          <a:stretch/>
        </p:blipFill>
        <p:spPr>
          <a:xfrm>
            <a:off x="5919725" y="1057425"/>
            <a:ext cx="3224275" cy="4086076"/>
          </a:xfrm>
          <a:prstGeom prst="rect">
            <a:avLst/>
          </a:prstGeom>
          <a:noFill/>
          <a:ln>
            <a:noFill/>
          </a:ln>
        </p:spPr>
      </p:pic>
      <p:pic>
        <p:nvPicPr>
          <p:cNvPr id="41" name="Google Shape;41;p8"/>
          <p:cNvPicPr preferRelativeResize="0"/>
          <p:nvPr/>
        </p:nvPicPr>
        <p:blipFill rotWithShape="1">
          <a:blip r:embed="rId3">
            <a:alphaModFix amt="73000"/>
          </a:blip>
          <a:srcRect l="42062" t="41114" r="-6566" b="-8151"/>
          <a:stretch/>
        </p:blipFill>
        <p:spPr>
          <a:xfrm>
            <a:off x="0" y="0"/>
            <a:ext cx="3180525" cy="34480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720000" y="2480275"/>
            <a:ext cx="61827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9"/>
          <p:cNvSpPr txBox="1">
            <a:spLocks noGrp="1"/>
          </p:cNvSpPr>
          <p:nvPr>
            <p:ph type="subTitle" idx="1"/>
          </p:nvPr>
        </p:nvSpPr>
        <p:spPr>
          <a:xfrm>
            <a:off x="720000" y="3271100"/>
            <a:ext cx="6182700" cy="133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5" name="Google Shape;45;p9"/>
          <p:cNvPicPr preferRelativeResize="0"/>
          <p:nvPr/>
        </p:nvPicPr>
        <p:blipFill rotWithShape="1">
          <a:blip r:embed="rId2">
            <a:alphaModFix amt="75000"/>
          </a:blip>
          <a:srcRect l="15452" t="41924" r="18141" b="21757"/>
          <a:stretch/>
        </p:blipFill>
        <p:spPr>
          <a:xfrm rot="10">
            <a:off x="0" y="6"/>
            <a:ext cx="4086225" cy="2234790"/>
          </a:xfrm>
          <a:prstGeom prst="rect">
            <a:avLst/>
          </a:prstGeom>
          <a:noFill/>
          <a:ln>
            <a:noFill/>
          </a:ln>
        </p:spPr>
      </p:pic>
      <p:pic>
        <p:nvPicPr>
          <p:cNvPr id="46" name="Google Shape;46;p9"/>
          <p:cNvPicPr preferRelativeResize="0"/>
          <p:nvPr/>
        </p:nvPicPr>
        <p:blipFill rotWithShape="1">
          <a:blip r:embed="rId3">
            <a:alphaModFix amt="83000"/>
          </a:blip>
          <a:srcRect l="-5677" t="-6725" r="20171" b="22344"/>
          <a:stretch/>
        </p:blipFill>
        <p:spPr>
          <a:xfrm rot="-5400000">
            <a:off x="5500687" y="166688"/>
            <a:ext cx="3809999" cy="347662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pic>
        <p:nvPicPr>
          <p:cNvPr id="48" name="Google Shape;48;p10"/>
          <p:cNvPicPr preferRelativeResize="0"/>
          <p:nvPr/>
        </p:nvPicPr>
        <p:blipFill rotWithShape="1">
          <a:blip r:embed="rId2">
            <a:alphaModFix amt="79000"/>
          </a:blip>
          <a:srcRect r="51625" b="24630"/>
          <a:stretch/>
        </p:blipFill>
        <p:spPr>
          <a:xfrm>
            <a:off x="7424775" y="2666750"/>
            <a:ext cx="1719225" cy="2476751"/>
          </a:xfrm>
          <a:prstGeom prst="rect">
            <a:avLst/>
          </a:prstGeom>
          <a:noFill/>
          <a:ln>
            <a:noFill/>
          </a:ln>
        </p:spPr>
      </p:pic>
      <p:pic>
        <p:nvPicPr>
          <p:cNvPr id="49" name="Google Shape;49;p10"/>
          <p:cNvPicPr preferRelativeResize="0"/>
          <p:nvPr/>
        </p:nvPicPr>
        <p:blipFill rotWithShape="1">
          <a:blip r:embed="rId3">
            <a:alphaModFix amt="79000"/>
          </a:blip>
          <a:srcRect l="6382" t="21540" r="30795" b="47050"/>
          <a:stretch/>
        </p:blipFill>
        <p:spPr>
          <a:xfrm rot="5400000">
            <a:off x="-750112" y="2893238"/>
            <a:ext cx="3000375" cy="1500150"/>
          </a:xfrm>
          <a:prstGeom prst="rect">
            <a:avLst/>
          </a:prstGeom>
          <a:noFill/>
          <a:ln>
            <a:noFill/>
          </a:ln>
        </p:spPr>
      </p:pic>
      <p:sp>
        <p:nvSpPr>
          <p:cNvPr id="50" name="Google Shape;50;p10"/>
          <p:cNvSpPr txBox="1">
            <a:spLocks noGrp="1"/>
          </p:cNvSpPr>
          <p:nvPr>
            <p:ph type="title"/>
          </p:nvPr>
        </p:nvSpPr>
        <p:spPr>
          <a:xfrm>
            <a:off x="715100" y="535000"/>
            <a:ext cx="3675900" cy="1332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5"/>
            </a:gs>
            <a:gs pos="100000">
              <a:schemeClr val="lt1"/>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arlow Medium"/>
              <a:buNone/>
              <a:defRPr sz="3500">
                <a:solidFill>
                  <a:schemeClr val="dk1"/>
                </a:solidFill>
                <a:latin typeface="Barlow Medium"/>
                <a:ea typeface="Barlow Medium"/>
                <a:cs typeface="Barlow Medium"/>
                <a:sym typeface="Barlow Medium"/>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rtl="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rtl="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rtl="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rtl="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rtl="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rtl="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rtl="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rtl="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flippedtips.com/plegal/tips/bestsol.html" TargetMode="External"/><Relationship Id="rId3" Type="http://schemas.openxmlformats.org/officeDocument/2006/relationships/hyperlink" Target="https://flippedtips.com/plegal/tips/select.html" TargetMode="External"/><Relationship Id="rId7" Type="http://schemas.openxmlformats.org/officeDocument/2006/relationships/hyperlink" Target="https://flippedtips.com/plegal/tips/solutions.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flippedtips.com/plegal/tips/existing.html" TargetMode="External"/><Relationship Id="rId5" Type="http://schemas.openxmlformats.org/officeDocument/2006/relationships/hyperlink" Target="https://flippedtips.com/plegal/tips/identify.html" TargetMode="External"/><Relationship Id="rId4" Type="http://schemas.openxmlformats.org/officeDocument/2006/relationships/hyperlink" Target="https://flippedtips.com/plegal/tips/gather.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ctrTitle"/>
          </p:nvPr>
        </p:nvSpPr>
        <p:spPr>
          <a:xfrm>
            <a:off x="646200" y="218875"/>
            <a:ext cx="7582500" cy="182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Endangered Species</a:t>
            </a:r>
            <a:endParaRPr/>
          </a:p>
          <a:p>
            <a:pPr marL="0" lvl="0" indent="0" algn="l" rtl="0">
              <a:spcBef>
                <a:spcPts val="0"/>
              </a:spcBef>
              <a:spcAft>
                <a:spcPts val="0"/>
              </a:spcAft>
              <a:buNone/>
            </a:pPr>
            <a:r>
              <a:rPr lang="en" sz="2400"/>
              <a:t>              In   </a:t>
            </a:r>
            <a:r>
              <a:rPr lang="en"/>
              <a:t>Far Rockaway </a:t>
            </a:r>
            <a:endParaRPr>
              <a:solidFill>
                <a:schemeClr val="accent1"/>
              </a:solidFill>
            </a:endParaRPr>
          </a:p>
        </p:txBody>
      </p:sp>
      <p:sp>
        <p:nvSpPr>
          <p:cNvPr id="196" name="Google Shape;196;p31"/>
          <p:cNvSpPr txBox="1">
            <a:spLocks noGrp="1"/>
          </p:cNvSpPr>
          <p:nvPr>
            <p:ph type="subTitle" idx="1"/>
          </p:nvPr>
        </p:nvSpPr>
        <p:spPr>
          <a:xfrm>
            <a:off x="3303925" y="3272300"/>
            <a:ext cx="5612400" cy="1105200"/>
          </a:xfrm>
          <a:prstGeom prst="rect">
            <a:avLst/>
          </a:prstGeom>
          <a:solidFill>
            <a:schemeClr val="lt2"/>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The Randolph Holder School for Social Justice PS 253Q</a:t>
            </a:r>
            <a:endParaRPr>
              <a:solidFill>
                <a:srgbClr val="FFFFFF"/>
              </a:solidFill>
            </a:endParaRPr>
          </a:p>
        </p:txBody>
      </p:sp>
      <p:sp>
        <p:nvSpPr>
          <p:cNvPr id="197" name="Google Shape;197;p31"/>
          <p:cNvSpPr txBox="1"/>
          <p:nvPr/>
        </p:nvSpPr>
        <p:spPr>
          <a:xfrm>
            <a:off x="1287175" y="2595200"/>
            <a:ext cx="3502200" cy="677100"/>
          </a:xfrm>
          <a:prstGeom prst="rect">
            <a:avLst/>
          </a:prstGeom>
          <a:solidFill>
            <a:srgbClr val="4A86E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latin typeface="Bebas Neue"/>
                <a:ea typeface="Bebas Neue"/>
                <a:cs typeface="Bebas Neue"/>
                <a:sym typeface="Bebas Neue"/>
              </a:rPr>
              <a:t>Lenore Williams</a:t>
            </a:r>
            <a:endParaRPr sz="3200">
              <a:latin typeface="Bebas Neue"/>
              <a:ea typeface="Bebas Neue"/>
              <a:cs typeface="Bebas Neue"/>
              <a:sym typeface="Bebas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ctrTitle"/>
          </p:nvPr>
        </p:nvSpPr>
        <p:spPr>
          <a:xfrm>
            <a:off x="1493025" y="-2652675"/>
            <a:ext cx="5421300" cy="7149300"/>
          </a:xfrm>
          <a:prstGeom prst="rect">
            <a:avLst/>
          </a:prstGeom>
        </p:spPr>
        <p:txBody>
          <a:bodyPr spcFirstLastPara="1" wrap="square" lIns="91425" tIns="91425" rIns="91425" bIns="91425" anchor="b" anchorCtr="0">
            <a:noAutofit/>
          </a:bodyPr>
          <a:lstStyle/>
          <a:p>
            <a:pPr marL="0" lvl="0" indent="0" algn="l" rtl="0">
              <a:lnSpc>
                <a:spcPct val="115000"/>
              </a:lnSpc>
              <a:spcBef>
                <a:spcPts val="1400"/>
              </a:spcBef>
              <a:spcAft>
                <a:spcPts val="0"/>
              </a:spcAft>
              <a:buNone/>
            </a:pPr>
            <a:endParaRPr sz="1400" b="1">
              <a:solidFill>
                <a:srgbClr val="000000"/>
              </a:solidFill>
              <a:latin typeface="Times New Roman"/>
              <a:ea typeface="Times New Roman"/>
              <a:cs typeface="Times New Roman"/>
              <a:sym typeface="Times New Roman"/>
            </a:endParaRPr>
          </a:p>
          <a:p>
            <a:pPr marL="0" lvl="0" indent="0" algn="ctr" rtl="0">
              <a:lnSpc>
                <a:spcPct val="115000"/>
              </a:lnSpc>
              <a:spcBef>
                <a:spcPts val="1400"/>
              </a:spcBef>
              <a:spcAft>
                <a:spcPts val="0"/>
              </a:spcAft>
              <a:buNone/>
            </a:pPr>
            <a:r>
              <a:rPr lang="en" sz="2800" b="1">
                <a:solidFill>
                  <a:srgbClr val="000000"/>
                </a:solidFill>
                <a:latin typeface="Times New Roman"/>
                <a:ea typeface="Times New Roman"/>
                <a:cs typeface="Times New Roman"/>
                <a:sym typeface="Times New Roman"/>
              </a:rPr>
              <a:t>Public Policy Analyst</a:t>
            </a:r>
            <a:endParaRPr sz="5000">
              <a:solidFill>
                <a:srgbClr val="000000"/>
              </a:solidFill>
              <a:latin typeface="Arial"/>
              <a:ea typeface="Arial"/>
              <a:cs typeface="Arial"/>
              <a:sym typeface="Arial"/>
            </a:endParaRPr>
          </a:p>
          <a:p>
            <a:pPr marL="0" lvl="0" indent="0" algn="ctr" rtl="0">
              <a:spcBef>
                <a:spcPts val="1400"/>
              </a:spcBef>
              <a:spcAft>
                <a:spcPts val="0"/>
              </a:spcAft>
              <a:buNone/>
            </a:pPr>
            <a:r>
              <a:rPr lang="en" sz="2600" b="1">
                <a:solidFill>
                  <a:srgbClr val="000000"/>
                </a:solidFill>
                <a:latin typeface="Times New Roman"/>
                <a:ea typeface="Times New Roman"/>
                <a:cs typeface="Times New Roman"/>
                <a:sym typeface="Times New Roman"/>
              </a:rPr>
              <a:t>Public Policy Steps</a:t>
            </a:r>
            <a:endParaRPr sz="2600" b="1">
              <a:solidFill>
                <a:srgbClr val="000000"/>
              </a:solidFill>
              <a:latin typeface="Times New Roman"/>
              <a:ea typeface="Times New Roman"/>
              <a:cs typeface="Times New Roman"/>
              <a:sym typeface="Times New Roman"/>
            </a:endParaRPr>
          </a:p>
          <a:p>
            <a:pPr marL="457200" lvl="0" indent="-381000" algn="l" rtl="0">
              <a:lnSpc>
                <a:spcPct val="115000"/>
              </a:lnSpc>
              <a:spcBef>
                <a:spcPts val="1200"/>
              </a:spcBef>
              <a:spcAft>
                <a:spcPts val="0"/>
              </a:spcAft>
              <a:buClr>
                <a:srgbClr val="000000"/>
              </a:buClr>
              <a:buSzPts val="2400"/>
              <a:buFont typeface="Times New Roman"/>
              <a:buChar char="●"/>
            </a:pPr>
            <a:r>
              <a:rPr lang="en" sz="2400">
                <a:solidFill>
                  <a:schemeClr val="hlink"/>
                </a:solidFill>
                <a:uFill>
                  <a:noFill/>
                </a:uFill>
                <a:latin typeface="Times New Roman"/>
                <a:ea typeface="Times New Roman"/>
                <a:cs typeface="Times New Roman"/>
                <a:sym typeface="Times New Roman"/>
                <a:hlinkClick r:id="rId3"/>
              </a:rPr>
              <a:t>Define the problem</a:t>
            </a:r>
            <a:endParaRPr sz="2400">
              <a:solidFill>
                <a:schemeClr val="hlink"/>
              </a:solidFill>
              <a:latin typeface="Times New Roman"/>
              <a:ea typeface="Times New Roman"/>
              <a:cs typeface="Times New Roman"/>
              <a:sym typeface="Times New Roman"/>
            </a:endParaRPr>
          </a:p>
          <a:p>
            <a:pPr marL="457200" lvl="0" indent="-381000" algn="l" rtl="0">
              <a:lnSpc>
                <a:spcPct val="115000"/>
              </a:lnSpc>
              <a:spcBef>
                <a:spcPts val="0"/>
              </a:spcBef>
              <a:spcAft>
                <a:spcPts val="0"/>
              </a:spcAft>
              <a:buClr>
                <a:srgbClr val="000000"/>
              </a:buClr>
              <a:buSzPts val="2400"/>
              <a:buFont typeface="Times New Roman"/>
              <a:buChar char="●"/>
            </a:pPr>
            <a:r>
              <a:rPr lang="en" sz="2400">
                <a:solidFill>
                  <a:schemeClr val="hlink"/>
                </a:solidFill>
                <a:uFill>
                  <a:noFill/>
                </a:uFill>
                <a:latin typeface="Times New Roman"/>
                <a:ea typeface="Times New Roman"/>
                <a:cs typeface="Times New Roman"/>
                <a:sym typeface="Times New Roman"/>
                <a:hlinkClick r:id="rId4"/>
              </a:rPr>
              <a:t>Gather evidence</a:t>
            </a:r>
            <a:endParaRPr sz="2400">
              <a:solidFill>
                <a:schemeClr val="hlink"/>
              </a:solidFill>
              <a:latin typeface="Times New Roman"/>
              <a:ea typeface="Times New Roman"/>
              <a:cs typeface="Times New Roman"/>
              <a:sym typeface="Times New Roman"/>
            </a:endParaRPr>
          </a:p>
          <a:p>
            <a:pPr marL="457200" lvl="0" indent="-381000" algn="l" rtl="0">
              <a:lnSpc>
                <a:spcPct val="115000"/>
              </a:lnSpc>
              <a:spcBef>
                <a:spcPts val="0"/>
              </a:spcBef>
              <a:spcAft>
                <a:spcPts val="0"/>
              </a:spcAft>
              <a:buClr>
                <a:srgbClr val="000000"/>
              </a:buClr>
              <a:buSzPts val="2400"/>
              <a:buFont typeface="Times New Roman"/>
              <a:buChar char="●"/>
            </a:pPr>
            <a:r>
              <a:rPr lang="en" sz="2400">
                <a:solidFill>
                  <a:schemeClr val="hlink"/>
                </a:solidFill>
                <a:uFill>
                  <a:noFill/>
                </a:uFill>
                <a:latin typeface="Times New Roman"/>
                <a:ea typeface="Times New Roman"/>
                <a:cs typeface="Times New Roman"/>
                <a:sym typeface="Times New Roman"/>
                <a:hlinkClick r:id="rId5"/>
              </a:rPr>
              <a:t>Identify causes</a:t>
            </a:r>
            <a:endParaRPr sz="2400">
              <a:solidFill>
                <a:schemeClr val="hlink"/>
              </a:solidFill>
              <a:latin typeface="Times New Roman"/>
              <a:ea typeface="Times New Roman"/>
              <a:cs typeface="Times New Roman"/>
              <a:sym typeface="Times New Roman"/>
            </a:endParaRPr>
          </a:p>
          <a:p>
            <a:pPr marL="457200" lvl="0" indent="-381000" algn="l" rtl="0">
              <a:lnSpc>
                <a:spcPct val="115000"/>
              </a:lnSpc>
              <a:spcBef>
                <a:spcPts val="0"/>
              </a:spcBef>
              <a:spcAft>
                <a:spcPts val="0"/>
              </a:spcAft>
              <a:buClr>
                <a:srgbClr val="000000"/>
              </a:buClr>
              <a:buSzPts val="2400"/>
              <a:buFont typeface="Times New Roman"/>
              <a:buChar char="●"/>
            </a:pPr>
            <a:r>
              <a:rPr lang="en" sz="2400">
                <a:solidFill>
                  <a:schemeClr val="hlink"/>
                </a:solidFill>
                <a:uFill>
                  <a:noFill/>
                </a:uFill>
                <a:latin typeface="Times New Roman"/>
                <a:ea typeface="Times New Roman"/>
                <a:cs typeface="Times New Roman"/>
                <a:sym typeface="Times New Roman"/>
                <a:hlinkClick r:id="rId6"/>
              </a:rPr>
              <a:t>Evaluate a policy</a:t>
            </a:r>
            <a:endParaRPr sz="2400">
              <a:solidFill>
                <a:schemeClr val="hlink"/>
              </a:solidFill>
              <a:latin typeface="Times New Roman"/>
              <a:ea typeface="Times New Roman"/>
              <a:cs typeface="Times New Roman"/>
              <a:sym typeface="Times New Roman"/>
            </a:endParaRPr>
          </a:p>
          <a:p>
            <a:pPr marL="457200" lvl="0" indent="-381000" algn="l" rtl="0">
              <a:lnSpc>
                <a:spcPct val="115000"/>
              </a:lnSpc>
              <a:spcBef>
                <a:spcPts val="0"/>
              </a:spcBef>
              <a:spcAft>
                <a:spcPts val="0"/>
              </a:spcAft>
              <a:buClr>
                <a:srgbClr val="000000"/>
              </a:buClr>
              <a:buSzPts val="2400"/>
              <a:buFont typeface="Times New Roman"/>
              <a:buChar char="●"/>
            </a:pPr>
            <a:r>
              <a:rPr lang="en" sz="2400">
                <a:solidFill>
                  <a:schemeClr val="hlink"/>
                </a:solidFill>
                <a:uFill>
                  <a:noFill/>
                </a:uFill>
                <a:latin typeface="Times New Roman"/>
                <a:ea typeface="Times New Roman"/>
                <a:cs typeface="Times New Roman"/>
                <a:sym typeface="Times New Roman"/>
                <a:hlinkClick r:id="rId7"/>
              </a:rPr>
              <a:t>Develop solutions</a:t>
            </a:r>
            <a:endParaRPr sz="2400">
              <a:solidFill>
                <a:schemeClr val="hlink"/>
              </a:solidFill>
              <a:latin typeface="Times New Roman"/>
              <a:ea typeface="Times New Roman"/>
              <a:cs typeface="Times New Roman"/>
              <a:sym typeface="Times New Roman"/>
            </a:endParaRPr>
          </a:p>
          <a:p>
            <a:pPr marL="457200" lvl="0" indent="-381000" algn="l" rtl="0">
              <a:lnSpc>
                <a:spcPct val="115000"/>
              </a:lnSpc>
              <a:spcBef>
                <a:spcPts val="0"/>
              </a:spcBef>
              <a:spcAft>
                <a:spcPts val="0"/>
              </a:spcAft>
              <a:buClr>
                <a:srgbClr val="000000"/>
              </a:buClr>
              <a:buSzPts val="2400"/>
              <a:buFont typeface="Times New Roman"/>
              <a:buChar char="●"/>
            </a:pPr>
            <a:r>
              <a:rPr lang="en" sz="2400">
                <a:solidFill>
                  <a:schemeClr val="hlink"/>
                </a:solidFill>
                <a:uFill>
                  <a:noFill/>
                </a:uFill>
                <a:latin typeface="Times New Roman"/>
                <a:ea typeface="Times New Roman"/>
                <a:cs typeface="Times New Roman"/>
                <a:sym typeface="Times New Roman"/>
                <a:hlinkClick r:id="rId8"/>
              </a:rPr>
              <a:t>Select best solution</a:t>
            </a:r>
            <a:endParaRPr sz="2400">
              <a:solidFill>
                <a:schemeClr val="hlink"/>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442950" y="0"/>
            <a:ext cx="4283700" cy="687900"/>
          </a:xfrm>
          <a:prstGeom prst="rect">
            <a:avLst/>
          </a:prstGeom>
          <a:solidFill>
            <a:schemeClr val="lt1"/>
          </a:solidFill>
        </p:spPr>
        <p:txBody>
          <a:bodyPr spcFirstLastPara="1" wrap="square" lIns="91425" tIns="91425" rIns="91425" bIns="91425" anchor="t" anchorCtr="0">
            <a:noAutofit/>
          </a:bodyPr>
          <a:lstStyle/>
          <a:p>
            <a:pPr marL="0" lvl="0" indent="0" algn="l" rtl="0">
              <a:spcBef>
                <a:spcPts val="0"/>
              </a:spcBef>
              <a:spcAft>
                <a:spcPts val="0"/>
              </a:spcAft>
              <a:buNone/>
            </a:pPr>
            <a:r>
              <a:rPr lang="en"/>
              <a:t>Define the Problem</a:t>
            </a:r>
            <a:endParaRPr/>
          </a:p>
        </p:txBody>
      </p:sp>
      <p:sp>
        <p:nvSpPr>
          <p:cNvPr id="208" name="Google Shape;208;p33"/>
          <p:cNvSpPr txBox="1"/>
          <p:nvPr/>
        </p:nvSpPr>
        <p:spPr>
          <a:xfrm>
            <a:off x="442950" y="953650"/>
            <a:ext cx="7816800" cy="241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Albert Sans"/>
                <a:ea typeface="Albert Sans"/>
                <a:cs typeface="Albert Sans"/>
                <a:sym typeface="Albert Sans"/>
              </a:rPr>
              <a:t>There are three major endangered  species in Far Rockaway Queens, they are:- Piping Plover (bird), Right Whale and the Diamondback Terrapin (turtle).</a:t>
            </a:r>
            <a:endParaRPr sz="1800">
              <a:latin typeface="Albert Sans"/>
              <a:ea typeface="Albert Sans"/>
              <a:cs typeface="Albert Sans"/>
              <a:sym typeface="Albert Sans"/>
            </a:endParaRPr>
          </a:p>
          <a:p>
            <a:pPr marL="0" lvl="0" indent="0" algn="l" rtl="0">
              <a:spcBef>
                <a:spcPts val="0"/>
              </a:spcBef>
              <a:spcAft>
                <a:spcPts val="0"/>
              </a:spcAft>
              <a:buNone/>
            </a:pPr>
            <a:r>
              <a:rPr lang="en" sz="1800">
                <a:latin typeface="Albert Sans"/>
                <a:ea typeface="Albert Sans"/>
                <a:cs typeface="Albert Sans"/>
                <a:sym typeface="Albert Sans"/>
              </a:rPr>
              <a:t>We are going to focus on the Piping Plover. According to New York </a:t>
            </a:r>
            <a:r>
              <a:rPr lang="en" sz="1800"/>
              <a:t>State Development of Conservation Bureau of Wildlife, the following is the</a:t>
            </a:r>
            <a:endParaRPr sz="1800"/>
          </a:p>
          <a:p>
            <a:pPr marL="0" lvl="0" indent="0" algn="l" rtl="0">
              <a:spcBef>
                <a:spcPts val="0"/>
              </a:spcBef>
              <a:spcAft>
                <a:spcPts val="0"/>
              </a:spcAft>
              <a:buNone/>
            </a:pPr>
            <a:r>
              <a:rPr lang="en" sz="1800"/>
              <a:t>category the Piping Plover falls under.</a:t>
            </a:r>
            <a:endParaRPr sz="1800"/>
          </a:p>
          <a:p>
            <a:pPr marL="0" lvl="0" indent="0" algn="l" rtl="0">
              <a:spcBef>
                <a:spcPts val="0"/>
              </a:spcBef>
              <a:spcAft>
                <a:spcPts val="0"/>
              </a:spcAft>
              <a:buNone/>
            </a:pPr>
            <a:r>
              <a:rPr lang="en" sz="1800"/>
              <a:t>New York Status: </a:t>
            </a:r>
            <a:r>
              <a:rPr lang="en" sz="1800" b="1">
                <a:solidFill>
                  <a:srgbClr val="8B0006"/>
                </a:solidFill>
                <a:highlight>
                  <a:srgbClr val="FFFFFF"/>
                </a:highlight>
              </a:rPr>
              <a:t>Endangered </a:t>
            </a:r>
            <a:r>
              <a:rPr lang="en" sz="1800">
                <a:highlight>
                  <a:srgbClr val="FFFFFF"/>
                </a:highlight>
              </a:rPr>
              <a:t>Federal Status: </a:t>
            </a:r>
            <a:r>
              <a:rPr lang="en" sz="1800" b="1">
                <a:solidFill>
                  <a:srgbClr val="8B0006"/>
                </a:solidFill>
                <a:highlight>
                  <a:srgbClr val="FFFFFF"/>
                </a:highlight>
              </a:rPr>
              <a:t>Threatened</a:t>
            </a:r>
            <a:endParaRPr sz="1800" b="1">
              <a:solidFill>
                <a:srgbClr val="8B0006"/>
              </a:solidFill>
              <a:highlight>
                <a:srgbClr val="FFFFFF"/>
              </a:highlight>
            </a:endParaRPr>
          </a:p>
          <a:p>
            <a:pPr marL="0" lvl="0" indent="0" algn="l" rtl="0">
              <a:spcBef>
                <a:spcPts val="0"/>
              </a:spcBef>
              <a:spcAft>
                <a:spcPts val="0"/>
              </a:spcAft>
              <a:buNone/>
            </a:pPr>
            <a:endParaRPr sz="1900">
              <a:latin typeface="Albert Sans"/>
              <a:ea typeface="Albert Sans"/>
              <a:cs typeface="Albert Sans"/>
              <a:sym typeface="Albert Sans"/>
            </a:endParaRPr>
          </a:p>
        </p:txBody>
      </p:sp>
      <p:pic>
        <p:nvPicPr>
          <p:cNvPr id="209" name="Google Shape;209;p33"/>
          <p:cNvPicPr preferRelativeResize="0"/>
          <p:nvPr/>
        </p:nvPicPr>
        <p:blipFill>
          <a:blip r:embed="rId3">
            <a:alphaModFix/>
          </a:blip>
          <a:stretch>
            <a:fillRect/>
          </a:stretch>
        </p:blipFill>
        <p:spPr>
          <a:xfrm>
            <a:off x="6196175" y="3182250"/>
            <a:ext cx="2876600" cy="1961249"/>
          </a:xfrm>
          <a:prstGeom prst="rect">
            <a:avLst/>
          </a:prstGeom>
          <a:noFill/>
          <a:ln>
            <a:noFill/>
          </a:ln>
        </p:spPr>
      </p:pic>
      <p:pic>
        <p:nvPicPr>
          <p:cNvPr id="210" name="Google Shape;210;p33"/>
          <p:cNvPicPr preferRelativeResize="0"/>
          <p:nvPr/>
        </p:nvPicPr>
        <p:blipFill>
          <a:blip r:embed="rId4">
            <a:alphaModFix/>
          </a:blip>
          <a:stretch>
            <a:fillRect/>
          </a:stretch>
        </p:blipFill>
        <p:spPr>
          <a:xfrm>
            <a:off x="0" y="3451425"/>
            <a:ext cx="2756750" cy="1692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4"/>
          <p:cNvSpPr txBox="1">
            <a:spLocks noGrp="1"/>
          </p:cNvSpPr>
          <p:nvPr>
            <p:ph type="subTitle" idx="1"/>
          </p:nvPr>
        </p:nvSpPr>
        <p:spPr>
          <a:xfrm>
            <a:off x="548025" y="859850"/>
            <a:ext cx="8133900" cy="3284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374151"/>
                </a:solidFill>
                <a:latin typeface="Arial"/>
                <a:ea typeface="Arial"/>
                <a:cs typeface="Arial"/>
                <a:sym typeface="Arial"/>
              </a:rPr>
              <a:t>1</a:t>
            </a:r>
            <a:r>
              <a:rPr lang="en" sz="1300">
                <a:solidFill>
                  <a:srgbClr val="374151"/>
                </a:solidFill>
                <a:latin typeface="Arial"/>
                <a:ea typeface="Arial"/>
                <a:cs typeface="Arial"/>
                <a:sym typeface="Arial"/>
              </a:rPr>
              <a:t>.  </a:t>
            </a:r>
            <a:r>
              <a:rPr lang="en" sz="1300" b="1">
                <a:solidFill>
                  <a:srgbClr val="374151"/>
                </a:solidFill>
                <a:latin typeface="Arial"/>
                <a:ea typeface="Arial"/>
                <a:cs typeface="Arial"/>
                <a:sym typeface="Arial"/>
              </a:rPr>
              <a:t>Population Decline:</a:t>
            </a:r>
            <a:r>
              <a:rPr lang="en" sz="1300">
                <a:solidFill>
                  <a:srgbClr val="374151"/>
                </a:solidFill>
                <a:latin typeface="Arial"/>
                <a:ea typeface="Arial"/>
                <a:cs typeface="Arial"/>
                <a:sym typeface="Arial"/>
              </a:rPr>
              <a:t> The piping plover population has declined significantly over the past few </a:t>
            </a:r>
            <a:endParaRPr sz="13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    decades. </a:t>
            </a:r>
            <a:endParaRPr sz="7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a:t>
            </a:r>
            <a:endParaRPr sz="13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2. </a:t>
            </a:r>
            <a:r>
              <a:rPr lang="en" sz="1300" b="1">
                <a:solidFill>
                  <a:srgbClr val="374151"/>
                </a:solidFill>
                <a:latin typeface="Arial"/>
                <a:ea typeface="Arial"/>
                <a:cs typeface="Arial"/>
                <a:sym typeface="Arial"/>
              </a:rPr>
              <a:t>Habitat Loss:</a:t>
            </a:r>
            <a:r>
              <a:rPr lang="en" sz="1300">
                <a:solidFill>
                  <a:srgbClr val="374151"/>
                </a:solidFill>
                <a:latin typeface="Arial"/>
                <a:ea typeface="Arial"/>
                <a:cs typeface="Arial"/>
                <a:sym typeface="Arial"/>
              </a:rPr>
              <a:t> Piping plovers breed on sandy beaches, and their nesting sites are threatened by </a:t>
            </a:r>
            <a:endParaRPr sz="13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     habitat loss due to coastal development, erosion, and rising sea levels.</a:t>
            </a:r>
            <a:endParaRPr sz="700">
              <a:solidFill>
                <a:srgbClr val="374151"/>
              </a:solidFill>
              <a:latin typeface="Arial"/>
              <a:ea typeface="Arial"/>
              <a:cs typeface="Arial"/>
              <a:sym typeface="Arial"/>
            </a:endParaRPr>
          </a:p>
          <a:p>
            <a:pPr marL="0" lvl="0" indent="0" algn="l" rtl="0">
              <a:lnSpc>
                <a:spcPct val="115000"/>
              </a:lnSpc>
              <a:spcBef>
                <a:spcPts val="0"/>
              </a:spcBef>
              <a:spcAft>
                <a:spcPts val="0"/>
              </a:spcAft>
              <a:buNone/>
            </a:pPr>
            <a:endParaRPr sz="7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3.  </a:t>
            </a:r>
            <a:r>
              <a:rPr lang="en" sz="1300" b="1">
                <a:solidFill>
                  <a:srgbClr val="374151"/>
                </a:solidFill>
                <a:latin typeface="Arial"/>
                <a:ea typeface="Arial"/>
                <a:cs typeface="Arial"/>
                <a:sym typeface="Arial"/>
              </a:rPr>
              <a:t>Predation:</a:t>
            </a:r>
            <a:r>
              <a:rPr lang="en" sz="1300">
                <a:solidFill>
                  <a:srgbClr val="374151"/>
                </a:solidFill>
                <a:latin typeface="Arial"/>
                <a:ea typeface="Arial"/>
                <a:cs typeface="Arial"/>
                <a:sym typeface="Arial"/>
              </a:rPr>
              <a:t> Piping plovers are preyed upon by a number of predators, including gulls, cats, and </a:t>
            </a:r>
            <a:endParaRPr sz="13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     raccoons.</a:t>
            </a:r>
            <a:endParaRPr sz="7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 </a:t>
            </a:r>
            <a:endParaRPr sz="13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4.  </a:t>
            </a:r>
            <a:r>
              <a:rPr lang="en" sz="1300" b="1">
                <a:solidFill>
                  <a:srgbClr val="374151"/>
                </a:solidFill>
                <a:latin typeface="Arial"/>
                <a:ea typeface="Arial"/>
                <a:cs typeface="Arial"/>
                <a:sym typeface="Arial"/>
              </a:rPr>
              <a:t>Disturbance: </a:t>
            </a:r>
            <a:r>
              <a:rPr lang="en" sz="1300">
                <a:solidFill>
                  <a:srgbClr val="374151"/>
                </a:solidFill>
                <a:latin typeface="Arial"/>
                <a:ea typeface="Arial"/>
                <a:cs typeface="Arial"/>
                <a:sym typeface="Arial"/>
              </a:rPr>
              <a:t>Piping plovers are sensitive to human disturbance, and activities such as beach </a:t>
            </a:r>
            <a:endParaRPr sz="13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     recreation, dog walking, and vehicle traffic can disrupt their breeding, foraging, and roosting activities.</a:t>
            </a:r>
            <a:endParaRPr sz="700">
              <a:solidFill>
                <a:srgbClr val="374151"/>
              </a:solidFill>
              <a:latin typeface="Arial"/>
              <a:ea typeface="Arial"/>
              <a:cs typeface="Arial"/>
              <a:sym typeface="Arial"/>
            </a:endParaRPr>
          </a:p>
          <a:p>
            <a:pPr marL="0" lvl="0" indent="0" algn="l" rtl="0">
              <a:lnSpc>
                <a:spcPct val="115000"/>
              </a:lnSpc>
              <a:spcBef>
                <a:spcPts val="0"/>
              </a:spcBef>
              <a:spcAft>
                <a:spcPts val="0"/>
              </a:spcAft>
              <a:buNone/>
            </a:pPr>
            <a:endParaRPr sz="7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5.  </a:t>
            </a:r>
            <a:r>
              <a:rPr lang="en" sz="1300" b="1">
                <a:solidFill>
                  <a:srgbClr val="374151"/>
                </a:solidFill>
                <a:latin typeface="Arial"/>
                <a:ea typeface="Arial"/>
                <a:cs typeface="Arial"/>
                <a:sym typeface="Arial"/>
              </a:rPr>
              <a:t>Declining population:</a:t>
            </a:r>
            <a:r>
              <a:rPr lang="en" sz="1300">
                <a:solidFill>
                  <a:srgbClr val="374151"/>
                </a:solidFill>
                <a:latin typeface="Arial"/>
                <a:ea typeface="Arial"/>
                <a:cs typeface="Arial"/>
                <a:sym typeface="Arial"/>
              </a:rPr>
              <a:t> The overall population of piping plovers has been declining over the past few </a:t>
            </a:r>
            <a:endParaRPr sz="13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     decades. According to the U.S. Fish and Wildlife Service, the species has lost approximately 40% of its </a:t>
            </a:r>
            <a:endParaRPr sz="13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     global population since the 1980s.</a:t>
            </a:r>
            <a:endParaRPr sz="700">
              <a:solidFill>
                <a:srgbClr val="374151"/>
              </a:solidFill>
              <a:latin typeface="Arial"/>
              <a:ea typeface="Arial"/>
              <a:cs typeface="Arial"/>
              <a:sym typeface="Arial"/>
            </a:endParaRPr>
          </a:p>
          <a:p>
            <a:pPr marL="0" lvl="0" indent="0" algn="l" rtl="0">
              <a:lnSpc>
                <a:spcPct val="115000"/>
              </a:lnSpc>
              <a:spcBef>
                <a:spcPts val="0"/>
              </a:spcBef>
              <a:spcAft>
                <a:spcPts val="0"/>
              </a:spcAft>
              <a:buNone/>
            </a:pPr>
            <a:endParaRPr sz="7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6   </a:t>
            </a:r>
            <a:r>
              <a:rPr lang="en" sz="1300" b="1">
                <a:solidFill>
                  <a:srgbClr val="374151"/>
                </a:solidFill>
                <a:latin typeface="Arial"/>
                <a:ea typeface="Arial"/>
                <a:cs typeface="Arial"/>
                <a:sym typeface="Arial"/>
              </a:rPr>
              <a:t>Restricted range:</a:t>
            </a:r>
            <a:r>
              <a:rPr lang="en" sz="1300">
                <a:solidFill>
                  <a:srgbClr val="374151"/>
                </a:solidFill>
                <a:latin typeface="Arial"/>
                <a:ea typeface="Arial"/>
                <a:cs typeface="Arial"/>
                <a:sym typeface="Arial"/>
              </a:rPr>
              <a:t> Piping plovers have a very limited breeding range, with most of the population   </a:t>
            </a:r>
            <a:endParaRPr sz="13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      breeding on beaches and sand dunes along the Atlantic Coast, Great Lakes, and Great Plains regions of </a:t>
            </a:r>
            <a:endParaRPr sz="13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300">
                <a:solidFill>
                  <a:srgbClr val="374151"/>
                </a:solidFill>
                <a:latin typeface="Arial"/>
                <a:ea typeface="Arial"/>
                <a:cs typeface="Arial"/>
                <a:sym typeface="Arial"/>
              </a:rPr>
              <a:t>      North America. This makes them vulnerable to habitat loss and disturbance.</a:t>
            </a:r>
            <a:endParaRPr sz="1300">
              <a:solidFill>
                <a:srgbClr val="374151"/>
              </a:solidFill>
              <a:latin typeface="Arial"/>
              <a:ea typeface="Arial"/>
              <a:cs typeface="Arial"/>
              <a:sym typeface="Arial"/>
            </a:endParaRPr>
          </a:p>
          <a:p>
            <a:pPr marL="0" lvl="0" indent="0" algn="l" rtl="0">
              <a:lnSpc>
                <a:spcPct val="115000"/>
              </a:lnSpc>
              <a:spcBef>
                <a:spcPts val="0"/>
              </a:spcBef>
              <a:spcAft>
                <a:spcPts val="0"/>
              </a:spcAft>
              <a:buNone/>
            </a:pPr>
            <a:endParaRPr sz="1100">
              <a:solidFill>
                <a:srgbClr val="374151"/>
              </a:solidFill>
              <a:latin typeface="Arial"/>
              <a:ea typeface="Arial"/>
              <a:cs typeface="Arial"/>
              <a:sym typeface="Arial"/>
            </a:endParaRPr>
          </a:p>
          <a:p>
            <a:pPr marL="0" lvl="0" indent="0" algn="l" rtl="0">
              <a:lnSpc>
                <a:spcPct val="115000"/>
              </a:lnSpc>
              <a:spcBef>
                <a:spcPts val="0"/>
              </a:spcBef>
              <a:spcAft>
                <a:spcPts val="0"/>
              </a:spcAft>
              <a:buNone/>
            </a:pPr>
            <a:endParaRPr sz="1100">
              <a:solidFill>
                <a:srgbClr val="374151"/>
              </a:solidFill>
              <a:latin typeface="Arial"/>
              <a:ea typeface="Arial"/>
              <a:cs typeface="Arial"/>
              <a:sym typeface="Arial"/>
            </a:endParaRPr>
          </a:p>
          <a:p>
            <a:pPr marL="0" lvl="0" indent="0" algn="l" rtl="0">
              <a:lnSpc>
                <a:spcPct val="115000"/>
              </a:lnSpc>
              <a:spcBef>
                <a:spcPts val="0"/>
              </a:spcBef>
              <a:spcAft>
                <a:spcPts val="0"/>
              </a:spcAft>
              <a:buNone/>
            </a:pPr>
            <a:r>
              <a:rPr lang="en" sz="1100">
                <a:solidFill>
                  <a:srgbClr val="374151"/>
                </a:solidFill>
                <a:latin typeface="Arial"/>
                <a:ea typeface="Arial"/>
                <a:cs typeface="Arial"/>
                <a:sym typeface="Arial"/>
              </a:rPr>
              <a:t> </a:t>
            </a:r>
            <a:endParaRPr/>
          </a:p>
        </p:txBody>
      </p:sp>
      <p:sp>
        <p:nvSpPr>
          <p:cNvPr id="216" name="Google Shape;216;p34"/>
          <p:cNvSpPr txBox="1">
            <a:spLocks noGrp="1"/>
          </p:cNvSpPr>
          <p:nvPr>
            <p:ph type="title"/>
          </p:nvPr>
        </p:nvSpPr>
        <p:spPr>
          <a:xfrm>
            <a:off x="720000" y="78175"/>
            <a:ext cx="4381800" cy="641100"/>
          </a:xfrm>
          <a:prstGeom prst="rect">
            <a:avLst/>
          </a:prstGeom>
          <a:solidFill>
            <a:schemeClr val="dk2"/>
          </a:solidFill>
        </p:spPr>
        <p:txBody>
          <a:bodyPr spcFirstLastPara="1" wrap="square" lIns="91425" tIns="91425" rIns="91425" bIns="91425" anchor="t" anchorCtr="0">
            <a:noAutofit/>
          </a:bodyPr>
          <a:lstStyle/>
          <a:p>
            <a:pPr marL="0" lvl="0" indent="0" algn="l" rtl="0">
              <a:spcBef>
                <a:spcPts val="0"/>
              </a:spcBef>
              <a:spcAft>
                <a:spcPts val="0"/>
              </a:spcAft>
              <a:buNone/>
            </a:pPr>
            <a:r>
              <a:rPr lang="en"/>
              <a:t>Gather the Evidence</a:t>
            </a:r>
            <a:endParaRPr/>
          </a:p>
        </p:txBody>
      </p:sp>
      <p:pic>
        <p:nvPicPr>
          <p:cNvPr id="217" name="Google Shape;217;p34"/>
          <p:cNvPicPr preferRelativeResize="0"/>
          <p:nvPr/>
        </p:nvPicPr>
        <p:blipFill rotWithShape="1">
          <a:blip r:embed="rId3">
            <a:alphaModFix/>
          </a:blip>
          <a:srcRect l="8755" t="9771" r="13622"/>
          <a:stretch/>
        </p:blipFill>
        <p:spPr>
          <a:xfrm>
            <a:off x="7994050" y="78175"/>
            <a:ext cx="1078725" cy="1547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5"/>
          <p:cNvSpPr/>
          <p:nvPr/>
        </p:nvSpPr>
        <p:spPr>
          <a:xfrm>
            <a:off x="744525" y="924400"/>
            <a:ext cx="615000" cy="615000"/>
          </a:xfrm>
          <a:prstGeom prst="ellipse">
            <a:avLst/>
          </a:pr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5"/>
          <p:cNvSpPr/>
          <p:nvPr/>
        </p:nvSpPr>
        <p:spPr>
          <a:xfrm>
            <a:off x="744525" y="1617375"/>
            <a:ext cx="615000" cy="615000"/>
          </a:xfrm>
          <a:prstGeom prst="ellipse">
            <a:avLst/>
          </a:pr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5"/>
          <p:cNvSpPr/>
          <p:nvPr/>
        </p:nvSpPr>
        <p:spPr>
          <a:xfrm>
            <a:off x="744525" y="2370850"/>
            <a:ext cx="615000" cy="615000"/>
          </a:xfrm>
          <a:prstGeom prst="ellipse">
            <a:avLst/>
          </a:pr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5"/>
          <p:cNvSpPr/>
          <p:nvPr/>
        </p:nvSpPr>
        <p:spPr>
          <a:xfrm>
            <a:off x="744525" y="3124575"/>
            <a:ext cx="615000" cy="615600"/>
          </a:xfrm>
          <a:prstGeom prst="ellipse">
            <a:avLst/>
          </a:pr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5"/>
          <p:cNvSpPr/>
          <p:nvPr/>
        </p:nvSpPr>
        <p:spPr>
          <a:xfrm>
            <a:off x="744525" y="4043700"/>
            <a:ext cx="615000" cy="615000"/>
          </a:xfrm>
          <a:prstGeom prst="ellipse">
            <a:avLst/>
          </a:pr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5"/>
          <p:cNvSpPr txBox="1">
            <a:spLocks noGrp="1"/>
          </p:cNvSpPr>
          <p:nvPr>
            <p:ph type="title"/>
          </p:nvPr>
        </p:nvSpPr>
        <p:spPr>
          <a:xfrm>
            <a:off x="720000" y="996550"/>
            <a:ext cx="663900" cy="47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228" name="Google Shape;228;p35"/>
          <p:cNvSpPr txBox="1">
            <a:spLocks noGrp="1"/>
          </p:cNvSpPr>
          <p:nvPr>
            <p:ph type="title" idx="2"/>
          </p:nvPr>
        </p:nvSpPr>
        <p:spPr>
          <a:xfrm>
            <a:off x="2490975" y="0"/>
            <a:ext cx="4737000" cy="6150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None/>
            </a:pPr>
            <a:r>
              <a:rPr lang="en"/>
              <a:t>Identify the Causes</a:t>
            </a:r>
            <a:endParaRPr/>
          </a:p>
        </p:txBody>
      </p:sp>
      <p:sp>
        <p:nvSpPr>
          <p:cNvPr id="229" name="Google Shape;229;p35"/>
          <p:cNvSpPr txBox="1">
            <a:spLocks noGrp="1"/>
          </p:cNvSpPr>
          <p:nvPr>
            <p:ph type="subTitle" idx="3"/>
          </p:nvPr>
        </p:nvSpPr>
        <p:spPr>
          <a:xfrm>
            <a:off x="1498400" y="996550"/>
            <a:ext cx="7199100" cy="54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rgbClr val="374151"/>
                </a:solidFill>
                <a:latin typeface="Arial"/>
                <a:ea typeface="Arial"/>
                <a:cs typeface="Arial"/>
                <a:sym typeface="Arial"/>
              </a:rPr>
              <a:t>Habitat loss and degradation: Piping plovers require a specific type of habitat for breeding, nesting, and foraging. </a:t>
            </a:r>
            <a:endParaRPr sz="2700"/>
          </a:p>
        </p:txBody>
      </p:sp>
      <p:sp>
        <p:nvSpPr>
          <p:cNvPr id="230" name="Google Shape;230;p35"/>
          <p:cNvSpPr txBox="1">
            <a:spLocks noGrp="1"/>
          </p:cNvSpPr>
          <p:nvPr>
            <p:ph type="title" idx="4"/>
          </p:nvPr>
        </p:nvSpPr>
        <p:spPr>
          <a:xfrm>
            <a:off x="720000" y="1766050"/>
            <a:ext cx="663900" cy="46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31" name="Google Shape;231;p35"/>
          <p:cNvSpPr txBox="1">
            <a:spLocks noGrp="1"/>
          </p:cNvSpPr>
          <p:nvPr>
            <p:ph type="subTitle" idx="6"/>
          </p:nvPr>
        </p:nvSpPr>
        <p:spPr>
          <a:xfrm>
            <a:off x="1498400" y="1661175"/>
            <a:ext cx="7011600" cy="61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rgbClr val="374151"/>
                </a:solidFill>
                <a:latin typeface="Arial"/>
                <a:ea typeface="Arial"/>
                <a:cs typeface="Arial"/>
                <a:sym typeface="Arial"/>
              </a:rPr>
              <a:t>Nesting disturbance: Piping plovers are sensitive to disturbance during their breeding season. </a:t>
            </a:r>
            <a:endParaRPr sz="2700"/>
          </a:p>
        </p:txBody>
      </p:sp>
      <p:sp>
        <p:nvSpPr>
          <p:cNvPr id="232" name="Google Shape;232;p35"/>
          <p:cNvSpPr txBox="1">
            <a:spLocks noGrp="1"/>
          </p:cNvSpPr>
          <p:nvPr>
            <p:ph type="title" idx="7"/>
          </p:nvPr>
        </p:nvSpPr>
        <p:spPr>
          <a:xfrm>
            <a:off x="720000" y="2370973"/>
            <a:ext cx="663900" cy="61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33" name="Google Shape;233;p35"/>
          <p:cNvSpPr txBox="1">
            <a:spLocks noGrp="1"/>
          </p:cNvSpPr>
          <p:nvPr>
            <p:ph type="subTitle" idx="9"/>
          </p:nvPr>
        </p:nvSpPr>
        <p:spPr>
          <a:xfrm>
            <a:off x="1498400" y="2405050"/>
            <a:ext cx="64488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rgbClr val="374151"/>
                </a:solidFill>
                <a:latin typeface="Arial"/>
                <a:ea typeface="Arial"/>
                <a:cs typeface="Arial"/>
                <a:sym typeface="Arial"/>
              </a:rPr>
              <a:t>Predation: Piping plover eggs and chicks are vulnerable to predation by a variety of animals</a:t>
            </a:r>
            <a:endParaRPr sz="2700"/>
          </a:p>
        </p:txBody>
      </p:sp>
      <p:sp>
        <p:nvSpPr>
          <p:cNvPr id="234" name="Google Shape;234;p35"/>
          <p:cNvSpPr txBox="1">
            <a:spLocks noGrp="1"/>
          </p:cNvSpPr>
          <p:nvPr>
            <p:ph type="title" idx="13"/>
          </p:nvPr>
        </p:nvSpPr>
        <p:spPr>
          <a:xfrm>
            <a:off x="720000" y="3020525"/>
            <a:ext cx="663900" cy="81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35" name="Google Shape;235;p35"/>
          <p:cNvSpPr txBox="1">
            <a:spLocks noGrp="1"/>
          </p:cNvSpPr>
          <p:nvPr>
            <p:ph type="title" idx="16"/>
          </p:nvPr>
        </p:nvSpPr>
        <p:spPr>
          <a:xfrm>
            <a:off x="720000" y="4236750"/>
            <a:ext cx="663900" cy="33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236" name="Google Shape;236;p35"/>
          <p:cNvSpPr txBox="1"/>
          <p:nvPr/>
        </p:nvSpPr>
        <p:spPr>
          <a:xfrm>
            <a:off x="1537325" y="3020525"/>
            <a:ext cx="73791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374151"/>
                </a:solidFill>
              </a:rPr>
              <a:t>Climate change: Rising sea levels and more frequent and intense storms associated with climate change pose a threat to the nesting and foraging habitats of piping plovers, particularly along the Atlantic coast.</a:t>
            </a:r>
            <a:endParaRPr>
              <a:solidFill>
                <a:srgbClr val="374151"/>
              </a:solidFill>
            </a:endParaRPr>
          </a:p>
        </p:txBody>
      </p:sp>
      <p:sp>
        <p:nvSpPr>
          <p:cNvPr id="237" name="Google Shape;237;p35"/>
          <p:cNvSpPr txBox="1"/>
          <p:nvPr/>
        </p:nvSpPr>
        <p:spPr>
          <a:xfrm>
            <a:off x="1563900" y="4035150"/>
            <a:ext cx="7199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374151"/>
                </a:solidFill>
              </a:rPr>
              <a:t>I</a:t>
            </a:r>
            <a:r>
              <a:rPr lang="en">
                <a:solidFill>
                  <a:srgbClr val="374151"/>
                </a:solidFill>
              </a:rPr>
              <a:t>nvasive species: The introduction of non-native species such as beach grasses and other plants can alter the habitat structure.</a:t>
            </a:r>
            <a:endParaRPr sz="1700">
              <a:latin typeface="Albert Sans"/>
              <a:ea typeface="Albert Sans"/>
              <a:cs typeface="Albert Sans"/>
              <a:sym typeface="Albert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6"/>
          <p:cNvSpPr txBox="1">
            <a:spLocks noGrp="1"/>
          </p:cNvSpPr>
          <p:nvPr>
            <p:ph type="title"/>
          </p:nvPr>
        </p:nvSpPr>
        <p:spPr>
          <a:xfrm>
            <a:off x="67750" y="0"/>
            <a:ext cx="5659500" cy="672300"/>
          </a:xfrm>
          <a:prstGeom prst="rect">
            <a:avLst/>
          </a:prstGeom>
          <a:solidFill>
            <a:schemeClr val="dk2"/>
          </a:solidFill>
        </p:spPr>
        <p:txBody>
          <a:bodyPr spcFirstLastPara="1" wrap="square" lIns="91425" tIns="91425" rIns="91425" bIns="91425" anchor="b" anchorCtr="0">
            <a:noAutofit/>
          </a:bodyPr>
          <a:lstStyle/>
          <a:p>
            <a:pPr marL="0" lvl="0" indent="0" algn="l" rtl="0">
              <a:spcBef>
                <a:spcPts val="0"/>
              </a:spcBef>
              <a:spcAft>
                <a:spcPts val="0"/>
              </a:spcAft>
              <a:buNone/>
            </a:pPr>
            <a:r>
              <a:rPr lang="en" sz="3600"/>
              <a:t>Evaluate an Existing Policy</a:t>
            </a:r>
            <a:endParaRPr sz="3600"/>
          </a:p>
        </p:txBody>
      </p:sp>
      <p:sp>
        <p:nvSpPr>
          <p:cNvPr id="243" name="Google Shape;243;p36"/>
          <p:cNvSpPr txBox="1"/>
          <p:nvPr/>
        </p:nvSpPr>
        <p:spPr>
          <a:xfrm>
            <a:off x="286625" y="812950"/>
            <a:ext cx="8536200" cy="371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350"/>
              <a:t>One policy that has been put in place to protect the piping plover (Charadrius melodus) is the Endangered Species Act (ESA) in the United States. The ESA provides legal protection for species that are listed as endangered or threatened, including the piping plover.</a:t>
            </a:r>
            <a:endParaRPr sz="1350"/>
          </a:p>
          <a:p>
            <a:pPr marL="0" lvl="0" indent="0" algn="l" rtl="0">
              <a:lnSpc>
                <a:spcPct val="115000"/>
              </a:lnSpc>
              <a:spcBef>
                <a:spcPts val="1500"/>
              </a:spcBef>
              <a:spcAft>
                <a:spcPts val="0"/>
              </a:spcAft>
              <a:buNone/>
            </a:pPr>
            <a:r>
              <a:rPr lang="en" sz="1350"/>
              <a:t>The ESA has had some success in protecting the piping plover by providing legal protections for its habitat and limiting certain activities that may harm the species. For example, beach closures or restrictions during the breeding season have been put in place to reduce disturbance to nesting birds. The ESA has also supported research and monitoring efforts to better understand the species and its habitat needs and to guide conservation efforts.</a:t>
            </a:r>
            <a:endParaRPr sz="1350"/>
          </a:p>
          <a:p>
            <a:pPr marL="0" lvl="0" indent="0" algn="l" rtl="0">
              <a:lnSpc>
                <a:spcPct val="115000"/>
              </a:lnSpc>
              <a:spcBef>
                <a:spcPts val="1500"/>
              </a:spcBef>
              <a:spcAft>
                <a:spcPts val="0"/>
              </a:spcAft>
              <a:buNone/>
            </a:pPr>
            <a:r>
              <a:rPr lang="en" sz="1350"/>
              <a:t>While the ESA has provided some protection for the piping plover and other endangered species, it is not a perfect policy and faces ongoing challenges. Ensuring the effective implementation and enforcement of the ESA, as well as considering complementary approaches to conservation, will be critical for protecting the piping plover and other threatened species in the long term.</a:t>
            </a:r>
            <a:endParaRPr sz="1350"/>
          </a:p>
          <a:p>
            <a:pPr marL="0" lvl="0" indent="0" algn="l" rtl="0">
              <a:spcBef>
                <a:spcPts val="500"/>
              </a:spcBef>
              <a:spcAft>
                <a:spcPts val="0"/>
              </a:spcAft>
              <a:buNone/>
            </a:pPr>
            <a:endParaRPr>
              <a:latin typeface="Albert Sans"/>
              <a:ea typeface="Albert Sans"/>
              <a:cs typeface="Albert Sans"/>
              <a:sym typeface="Albert Sans"/>
            </a:endParaRPr>
          </a:p>
        </p:txBody>
      </p:sp>
      <p:pic>
        <p:nvPicPr>
          <p:cNvPr id="244" name="Google Shape;244;p36"/>
          <p:cNvPicPr preferRelativeResize="0"/>
          <p:nvPr/>
        </p:nvPicPr>
        <p:blipFill>
          <a:blip r:embed="rId3">
            <a:alphaModFix/>
          </a:blip>
          <a:stretch>
            <a:fillRect/>
          </a:stretch>
        </p:blipFill>
        <p:spPr>
          <a:xfrm>
            <a:off x="6243075" y="3924075"/>
            <a:ext cx="2814850" cy="1219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txBox="1"/>
          <p:nvPr/>
        </p:nvSpPr>
        <p:spPr>
          <a:xfrm>
            <a:off x="8362950" y="-1304925"/>
            <a:ext cx="278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lbert Sans"/>
              <a:ea typeface="Albert Sans"/>
              <a:cs typeface="Albert Sans"/>
              <a:sym typeface="Albert Sans"/>
            </a:endParaRPr>
          </a:p>
        </p:txBody>
      </p:sp>
      <p:pic>
        <p:nvPicPr>
          <p:cNvPr id="250" name="Google Shape;250;p37"/>
          <p:cNvPicPr preferRelativeResize="0"/>
          <p:nvPr/>
        </p:nvPicPr>
        <p:blipFill rotWithShape="1">
          <a:blip r:embed="rId3">
            <a:alphaModFix/>
          </a:blip>
          <a:srcRect b="47262"/>
          <a:stretch/>
        </p:blipFill>
        <p:spPr>
          <a:xfrm rot="10800000">
            <a:off x="2034501" y="-22325"/>
            <a:ext cx="4847849" cy="2368550"/>
          </a:xfrm>
          <a:prstGeom prst="rect">
            <a:avLst/>
          </a:prstGeom>
          <a:noFill/>
          <a:ln>
            <a:noFill/>
          </a:ln>
        </p:spPr>
      </p:pic>
      <p:sp>
        <p:nvSpPr>
          <p:cNvPr id="251" name="Google Shape;251;p37"/>
          <p:cNvSpPr txBox="1">
            <a:spLocks noGrp="1"/>
          </p:cNvSpPr>
          <p:nvPr>
            <p:ph type="title"/>
          </p:nvPr>
        </p:nvSpPr>
        <p:spPr>
          <a:xfrm>
            <a:off x="2444050" y="0"/>
            <a:ext cx="4752600" cy="588900"/>
          </a:xfrm>
          <a:prstGeom prst="rect">
            <a:avLst/>
          </a:prstGeom>
          <a:solidFill>
            <a:schemeClr val="dk2"/>
          </a:solidFill>
        </p:spPr>
        <p:txBody>
          <a:bodyPr spcFirstLastPara="1" wrap="square" lIns="91425" tIns="91425" rIns="91425" bIns="91425" anchor="b" anchorCtr="0">
            <a:noAutofit/>
          </a:bodyPr>
          <a:lstStyle/>
          <a:p>
            <a:pPr marL="0" lvl="0" indent="0" algn="ctr" rtl="0">
              <a:spcBef>
                <a:spcPts val="0"/>
              </a:spcBef>
              <a:spcAft>
                <a:spcPts val="0"/>
              </a:spcAft>
              <a:buNone/>
            </a:pPr>
            <a:r>
              <a:rPr lang="en" sz="3800"/>
              <a:t>  Develop Solutions</a:t>
            </a:r>
            <a:endParaRPr sz="3800"/>
          </a:p>
        </p:txBody>
      </p:sp>
      <p:sp>
        <p:nvSpPr>
          <p:cNvPr id="252" name="Google Shape;252;p37"/>
          <p:cNvSpPr txBox="1">
            <a:spLocks noGrp="1"/>
          </p:cNvSpPr>
          <p:nvPr>
            <p:ph type="subTitle" idx="1"/>
          </p:nvPr>
        </p:nvSpPr>
        <p:spPr>
          <a:xfrm>
            <a:off x="99025" y="588875"/>
            <a:ext cx="8817600" cy="4392900"/>
          </a:xfrm>
          <a:prstGeom prst="rect">
            <a:avLst/>
          </a:prstGeom>
        </p:spPr>
        <p:txBody>
          <a:bodyPr spcFirstLastPara="1" wrap="square" lIns="91425" tIns="91425" rIns="91425" bIns="91425" anchor="t" anchorCtr="0">
            <a:noAutofit/>
          </a:bodyPr>
          <a:lstStyle/>
          <a:p>
            <a:pPr marL="292100" lvl="0" indent="0" algn="l" rtl="0">
              <a:lnSpc>
                <a:spcPct val="115000"/>
              </a:lnSpc>
              <a:spcBef>
                <a:spcPts val="0"/>
              </a:spcBef>
              <a:spcAft>
                <a:spcPts val="0"/>
              </a:spcAft>
              <a:buNone/>
            </a:pPr>
            <a:r>
              <a:rPr lang="en" sz="1400">
                <a:solidFill>
                  <a:srgbClr val="374151"/>
                </a:solidFill>
                <a:latin typeface="Arial"/>
                <a:ea typeface="Arial"/>
                <a:cs typeface="Arial"/>
                <a:sym typeface="Arial"/>
              </a:rPr>
              <a:t>1.</a:t>
            </a:r>
            <a:r>
              <a:rPr lang="en" sz="1000">
                <a:solidFill>
                  <a:srgbClr val="374151"/>
                </a:solidFill>
                <a:latin typeface="Times New Roman"/>
                <a:ea typeface="Times New Roman"/>
                <a:cs typeface="Times New Roman"/>
                <a:sym typeface="Times New Roman"/>
              </a:rPr>
              <a:t>     </a:t>
            </a:r>
            <a:r>
              <a:rPr lang="en" sz="1400">
                <a:solidFill>
                  <a:srgbClr val="374151"/>
                </a:solidFill>
                <a:latin typeface="Arial"/>
                <a:ea typeface="Arial"/>
                <a:cs typeface="Arial"/>
                <a:sym typeface="Arial"/>
              </a:rPr>
              <a:t>Education and outreach: Education and outreach can be a highly effective solution for protecting the piping plovers. Raising awareness among the public about the importance of the species and their conservation needs can help reduce disturbance to their habitats. This solution has high feasibility, as it can be implemented with relatively low costs and requires limited resources.</a:t>
            </a:r>
            <a:endParaRPr sz="1400">
              <a:solidFill>
                <a:srgbClr val="374151"/>
              </a:solidFill>
              <a:latin typeface="Arial"/>
              <a:ea typeface="Arial"/>
              <a:cs typeface="Arial"/>
              <a:sym typeface="Arial"/>
            </a:endParaRPr>
          </a:p>
          <a:p>
            <a:pPr marL="292100" lvl="0" indent="0" algn="l" rtl="0">
              <a:lnSpc>
                <a:spcPct val="115000"/>
              </a:lnSpc>
              <a:spcBef>
                <a:spcPts val="0"/>
              </a:spcBef>
              <a:spcAft>
                <a:spcPts val="0"/>
              </a:spcAft>
              <a:buNone/>
            </a:pPr>
            <a:r>
              <a:rPr lang="en" sz="1400">
                <a:solidFill>
                  <a:srgbClr val="374151"/>
                </a:solidFill>
                <a:latin typeface="Arial"/>
                <a:ea typeface="Arial"/>
                <a:cs typeface="Arial"/>
                <a:sym typeface="Arial"/>
              </a:rPr>
              <a:t>2.</a:t>
            </a:r>
            <a:r>
              <a:rPr lang="en" sz="1000">
                <a:solidFill>
                  <a:srgbClr val="374151"/>
                </a:solidFill>
                <a:latin typeface="Times New Roman"/>
                <a:ea typeface="Times New Roman"/>
                <a:cs typeface="Times New Roman"/>
                <a:sym typeface="Times New Roman"/>
              </a:rPr>
              <a:t>     </a:t>
            </a:r>
            <a:r>
              <a:rPr lang="en" sz="1400">
                <a:solidFill>
                  <a:srgbClr val="374151"/>
                </a:solidFill>
                <a:latin typeface="Arial"/>
                <a:ea typeface="Arial"/>
                <a:cs typeface="Arial"/>
                <a:sym typeface="Arial"/>
              </a:rPr>
              <a:t>Beach management practices: Implementing beach management practices that minimize disturbance to piping plovers can be an effective solution, particularly during the breeding season. This solution has moderate feasibility, as it may require some coordination and cooperation among beach managers and users.</a:t>
            </a:r>
            <a:endParaRPr sz="1400">
              <a:solidFill>
                <a:srgbClr val="374151"/>
              </a:solidFill>
              <a:latin typeface="Arial"/>
              <a:ea typeface="Arial"/>
              <a:cs typeface="Arial"/>
              <a:sym typeface="Arial"/>
            </a:endParaRPr>
          </a:p>
          <a:p>
            <a:pPr marL="292100" lvl="0" indent="0" algn="l" rtl="0">
              <a:lnSpc>
                <a:spcPct val="115000"/>
              </a:lnSpc>
              <a:spcBef>
                <a:spcPts val="0"/>
              </a:spcBef>
              <a:spcAft>
                <a:spcPts val="0"/>
              </a:spcAft>
              <a:buNone/>
            </a:pPr>
            <a:r>
              <a:rPr lang="en" sz="1400">
                <a:solidFill>
                  <a:srgbClr val="374151"/>
                </a:solidFill>
                <a:latin typeface="Arial"/>
                <a:ea typeface="Arial"/>
                <a:cs typeface="Arial"/>
                <a:sym typeface="Arial"/>
              </a:rPr>
              <a:t>3.</a:t>
            </a:r>
            <a:r>
              <a:rPr lang="en" sz="1000">
                <a:solidFill>
                  <a:srgbClr val="374151"/>
                </a:solidFill>
                <a:latin typeface="Times New Roman"/>
                <a:ea typeface="Times New Roman"/>
                <a:cs typeface="Times New Roman"/>
                <a:sym typeface="Times New Roman"/>
              </a:rPr>
              <a:t>     </a:t>
            </a:r>
            <a:r>
              <a:rPr lang="en" sz="1400">
                <a:solidFill>
                  <a:srgbClr val="374151"/>
                </a:solidFill>
                <a:latin typeface="Arial"/>
                <a:ea typeface="Arial"/>
                <a:cs typeface="Arial"/>
                <a:sym typeface="Arial"/>
              </a:rPr>
              <a:t>Habitat restoration and protection: Protecting and restoring the piping plover’s habitat is critical to its survival. This solution can be highly effective, but may require significant resources and political will, making its feasibility lower.</a:t>
            </a:r>
            <a:endParaRPr sz="1400">
              <a:solidFill>
                <a:srgbClr val="374151"/>
              </a:solidFill>
              <a:latin typeface="Arial"/>
              <a:ea typeface="Arial"/>
              <a:cs typeface="Arial"/>
              <a:sym typeface="Arial"/>
            </a:endParaRPr>
          </a:p>
          <a:p>
            <a:pPr marL="292100" lvl="0" indent="0" algn="l" rtl="0">
              <a:lnSpc>
                <a:spcPct val="115000"/>
              </a:lnSpc>
              <a:spcBef>
                <a:spcPts val="0"/>
              </a:spcBef>
              <a:spcAft>
                <a:spcPts val="0"/>
              </a:spcAft>
              <a:buNone/>
            </a:pPr>
            <a:r>
              <a:rPr lang="en" sz="1400">
                <a:solidFill>
                  <a:srgbClr val="374151"/>
                </a:solidFill>
                <a:latin typeface="Arial"/>
                <a:ea typeface="Arial"/>
                <a:cs typeface="Arial"/>
                <a:sym typeface="Arial"/>
              </a:rPr>
              <a:t>4.</a:t>
            </a:r>
            <a:r>
              <a:rPr lang="en" sz="1000">
                <a:solidFill>
                  <a:srgbClr val="374151"/>
                </a:solidFill>
                <a:latin typeface="Times New Roman"/>
                <a:ea typeface="Times New Roman"/>
                <a:cs typeface="Times New Roman"/>
                <a:sym typeface="Times New Roman"/>
              </a:rPr>
              <a:t>     </a:t>
            </a:r>
            <a:r>
              <a:rPr lang="en" sz="1400">
                <a:solidFill>
                  <a:srgbClr val="374151"/>
                </a:solidFill>
                <a:latin typeface="Arial"/>
                <a:ea typeface="Arial"/>
                <a:cs typeface="Arial"/>
                <a:sym typeface="Arial"/>
              </a:rPr>
              <a:t>Predator management: Reducing predation pressure on piping plover eggs and chicks can be an effective solution, but may be more challenging to implement than other solutions due to ethical and legal considerations. Predator management has low feasibility, as it may require significant resources and could be controversial.</a:t>
            </a:r>
            <a:endParaRPr sz="1400">
              <a:solidFill>
                <a:srgbClr val="374151"/>
              </a:solidFill>
              <a:latin typeface="Arial"/>
              <a:ea typeface="Arial"/>
              <a:cs typeface="Arial"/>
              <a:sym typeface="Arial"/>
            </a:endParaRPr>
          </a:p>
          <a:p>
            <a:pPr marL="292100" lvl="0" indent="0" algn="l" rtl="0">
              <a:lnSpc>
                <a:spcPct val="115000"/>
              </a:lnSpc>
              <a:spcBef>
                <a:spcPts val="0"/>
              </a:spcBef>
              <a:spcAft>
                <a:spcPts val="0"/>
              </a:spcAft>
              <a:buNone/>
            </a:pPr>
            <a:r>
              <a:rPr lang="en" sz="1400">
                <a:solidFill>
                  <a:srgbClr val="374151"/>
                </a:solidFill>
                <a:latin typeface="Arial"/>
                <a:ea typeface="Arial"/>
                <a:cs typeface="Arial"/>
                <a:sym typeface="Arial"/>
              </a:rPr>
              <a:t>5.</a:t>
            </a:r>
            <a:r>
              <a:rPr lang="en" sz="1000">
                <a:solidFill>
                  <a:srgbClr val="374151"/>
                </a:solidFill>
                <a:latin typeface="Times New Roman"/>
                <a:ea typeface="Times New Roman"/>
                <a:cs typeface="Times New Roman"/>
                <a:sym typeface="Times New Roman"/>
              </a:rPr>
              <a:t>     </a:t>
            </a:r>
            <a:r>
              <a:rPr lang="en" sz="1400">
                <a:solidFill>
                  <a:srgbClr val="374151"/>
                </a:solidFill>
                <a:latin typeface="Arial"/>
                <a:ea typeface="Arial"/>
                <a:cs typeface="Arial"/>
                <a:sym typeface="Arial"/>
              </a:rPr>
              <a:t>Research and monitoring: Continued research and monitoring of piping plover populations and habitat needs is important to guide conservation efforts, but may be costly and resource-intensive. Research and monitoring have moderate feasibility, as they may require specialized skills and resources.</a:t>
            </a:r>
            <a:endParaRPr sz="1400">
              <a:solidFill>
                <a:srgbClr val="374151"/>
              </a:solidFill>
              <a:latin typeface="Arial"/>
              <a:ea typeface="Arial"/>
              <a:cs typeface="Arial"/>
              <a:sym typeface="Arial"/>
            </a:endParaRPr>
          </a:p>
          <a:p>
            <a:pPr marL="0" lvl="0" indent="0" algn="r"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8"/>
          <p:cNvSpPr txBox="1">
            <a:spLocks noGrp="1"/>
          </p:cNvSpPr>
          <p:nvPr>
            <p:ph type="title"/>
          </p:nvPr>
        </p:nvSpPr>
        <p:spPr>
          <a:xfrm>
            <a:off x="720000" y="88600"/>
            <a:ext cx="7704000" cy="75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C78D8"/>
                </a:solidFill>
                <a:latin typeface="Barlow"/>
                <a:ea typeface="Barlow"/>
                <a:cs typeface="Barlow"/>
                <a:sym typeface="Barlow"/>
              </a:rPr>
              <a:t>Select the Best Solution</a:t>
            </a:r>
            <a:endParaRPr b="1">
              <a:solidFill>
                <a:srgbClr val="3C78D8"/>
              </a:solidFill>
              <a:latin typeface="Barlow"/>
              <a:ea typeface="Barlow"/>
              <a:cs typeface="Barlow"/>
              <a:sym typeface="Barlow"/>
            </a:endParaRPr>
          </a:p>
          <a:p>
            <a:pPr marL="0" lvl="0" indent="0" algn="l" rtl="0">
              <a:spcBef>
                <a:spcPts val="0"/>
              </a:spcBef>
              <a:spcAft>
                <a:spcPts val="0"/>
              </a:spcAft>
              <a:buNone/>
            </a:pPr>
            <a:endParaRPr/>
          </a:p>
        </p:txBody>
      </p:sp>
      <p:sp>
        <p:nvSpPr>
          <p:cNvPr id="258" name="Google Shape;258;p38"/>
          <p:cNvSpPr txBox="1"/>
          <p:nvPr/>
        </p:nvSpPr>
        <p:spPr>
          <a:xfrm>
            <a:off x="3851100" y="469000"/>
            <a:ext cx="5310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Sansita"/>
                <a:ea typeface="Sansita"/>
                <a:cs typeface="Sansita"/>
                <a:sym typeface="Sansita"/>
              </a:rPr>
              <a:t>                                       .                                             Effectiveness</a:t>
            </a:r>
            <a:endParaRPr sz="2400" b="1">
              <a:latin typeface="Sansita"/>
              <a:ea typeface="Sansita"/>
              <a:cs typeface="Sansita"/>
              <a:sym typeface="Sansita"/>
            </a:endParaRPr>
          </a:p>
        </p:txBody>
      </p:sp>
      <p:sp>
        <p:nvSpPr>
          <p:cNvPr id="259" name="Google Shape;259;p38"/>
          <p:cNvSpPr txBox="1"/>
          <p:nvPr/>
        </p:nvSpPr>
        <p:spPr>
          <a:xfrm>
            <a:off x="300600" y="1219425"/>
            <a:ext cx="189300" cy="380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latin typeface="Sansita"/>
                <a:ea typeface="Sansita"/>
                <a:cs typeface="Sansita"/>
                <a:sym typeface="Sansita"/>
              </a:rPr>
              <a:t>Feasibility</a:t>
            </a:r>
            <a:r>
              <a:rPr lang="en" sz="2500" b="1">
                <a:latin typeface="Sansita"/>
                <a:ea typeface="Sansita"/>
                <a:cs typeface="Sansita"/>
                <a:sym typeface="Sansita"/>
              </a:rPr>
              <a:t> </a:t>
            </a:r>
            <a:endParaRPr sz="1500">
              <a:latin typeface="Albert Sans"/>
              <a:ea typeface="Albert Sans"/>
              <a:cs typeface="Albert Sans"/>
              <a:sym typeface="Albert Sans"/>
            </a:endParaRPr>
          </a:p>
        </p:txBody>
      </p:sp>
      <p:graphicFrame>
        <p:nvGraphicFramePr>
          <p:cNvPr id="260" name="Google Shape;260;p38"/>
          <p:cNvGraphicFramePr/>
          <p:nvPr/>
        </p:nvGraphicFramePr>
        <p:xfrm>
          <a:off x="1184400" y="1809750"/>
          <a:ext cx="3000000" cy="3000000"/>
        </p:xfrm>
        <a:graphic>
          <a:graphicData uri="http://schemas.openxmlformats.org/drawingml/2006/table">
            <a:tbl>
              <a:tblPr>
                <a:noFill/>
                <a:tableStyleId>{D38431FF-F890-424B-8FF9-EFE509644CC0}</a:tableStyleId>
              </a:tblPr>
              <a:tblGrid>
                <a:gridCol w="1622150">
                  <a:extLst>
                    <a:ext uri="{9D8B030D-6E8A-4147-A177-3AD203B41FA5}">
                      <a16:colId xmlns:a16="http://schemas.microsoft.com/office/drawing/2014/main" val="20000"/>
                    </a:ext>
                  </a:extLst>
                </a:gridCol>
                <a:gridCol w="1622150">
                  <a:extLst>
                    <a:ext uri="{9D8B030D-6E8A-4147-A177-3AD203B41FA5}">
                      <a16:colId xmlns:a16="http://schemas.microsoft.com/office/drawing/2014/main" val="20001"/>
                    </a:ext>
                  </a:extLst>
                </a:gridCol>
                <a:gridCol w="1622150">
                  <a:extLst>
                    <a:ext uri="{9D8B030D-6E8A-4147-A177-3AD203B41FA5}">
                      <a16:colId xmlns:a16="http://schemas.microsoft.com/office/drawing/2014/main" val="20002"/>
                    </a:ext>
                  </a:extLst>
                </a:gridCol>
                <a:gridCol w="1622150">
                  <a:extLst>
                    <a:ext uri="{9D8B030D-6E8A-4147-A177-3AD203B41FA5}">
                      <a16:colId xmlns:a16="http://schemas.microsoft.com/office/drawing/2014/main" val="20003"/>
                    </a:ext>
                  </a:extLst>
                </a:gridCol>
              </a:tblGrid>
              <a:tr h="396200">
                <a:tc>
                  <a:txBody>
                    <a:bodyPr/>
                    <a:lstStyle/>
                    <a:p>
                      <a:pPr marL="0" lvl="0" indent="0" algn="ctr" rtl="0">
                        <a:spcBef>
                          <a:spcPts val="0"/>
                        </a:spcBef>
                        <a:spcAft>
                          <a:spcPts val="0"/>
                        </a:spcAft>
                        <a:buNone/>
                      </a:pPr>
                      <a:endParaRPr/>
                    </a:p>
                  </a:txBody>
                  <a:tcPr marL="91425" marR="91425" marT="91425" marB="91425">
                    <a:solidFill>
                      <a:srgbClr val="6D9EEB"/>
                    </a:solidFill>
                  </a:tcPr>
                </a:tc>
                <a:tc>
                  <a:txBody>
                    <a:bodyPr/>
                    <a:lstStyle/>
                    <a:p>
                      <a:pPr marL="0" lvl="0" indent="0" algn="ctr" rtl="0">
                        <a:spcBef>
                          <a:spcPts val="0"/>
                        </a:spcBef>
                        <a:spcAft>
                          <a:spcPts val="0"/>
                        </a:spcAft>
                        <a:buNone/>
                      </a:pPr>
                      <a:r>
                        <a:rPr lang="en"/>
                        <a:t>High </a:t>
                      </a:r>
                      <a:endParaRPr/>
                    </a:p>
                  </a:txBody>
                  <a:tcPr marL="91425" marR="91425" marT="91425" marB="91425">
                    <a:solidFill>
                      <a:srgbClr val="6D9EEB"/>
                    </a:solidFill>
                  </a:tcPr>
                </a:tc>
                <a:tc>
                  <a:txBody>
                    <a:bodyPr/>
                    <a:lstStyle/>
                    <a:p>
                      <a:pPr marL="0" lvl="0" indent="0" algn="ctr" rtl="0">
                        <a:spcBef>
                          <a:spcPts val="0"/>
                        </a:spcBef>
                        <a:spcAft>
                          <a:spcPts val="0"/>
                        </a:spcAft>
                        <a:buNone/>
                      </a:pPr>
                      <a:r>
                        <a:rPr lang="en"/>
                        <a:t>Medium </a:t>
                      </a:r>
                      <a:endParaRPr/>
                    </a:p>
                  </a:txBody>
                  <a:tcPr marL="91425" marR="91425" marT="91425" marB="91425">
                    <a:solidFill>
                      <a:srgbClr val="6D9EEB"/>
                    </a:solidFill>
                  </a:tcPr>
                </a:tc>
                <a:tc>
                  <a:txBody>
                    <a:bodyPr/>
                    <a:lstStyle/>
                    <a:p>
                      <a:pPr marL="0" lvl="0" indent="0" algn="ctr" rtl="0">
                        <a:spcBef>
                          <a:spcPts val="0"/>
                        </a:spcBef>
                        <a:spcAft>
                          <a:spcPts val="0"/>
                        </a:spcAft>
                        <a:buNone/>
                      </a:pPr>
                      <a:r>
                        <a:rPr lang="en"/>
                        <a:t>Low </a:t>
                      </a:r>
                      <a:endParaRPr/>
                    </a:p>
                    <a:p>
                      <a:pPr marL="0" lvl="0" indent="0" algn="ctr" rtl="0">
                        <a:spcBef>
                          <a:spcPts val="0"/>
                        </a:spcBef>
                        <a:spcAft>
                          <a:spcPts val="0"/>
                        </a:spcAft>
                        <a:buNone/>
                      </a:pPr>
                      <a:endParaRPr/>
                    </a:p>
                  </a:txBody>
                  <a:tcPr marL="91425" marR="91425" marT="91425" marB="91425">
                    <a:solidFill>
                      <a:srgbClr val="6D9EEB"/>
                    </a:solidFill>
                  </a:tcPr>
                </a:tc>
                <a:extLst>
                  <a:ext uri="{0D108BD9-81ED-4DB2-BD59-A6C34878D82A}">
                    <a16:rowId xmlns:a16="http://schemas.microsoft.com/office/drawing/2014/main" val="10000"/>
                  </a:ext>
                </a:extLst>
              </a:tr>
              <a:tr h="609575">
                <a:tc>
                  <a:txBody>
                    <a:bodyPr/>
                    <a:lstStyle/>
                    <a:p>
                      <a:pPr marL="0" lvl="0" indent="0" algn="ctr" rtl="0">
                        <a:spcBef>
                          <a:spcPts val="0"/>
                        </a:spcBef>
                        <a:spcAft>
                          <a:spcPts val="0"/>
                        </a:spcAft>
                        <a:buNone/>
                      </a:pPr>
                      <a:r>
                        <a:rPr lang="en"/>
                        <a:t>High </a:t>
                      </a:r>
                      <a:endParaRPr/>
                    </a:p>
                    <a:p>
                      <a:pPr marL="0" lvl="0" indent="0" algn="ctr" rtl="0">
                        <a:spcBef>
                          <a:spcPts val="0"/>
                        </a:spcBef>
                        <a:spcAft>
                          <a:spcPts val="0"/>
                        </a:spcAft>
                        <a:buNone/>
                      </a:pPr>
                      <a:endParaRPr/>
                    </a:p>
                  </a:txBody>
                  <a:tcPr marL="91425" marR="91425" marT="91425" marB="91425">
                    <a:solidFill>
                      <a:srgbClr val="A4C2F4"/>
                    </a:solidFill>
                  </a:tcPr>
                </a:tc>
                <a:tc>
                  <a:txBody>
                    <a:bodyPr/>
                    <a:lstStyle/>
                    <a:p>
                      <a:pPr marL="292100" lvl="0" indent="0" algn="l" rtl="0">
                        <a:lnSpc>
                          <a:spcPct val="115000"/>
                        </a:lnSpc>
                        <a:spcBef>
                          <a:spcPts val="0"/>
                        </a:spcBef>
                        <a:spcAft>
                          <a:spcPts val="0"/>
                        </a:spcAft>
                        <a:buNone/>
                      </a:pPr>
                      <a:r>
                        <a:rPr lang="en" sz="1300">
                          <a:solidFill>
                            <a:srgbClr val="374151"/>
                          </a:solidFill>
                        </a:rPr>
                        <a:t>Education and outreach</a:t>
                      </a:r>
                      <a:endParaRPr/>
                    </a:p>
                  </a:txBody>
                  <a:tcPr marL="91425" marR="91425" marT="91425" marB="91425">
                    <a:solidFill>
                      <a:srgbClr val="A4C2F4"/>
                    </a:solidFill>
                  </a:tcPr>
                </a:tc>
                <a:tc>
                  <a:txBody>
                    <a:bodyPr/>
                    <a:lstStyle/>
                    <a:p>
                      <a:pPr marL="292100" lvl="0" indent="0" algn="l" rtl="0">
                        <a:lnSpc>
                          <a:spcPct val="115000"/>
                        </a:lnSpc>
                        <a:spcBef>
                          <a:spcPts val="0"/>
                        </a:spcBef>
                        <a:spcAft>
                          <a:spcPts val="0"/>
                        </a:spcAft>
                        <a:buNone/>
                      </a:pPr>
                      <a:r>
                        <a:rPr lang="en" sz="1300">
                          <a:solidFill>
                            <a:srgbClr val="374151"/>
                          </a:solidFill>
                        </a:rPr>
                        <a:t>Beach management practices:</a:t>
                      </a:r>
                      <a:endParaRPr/>
                    </a:p>
                  </a:txBody>
                  <a:tcPr marL="91425" marR="91425" marT="91425" marB="91425">
                    <a:solidFill>
                      <a:srgbClr val="A4C2F4"/>
                    </a:solidFill>
                  </a:tcPr>
                </a:tc>
                <a:tc>
                  <a:txBody>
                    <a:bodyPr/>
                    <a:lstStyle/>
                    <a:p>
                      <a:pPr marL="0" lvl="0" indent="0" algn="ctr" rtl="0">
                        <a:spcBef>
                          <a:spcPts val="0"/>
                        </a:spcBef>
                        <a:spcAft>
                          <a:spcPts val="0"/>
                        </a:spcAft>
                        <a:buNone/>
                      </a:pPr>
                      <a:endParaRPr/>
                    </a:p>
                  </a:txBody>
                  <a:tcPr marL="91425" marR="91425" marT="91425" marB="91425">
                    <a:solidFill>
                      <a:srgbClr val="A4C2F4"/>
                    </a:solidFill>
                  </a:tcPr>
                </a:tc>
                <a:extLst>
                  <a:ext uri="{0D108BD9-81ED-4DB2-BD59-A6C34878D82A}">
                    <a16:rowId xmlns:a16="http://schemas.microsoft.com/office/drawing/2014/main" val="10001"/>
                  </a:ext>
                </a:extLst>
              </a:tr>
              <a:tr h="609575">
                <a:tc>
                  <a:txBody>
                    <a:bodyPr/>
                    <a:lstStyle/>
                    <a:p>
                      <a:pPr marL="0" lvl="0" indent="0" algn="ctr" rtl="0">
                        <a:spcBef>
                          <a:spcPts val="0"/>
                        </a:spcBef>
                        <a:spcAft>
                          <a:spcPts val="0"/>
                        </a:spcAft>
                        <a:buNone/>
                      </a:pPr>
                      <a:r>
                        <a:rPr lang="en"/>
                        <a:t>Medium </a:t>
                      </a:r>
                      <a:endParaRPr/>
                    </a:p>
                    <a:p>
                      <a:pPr marL="0" lvl="0" indent="0" algn="ctr" rtl="0">
                        <a:spcBef>
                          <a:spcPts val="0"/>
                        </a:spcBef>
                        <a:spcAft>
                          <a:spcPts val="0"/>
                        </a:spcAft>
                        <a:buNone/>
                      </a:pPr>
                      <a:endParaRPr/>
                    </a:p>
                  </a:txBody>
                  <a:tcPr marL="91425" marR="91425" marT="91425" marB="91425">
                    <a:solidFill>
                      <a:srgbClr val="C9DAF8"/>
                    </a:solidFill>
                  </a:tcPr>
                </a:tc>
                <a:tc>
                  <a:txBody>
                    <a:bodyPr/>
                    <a:lstStyle/>
                    <a:p>
                      <a:pPr marL="0" lvl="0" indent="0" algn="ctr" rtl="0">
                        <a:spcBef>
                          <a:spcPts val="0"/>
                        </a:spcBef>
                        <a:spcAft>
                          <a:spcPts val="0"/>
                        </a:spcAft>
                        <a:buNone/>
                      </a:pPr>
                      <a:endParaRPr/>
                    </a:p>
                  </a:txBody>
                  <a:tcPr marL="91425" marR="91425" marT="91425" marB="91425">
                    <a:solidFill>
                      <a:srgbClr val="C9DAF8"/>
                    </a:solidFill>
                  </a:tcPr>
                </a:tc>
                <a:tc>
                  <a:txBody>
                    <a:bodyPr/>
                    <a:lstStyle/>
                    <a:p>
                      <a:pPr marL="292100" lvl="0" indent="0" algn="l" rtl="0">
                        <a:lnSpc>
                          <a:spcPct val="115000"/>
                        </a:lnSpc>
                        <a:spcBef>
                          <a:spcPts val="0"/>
                        </a:spcBef>
                        <a:spcAft>
                          <a:spcPts val="0"/>
                        </a:spcAft>
                        <a:buNone/>
                      </a:pPr>
                      <a:r>
                        <a:rPr lang="en" sz="900">
                          <a:solidFill>
                            <a:srgbClr val="374151"/>
                          </a:solidFill>
                          <a:latin typeface="Times New Roman"/>
                          <a:ea typeface="Times New Roman"/>
                          <a:cs typeface="Times New Roman"/>
                          <a:sym typeface="Times New Roman"/>
                        </a:rPr>
                        <a:t> </a:t>
                      </a:r>
                      <a:r>
                        <a:rPr lang="en" sz="1300">
                          <a:solidFill>
                            <a:srgbClr val="374151"/>
                          </a:solidFill>
                        </a:rPr>
                        <a:t>Research and monitoring</a:t>
                      </a:r>
                      <a:endParaRPr/>
                    </a:p>
                  </a:txBody>
                  <a:tcPr marL="91425" marR="91425" marT="91425" marB="91425">
                    <a:solidFill>
                      <a:srgbClr val="C9DAF8"/>
                    </a:solidFill>
                  </a:tcPr>
                </a:tc>
                <a:tc>
                  <a:txBody>
                    <a:bodyPr/>
                    <a:lstStyle/>
                    <a:p>
                      <a:pPr marL="0" lvl="0" indent="0" algn="ctr" rtl="0">
                        <a:spcBef>
                          <a:spcPts val="0"/>
                        </a:spcBef>
                        <a:spcAft>
                          <a:spcPts val="0"/>
                        </a:spcAft>
                        <a:buNone/>
                      </a:pPr>
                      <a:endParaRPr/>
                    </a:p>
                  </a:txBody>
                  <a:tcPr marL="91425" marR="91425" marT="91425" marB="91425">
                    <a:solidFill>
                      <a:srgbClr val="C9DAF8"/>
                    </a:solidFill>
                  </a:tcPr>
                </a:tc>
                <a:extLst>
                  <a:ext uri="{0D108BD9-81ED-4DB2-BD59-A6C34878D82A}">
                    <a16:rowId xmlns:a16="http://schemas.microsoft.com/office/drawing/2014/main" val="10002"/>
                  </a:ext>
                </a:extLst>
              </a:tr>
              <a:tr h="609575">
                <a:tc>
                  <a:txBody>
                    <a:bodyPr/>
                    <a:lstStyle/>
                    <a:p>
                      <a:pPr marL="0" lvl="0" indent="0" algn="ctr" rtl="0">
                        <a:spcBef>
                          <a:spcPts val="0"/>
                        </a:spcBef>
                        <a:spcAft>
                          <a:spcPts val="0"/>
                        </a:spcAft>
                        <a:buNone/>
                      </a:pPr>
                      <a:r>
                        <a:rPr lang="en"/>
                        <a:t>Low </a:t>
                      </a:r>
                      <a:endParaRPr/>
                    </a:p>
                    <a:p>
                      <a:pPr marL="0" lvl="0" indent="0" algn="ctr" rtl="0">
                        <a:spcBef>
                          <a:spcPts val="0"/>
                        </a:spcBef>
                        <a:spcAft>
                          <a:spcPts val="0"/>
                        </a:spcAft>
                        <a:buNone/>
                      </a:pPr>
                      <a:endParaRPr/>
                    </a:p>
                  </a:txBody>
                  <a:tcPr marL="91425" marR="91425" marT="91425" marB="91425">
                    <a:solidFill>
                      <a:srgbClr val="A4C2F4"/>
                    </a:solidFill>
                  </a:tcPr>
                </a:tc>
                <a:tc>
                  <a:txBody>
                    <a:bodyPr/>
                    <a:lstStyle/>
                    <a:p>
                      <a:pPr marL="292100" lvl="0" indent="0" algn="l" rtl="0">
                        <a:lnSpc>
                          <a:spcPct val="115000"/>
                        </a:lnSpc>
                        <a:spcBef>
                          <a:spcPts val="0"/>
                        </a:spcBef>
                        <a:spcAft>
                          <a:spcPts val="0"/>
                        </a:spcAft>
                        <a:buNone/>
                      </a:pPr>
                      <a:r>
                        <a:rPr lang="en" sz="1300">
                          <a:solidFill>
                            <a:srgbClr val="374151"/>
                          </a:solidFill>
                        </a:rPr>
                        <a:t>Habitat restoration and protection</a:t>
                      </a:r>
                      <a:endParaRPr/>
                    </a:p>
                  </a:txBody>
                  <a:tcPr marL="91425" marR="91425" marT="91425" marB="91425">
                    <a:solidFill>
                      <a:srgbClr val="A4C2F4"/>
                    </a:solidFill>
                  </a:tcPr>
                </a:tc>
                <a:tc>
                  <a:txBody>
                    <a:bodyPr/>
                    <a:lstStyle/>
                    <a:p>
                      <a:pPr marL="292100" lvl="0" indent="0" algn="l" rtl="0">
                        <a:lnSpc>
                          <a:spcPct val="115000"/>
                        </a:lnSpc>
                        <a:spcBef>
                          <a:spcPts val="0"/>
                        </a:spcBef>
                        <a:spcAft>
                          <a:spcPts val="0"/>
                        </a:spcAft>
                        <a:buNone/>
                      </a:pPr>
                      <a:r>
                        <a:rPr lang="en" sz="900">
                          <a:solidFill>
                            <a:srgbClr val="374151"/>
                          </a:solidFill>
                          <a:latin typeface="Times New Roman"/>
                          <a:ea typeface="Times New Roman"/>
                          <a:cs typeface="Times New Roman"/>
                          <a:sym typeface="Times New Roman"/>
                        </a:rPr>
                        <a:t> </a:t>
                      </a:r>
                      <a:r>
                        <a:rPr lang="en" sz="1300">
                          <a:solidFill>
                            <a:srgbClr val="374151"/>
                          </a:solidFill>
                        </a:rPr>
                        <a:t>Predator management</a:t>
                      </a:r>
                      <a:endParaRPr/>
                    </a:p>
                  </a:txBody>
                  <a:tcPr marL="91425" marR="91425" marT="91425" marB="91425">
                    <a:solidFill>
                      <a:srgbClr val="A4C2F4"/>
                    </a:solidFill>
                  </a:tcPr>
                </a:tc>
                <a:tc>
                  <a:txBody>
                    <a:bodyPr/>
                    <a:lstStyle/>
                    <a:p>
                      <a:pPr marL="0" lvl="0" indent="0" algn="ctr" rtl="0">
                        <a:spcBef>
                          <a:spcPts val="0"/>
                        </a:spcBef>
                        <a:spcAft>
                          <a:spcPts val="0"/>
                        </a:spcAft>
                        <a:buNone/>
                      </a:pPr>
                      <a:endParaRPr/>
                    </a:p>
                  </a:txBody>
                  <a:tcPr marL="91425" marR="91425" marT="91425" marB="91425">
                    <a:solidFill>
                      <a:srgbClr val="A4C2F4"/>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9"/>
          <p:cNvSpPr txBox="1">
            <a:spLocks noGrp="1"/>
          </p:cNvSpPr>
          <p:nvPr>
            <p:ph type="body" idx="1"/>
          </p:nvPr>
        </p:nvSpPr>
        <p:spPr>
          <a:xfrm>
            <a:off x="720000" y="1000550"/>
            <a:ext cx="7704000" cy="2725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500"/>
              </a:spcBef>
              <a:spcAft>
                <a:spcPts val="0"/>
              </a:spcAft>
              <a:buNone/>
            </a:pPr>
            <a:r>
              <a:rPr lang="en" sz="2000">
                <a:solidFill>
                  <a:srgbClr val="374151"/>
                </a:solidFill>
                <a:latin typeface="Arial"/>
                <a:ea typeface="Arial"/>
                <a:cs typeface="Arial"/>
                <a:sym typeface="Arial"/>
              </a:rPr>
              <a:t>Overall, a combination of solutions is likely to be most effective in protecting and conserving the piping plovers. Solutions with higher feasibility, such as education and outreach and beach management practices, can be combined with more resource-intensive solutions such as habitat restoration and predator management to create a comprehensive conservation strategy.</a:t>
            </a:r>
            <a:endParaRPr sz="2000">
              <a:solidFill>
                <a:srgbClr val="374151"/>
              </a:solidFill>
              <a:latin typeface="Arial"/>
              <a:ea typeface="Arial"/>
              <a:cs typeface="Arial"/>
              <a:sym typeface="Arial"/>
            </a:endParaRPr>
          </a:p>
          <a:p>
            <a:pPr marL="457200" lvl="0" indent="0" algn="l" rtl="0">
              <a:spcBef>
                <a:spcPts val="0"/>
              </a:spcBef>
              <a:spcAft>
                <a:spcPts val="1000"/>
              </a:spcAft>
              <a:buNone/>
            </a:pPr>
            <a:endParaRPr/>
          </a:p>
        </p:txBody>
      </p:sp>
      <p:sp>
        <p:nvSpPr>
          <p:cNvPr id="266" name="Google Shape;266;p39"/>
          <p:cNvSpPr txBox="1">
            <a:spLocks noGrp="1"/>
          </p:cNvSpPr>
          <p:nvPr>
            <p:ph type="title"/>
          </p:nvPr>
        </p:nvSpPr>
        <p:spPr>
          <a:xfrm>
            <a:off x="720000" y="187600"/>
            <a:ext cx="2709000" cy="625500"/>
          </a:xfrm>
          <a:prstGeom prst="rect">
            <a:avLst/>
          </a:prstGeom>
          <a:solidFill>
            <a:schemeClr val="accent3"/>
          </a:solidFill>
        </p:spPr>
        <p:txBody>
          <a:bodyPr spcFirstLastPara="1" wrap="square" lIns="91425" tIns="91425" rIns="91425" bIns="91425" anchor="t" anchorCtr="0">
            <a:noAutofit/>
          </a:bodyPr>
          <a:lstStyle/>
          <a:p>
            <a:pPr marL="0" lvl="0" indent="0" algn="l" rtl="0">
              <a:spcBef>
                <a:spcPts val="0"/>
              </a:spcBef>
              <a:spcAft>
                <a:spcPts val="0"/>
              </a:spcAft>
              <a:buNone/>
            </a:pPr>
            <a:r>
              <a:rPr lang="en"/>
              <a:t>Conclusion</a:t>
            </a:r>
            <a:endParaRPr/>
          </a:p>
        </p:txBody>
      </p:sp>
      <p:pic>
        <p:nvPicPr>
          <p:cNvPr id="267" name="Google Shape;267;p39"/>
          <p:cNvPicPr preferRelativeResize="0"/>
          <p:nvPr/>
        </p:nvPicPr>
        <p:blipFill>
          <a:blip r:embed="rId3">
            <a:alphaModFix/>
          </a:blip>
          <a:stretch>
            <a:fillRect/>
          </a:stretch>
        </p:blipFill>
        <p:spPr>
          <a:xfrm>
            <a:off x="6891000" y="3095475"/>
            <a:ext cx="2176350" cy="2048025"/>
          </a:xfrm>
          <a:prstGeom prst="rect">
            <a:avLst/>
          </a:prstGeom>
          <a:noFill/>
          <a:ln>
            <a:noFill/>
          </a:ln>
        </p:spPr>
      </p:pic>
    </p:spTree>
  </p:cSld>
  <p:clrMapOvr>
    <a:masterClrMapping/>
  </p:clrMapOvr>
</p:sld>
</file>

<file path=ppt/theme/theme1.xml><?xml version="1.0" encoding="utf-8"?>
<a:theme xmlns:a="http://schemas.openxmlformats.org/drawingml/2006/main" name="Embryology Case Studies by Slidesgo">
  <a:themeElements>
    <a:clrScheme name="Simple Light">
      <a:dk1>
        <a:srgbClr val="3B5072"/>
      </a:dk1>
      <a:lt1>
        <a:srgbClr val="DFE1F1"/>
      </a:lt1>
      <a:dk2>
        <a:srgbClr val="ABB2D8"/>
      </a:dk2>
      <a:lt2>
        <a:srgbClr val="829BCE"/>
      </a:lt2>
      <a:accent1>
        <a:srgbClr val="6473B3"/>
      </a:accent1>
      <a:accent2>
        <a:srgbClr val="91C2E9"/>
      </a:accent2>
      <a:accent3>
        <a:srgbClr val="5C8CC5"/>
      </a:accent3>
      <a:accent4>
        <a:srgbClr val="59719F"/>
      </a:accent4>
      <a:accent5>
        <a:srgbClr val="FFFFFF"/>
      </a:accent5>
      <a:accent6>
        <a:srgbClr val="FFFFFF"/>
      </a:accent6>
      <a:hlink>
        <a:srgbClr val="3B507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985</Words>
  <Application>Microsoft Office PowerPoint</Application>
  <PresentationFormat>On-screen Show (16:9)</PresentationFormat>
  <Paragraphs>78</Paragraphs>
  <Slides>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Albert Sans</vt:lpstr>
      <vt:lpstr>Sansita</vt:lpstr>
      <vt:lpstr>Arial</vt:lpstr>
      <vt:lpstr>Barlow</vt:lpstr>
      <vt:lpstr>Times New Roman</vt:lpstr>
      <vt:lpstr>Anaheim</vt:lpstr>
      <vt:lpstr>Arimo</vt:lpstr>
      <vt:lpstr>Barlow Medium</vt:lpstr>
      <vt:lpstr>Bebas Neue</vt:lpstr>
      <vt:lpstr>Embryology Case Studies by Slidesgo</vt:lpstr>
      <vt:lpstr>Endangered Species               In   Far Rockaway </vt:lpstr>
      <vt:lpstr> Public Policy Analyst Public Policy Steps Define the problem Gather evidence Identify causes Evaluate a policy Develop solutions Select best solution</vt:lpstr>
      <vt:lpstr>Define the Problem</vt:lpstr>
      <vt:lpstr>Gather the Evidence</vt:lpstr>
      <vt:lpstr>1</vt:lpstr>
      <vt:lpstr>Evaluate an Existing Policy</vt:lpstr>
      <vt:lpstr>  Develop Solutions</vt:lpstr>
      <vt:lpstr>Select the Best Solution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Endangered Species               In   Far Rockaway</dc:title>
  <dc:creator>Joseph Montecalvo</dc:creator>
  <cp:lastModifiedBy>Joseph Montecalvo</cp:lastModifiedBy>
  <cp:revision>1</cp:revision>
  <dcterms:modified xsi:type="dcterms:W3CDTF">2023-04-25T17:33:44Z</dcterms:modified>
</cp:coreProperties>
</file>